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4"/>
  </p:notesMasterIdLst>
  <p:sldIdLst>
    <p:sldId id="256" r:id="rId2"/>
    <p:sldId id="258" r:id="rId3"/>
    <p:sldId id="259" r:id="rId4"/>
    <p:sldId id="309" r:id="rId5"/>
    <p:sldId id="264" r:id="rId6"/>
    <p:sldId id="284" r:id="rId7"/>
    <p:sldId id="262" r:id="rId8"/>
    <p:sldId id="268" r:id="rId9"/>
    <p:sldId id="261" r:id="rId10"/>
    <p:sldId id="273" r:id="rId11"/>
    <p:sldId id="260" r:id="rId12"/>
    <p:sldId id="265" r:id="rId13"/>
    <p:sldId id="279" r:id="rId14"/>
    <p:sldId id="271" r:id="rId15"/>
    <p:sldId id="274" r:id="rId16"/>
    <p:sldId id="267" r:id="rId17"/>
    <p:sldId id="266" r:id="rId18"/>
    <p:sldId id="277" r:id="rId19"/>
    <p:sldId id="270" r:id="rId20"/>
    <p:sldId id="310" r:id="rId21"/>
    <p:sldId id="311" r:id="rId22"/>
    <p:sldId id="269" r:id="rId23"/>
  </p:sldIdLst>
  <p:sldSz cx="9144000" cy="5143500" type="screen16x9"/>
  <p:notesSz cx="6858000" cy="9144000"/>
  <p:embeddedFontLst>
    <p:embeddedFont>
      <p:font typeface="Roboto Black" panose="020B0604020202020204" charset="0"/>
      <p:bold r:id="rId25"/>
      <p:boldItalic r:id="rId26"/>
    </p:embeddedFont>
    <p:embeddedFont>
      <p:font typeface="Assistant" panose="020B0604020202020204" charset="-79"/>
      <p:regular r:id="rId27"/>
      <p:bold r:id="rId28"/>
    </p:embeddedFont>
    <p:embeddedFont>
      <p:font typeface="Roboto Condensed" panose="020B0604020202020204" charset="0"/>
      <p:regular r:id="rId29"/>
      <p:bold r:id="rId30"/>
      <p:italic r:id="rId31"/>
      <p:boldItalic r:id="rId32"/>
    </p:embeddedFont>
    <p:embeddedFont>
      <p:font typeface="Sitka Subheading" panose="02000505000000020004" pitchFamily="2" charset="0"/>
      <p:regular r:id="rId33"/>
      <p:bold r:id="rId34"/>
      <p:italic r:id="rId35"/>
      <p:boldItalic r:id="rId36"/>
    </p:embeddedFont>
    <p:embeddedFont>
      <p:font typeface="Calisto MT" panose="02040603050505030304" pitchFamily="18" charset="0"/>
      <p:regular r:id="rId37"/>
      <p:bold r:id="rId38"/>
      <p:italic r:id="rId39"/>
      <p:boldItalic r:id="rId40"/>
    </p:embeddedFont>
    <p:embeddedFont>
      <p:font typeface="Footlight MT Light" panose="0204060206030A020304" pitchFamily="18" charset="0"/>
      <p:regular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CC"/>
    <a:srgbClr val="0066FF"/>
    <a:srgbClr val="3788FF"/>
    <a:srgbClr val="FF9999"/>
    <a:srgbClr val="F3DD71"/>
    <a:srgbClr val="D0EBB3"/>
    <a:srgbClr val="B793FF"/>
    <a:srgbClr val="FF8588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FB2C82-5116-4FBE-B0BC-FFCB1AE5D0D2}">
  <a:tblStyle styleId="{28FB2C82-5116-4FBE-B0BC-FFCB1AE5D0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86410" autoAdjust="0"/>
  </p:normalViewPr>
  <p:slideViewPr>
    <p:cSldViewPr>
      <p:cViewPr varScale="1">
        <p:scale>
          <a:sx n="65" d="100"/>
          <a:sy n="65" d="100"/>
        </p:scale>
        <p:origin x="240" y="4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64" y="1712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9818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" name="Google Shape;3659;g89a5fe3e8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0" name="Google Shape;3660;g89a5fe3e8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205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7" name="Google Shape;6617;g958bea0654_4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8" name="Google Shape;6618;g958bea0654_4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67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g8e60f3b81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4" name="Google Shape;3884;g8e60f3b81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038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" name="Google Shape;3947;g8996c3991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8" name="Google Shape;3948;g8996c3991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327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2" name="Google Shape;7002;g958bea0654_5_6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3" name="Google Shape;7003;g958bea0654_5_6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381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" name="Google Shape;6369;g958bea0654_2_2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0" name="Google Shape;6370;g958bea0654_2_2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8732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8" name="Google Shape;6648;g958bea0654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9" name="Google Shape;6649;g958bea0654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654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0" name="Google Shape;3960;g958bea0654_4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1" name="Google Shape;3961;g958bea0654_4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10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4" name="Google Shape;3954;g9e8ef5988d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5" name="Google Shape;3955;g9e8ef5988d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834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3" name="Google Shape;6763;g9e8ef5988d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4" name="Google Shape;6764;g9e8ef5988d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013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g8e6a0928a6_3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9" name="Google Shape;4409;g8e6a0928a6_3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17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g958bea065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8" name="Google Shape;3698;g958bea065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53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" name="Google Shape;3947;g8996c3991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8" name="Google Shape;3948;g8996c3991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920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6" name="Google Shape;4376;g8996c3991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7" name="Google Shape;4377;g8996c3991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11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g8e6a0928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2" name="Google Shape;3852;g8e6a0928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47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g89a5fe3e88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2" name="Google Shape;3892;g89a5fe3e88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70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" name="Google Shape;3940;ga45543777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1" name="Google Shape;3941;ga45543777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76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6" name="Google Shape;7216;g9e8ef598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7" name="Google Shape;7217;g9e8ef5988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326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Google Shape;3900;g8996c3991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1" name="Google Shape;3901;g8996c3991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85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914f6b747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914f6b747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85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g89a5fe3e88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2" name="Google Shape;3892;g89a5fe3e88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53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3.xml"/><Relationship Id="rId4" Type="http://schemas.openxmlformats.org/officeDocument/2006/relationships/slide" Target="../slides/sl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18725" y="1417394"/>
            <a:ext cx="4457400" cy="16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51750" y="3430001"/>
            <a:ext cx="3180900" cy="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4"/>
          <p:cNvSpPr txBox="1">
            <a:spLocks noGrp="1"/>
          </p:cNvSpPr>
          <p:nvPr>
            <p:ph type="subTitle" idx="1"/>
          </p:nvPr>
        </p:nvSpPr>
        <p:spPr>
          <a:xfrm>
            <a:off x="2821325" y="3200469"/>
            <a:ext cx="23247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42" name="Google Shape;942;p14"/>
          <p:cNvSpPr txBox="1">
            <a:spLocks noGrp="1"/>
          </p:cNvSpPr>
          <p:nvPr>
            <p:ph type="title" hasCustomPrompt="1"/>
          </p:nvPr>
        </p:nvSpPr>
        <p:spPr>
          <a:xfrm>
            <a:off x="3110409" y="1471407"/>
            <a:ext cx="27792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15"/>
          <p:cNvGrpSpPr/>
          <p:nvPr/>
        </p:nvGrpSpPr>
        <p:grpSpPr>
          <a:xfrm>
            <a:off x="1863171" y="3044070"/>
            <a:ext cx="2383286" cy="675152"/>
            <a:chOff x="-2317243" y="2633326"/>
            <a:chExt cx="1878822" cy="532245"/>
          </a:xfrm>
        </p:grpSpPr>
        <p:sp>
          <p:nvSpPr>
            <p:cNvPr id="945" name="Google Shape;945;p15"/>
            <p:cNvSpPr/>
            <p:nvPr/>
          </p:nvSpPr>
          <p:spPr>
            <a:xfrm>
              <a:off x="-172975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-172975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-172975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-172975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-172975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-164113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-164113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-164113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-164113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-164113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-155815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-155815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-155815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-155815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-155815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-1474927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-1474927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-1474927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-1474927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-1474927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-139194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-139194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-139194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-139194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-139194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-1303322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-1303322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-1303322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-1303322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-1303322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-121985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-121985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-121985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5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-121985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5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-121985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-1137118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70" y="91"/>
                    <a:pt x="91" y="69"/>
                    <a:pt x="91" y="46"/>
                  </a:cubicBezTo>
                  <a:cubicBezTo>
                    <a:pt x="91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-1137118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70" y="90"/>
                    <a:pt x="91" y="67"/>
                    <a:pt x="91" y="45"/>
                  </a:cubicBezTo>
                  <a:cubicBezTo>
                    <a:pt x="91" y="22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-1137118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70" y="91"/>
                    <a:pt x="91" y="70"/>
                    <a:pt x="91" y="46"/>
                  </a:cubicBezTo>
                  <a:cubicBezTo>
                    <a:pt x="91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-1137118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70" y="90"/>
                    <a:pt x="91" y="69"/>
                    <a:pt x="91" y="45"/>
                  </a:cubicBezTo>
                  <a:cubicBezTo>
                    <a:pt x="91" y="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-1137118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70" y="91"/>
                    <a:pt x="91" y="67"/>
                    <a:pt x="91" y="46"/>
                  </a:cubicBezTo>
                  <a:cubicBezTo>
                    <a:pt x="91" y="22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-1048246" y="2804931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69"/>
                    <a:pt x="0" y="91"/>
                    <a:pt x="24" y="91"/>
                  </a:cubicBezTo>
                  <a:cubicBezTo>
                    <a:pt x="69" y="91"/>
                    <a:pt x="69" y="69"/>
                    <a:pt x="69" y="46"/>
                  </a:cubicBezTo>
                  <a:cubicBezTo>
                    <a:pt x="69" y="24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-1048246" y="2888401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0"/>
                  </a:moveTo>
                  <a:cubicBezTo>
                    <a:pt x="0" y="0"/>
                    <a:pt x="0" y="22"/>
                    <a:pt x="0" y="45"/>
                  </a:cubicBezTo>
                  <a:cubicBezTo>
                    <a:pt x="0" y="67"/>
                    <a:pt x="0" y="90"/>
                    <a:pt x="24" y="90"/>
                  </a:cubicBezTo>
                  <a:cubicBezTo>
                    <a:pt x="69" y="90"/>
                    <a:pt x="69" y="67"/>
                    <a:pt x="69" y="45"/>
                  </a:cubicBezTo>
                  <a:cubicBezTo>
                    <a:pt x="69" y="22"/>
                    <a:pt x="69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-1048246" y="2971134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70"/>
                    <a:pt x="0" y="91"/>
                    <a:pt x="24" y="91"/>
                  </a:cubicBezTo>
                  <a:cubicBezTo>
                    <a:pt x="69" y="91"/>
                    <a:pt x="69" y="70"/>
                    <a:pt x="69" y="46"/>
                  </a:cubicBezTo>
                  <a:cubicBezTo>
                    <a:pt x="69" y="24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-1048246" y="3060005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0"/>
                  </a:moveTo>
                  <a:cubicBezTo>
                    <a:pt x="0" y="0"/>
                    <a:pt x="0" y="0"/>
                    <a:pt x="0" y="45"/>
                  </a:cubicBezTo>
                  <a:cubicBezTo>
                    <a:pt x="0" y="69"/>
                    <a:pt x="0" y="90"/>
                    <a:pt x="24" y="90"/>
                  </a:cubicBezTo>
                  <a:cubicBezTo>
                    <a:pt x="69" y="90"/>
                    <a:pt x="69" y="69"/>
                    <a:pt x="69" y="45"/>
                  </a:cubicBezTo>
                  <a:cubicBezTo>
                    <a:pt x="69" y="0"/>
                    <a:pt x="69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-1048246" y="3143230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7"/>
                    <a:pt x="0" y="91"/>
                    <a:pt x="24" y="91"/>
                  </a:cubicBezTo>
                  <a:cubicBezTo>
                    <a:pt x="69" y="91"/>
                    <a:pt x="69" y="67"/>
                    <a:pt x="69" y="46"/>
                  </a:cubicBezTo>
                  <a:cubicBezTo>
                    <a:pt x="69" y="22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-96502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-96502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-96502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-96502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-96502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-88204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-88204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-88204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-88204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-88204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-798817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-798817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-798817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70"/>
                    <a:pt x="23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-798817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0"/>
                    <a:pt x="1" y="45"/>
                  </a:cubicBezTo>
                  <a:cubicBezTo>
                    <a:pt x="1" y="69"/>
                    <a:pt x="23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-798817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2"/>
                    <a:pt x="1" y="46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-709945" y="2804931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69"/>
                    <a:pt x="0" y="91"/>
                    <a:pt x="45" y="91"/>
                  </a:cubicBezTo>
                  <a:cubicBezTo>
                    <a:pt x="67" y="91"/>
                    <a:pt x="67" y="69"/>
                    <a:pt x="67" y="46"/>
                  </a:cubicBezTo>
                  <a:cubicBezTo>
                    <a:pt x="67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-709945" y="2888401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0"/>
                  </a:moveTo>
                  <a:cubicBezTo>
                    <a:pt x="0" y="0"/>
                    <a:pt x="0" y="22"/>
                    <a:pt x="0" y="45"/>
                  </a:cubicBezTo>
                  <a:cubicBezTo>
                    <a:pt x="0" y="67"/>
                    <a:pt x="0" y="90"/>
                    <a:pt x="45" y="90"/>
                  </a:cubicBezTo>
                  <a:cubicBezTo>
                    <a:pt x="67" y="90"/>
                    <a:pt x="67" y="67"/>
                    <a:pt x="67" y="45"/>
                  </a:cubicBezTo>
                  <a:cubicBezTo>
                    <a:pt x="67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-709945" y="2971134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70"/>
                    <a:pt x="0" y="91"/>
                    <a:pt x="45" y="91"/>
                  </a:cubicBezTo>
                  <a:cubicBezTo>
                    <a:pt x="67" y="91"/>
                    <a:pt x="67" y="70"/>
                    <a:pt x="67" y="46"/>
                  </a:cubicBezTo>
                  <a:cubicBezTo>
                    <a:pt x="67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-709945" y="3060005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0"/>
                  </a:moveTo>
                  <a:cubicBezTo>
                    <a:pt x="0" y="0"/>
                    <a:pt x="0" y="0"/>
                    <a:pt x="0" y="45"/>
                  </a:cubicBezTo>
                  <a:cubicBezTo>
                    <a:pt x="0" y="69"/>
                    <a:pt x="0" y="90"/>
                    <a:pt x="45" y="90"/>
                  </a:cubicBezTo>
                  <a:cubicBezTo>
                    <a:pt x="67" y="90"/>
                    <a:pt x="67" y="69"/>
                    <a:pt x="67" y="45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-709945" y="3143230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7"/>
                    <a:pt x="0" y="91"/>
                    <a:pt x="45" y="91"/>
                  </a:cubicBezTo>
                  <a:cubicBezTo>
                    <a:pt x="67" y="91"/>
                    <a:pt x="67" y="67"/>
                    <a:pt x="67" y="46"/>
                  </a:cubicBezTo>
                  <a:cubicBezTo>
                    <a:pt x="67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-627211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-627211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-627211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-627211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-627211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-54374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-54374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-54374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-54374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-54374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-46076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0" y="69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-46076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-46076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0" y="70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-46076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0" y="69"/>
                    <a:pt x="90" y="45"/>
                  </a:cubicBezTo>
                  <a:cubicBezTo>
                    <a:pt x="90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-46076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-172975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-172975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-164113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-164113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-155815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-155815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-1474927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-1474927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-139194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-139194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-1303322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-1303322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-121985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-121985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-1137118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70" y="91"/>
                    <a:pt x="91" y="68"/>
                    <a:pt x="91" y="46"/>
                  </a:cubicBezTo>
                  <a:cubicBezTo>
                    <a:pt x="91" y="22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-1137118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70" y="91"/>
                    <a:pt x="91" y="68"/>
                    <a:pt x="91" y="46"/>
                  </a:cubicBezTo>
                  <a:cubicBezTo>
                    <a:pt x="91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-231724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-231724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-231724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-231724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-231724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-223426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0" y="69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-223426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-223426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0" y="70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-223426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0" y="69"/>
                    <a:pt x="90" y="45"/>
                  </a:cubicBezTo>
                  <a:cubicBezTo>
                    <a:pt x="90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-223426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-215103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-215103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-215103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-215103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-215103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-2068059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-2068059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-2068059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-2068059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-2068059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-197943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-197943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-197943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-197943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-197943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-189596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0" y="69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-189596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-189596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5" y="91"/>
                  </a:cubicBezTo>
                  <a:cubicBezTo>
                    <a:pt x="67" y="91"/>
                    <a:pt x="90" y="70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-189596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5" y="90"/>
                  </a:cubicBezTo>
                  <a:cubicBezTo>
                    <a:pt x="67" y="90"/>
                    <a:pt x="90" y="69"/>
                    <a:pt x="90" y="45"/>
                  </a:cubicBezTo>
                  <a:cubicBezTo>
                    <a:pt x="90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-189596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6"/>
                  </a:cubicBezTo>
                  <a:cubicBezTo>
                    <a:pt x="90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-1813228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-1813228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-1813228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-1813228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-1813228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-231724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-231724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-223426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-223426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-215103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-215103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-2068059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-2068059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-197943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-197943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-189596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0" y="68"/>
                    <a:pt x="90" y="46"/>
                  </a:cubicBezTo>
                  <a:cubicBezTo>
                    <a:pt x="90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-189596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0" y="68"/>
                    <a:pt x="90" y="46"/>
                  </a:cubicBezTo>
                  <a:cubicBezTo>
                    <a:pt x="90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-1813228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-1813228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-1048246" y="2633326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8"/>
                    <a:pt x="0" y="91"/>
                    <a:pt x="24" y="91"/>
                  </a:cubicBezTo>
                  <a:cubicBezTo>
                    <a:pt x="69" y="91"/>
                    <a:pt x="69" y="68"/>
                    <a:pt x="69" y="46"/>
                  </a:cubicBezTo>
                  <a:cubicBezTo>
                    <a:pt x="69" y="22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-1048246" y="2721952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1"/>
                    <a:pt x="0" y="46"/>
                  </a:cubicBezTo>
                  <a:cubicBezTo>
                    <a:pt x="0" y="68"/>
                    <a:pt x="0" y="91"/>
                    <a:pt x="24" y="91"/>
                  </a:cubicBezTo>
                  <a:cubicBezTo>
                    <a:pt x="69" y="91"/>
                    <a:pt x="69" y="68"/>
                    <a:pt x="69" y="46"/>
                  </a:cubicBezTo>
                  <a:cubicBezTo>
                    <a:pt x="69" y="1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-96502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-96502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-88204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-88204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-798817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22"/>
                    <a:pt x="1" y="46"/>
                  </a:cubicBezTo>
                  <a:cubicBezTo>
                    <a:pt x="1" y="68"/>
                    <a:pt x="23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-798817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1"/>
                    <a:pt x="1" y="46"/>
                  </a:cubicBezTo>
                  <a:cubicBezTo>
                    <a:pt x="1" y="68"/>
                    <a:pt x="23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-709945" y="2633326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8"/>
                    <a:pt x="0" y="91"/>
                    <a:pt x="45" y="91"/>
                  </a:cubicBezTo>
                  <a:cubicBezTo>
                    <a:pt x="67" y="91"/>
                    <a:pt x="67" y="68"/>
                    <a:pt x="67" y="46"/>
                  </a:cubicBezTo>
                  <a:cubicBezTo>
                    <a:pt x="67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-709945" y="2721952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1"/>
                    <a:pt x="0" y="46"/>
                  </a:cubicBezTo>
                  <a:cubicBezTo>
                    <a:pt x="0" y="68"/>
                    <a:pt x="0" y="91"/>
                    <a:pt x="45" y="91"/>
                  </a:cubicBezTo>
                  <a:cubicBezTo>
                    <a:pt x="67" y="91"/>
                    <a:pt x="67" y="68"/>
                    <a:pt x="67" y="46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-627211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-627211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-54374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-54374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-46076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-46076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15"/>
          <p:cNvGrpSpPr/>
          <p:nvPr/>
        </p:nvGrpSpPr>
        <p:grpSpPr>
          <a:xfrm>
            <a:off x="7168936" y="1799648"/>
            <a:ext cx="696020" cy="696329"/>
            <a:chOff x="1850389" y="1652307"/>
            <a:chExt cx="548696" cy="548939"/>
          </a:xfrm>
        </p:grpSpPr>
        <p:sp>
          <p:nvSpPr>
            <p:cNvPr id="1107" name="Google Shape;1107;p15"/>
            <p:cNvSpPr/>
            <p:nvPr/>
          </p:nvSpPr>
          <p:spPr>
            <a:xfrm>
              <a:off x="1850389" y="1652307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1939015" y="1740933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4"/>
                    <a:pt x="1" y="45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5"/>
                  </a:cubicBezTo>
                  <a:cubicBezTo>
                    <a:pt x="91" y="24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1850389" y="1740933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2027886" y="182955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0" y="69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1939015" y="1829559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1850389" y="182955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2110620" y="1913029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91" y="90"/>
                    <a:pt x="115" y="67"/>
                    <a:pt x="115" y="45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2027886" y="191302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1939015" y="1913029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1850389" y="191302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2199492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3" y="0"/>
                    <a:pt x="0" y="22"/>
                    <a:pt x="0" y="45"/>
                  </a:cubicBezTo>
                  <a:cubicBezTo>
                    <a:pt x="0" y="67"/>
                    <a:pt x="23" y="91"/>
                    <a:pt x="45" y="91"/>
                  </a:cubicBezTo>
                  <a:cubicBezTo>
                    <a:pt x="69" y="91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2110620" y="2001654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115" y="67"/>
                    <a:pt x="115" y="45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2027886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1939015" y="2001654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1850389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2199492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3" y="0"/>
                    <a:pt x="0" y="22"/>
                    <a:pt x="0" y="46"/>
                  </a:cubicBezTo>
                  <a:cubicBezTo>
                    <a:pt x="0" y="67"/>
                    <a:pt x="23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2110620" y="2090280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115" y="67"/>
                    <a:pt x="115" y="46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2027886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6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1939015" y="209028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6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1850389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2199492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3" y="0"/>
                    <a:pt x="0" y="24"/>
                    <a:pt x="0" y="45"/>
                  </a:cubicBezTo>
                  <a:cubicBezTo>
                    <a:pt x="0" y="90"/>
                    <a:pt x="23" y="114"/>
                    <a:pt x="45" y="114"/>
                  </a:cubicBezTo>
                  <a:cubicBezTo>
                    <a:pt x="69" y="114"/>
                    <a:pt x="90" y="90"/>
                    <a:pt x="90" y="45"/>
                  </a:cubicBezTo>
                  <a:cubicBezTo>
                    <a:pt x="90" y="24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2110620" y="2173259"/>
              <a:ext cx="28233" cy="27987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46" y="0"/>
                  </a:moveTo>
                  <a:cubicBezTo>
                    <a:pt x="24" y="0"/>
                    <a:pt x="1" y="24"/>
                    <a:pt x="1" y="45"/>
                  </a:cubicBezTo>
                  <a:cubicBezTo>
                    <a:pt x="1" y="90"/>
                    <a:pt x="24" y="114"/>
                    <a:pt x="46" y="114"/>
                  </a:cubicBezTo>
                  <a:cubicBezTo>
                    <a:pt x="91" y="114"/>
                    <a:pt x="115" y="90"/>
                    <a:pt x="115" y="45"/>
                  </a:cubicBezTo>
                  <a:cubicBezTo>
                    <a:pt x="115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2027886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2" y="0"/>
                    <a:pt x="0" y="24"/>
                    <a:pt x="0" y="45"/>
                  </a:cubicBezTo>
                  <a:cubicBezTo>
                    <a:pt x="0" y="90"/>
                    <a:pt x="22" y="114"/>
                    <a:pt x="45" y="114"/>
                  </a:cubicBezTo>
                  <a:cubicBezTo>
                    <a:pt x="67" y="114"/>
                    <a:pt x="90" y="90"/>
                    <a:pt x="90" y="45"/>
                  </a:cubicBezTo>
                  <a:cubicBezTo>
                    <a:pt x="90" y="24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2288118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2376744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6" y="0"/>
                  </a:moveTo>
                  <a:cubicBezTo>
                    <a:pt x="0" y="0"/>
                    <a:pt x="0" y="24"/>
                    <a:pt x="0" y="45"/>
                  </a:cubicBezTo>
                  <a:cubicBezTo>
                    <a:pt x="0" y="90"/>
                    <a:pt x="0" y="114"/>
                    <a:pt x="46" y="114"/>
                  </a:cubicBezTo>
                  <a:cubicBezTo>
                    <a:pt x="69" y="114"/>
                    <a:pt x="91" y="90"/>
                    <a:pt x="91" y="45"/>
                  </a:cubicBezTo>
                  <a:cubicBezTo>
                    <a:pt x="91" y="24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2288118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4" y="0"/>
                    <a:pt x="0" y="24"/>
                    <a:pt x="0" y="45"/>
                  </a:cubicBezTo>
                  <a:cubicBezTo>
                    <a:pt x="0" y="90"/>
                    <a:pt x="24" y="114"/>
                    <a:pt x="45" y="114"/>
                  </a:cubicBezTo>
                  <a:cubicBezTo>
                    <a:pt x="69" y="114"/>
                    <a:pt x="91" y="90"/>
                    <a:pt x="91" y="45"/>
                  </a:cubicBezTo>
                  <a:cubicBezTo>
                    <a:pt x="91" y="24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1939015" y="2173259"/>
              <a:ext cx="22586" cy="27987"/>
            </a:xfrm>
            <a:custGeom>
              <a:avLst/>
              <a:gdLst/>
              <a:ahLst/>
              <a:cxnLst/>
              <a:rect l="l" t="t" r="r" b="b"/>
              <a:pathLst>
                <a:path w="92" h="114" extrusionOk="0">
                  <a:moveTo>
                    <a:pt x="46" y="0"/>
                  </a:moveTo>
                  <a:cubicBezTo>
                    <a:pt x="23" y="0"/>
                    <a:pt x="1" y="24"/>
                    <a:pt x="1" y="45"/>
                  </a:cubicBezTo>
                  <a:cubicBezTo>
                    <a:pt x="1" y="90"/>
                    <a:pt x="23" y="114"/>
                    <a:pt x="46" y="114"/>
                  </a:cubicBezTo>
                  <a:cubicBezTo>
                    <a:pt x="68" y="114"/>
                    <a:pt x="91" y="90"/>
                    <a:pt x="91" y="45"/>
                  </a:cubicBezTo>
                  <a:cubicBezTo>
                    <a:pt x="91" y="24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1850389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90"/>
                    <a:pt x="22" y="114"/>
                    <a:pt x="46" y="114"/>
                  </a:cubicBezTo>
                  <a:cubicBezTo>
                    <a:pt x="91" y="114"/>
                    <a:pt x="91" y="90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436133" y="1630859"/>
            <a:ext cx="169101" cy="154776"/>
          </a:xfrm>
          <a:custGeom>
            <a:avLst/>
            <a:gdLst/>
            <a:ahLst/>
            <a:cxnLst/>
            <a:rect l="l" t="t" r="r" b="b"/>
            <a:pathLst>
              <a:path w="543" h="497" extrusionOk="0">
                <a:moveTo>
                  <a:pt x="1" y="0"/>
                </a:moveTo>
                <a:lnTo>
                  <a:pt x="271" y="497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1616839" y="1159997"/>
            <a:ext cx="1097133" cy="1097133"/>
          </a:xfrm>
          <a:custGeom>
            <a:avLst/>
            <a:gdLst/>
            <a:ahLst/>
            <a:cxnLst/>
            <a:rect l="l" t="t" r="r" b="b"/>
            <a:pathLst>
              <a:path w="3523" h="3523" extrusionOk="0">
                <a:moveTo>
                  <a:pt x="1761" y="1"/>
                </a:moveTo>
                <a:cubicBezTo>
                  <a:pt x="768" y="1"/>
                  <a:pt x="0" y="790"/>
                  <a:pt x="0" y="1762"/>
                </a:cubicBezTo>
                <a:cubicBezTo>
                  <a:pt x="0" y="2731"/>
                  <a:pt x="768" y="3522"/>
                  <a:pt x="1761" y="3522"/>
                </a:cubicBezTo>
                <a:cubicBezTo>
                  <a:pt x="2733" y="3522"/>
                  <a:pt x="3522" y="2731"/>
                  <a:pt x="3522" y="1762"/>
                </a:cubicBezTo>
                <a:cubicBezTo>
                  <a:pt x="3522" y="790"/>
                  <a:pt x="2733" y="1"/>
                  <a:pt x="17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5094889" y="1208889"/>
            <a:ext cx="1933918" cy="232631"/>
          </a:xfrm>
          <a:custGeom>
            <a:avLst/>
            <a:gdLst/>
            <a:ahLst/>
            <a:cxnLst/>
            <a:rect l="l" t="t" r="r" b="b"/>
            <a:pathLst>
              <a:path w="6210" h="747" extrusionOk="0">
                <a:moveTo>
                  <a:pt x="656" y="1"/>
                </a:moveTo>
                <a:lnTo>
                  <a:pt x="0" y="588"/>
                </a:lnTo>
                <a:lnTo>
                  <a:pt x="91" y="702"/>
                </a:lnTo>
                <a:lnTo>
                  <a:pt x="656" y="205"/>
                </a:lnTo>
                <a:lnTo>
                  <a:pt x="1264" y="747"/>
                </a:lnTo>
                <a:lnTo>
                  <a:pt x="1875" y="205"/>
                </a:lnTo>
                <a:lnTo>
                  <a:pt x="2483" y="747"/>
                </a:lnTo>
                <a:lnTo>
                  <a:pt x="3094" y="205"/>
                </a:lnTo>
                <a:lnTo>
                  <a:pt x="3702" y="747"/>
                </a:lnTo>
                <a:lnTo>
                  <a:pt x="4313" y="205"/>
                </a:lnTo>
                <a:lnTo>
                  <a:pt x="4922" y="747"/>
                </a:lnTo>
                <a:lnTo>
                  <a:pt x="5554" y="205"/>
                </a:lnTo>
                <a:lnTo>
                  <a:pt x="6095" y="702"/>
                </a:lnTo>
                <a:lnTo>
                  <a:pt x="6209" y="588"/>
                </a:lnTo>
                <a:lnTo>
                  <a:pt x="5554" y="1"/>
                </a:lnTo>
                <a:lnTo>
                  <a:pt x="4922" y="543"/>
                </a:lnTo>
                <a:lnTo>
                  <a:pt x="4313" y="1"/>
                </a:lnTo>
                <a:lnTo>
                  <a:pt x="3702" y="543"/>
                </a:lnTo>
                <a:lnTo>
                  <a:pt x="3094" y="1"/>
                </a:lnTo>
                <a:lnTo>
                  <a:pt x="2483" y="543"/>
                </a:lnTo>
                <a:lnTo>
                  <a:pt x="1875" y="1"/>
                </a:lnTo>
                <a:lnTo>
                  <a:pt x="1264" y="543"/>
                </a:lnTo>
                <a:lnTo>
                  <a:pt x="6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4841706" y="3542960"/>
            <a:ext cx="274672" cy="274672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9" name="Google Shape;1139;p15"/>
          <p:cNvGrpSpPr/>
          <p:nvPr/>
        </p:nvGrpSpPr>
        <p:grpSpPr>
          <a:xfrm>
            <a:off x="7178150" y="2762860"/>
            <a:ext cx="295538" cy="302389"/>
            <a:chOff x="1872729" y="2411639"/>
            <a:chExt cx="232982" cy="238383"/>
          </a:xfrm>
        </p:grpSpPr>
        <p:sp>
          <p:nvSpPr>
            <p:cNvPr id="1140" name="Google Shape;1140;p15"/>
            <p:cNvSpPr/>
            <p:nvPr/>
          </p:nvSpPr>
          <p:spPr>
            <a:xfrm>
              <a:off x="1966511" y="2411639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1872729" y="2511558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15"/>
          <p:cNvSpPr txBox="1">
            <a:spLocks noGrp="1"/>
          </p:cNvSpPr>
          <p:nvPr>
            <p:ph type="title"/>
          </p:nvPr>
        </p:nvSpPr>
        <p:spPr>
          <a:xfrm>
            <a:off x="4805694" y="3651918"/>
            <a:ext cx="21606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 b="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143" name="Google Shape;1143;p15"/>
          <p:cNvSpPr txBox="1">
            <a:spLocks noGrp="1"/>
          </p:cNvSpPr>
          <p:nvPr>
            <p:ph type="subTitle" idx="1"/>
          </p:nvPr>
        </p:nvSpPr>
        <p:spPr>
          <a:xfrm>
            <a:off x="2319985" y="1905362"/>
            <a:ext cx="4414800" cy="12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_1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7"/>
          <p:cNvSpPr/>
          <p:nvPr/>
        </p:nvSpPr>
        <p:spPr>
          <a:xfrm>
            <a:off x="6231767" y="1667000"/>
            <a:ext cx="592443" cy="127706"/>
          </a:xfrm>
          <a:custGeom>
            <a:avLst/>
            <a:gdLst/>
            <a:ahLst/>
            <a:cxnLst/>
            <a:rect l="l" t="t" r="r" b="b"/>
            <a:pathLst>
              <a:path w="2417" h="521" extrusionOk="0">
                <a:moveTo>
                  <a:pt x="0" y="1"/>
                </a:moveTo>
                <a:lnTo>
                  <a:pt x="0" y="521"/>
                </a:lnTo>
                <a:lnTo>
                  <a:pt x="2417" y="521"/>
                </a:lnTo>
                <a:lnTo>
                  <a:pt x="241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17"/>
          <p:cNvGrpSpPr/>
          <p:nvPr/>
        </p:nvGrpSpPr>
        <p:grpSpPr>
          <a:xfrm rot="5400000">
            <a:off x="1136109" y="1525115"/>
            <a:ext cx="243778" cy="238255"/>
            <a:chOff x="5225094" y="4199975"/>
            <a:chExt cx="185595" cy="181389"/>
          </a:xfrm>
        </p:grpSpPr>
        <p:sp>
          <p:nvSpPr>
            <p:cNvPr id="1157" name="Google Shape;1157;p1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17"/>
          <p:cNvGrpSpPr/>
          <p:nvPr/>
        </p:nvGrpSpPr>
        <p:grpSpPr>
          <a:xfrm rot="-2700000">
            <a:off x="5972090" y="3861604"/>
            <a:ext cx="210344" cy="215921"/>
            <a:chOff x="800525" y="2705314"/>
            <a:chExt cx="194400" cy="199555"/>
          </a:xfrm>
        </p:grpSpPr>
        <p:sp>
          <p:nvSpPr>
            <p:cNvPr id="1160" name="Google Shape;1160;p1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1162;p17"/>
          <p:cNvSpPr/>
          <p:nvPr/>
        </p:nvSpPr>
        <p:spPr>
          <a:xfrm>
            <a:off x="6965903" y="3195743"/>
            <a:ext cx="1505251" cy="138737"/>
          </a:xfrm>
          <a:custGeom>
            <a:avLst/>
            <a:gdLst/>
            <a:ahLst/>
            <a:cxnLst/>
            <a:rect l="l" t="t" r="r" b="b"/>
            <a:pathLst>
              <a:path w="6141" h="566" extrusionOk="0">
                <a:moveTo>
                  <a:pt x="0" y="0"/>
                </a:moveTo>
                <a:lnTo>
                  <a:pt x="0" y="91"/>
                </a:lnTo>
                <a:cubicBezTo>
                  <a:pt x="135" y="91"/>
                  <a:pt x="202" y="181"/>
                  <a:pt x="293" y="295"/>
                </a:cubicBezTo>
                <a:cubicBezTo>
                  <a:pt x="383" y="430"/>
                  <a:pt x="473" y="566"/>
                  <a:pt x="677" y="566"/>
                </a:cubicBezTo>
                <a:cubicBezTo>
                  <a:pt x="858" y="566"/>
                  <a:pt x="970" y="430"/>
                  <a:pt x="1060" y="295"/>
                </a:cubicBezTo>
                <a:cubicBezTo>
                  <a:pt x="1129" y="181"/>
                  <a:pt x="1219" y="91"/>
                  <a:pt x="1354" y="91"/>
                </a:cubicBezTo>
                <a:cubicBezTo>
                  <a:pt x="1512" y="91"/>
                  <a:pt x="1580" y="181"/>
                  <a:pt x="1671" y="295"/>
                </a:cubicBezTo>
                <a:cubicBezTo>
                  <a:pt x="1737" y="430"/>
                  <a:pt x="1851" y="566"/>
                  <a:pt x="2032" y="566"/>
                </a:cubicBezTo>
                <a:cubicBezTo>
                  <a:pt x="2234" y="566"/>
                  <a:pt x="2324" y="430"/>
                  <a:pt x="2415" y="295"/>
                </a:cubicBezTo>
                <a:cubicBezTo>
                  <a:pt x="2505" y="181"/>
                  <a:pt x="2574" y="91"/>
                  <a:pt x="2731" y="91"/>
                </a:cubicBezTo>
                <a:cubicBezTo>
                  <a:pt x="2866" y="91"/>
                  <a:pt x="2935" y="181"/>
                  <a:pt x="3025" y="295"/>
                </a:cubicBezTo>
                <a:cubicBezTo>
                  <a:pt x="3115" y="430"/>
                  <a:pt x="3206" y="566"/>
                  <a:pt x="3408" y="566"/>
                </a:cubicBezTo>
                <a:cubicBezTo>
                  <a:pt x="3589" y="566"/>
                  <a:pt x="3702" y="430"/>
                  <a:pt x="3769" y="295"/>
                </a:cubicBezTo>
                <a:cubicBezTo>
                  <a:pt x="3859" y="181"/>
                  <a:pt x="3928" y="91"/>
                  <a:pt x="4085" y="91"/>
                </a:cubicBezTo>
                <a:cubicBezTo>
                  <a:pt x="4221" y="91"/>
                  <a:pt x="4311" y="181"/>
                  <a:pt x="4380" y="295"/>
                </a:cubicBezTo>
                <a:cubicBezTo>
                  <a:pt x="4470" y="430"/>
                  <a:pt x="4582" y="566"/>
                  <a:pt x="4762" y="566"/>
                </a:cubicBezTo>
                <a:cubicBezTo>
                  <a:pt x="4966" y="566"/>
                  <a:pt x="5057" y="430"/>
                  <a:pt x="5147" y="295"/>
                </a:cubicBezTo>
                <a:cubicBezTo>
                  <a:pt x="5237" y="181"/>
                  <a:pt x="5304" y="91"/>
                  <a:pt x="5440" y="91"/>
                </a:cubicBezTo>
                <a:cubicBezTo>
                  <a:pt x="5599" y="91"/>
                  <a:pt x="5665" y="181"/>
                  <a:pt x="5756" y="295"/>
                </a:cubicBezTo>
                <a:cubicBezTo>
                  <a:pt x="5846" y="430"/>
                  <a:pt x="5936" y="566"/>
                  <a:pt x="6140" y="566"/>
                </a:cubicBezTo>
                <a:lnTo>
                  <a:pt x="6140" y="475"/>
                </a:lnTo>
                <a:cubicBezTo>
                  <a:pt x="5981" y="475"/>
                  <a:pt x="5915" y="362"/>
                  <a:pt x="5824" y="250"/>
                </a:cubicBezTo>
                <a:cubicBezTo>
                  <a:pt x="5734" y="136"/>
                  <a:pt x="5644" y="0"/>
                  <a:pt x="5440" y="0"/>
                </a:cubicBezTo>
                <a:cubicBezTo>
                  <a:pt x="5259" y="0"/>
                  <a:pt x="5147" y="136"/>
                  <a:pt x="5078" y="250"/>
                </a:cubicBezTo>
                <a:cubicBezTo>
                  <a:pt x="4988" y="362"/>
                  <a:pt x="4921" y="475"/>
                  <a:pt x="4762" y="475"/>
                </a:cubicBezTo>
                <a:cubicBezTo>
                  <a:pt x="4627" y="475"/>
                  <a:pt x="4537" y="362"/>
                  <a:pt x="4470" y="250"/>
                </a:cubicBezTo>
                <a:cubicBezTo>
                  <a:pt x="4380" y="136"/>
                  <a:pt x="4289" y="0"/>
                  <a:pt x="4085" y="0"/>
                </a:cubicBezTo>
                <a:cubicBezTo>
                  <a:pt x="3883" y="0"/>
                  <a:pt x="3793" y="136"/>
                  <a:pt x="3702" y="250"/>
                </a:cubicBezTo>
                <a:cubicBezTo>
                  <a:pt x="3612" y="362"/>
                  <a:pt x="3543" y="475"/>
                  <a:pt x="3408" y="475"/>
                </a:cubicBezTo>
                <a:cubicBezTo>
                  <a:pt x="3251" y="475"/>
                  <a:pt x="3182" y="362"/>
                  <a:pt x="3092" y="250"/>
                </a:cubicBezTo>
                <a:cubicBezTo>
                  <a:pt x="3002" y="136"/>
                  <a:pt x="2911" y="0"/>
                  <a:pt x="2731" y="0"/>
                </a:cubicBezTo>
                <a:cubicBezTo>
                  <a:pt x="2528" y="0"/>
                  <a:pt x="2438" y="136"/>
                  <a:pt x="2348" y="250"/>
                </a:cubicBezTo>
                <a:cubicBezTo>
                  <a:pt x="2257" y="362"/>
                  <a:pt x="2189" y="475"/>
                  <a:pt x="2032" y="475"/>
                </a:cubicBezTo>
                <a:cubicBezTo>
                  <a:pt x="1896" y="475"/>
                  <a:pt x="1828" y="362"/>
                  <a:pt x="1737" y="250"/>
                </a:cubicBezTo>
                <a:cubicBezTo>
                  <a:pt x="1647" y="136"/>
                  <a:pt x="1557" y="0"/>
                  <a:pt x="1354" y="0"/>
                </a:cubicBezTo>
                <a:cubicBezTo>
                  <a:pt x="1174" y="0"/>
                  <a:pt x="1060" y="136"/>
                  <a:pt x="970" y="250"/>
                </a:cubicBezTo>
                <a:cubicBezTo>
                  <a:pt x="903" y="362"/>
                  <a:pt x="813" y="475"/>
                  <a:pt x="677" y="475"/>
                </a:cubicBezTo>
                <a:cubicBezTo>
                  <a:pt x="518" y="475"/>
                  <a:pt x="452" y="362"/>
                  <a:pt x="361" y="250"/>
                </a:cubicBezTo>
                <a:cubicBezTo>
                  <a:pt x="293" y="136"/>
                  <a:pt x="18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7"/>
          <p:cNvSpPr/>
          <p:nvPr/>
        </p:nvSpPr>
        <p:spPr>
          <a:xfrm>
            <a:off x="7214453" y="3478119"/>
            <a:ext cx="1505496" cy="138246"/>
          </a:xfrm>
          <a:custGeom>
            <a:avLst/>
            <a:gdLst/>
            <a:ahLst/>
            <a:cxnLst/>
            <a:rect l="l" t="t" r="r" b="b"/>
            <a:pathLst>
              <a:path w="6142" h="564" extrusionOk="0">
                <a:moveTo>
                  <a:pt x="1" y="1"/>
                </a:moveTo>
                <a:lnTo>
                  <a:pt x="1" y="91"/>
                </a:lnTo>
                <a:cubicBezTo>
                  <a:pt x="160" y="91"/>
                  <a:pt x="227" y="181"/>
                  <a:pt x="317" y="317"/>
                </a:cubicBezTo>
                <a:cubicBezTo>
                  <a:pt x="386" y="429"/>
                  <a:pt x="498" y="564"/>
                  <a:pt x="678" y="564"/>
                </a:cubicBezTo>
                <a:cubicBezTo>
                  <a:pt x="882" y="564"/>
                  <a:pt x="973" y="429"/>
                  <a:pt x="1063" y="317"/>
                </a:cubicBezTo>
                <a:cubicBezTo>
                  <a:pt x="1153" y="181"/>
                  <a:pt x="1220" y="91"/>
                  <a:pt x="1379" y="91"/>
                </a:cubicBezTo>
                <a:cubicBezTo>
                  <a:pt x="1514" y="91"/>
                  <a:pt x="1581" y="181"/>
                  <a:pt x="1672" y="317"/>
                </a:cubicBezTo>
                <a:cubicBezTo>
                  <a:pt x="1762" y="429"/>
                  <a:pt x="1852" y="564"/>
                  <a:pt x="2056" y="564"/>
                </a:cubicBezTo>
                <a:cubicBezTo>
                  <a:pt x="2237" y="564"/>
                  <a:pt x="2349" y="429"/>
                  <a:pt x="2439" y="317"/>
                </a:cubicBezTo>
                <a:cubicBezTo>
                  <a:pt x="2508" y="181"/>
                  <a:pt x="2575" y="91"/>
                  <a:pt x="2733" y="91"/>
                </a:cubicBezTo>
                <a:cubicBezTo>
                  <a:pt x="2891" y="91"/>
                  <a:pt x="2959" y="181"/>
                  <a:pt x="3026" y="317"/>
                </a:cubicBezTo>
                <a:cubicBezTo>
                  <a:pt x="3116" y="429"/>
                  <a:pt x="3230" y="564"/>
                  <a:pt x="3411" y="564"/>
                </a:cubicBezTo>
                <a:cubicBezTo>
                  <a:pt x="3613" y="564"/>
                  <a:pt x="3703" y="429"/>
                  <a:pt x="3794" y="317"/>
                </a:cubicBezTo>
                <a:cubicBezTo>
                  <a:pt x="3884" y="181"/>
                  <a:pt x="3952" y="91"/>
                  <a:pt x="4088" y="91"/>
                </a:cubicBezTo>
                <a:cubicBezTo>
                  <a:pt x="4245" y="91"/>
                  <a:pt x="4314" y="181"/>
                  <a:pt x="4404" y="317"/>
                </a:cubicBezTo>
                <a:cubicBezTo>
                  <a:pt x="4494" y="429"/>
                  <a:pt x="4585" y="564"/>
                  <a:pt x="4787" y="564"/>
                </a:cubicBezTo>
                <a:cubicBezTo>
                  <a:pt x="4967" y="564"/>
                  <a:pt x="5081" y="429"/>
                  <a:pt x="5148" y="317"/>
                </a:cubicBezTo>
                <a:cubicBezTo>
                  <a:pt x="5238" y="181"/>
                  <a:pt x="5307" y="91"/>
                  <a:pt x="5464" y="91"/>
                </a:cubicBezTo>
                <a:cubicBezTo>
                  <a:pt x="5600" y="91"/>
                  <a:pt x="5690" y="181"/>
                  <a:pt x="5758" y="317"/>
                </a:cubicBezTo>
                <a:cubicBezTo>
                  <a:pt x="5849" y="429"/>
                  <a:pt x="5939" y="564"/>
                  <a:pt x="6141" y="564"/>
                </a:cubicBezTo>
                <a:lnTo>
                  <a:pt x="6141" y="474"/>
                </a:lnTo>
                <a:cubicBezTo>
                  <a:pt x="6006" y="474"/>
                  <a:pt x="5916" y="362"/>
                  <a:pt x="5849" y="248"/>
                </a:cubicBezTo>
                <a:cubicBezTo>
                  <a:pt x="5758" y="136"/>
                  <a:pt x="5645" y="1"/>
                  <a:pt x="5464" y="1"/>
                </a:cubicBezTo>
                <a:cubicBezTo>
                  <a:pt x="5262" y="1"/>
                  <a:pt x="5172" y="136"/>
                  <a:pt x="5081" y="248"/>
                </a:cubicBezTo>
                <a:cubicBezTo>
                  <a:pt x="4991" y="362"/>
                  <a:pt x="4922" y="474"/>
                  <a:pt x="4787" y="474"/>
                </a:cubicBezTo>
                <a:cubicBezTo>
                  <a:pt x="4630" y="474"/>
                  <a:pt x="4561" y="362"/>
                  <a:pt x="4471" y="248"/>
                </a:cubicBezTo>
                <a:cubicBezTo>
                  <a:pt x="4380" y="136"/>
                  <a:pt x="4290" y="1"/>
                  <a:pt x="4088" y="1"/>
                </a:cubicBezTo>
                <a:cubicBezTo>
                  <a:pt x="3907" y="1"/>
                  <a:pt x="3794" y="136"/>
                  <a:pt x="3727" y="248"/>
                </a:cubicBezTo>
                <a:cubicBezTo>
                  <a:pt x="3636" y="362"/>
                  <a:pt x="3568" y="474"/>
                  <a:pt x="3411" y="474"/>
                </a:cubicBezTo>
                <a:cubicBezTo>
                  <a:pt x="3275" y="474"/>
                  <a:pt x="3185" y="362"/>
                  <a:pt x="3116" y="248"/>
                </a:cubicBezTo>
                <a:cubicBezTo>
                  <a:pt x="3026" y="136"/>
                  <a:pt x="2936" y="1"/>
                  <a:pt x="2733" y="1"/>
                </a:cubicBezTo>
                <a:cubicBezTo>
                  <a:pt x="2529" y="1"/>
                  <a:pt x="2439" y="136"/>
                  <a:pt x="2349" y="248"/>
                </a:cubicBezTo>
                <a:cubicBezTo>
                  <a:pt x="2282" y="362"/>
                  <a:pt x="2192" y="474"/>
                  <a:pt x="2056" y="474"/>
                </a:cubicBezTo>
                <a:cubicBezTo>
                  <a:pt x="1897" y="474"/>
                  <a:pt x="1830" y="362"/>
                  <a:pt x="1740" y="248"/>
                </a:cubicBezTo>
                <a:cubicBezTo>
                  <a:pt x="1650" y="136"/>
                  <a:pt x="1560" y="1"/>
                  <a:pt x="1379" y="1"/>
                </a:cubicBezTo>
                <a:cubicBezTo>
                  <a:pt x="1175" y="1"/>
                  <a:pt x="1085" y="136"/>
                  <a:pt x="994" y="248"/>
                </a:cubicBezTo>
                <a:cubicBezTo>
                  <a:pt x="904" y="362"/>
                  <a:pt x="837" y="474"/>
                  <a:pt x="678" y="474"/>
                </a:cubicBezTo>
                <a:cubicBezTo>
                  <a:pt x="543" y="474"/>
                  <a:pt x="476" y="362"/>
                  <a:pt x="386" y="248"/>
                </a:cubicBezTo>
                <a:cubicBezTo>
                  <a:pt x="295" y="136"/>
                  <a:pt x="205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" name="Google Shape;1164;p17"/>
          <p:cNvGrpSpPr/>
          <p:nvPr/>
        </p:nvGrpSpPr>
        <p:grpSpPr>
          <a:xfrm rot="5400000">
            <a:off x="804102" y="3391535"/>
            <a:ext cx="1050566" cy="981439"/>
            <a:chOff x="2158204" y="1844001"/>
            <a:chExt cx="1241071" cy="1159408"/>
          </a:xfrm>
        </p:grpSpPr>
        <p:sp>
          <p:nvSpPr>
            <p:cNvPr id="1165" name="Google Shape;1165;p17"/>
            <p:cNvSpPr/>
            <p:nvPr/>
          </p:nvSpPr>
          <p:spPr>
            <a:xfrm>
              <a:off x="33806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45" y="45"/>
                  </a:ln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338068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5" y="18"/>
                  </a:cubicBez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5" y="85"/>
                  </a:cubicBezTo>
                  <a:cubicBezTo>
                    <a:pt x="45" y="85"/>
                    <a:pt x="67" y="85"/>
                    <a:pt x="67" y="63"/>
                  </a:cubicBezTo>
                  <a:cubicBezTo>
                    <a:pt x="67" y="63"/>
                    <a:pt x="91" y="63"/>
                    <a:pt x="91" y="40"/>
                  </a:cubicBezTo>
                  <a:cubicBezTo>
                    <a:pt x="91" y="18"/>
                    <a:pt x="67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32928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3288327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cubicBezTo>
                    <a:pt x="113" y="46"/>
                    <a:pt x="113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32928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41"/>
                    <a:pt x="0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3292822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0" y="62"/>
                    <a:pt x="35" y="62"/>
                  </a:cubicBezTo>
                  <a:cubicBezTo>
                    <a:pt x="29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7"/>
            <p:cNvSpPr/>
            <p:nvPr/>
          </p:nvSpPr>
          <p:spPr>
            <a:xfrm>
              <a:off x="3117511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3117511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1"/>
                    <a:pt x="91" y="40"/>
                    <a:pt x="69" y="16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32053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320537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7"/>
            <p:cNvSpPr/>
            <p:nvPr/>
          </p:nvSpPr>
          <p:spPr>
            <a:xfrm>
              <a:off x="2947104" y="2985837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7"/>
            <p:cNvSpPr/>
            <p:nvPr/>
          </p:nvSpPr>
          <p:spPr>
            <a:xfrm>
              <a:off x="2942200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5"/>
                  </a:cubicBezTo>
                  <a:lnTo>
                    <a:pt x="24" y="45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lnTo>
                    <a:pt x="69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33806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5"/>
                  </a:cubicBezTo>
                  <a:cubicBezTo>
                    <a:pt x="67" y="45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3375778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5" y="63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33806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5"/>
                  </a:cubicBezTo>
                  <a:cubicBezTo>
                    <a:pt x="67" y="45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338068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5" y="22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32928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3288327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57" y="24"/>
                  </a:moveTo>
                  <a:cubicBezTo>
                    <a:pt x="62" y="24"/>
                    <a:pt x="68" y="29"/>
                    <a:pt x="68" y="40"/>
                  </a:cubicBez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29"/>
                    <a:pt x="51" y="24"/>
                    <a:pt x="57" y="24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113" y="63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33806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6"/>
                  </a:cubicBezTo>
                  <a:cubicBezTo>
                    <a:pt x="67" y="46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338068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8"/>
                    <a:pt x="91" y="68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32053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320537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31175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311751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32053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320537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32053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41"/>
                    <a:pt x="0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320537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31175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311751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5" y="52"/>
                    <a:pt x="24" y="40"/>
                  </a:cubicBezTo>
                  <a:cubicBezTo>
                    <a:pt x="35" y="29"/>
                    <a:pt x="40" y="24"/>
                    <a:pt x="43" y="24"/>
                  </a:cubicBez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32928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329282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5" y="57"/>
                  </a:cubicBezTo>
                  <a:cubicBezTo>
                    <a:pt x="29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7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32053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320537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30300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3030060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lnTo>
                    <a:pt x="46" y="18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32928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329282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2947104" y="2810525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2942200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45"/>
                    <a:pt x="69" y="45"/>
                  </a:cubicBezTo>
                  <a:lnTo>
                    <a:pt x="24" y="45"/>
                  </a:lnTo>
                  <a:cubicBezTo>
                    <a:pt x="24" y="45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7"/>
            <p:cNvSpPr/>
            <p:nvPr/>
          </p:nvSpPr>
          <p:spPr>
            <a:xfrm>
              <a:off x="30300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7"/>
            <p:cNvSpPr/>
            <p:nvPr/>
          </p:nvSpPr>
          <p:spPr>
            <a:xfrm>
              <a:off x="3030060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7"/>
            <p:cNvSpPr/>
            <p:nvPr/>
          </p:nvSpPr>
          <p:spPr>
            <a:xfrm>
              <a:off x="31175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7"/>
            <p:cNvSpPr/>
            <p:nvPr/>
          </p:nvSpPr>
          <p:spPr>
            <a:xfrm>
              <a:off x="311751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5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45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7"/>
            <p:cNvSpPr/>
            <p:nvPr/>
          </p:nvSpPr>
          <p:spPr>
            <a:xfrm>
              <a:off x="3030060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7"/>
            <p:cNvSpPr/>
            <p:nvPr/>
          </p:nvSpPr>
          <p:spPr>
            <a:xfrm>
              <a:off x="3030060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7"/>
            <p:cNvSpPr/>
            <p:nvPr/>
          </p:nvSpPr>
          <p:spPr>
            <a:xfrm>
              <a:off x="2947104" y="2722870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2942200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7"/>
            <p:cNvSpPr/>
            <p:nvPr/>
          </p:nvSpPr>
          <p:spPr>
            <a:xfrm>
              <a:off x="31175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7"/>
            <p:cNvSpPr/>
            <p:nvPr/>
          </p:nvSpPr>
          <p:spPr>
            <a:xfrm>
              <a:off x="311751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46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7"/>
            <p:cNvSpPr/>
            <p:nvPr/>
          </p:nvSpPr>
          <p:spPr>
            <a:xfrm>
              <a:off x="30300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3030060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7" y="46"/>
                  </a:lnTo>
                  <a:lnTo>
                    <a:pt x="46" y="46"/>
                  </a:lnTo>
                  <a:lnTo>
                    <a:pt x="46" y="67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2859244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285474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32053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320537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2859244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285474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cubicBezTo>
                    <a:pt x="22" y="61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5"/>
                    <a:pt x="22" y="16"/>
                  </a:cubicBezTo>
                  <a:cubicBezTo>
                    <a:pt x="1" y="40"/>
                    <a:pt x="1" y="61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8" y="16"/>
                  </a:cubicBezTo>
                  <a:cubicBezTo>
                    <a:pt x="68" y="5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2859244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2854749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63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68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2771793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276688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70" y="40"/>
                  </a:moveTo>
                  <a:lnTo>
                    <a:pt x="70" y="61"/>
                  </a:lnTo>
                  <a:lnTo>
                    <a:pt x="24" y="61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2947104" y="2898181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2942200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2859244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285474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cubicBezTo>
                    <a:pt x="22" y="45"/>
                    <a:pt x="22" y="45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2683933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2679438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3" y="16"/>
                  </a:cubicBezTo>
                  <a:cubicBezTo>
                    <a:pt x="1" y="40"/>
                    <a:pt x="1" y="61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79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2771793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276688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3030060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3030060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7" y="40"/>
                    <a:pt x="67" y="61"/>
                    <a:pt x="46" y="61"/>
                  </a:cubicBezTo>
                  <a:lnTo>
                    <a:pt x="22" y="61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5"/>
                    <a:pt x="1" y="16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7" y="16"/>
                  </a:cubicBezTo>
                  <a:cubicBezTo>
                    <a:pt x="67" y="5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2683933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2679438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2596482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2591782" y="2984815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lnTo>
                    <a:pt x="45" y="90"/>
                  </a:lnTo>
                  <a:cubicBezTo>
                    <a:pt x="69" y="90"/>
                    <a:pt x="69" y="67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2771793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2766889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cubicBezTo>
                    <a:pt x="70" y="90"/>
                    <a:pt x="70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7"/>
            <p:cNvSpPr/>
            <p:nvPr/>
          </p:nvSpPr>
          <p:spPr>
            <a:xfrm>
              <a:off x="32928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40"/>
                  </a:cubicBezTo>
                  <a:cubicBezTo>
                    <a:pt x="24" y="52"/>
                    <a:pt x="29" y="57"/>
                    <a:pt x="38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7"/>
            <p:cNvSpPr/>
            <p:nvPr/>
          </p:nvSpPr>
          <p:spPr>
            <a:xfrm>
              <a:off x="3288327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91" y="85"/>
                  </a:lnTo>
                  <a:cubicBezTo>
                    <a:pt x="113" y="62"/>
                    <a:pt x="113" y="40"/>
                    <a:pt x="91" y="17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32928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29" y="0"/>
                    <a:pt x="24" y="5"/>
                    <a:pt x="24" y="16"/>
                  </a:cubicBezTo>
                  <a:cubicBezTo>
                    <a:pt x="0" y="16"/>
                    <a:pt x="0" y="40"/>
                    <a:pt x="24" y="40"/>
                  </a:cubicBezTo>
                  <a:cubicBezTo>
                    <a:pt x="24" y="51"/>
                    <a:pt x="29" y="56"/>
                    <a:pt x="38" y="56"/>
                  </a:cubicBezTo>
                  <a:cubicBezTo>
                    <a:pt x="46" y="56"/>
                    <a:pt x="57" y="51"/>
                    <a:pt x="69" y="40"/>
                  </a:cubicBezTo>
                  <a:lnTo>
                    <a:pt x="69" y="16"/>
                  </a:lnTo>
                  <a:cubicBezTo>
                    <a:pt x="57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3288327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cubicBezTo>
                    <a:pt x="46" y="85"/>
                    <a:pt x="46" y="109"/>
                    <a:pt x="68" y="109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32053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320537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32928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329282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32053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320537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7"/>
            <p:cNvSpPr/>
            <p:nvPr/>
          </p:nvSpPr>
          <p:spPr>
            <a:xfrm>
              <a:off x="31175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7"/>
            <p:cNvSpPr/>
            <p:nvPr/>
          </p:nvSpPr>
          <p:spPr>
            <a:xfrm>
              <a:off x="311751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7"/>
            <p:cNvSpPr/>
            <p:nvPr/>
          </p:nvSpPr>
          <p:spPr>
            <a:xfrm>
              <a:off x="32928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7"/>
            <p:cNvSpPr/>
            <p:nvPr/>
          </p:nvSpPr>
          <p:spPr>
            <a:xfrm>
              <a:off x="3288327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32053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6" y="52"/>
                    <a:pt x="67" y="40"/>
                  </a:cubicBez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320537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7"/>
            <p:cNvSpPr/>
            <p:nvPr/>
          </p:nvSpPr>
          <p:spPr>
            <a:xfrm>
              <a:off x="33806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6"/>
                  </a:cubicBezTo>
                  <a:cubicBezTo>
                    <a:pt x="67" y="46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7"/>
            <p:cNvSpPr/>
            <p:nvPr/>
          </p:nvSpPr>
          <p:spPr>
            <a:xfrm>
              <a:off x="3375778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5" y="64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2947104" y="2463377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7"/>
            <p:cNvSpPr/>
            <p:nvPr/>
          </p:nvSpPr>
          <p:spPr>
            <a:xfrm>
              <a:off x="2942200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46" y="61"/>
                  </a:lnTo>
                  <a:lnTo>
                    <a:pt x="24" y="40"/>
                  </a:ln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69" y="85"/>
                  </a:lnTo>
                  <a:cubicBezTo>
                    <a:pt x="91" y="61"/>
                    <a:pt x="91" y="61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7"/>
            <p:cNvSpPr/>
            <p:nvPr/>
          </p:nvSpPr>
          <p:spPr>
            <a:xfrm>
              <a:off x="30300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7"/>
            <p:cNvSpPr/>
            <p:nvPr/>
          </p:nvSpPr>
          <p:spPr>
            <a:xfrm>
              <a:off x="3030060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67" y="40"/>
                    <a:pt x="67" y="40"/>
                    <a:pt x="46" y="63"/>
                  </a:cubicBezTo>
                  <a:lnTo>
                    <a:pt x="22" y="63"/>
                  </a:lnTo>
                  <a:lnTo>
                    <a:pt x="22" y="40"/>
                  </a:ln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7"/>
            <p:cNvSpPr/>
            <p:nvPr/>
          </p:nvSpPr>
          <p:spPr>
            <a:xfrm>
              <a:off x="31175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311751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69" y="46"/>
                    <a:pt x="69" y="46"/>
                    <a:pt x="46" y="67"/>
                  </a:cubicBezTo>
                  <a:lnTo>
                    <a:pt x="24" y="67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30300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3030060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67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46" y="46"/>
                    <a:pt x="46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7"/>
            <p:cNvSpPr/>
            <p:nvPr/>
          </p:nvSpPr>
          <p:spPr>
            <a:xfrm>
              <a:off x="2947104" y="2375925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7"/>
            <p:cNvSpPr/>
            <p:nvPr/>
          </p:nvSpPr>
          <p:spPr>
            <a:xfrm>
              <a:off x="2942200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9"/>
                  </a:cubicBezTo>
                  <a:cubicBezTo>
                    <a:pt x="24" y="69"/>
                    <a:pt x="24" y="46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69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31175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311751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30300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3030060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46"/>
                  </a:moveTo>
                  <a:cubicBezTo>
                    <a:pt x="67" y="46"/>
                    <a:pt x="67" y="68"/>
                    <a:pt x="46" y="68"/>
                  </a:cubicBez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2859244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2854749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40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68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31175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311751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8"/>
                  </a:cubicBez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2771793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2766889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17"/>
                  </a:moveTo>
                  <a:lnTo>
                    <a:pt x="70" y="41"/>
                  </a:lnTo>
                  <a:cubicBezTo>
                    <a:pt x="58" y="51"/>
                    <a:pt x="52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4" y="41"/>
                  </a:lnTo>
                  <a:cubicBezTo>
                    <a:pt x="24" y="41"/>
                    <a:pt x="46" y="41"/>
                    <a:pt x="46" y="17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46" y="86"/>
                    <a:pt x="46" y="86"/>
                  </a:cubicBezTo>
                  <a:cubicBezTo>
                    <a:pt x="70" y="86"/>
                    <a:pt x="70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2859244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2854749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68" y="40"/>
                  </a:ln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2" y="63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8" y="85"/>
                    <a:pt x="68" y="85"/>
                    <a:pt x="68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2947104" y="2635214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2942200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7"/>
                  </a:moveTo>
                  <a:lnTo>
                    <a:pt x="69" y="41"/>
                  </a:lnTo>
                  <a:lnTo>
                    <a:pt x="24" y="41"/>
                  </a:lnTo>
                  <a:lnTo>
                    <a:pt x="46" y="17"/>
                  </a:ln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24" y="86"/>
                    <a:pt x="46" y="86"/>
                  </a:cubicBezTo>
                  <a:cubicBezTo>
                    <a:pt x="69" y="86"/>
                    <a:pt x="69" y="86"/>
                    <a:pt x="69" y="62"/>
                  </a:cubicBezTo>
                  <a:cubicBezTo>
                    <a:pt x="91" y="62"/>
                    <a:pt x="91" y="41"/>
                    <a:pt x="91" y="41"/>
                  </a:cubicBezTo>
                  <a:cubicBezTo>
                    <a:pt x="91" y="17"/>
                    <a:pt x="91" y="17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2859244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2854749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46" y="0"/>
                    <a:pt x="22" y="0"/>
                    <a:pt x="22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8" y="22"/>
                  </a:cubicBezTo>
                  <a:lnTo>
                    <a:pt x="68" y="46"/>
                  </a:lnTo>
                  <a:lnTo>
                    <a:pt x="46" y="67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lnTo>
                    <a:pt x="68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2771793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2766889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46" y="24"/>
                    <a:pt x="70" y="24"/>
                    <a:pt x="70" y="46"/>
                  </a:cubicBezTo>
                  <a:cubicBezTo>
                    <a:pt x="58" y="58"/>
                    <a:pt x="52" y="63"/>
                    <a:pt x="49" y="63"/>
                  </a:cubicBezTo>
                  <a:cubicBezTo>
                    <a:pt x="46" y="63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2947104" y="2551237"/>
              <a:ext cx="9399" cy="9399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2942200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24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2859244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2854749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46" y="22"/>
                    <a:pt x="46" y="46"/>
                    <a:pt x="68" y="46"/>
                  </a:cubicBezTo>
                  <a:lnTo>
                    <a:pt x="68" y="67"/>
                  </a:lnTo>
                  <a:lnTo>
                    <a:pt x="46" y="67"/>
                  </a:lnTo>
                  <a:cubicBezTo>
                    <a:pt x="22" y="46"/>
                    <a:pt x="22" y="46"/>
                    <a:pt x="46" y="46"/>
                  </a:cubicBez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2" y="91"/>
                  </a:cubicBezTo>
                  <a:lnTo>
                    <a:pt x="68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2683933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2679438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8" y="18"/>
                    <a:pt x="68" y="40"/>
                  </a:cubicBez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3" y="63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3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2771793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2766889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6"/>
                  </a:moveTo>
                  <a:lnTo>
                    <a:pt x="70" y="40"/>
                  </a:lnTo>
                  <a:lnTo>
                    <a:pt x="70" y="61"/>
                  </a:lnTo>
                  <a:lnTo>
                    <a:pt x="46" y="61"/>
                  </a:lnTo>
                  <a:cubicBezTo>
                    <a:pt x="46" y="40"/>
                    <a:pt x="24" y="40"/>
                    <a:pt x="24" y="40"/>
                  </a:cubicBezTo>
                  <a:lnTo>
                    <a:pt x="46" y="40"/>
                  </a:lnTo>
                  <a:lnTo>
                    <a:pt x="46" y="16"/>
                  </a:ln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2596482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2591782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2683933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2679438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6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2683933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2679438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2596482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2591782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46"/>
                    <a:pt x="69" y="69"/>
                    <a:pt x="45" y="69"/>
                  </a:cubicBezTo>
                  <a:lnTo>
                    <a:pt x="45" y="46"/>
                  </a:ln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69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2771793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276688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4"/>
                  </a:moveTo>
                  <a:lnTo>
                    <a:pt x="70" y="46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2683933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2679438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25086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2504331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1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9"/>
                  </a:cubicBezTo>
                  <a:cubicBezTo>
                    <a:pt x="112" y="46"/>
                    <a:pt x="112" y="24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2596482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2591782" y="2635214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17"/>
                  </a:moveTo>
                  <a:lnTo>
                    <a:pt x="69" y="41"/>
                  </a:lnTo>
                  <a:cubicBezTo>
                    <a:pt x="69" y="51"/>
                    <a:pt x="63" y="57"/>
                    <a:pt x="57" y="57"/>
                  </a:cubicBezTo>
                  <a:cubicBezTo>
                    <a:pt x="51" y="57"/>
                    <a:pt x="45" y="51"/>
                    <a:pt x="45" y="41"/>
                  </a:cubicBezTo>
                  <a:lnTo>
                    <a:pt x="45" y="17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17"/>
                    <a:pt x="0" y="17"/>
                    <a:pt x="0" y="41"/>
                  </a:cubicBezTo>
                  <a:lnTo>
                    <a:pt x="24" y="62"/>
                  </a:lnTo>
                  <a:cubicBezTo>
                    <a:pt x="24" y="86"/>
                    <a:pt x="45" y="86"/>
                    <a:pt x="45" y="86"/>
                  </a:cubicBezTo>
                  <a:cubicBezTo>
                    <a:pt x="69" y="86"/>
                    <a:pt x="69" y="86"/>
                    <a:pt x="90" y="62"/>
                  </a:cubicBezTo>
                  <a:lnTo>
                    <a:pt x="90" y="41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2508622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2504331" y="2893686"/>
              <a:ext cx="23088" cy="21863"/>
            </a:xfrm>
            <a:custGeom>
              <a:avLst/>
              <a:gdLst/>
              <a:ahLst/>
              <a:cxnLst/>
              <a:rect l="l" t="t" r="r" b="b"/>
              <a:pathLst>
                <a:path w="113" h="107" extrusionOk="0">
                  <a:moveTo>
                    <a:pt x="67" y="40"/>
                  </a:moveTo>
                  <a:lnTo>
                    <a:pt x="67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5"/>
                    <a:pt x="22" y="16"/>
                  </a:cubicBezTo>
                  <a:cubicBezTo>
                    <a:pt x="0" y="40"/>
                    <a:pt x="0" y="61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1"/>
                    <a:pt x="112" y="40"/>
                    <a:pt x="90" y="16"/>
                  </a:cubicBezTo>
                  <a:cubicBezTo>
                    <a:pt x="79" y="5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2421171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46" y="63"/>
                  </a:lnTo>
                  <a:cubicBezTo>
                    <a:pt x="68" y="39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2416471" y="2893686"/>
              <a:ext cx="23497" cy="21863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5"/>
                    <a:pt x="24" y="16"/>
                  </a:cubicBezTo>
                  <a:cubicBezTo>
                    <a:pt x="0" y="40"/>
                    <a:pt x="0" y="61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1"/>
                  </a:lnTo>
                  <a:cubicBezTo>
                    <a:pt x="114" y="40"/>
                    <a:pt x="91" y="40"/>
                    <a:pt x="91" y="16"/>
                  </a:cubicBez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2596482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2591782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cubicBezTo>
                    <a:pt x="24" y="40"/>
                    <a:pt x="0" y="40"/>
                    <a:pt x="0" y="61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1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2508622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2504331" y="280950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2" y="0"/>
                  </a:moveTo>
                  <a:cubicBezTo>
                    <a:pt x="22" y="22"/>
                    <a:pt x="0" y="22"/>
                    <a:pt x="0" y="45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45"/>
                    <a:pt x="112" y="22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24211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7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242117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5"/>
                  </a:lnTo>
                  <a:cubicBezTo>
                    <a:pt x="91" y="22"/>
                    <a:pt x="68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31175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311751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32053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320537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294904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30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2949041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46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286990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2869909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30300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7" y="51"/>
                    <a:pt x="67" y="40"/>
                  </a:cubicBezTo>
                  <a:lnTo>
                    <a:pt x="67" y="16"/>
                  </a:lnTo>
                  <a:cubicBezTo>
                    <a:pt x="57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3030060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7" y="40"/>
                    <a:pt x="67" y="40"/>
                    <a:pt x="67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9"/>
                  </a:cubicBezTo>
                  <a:lnTo>
                    <a:pt x="1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31175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6" y="57"/>
                    <a:pt x="58" y="52"/>
                    <a:pt x="69" y="40"/>
                  </a:cubicBez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311751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30300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7" y="52"/>
                    <a:pt x="67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3030060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6"/>
                    <a:pt x="1" y="17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2947104" y="2026529"/>
              <a:ext cx="9399" cy="11442"/>
            </a:xfrm>
            <a:custGeom>
              <a:avLst/>
              <a:gdLst/>
              <a:ahLst/>
              <a:cxnLst/>
              <a:rect l="l" t="t" r="r" b="b"/>
              <a:pathLst>
                <a:path w="46" h="56" extrusionOk="0">
                  <a:moveTo>
                    <a:pt x="22" y="0"/>
                  </a:moveTo>
                  <a:cubicBezTo>
                    <a:pt x="17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17" y="56"/>
                    <a:pt x="22" y="56"/>
                  </a:cubicBezTo>
                  <a:cubicBezTo>
                    <a:pt x="28" y="56"/>
                    <a:pt x="34" y="51"/>
                    <a:pt x="45" y="40"/>
                  </a:cubicBezTo>
                  <a:lnTo>
                    <a:pt x="45" y="16"/>
                  </a:lnTo>
                  <a:cubicBezTo>
                    <a:pt x="34" y="5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2942200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6"/>
                  </a:cubicBezTo>
                  <a:lnTo>
                    <a:pt x="24" y="46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cubicBezTo>
                    <a:pt x="24" y="67"/>
                    <a:pt x="24" y="91"/>
                    <a:pt x="46" y="91"/>
                  </a:cubicBezTo>
                  <a:cubicBezTo>
                    <a:pt x="69" y="91"/>
                    <a:pt x="69" y="67"/>
                    <a:pt x="69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31175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6" y="56"/>
                    <a:pt x="58" y="51"/>
                    <a:pt x="69" y="40"/>
                  </a:cubicBezTo>
                  <a:lnTo>
                    <a:pt x="69" y="16"/>
                  </a:lnTo>
                  <a:cubicBezTo>
                    <a:pt x="58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311751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85"/>
                  </a:lnTo>
                  <a:cubicBezTo>
                    <a:pt x="24" y="85"/>
                    <a:pt x="24" y="109"/>
                    <a:pt x="46" y="109"/>
                  </a:cubicBezTo>
                  <a:lnTo>
                    <a:pt x="69" y="85"/>
                  </a:lnTo>
                  <a:cubicBezTo>
                    <a:pt x="91" y="64"/>
                    <a:pt x="91" y="40"/>
                    <a:pt x="69" y="19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3030060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3030060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7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32053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0" y="16"/>
                    <a:pt x="0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6" y="51"/>
                    <a:pt x="67" y="40"/>
                  </a:cubicBezTo>
                  <a:lnTo>
                    <a:pt x="67" y="16"/>
                  </a:lnTo>
                  <a:cubicBezTo>
                    <a:pt x="56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320537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2771793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2766889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lnTo>
                    <a:pt x="24" y="40"/>
                  </a:ln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2859244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2854749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68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2947104" y="2288065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2942200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40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859244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2854749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cubicBezTo>
                    <a:pt x="22" y="46"/>
                    <a:pt x="22" y="46"/>
                    <a:pt x="46" y="46"/>
                  </a:cubicBez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2" y="91"/>
                  </a:cubicBezTo>
                  <a:lnTo>
                    <a:pt x="68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2771793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2766889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70"/>
                  </a:lnTo>
                  <a:lnTo>
                    <a:pt x="46" y="70"/>
                  </a:lnTo>
                  <a:cubicBezTo>
                    <a:pt x="46" y="70"/>
                    <a:pt x="24" y="70"/>
                    <a:pt x="24" y="46"/>
                  </a:cubicBezTo>
                  <a:close/>
                  <a:moveTo>
                    <a:pt x="46" y="1"/>
                  </a:moveTo>
                  <a:lnTo>
                    <a:pt x="24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2947104" y="2200614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2942200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70"/>
                    <a:pt x="46" y="70"/>
                  </a:cubicBezTo>
                  <a:cubicBezTo>
                    <a:pt x="24" y="70"/>
                    <a:pt x="24" y="70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24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69" y="91"/>
                  </a:lnTo>
                  <a:cubicBezTo>
                    <a:pt x="91" y="70"/>
                    <a:pt x="91" y="70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2859244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40"/>
                  </a:lnTo>
                  <a:cubicBezTo>
                    <a:pt x="12" y="52"/>
                    <a:pt x="18" y="57"/>
                    <a:pt x="24" y="57"/>
                  </a:cubicBezTo>
                  <a:cubicBezTo>
                    <a:pt x="29" y="57"/>
                    <a:pt x="35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285474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68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8" y="17"/>
                  </a:cubicBezTo>
                  <a:cubicBezTo>
                    <a:pt x="68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2771793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276688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cubicBezTo>
                    <a:pt x="46" y="62"/>
                    <a:pt x="24" y="62"/>
                    <a:pt x="24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2947104" y="2113980"/>
              <a:ext cx="9399" cy="11851"/>
            </a:xfrm>
            <a:custGeom>
              <a:avLst/>
              <a:gdLst/>
              <a:ahLst/>
              <a:cxnLst/>
              <a:rect l="l" t="t" r="r" b="b"/>
              <a:pathLst>
                <a:path w="46" h="58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17" y="57"/>
                    <a:pt x="22" y="57"/>
                  </a:cubicBezTo>
                  <a:cubicBezTo>
                    <a:pt x="28" y="57"/>
                    <a:pt x="34" y="52"/>
                    <a:pt x="45" y="40"/>
                  </a:cubicBez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2942200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62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9" y="17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30300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3030060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4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25964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2591782" y="2460107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6"/>
                  </a:moveTo>
                  <a:cubicBezTo>
                    <a:pt x="69" y="16"/>
                    <a:pt x="69" y="40"/>
                    <a:pt x="69" y="40"/>
                  </a:cubicBez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lnTo>
                    <a:pt x="45" y="16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lnTo>
                    <a:pt x="0" y="40"/>
                  </a:lnTo>
                  <a:cubicBezTo>
                    <a:pt x="0" y="61"/>
                    <a:pt x="24" y="61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2683933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2679438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2683933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2679438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68" y="46"/>
                  </a:lnTo>
                  <a:lnTo>
                    <a:pt x="68" y="67"/>
                  </a:lnTo>
                  <a:lnTo>
                    <a:pt x="46" y="67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25964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2591782" y="2371022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69"/>
                  </a:lnTo>
                  <a:lnTo>
                    <a:pt x="45" y="69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lnTo>
                    <a:pt x="0" y="46"/>
                  </a:lnTo>
                  <a:cubicBezTo>
                    <a:pt x="0" y="69"/>
                    <a:pt x="24" y="69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2771793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2766889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69"/>
                  </a:lnTo>
                  <a:lnTo>
                    <a:pt x="46" y="69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2683933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2679438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lnTo>
                    <a:pt x="46" y="46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25086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2504331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0" y="85"/>
                  </a:lnTo>
                  <a:cubicBezTo>
                    <a:pt x="112" y="63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25964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2591782" y="228479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6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24211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46" y="62"/>
                  </a:lnTo>
                  <a:cubicBezTo>
                    <a:pt x="68" y="41"/>
                    <a:pt x="68" y="41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242117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22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1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25086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2504331" y="2547559"/>
              <a:ext cx="23088" cy="17368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45" y="18"/>
                  </a:moveTo>
                  <a:cubicBezTo>
                    <a:pt x="67" y="18"/>
                    <a:pt x="67" y="18"/>
                    <a:pt x="67" y="40"/>
                  </a:cubicBezTo>
                  <a:cubicBezTo>
                    <a:pt x="67" y="52"/>
                    <a:pt x="61" y="57"/>
                    <a:pt x="56" y="57"/>
                  </a:cubicBezTo>
                  <a:cubicBezTo>
                    <a:pt x="51" y="57"/>
                    <a:pt x="45" y="52"/>
                    <a:pt x="45" y="40"/>
                  </a:cubicBezTo>
                  <a:lnTo>
                    <a:pt x="45" y="18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8"/>
                  </a:cubicBezTo>
                  <a:cubicBezTo>
                    <a:pt x="22" y="18"/>
                    <a:pt x="0" y="18"/>
                    <a:pt x="0" y="40"/>
                  </a:cubicBezTo>
                  <a:cubicBezTo>
                    <a:pt x="0" y="63"/>
                    <a:pt x="22" y="63"/>
                    <a:pt x="22" y="63"/>
                  </a:cubicBezTo>
                  <a:cubicBezTo>
                    <a:pt x="22" y="85"/>
                    <a:pt x="45" y="85"/>
                    <a:pt x="45" y="85"/>
                  </a:cubicBezTo>
                  <a:cubicBezTo>
                    <a:pt x="67" y="85"/>
                    <a:pt x="67" y="85"/>
                    <a:pt x="90" y="63"/>
                  </a:cubicBezTo>
                  <a:cubicBezTo>
                    <a:pt x="112" y="63"/>
                    <a:pt x="112" y="18"/>
                    <a:pt x="90" y="18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25086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2504331" y="2634193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6"/>
                  </a:lnTo>
                  <a:cubicBezTo>
                    <a:pt x="67" y="56"/>
                    <a:pt x="61" y="62"/>
                    <a:pt x="56" y="62"/>
                  </a:cubicBezTo>
                  <a:cubicBezTo>
                    <a:pt x="51" y="62"/>
                    <a:pt x="45" y="56"/>
                    <a:pt x="45" y="46"/>
                  </a:cubicBezTo>
                  <a:lnTo>
                    <a:pt x="45" y="22"/>
                  </a:lnTo>
                  <a:close/>
                  <a:moveTo>
                    <a:pt x="45" y="0"/>
                  </a:moveTo>
                  <a:cubicBezTo>
                    <a:pt x="45" y="0"/>
                    <a:pt x="22" y="0"/>
                    <a:pt x="22" y="22"/>
                  </a:cubicBezTo>
                  <a:cubicBezTo>
                    <a:pt x="22" y="22"/>
                    <a:pt x="0" y="22"/>
                    <a:pt x="0" y="46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67"/>
                    <a:pt x="112" y="22"/>
                    <a:pt x="90" y="22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24211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46" y="45"/>
                  </a:lnTo>
                  <a:cubicBezTo>
                    <a:pt x="68" y="22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242117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1" y="85"/>
                    <a:pt x="22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25964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2591782" y="254633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cubicBezTo>
                    <a:pt x="69" y="24"/>
                    <a:pt x="69" y="24"/>
                    <a:pt x="69" y="46"/>
                  </a:cubicBezTo>
                  <a:cubicBezTo>
                    <a:pt x="69" y="58"/>
                    <a:pt x="63" y="63"/>
                    <a:pt x="57" y="63"/>
                  </a:cubicBezTo>
                  <a:cubicBezTo>
                    <a:pt x="51" y="63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cubicBezTo>
                    <a:pt x="24" y="24"/>
                    <a:pt x="0" y="24"/>
                    <a:pt x="0" y="46"/>
                  </a:cubicBezTo>
                  <a:cubicBezTo>
                    <a:pt x="0" y="69"/>
                    <a:pt x="24" y="69"/>
                    <a:pt x="24" y="69"/>
                  </a:cubicBez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25086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2504331" y="2458881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45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67" y="67"/>
                  </a:lnTo>
                  <a:lnTo>
                    <a:pt x="45" y="67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0" y="91"/>
                  </a:lnTo>
                  <a:cubicBezTo>
                    <a:pt x="112" y="67"/>
                    <a:pt x="112" y="22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23333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70" y="4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233331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1" y="57"/>
                    <a:pt x="35" y="57"/>
                  </a:cubicBezTo>
                  <a:cubicBezTo>
                    <a:pt x="30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4" y="1"/>
                    <a:pt x="13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70" y="85"/>
                    <a:pt x="70" y="63"/>
                  </a:cubicBezTo>
                  <a:cubicBezTo>
                    <a:pt x="91" y="63"/>
                    <a:pt x="91" y="18"/>
                    <a:pt x="70" y="18"/>
                  </a:cubicBezTo>
                  <a:cubicBezTo>
                    <a:pt x="58" y="6"/>
                    <a:pt x="47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24211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8" y="45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242117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7"/>
            <p:cNvSpPr/>
            <p:nvPr/>
          </p:nvSpPr>
          <p:spPr>
            <a:xfrm>
              <a:off x="23333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7"/>
            <p:cNvSpPr/>
            <p:nvPr/>
          </p:nvSpPr>
          <p:spPr>
            <a:xfrm>
              <a:off x="2329020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45" y="91"/>
                    <a:pt x="45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cubicBezTo>
                    <a:pt x="112" y="46"/>
                    <a:pt x="112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7"/>
            <p:cNvSpPr/>
            <p:nvPr/>
          </p:nvSpPr>
          <p:spPr>
            <a:xfrm>
              <a:off x="23333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7"/>
            <p:cNvSpPr/>
            <p:nvPr/>
          </p:nvSpPr>
          <p:spPr>
            <a:xfrm>
              <a:off x="233331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45"/>
                    <a:pt x="91" y="22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7"/>
            <p:cNvSpPr/>
            <p:nvPr/>
          </p:nvSpPr>
          <p:spPr>
            <a:xfrm>
              <a:off x="22458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63"/>
                  </a:cubicBezTo>
                  <a:lnTo>
                    <a:pt x="68" y="63"/>
                  </a:ln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7"/>
            <p:cNvSpPr/>
            <p:nvPr/>
          </p:nvSpPr>
          <p:spPr>
            <a:xfrm>
              <a:off x="2241160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7"/>
            <p:cNvSpPr/>
            <p:nvPr/>
          </p:nvSpPr>
          <p:spPr>
            <a:xfrm>
              <a:off x="24211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7"/>
            <p:cNvSpPr/>
            <p:nvPr/>
          </p:nvSpPr>
          <p:spPr>
            <a:xfrm>
              <a:off x="2416471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24" y="91"/>
                    <a:pt x="45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7"/>
            <p:cNvSpPr/>
            <p:nvPr/>
          </p:nvSpPr>
          <p:spPr>
            <a:xfrm>
              <a:off x="23333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7"/>
            <p:cNvSpPr/>
            <p:nvPr/>
          </p:nvSpPr>
          <p:spPr>
            <a:xfrm>
              <a:off x="233331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1" y="62"/>
                    <a:pt x="35" y="62"/>
                  </a:cubicBezTo>
                  <a:cubicBezTo>
                    <a:pt x="30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67"/>
                    <a:pt x="91" y="22"/>
                    <a:pt x="70" y="22"/>
                  </a:cubicBezTo>
                  <a:cubicBezTo>
                    <a:pt x="70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7"/>
            <p:cNvSpPr/>
            <p:nvPr/>
          </p:nvSpPr>
          <p:spPr>
            <a:xfrm>
              <a:off x="22458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41"/>
                    <a:pt x="1" y="41"/>
                    <a:pt x="23" y="62"/>
                  </a:cubicBezTo>
                  <a:lnTo>
                    <a:pt x="68" y="62"/>
                  </a:lnTo>
                  <a:lnTo>
                    <a:pt x="68" y="17"/>
                  </a:lnTo>
                  <a:cubicBezTo>
                    <a:pt x="57" y="6"/>
                    <a:pt x="46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7"/>
            <p:cNvSpPr/>
            <p:nvPr/>
          </p:nvSpPr>
          <p:spPr>
            <a:xfrm>
              <a:off x="2245860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3" y="67"/>
                    <a:pt x="23" y="46"/>
                  </a:cubicBezTo>
                  <a:lnTo>
                    <a:pt x="23" y="22"/>
                  </a:lnTo>
                  <a:close/>
                  <a:moveTo>
                    <a:pt x="46" y="0"/>
                  </a:moveTo>
                  <a:cubicBezTo>
                    <a:pt x="23" y="0"/>
                    <a:pt x="23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3" y="91"/>
                    <a:pt x="23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7"/>
            <p:cNvSpPr/>
            <p:nvPr/>
          </p:nvSpPr>
          <p:spPr>
            <a:xfrm>
              <a:off x="2794845" y="1845110"/>
              <a:ext cx="8505" cy="11833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7"/>
            <p:cNvSpPr/>
            <p:nvPr/>
          </p:nvSpPr>
          <p:spPr>
            <a:xfrm>
              <a:off x="2790408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7"/>
            <p:cNvSpPr/>
            <p:nvPr/>
          </p:nvSpPr>
          <p:spPr>
            <a:xfrm>
              <a:off x="286990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7"/>
            <p:cNvSpPr/>
            <p:nvPr/>
          </p:nvSpPr>
          <p:spPr>
            <a:xfrm>
              <a:off x="2869909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8"/>
                    <a:pt x="46" y="64"/>
                    <a:pt x="43" y="64"/>
                  </a:cubicBezTo>
                  <a:cubicBezTo>
                    <a:pt x="40" y="64"/>
                    <a:pt x="34" y="58"/>
                    <a:pt x="22" y="46"/>
                  </a:cubicBezTo>
                  <a:lnTo>
                    <a:pt x="22" y="24"/>
                  </a:lnTo>
                  <a:close/>
                  <a:moveTo>
                    <a:pt x="1" y="1"/>
                  </a:moveTo>
                  <a:lnTo>
                    <a:pt x="1" y="70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7"/>
            <p:cNvSpPr/>
            <p:nvPr/>
          </p:nvSpPr>
          <p:spPr>
            <a:xfrm>
              <a:off x="2715344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8" y="0"/>
                    <a:pt x="12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7"/>
            <p:cNvSpPr/>
            <p:nvPr/>
          </p:nvSpPr>
          <p:spPr>
            <a:xfrm>
              <a:off x="271127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7"/>
            <p:cNvSpPr/>
            <p:nvPr/>
          </p:nvSpPr>
          <p:spPr>
            <a:xfrm>
              <a:off x="2947104" y="1938669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7"/>
            <p:cNvSpPr/>
            <p:nvPr/>
          </p:nvSpPr>
          <p:spPr>
            <a:xfrm>
              <a:off x="2942200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7"/>
            <p:cNvSpPr/>
            <p:nvPr/>
          </p:nvSpPr>
          <p:spPr>
            <a:xfrm>
              <a:off x="2859244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7"/>
            <p:cNvSpPr/>
            <p:nvPr/>
          </p:nvSpPr>
          <p:spPr>
            <a:xfrm>
              <a:off x="285474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8" y="17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7"/>
            <p:cNvSpPr/>
            <p:nvPr/>
          </p:nvSpPr>
          <p:spPr>
            <a:xfrm>
              <a:off x="2636212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7"/>
            <p:cNvSpPr/>
            <p:nvPr/>
          </p:nvSpPr>
          <p:spPr>
            <a:xfrm>
              <a:off x="2631775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7"/>
            <p:cNvSpPr/>
            <p:nvPr/>
          </p:nvSpPr>
          <p:spPr>
            <a:xfrm>
              <a:off x="2794845" y="1924612"/>
              <a:ext cx="8505" cy="11463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0"/>
                  </a:moveTo>
                  <a:cubicBezTo>
                    <a:pt x="17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6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7"/>
            <p:cNvSpPr/>
            <p:nvPr/>
          </p:nvSpPr>
          <p:spPr>
            <a:xfrm>
              <a:off x="2790408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cubicBezTo>
                    <a:pt x="69" y="22"/>
                    <a:pt x="69" y="46"/>
                    <a:pt x="69" y="46"/>
                  </a:cubicBez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7"/>
            <p:cNvSpPr/>
            <p:nvPr/>
          </p:nvSpPr>
          <p:spPr>
            <a:xfrm>
              <a:off x="2715344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7"/>
            <p:cNvSpPr/>
            <p:nvPr/>
          </p:nvSpPr>
          <p:spPr>
            <a:xfrm>
              <a:off x="2711276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1"/>
                  </a:moveTo>
                  <a:cubicBezTo>
                    <a:pt x="1" y="24"/>
                    <a:pt x="1" y="46"/>
                    <a:pt x="22" y="70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7"/>
            <p:cNvSpPr/>
            <p:nvPr/>
          </p:nvSpPr>
          <p:spPr>
            <a:xfrm>
              <a:off x="255671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7"/>
            <p:cNvSpPr/>
            <p:nvPr/>
          </p:nvSpPr>
          <p:spPr>
            <a:xfrm>
              <a:off x="2552643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23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7"/>
            <p:cNvSpPr/>
            <p:nvPr/>
          </p:nvSpPr>
          <p:spPr>
            <a:xfrm>
              <a:off x="2636212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7"/>
            <p:cNvSpPr/>
            <p:nvPr/>
          </p:nvSpPr>
          <p:spPr>
            <a:xfrm>
              <a:off x="2631775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4"/>
                  </a:moveTo>
                  <a:lnTo>
                    <a:pt x="70" y="46"/>
                  </a:lnTo>
                  <a:cubicBezTo>
                    <a:pt x="58" y="58"/>
                    <a:pt x="52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7"/>
            <p:cNvSpPr/>
            <p:nvPr/>
          </p:nvSpPr>
          <p:spPr>
            <a:xfrm>
              <a:off x="2683933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7"/>
            <p:cNvSpPr/>
            <p:nvPr/>
          </p:nvSpPr>
          <p:spPr>
            <a:xfrm>
              <a:off x="2679438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91" y="85"/>
                  </a:cubicBezTo>
                  <a:lnTo>
                    <a:pt x="91" y="64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7"/>
            <p:cNvSpPr/>
            <p:nvPr/>
          </p:nvSpPr>
          <p:spPr>
            <a:xfrm>
              <a:off x="2683933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7"/>
            <p:cNvSpPr/>
            <p:nvPr/>
          </p:nvSpPr>
          <p:spPr>
            <a:xfrm>
              <a:off x="2679438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7"/>
            <p:cNvSpPr/>
            <p:nvPr/>
          </p:nvSpPr>
          <p:spPr>
            <a:xfrm>
              <a:off x="2596482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1" y="16"/>
                  </a:cubicBezTo>
                  <a:lnTo>
                    <a:pt x="1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7"/>
            <p:cNvSpPr/>
            <p:nvPr/>
          </p:nvSpPr>
          <p:spPr>
            <a:xfrm>
              <a:off x="2591782" y="202530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7"/>
                  </a:lnTo>
                  <a:lnTo>
                    <a:pt x="45" y="91"/>
                  </a:lnTo>
                  <a:cubicBezTo>
                    <a:pt x="69" y="91"/>
                    <a:pt x="69" y="67"/>
                    <a:pt x="90" y="67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7"/>
            <p:cNvSpPr/>
            <p:nvPr/>
          </p:nvSpPr>
          <p:spPr>
            <a:xfrm>
              <a:off x="2771793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7"/>
            <p:cNvSpPr/>
            <p:nvPr/>
          </p:nvSpPr>
          <p:spPr>
            <a:xfrm>
              <a:off x="2766889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lnTo>
                    <a:pt x="46" y="91"/>
                  </a:lnTo>
                  <a:cubicBezTo>
                    <a:pt x="70" y="91"/>
                    <a:pt x="70" y="67"/>
                    <a:pt x="91" y="67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7"/>
            <p:cNvSpPr/>
            <p:nvPr/>
          </p:nvSpPr>
          <p:spPr>
            <a:xfrm>
              <a:off x="2683933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7"/>
            <p:cNvSpPr/>
            <p:nvPr/>
          </p:nvSpPr>
          <p:spPr>
            <a:xfrm>
              <a:off x="2679438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7"/>
            <p:cNvSpPr/>
            <p:nvPr/>
          </p:nvSpPr>
          <p:spPr>
            <a:xfrm>
              <a:off x="25086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7"/>
            <p:cNvSpPr/>
            <p:nvPr/>
          </p:nvSpPr>
          <p:spPr>
            <a:xfrm>
              <a:off x="2504331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45" y="109"/>
                  </a:lnTo>
                  <a:cubicBezTo>
                    <a:pt x="67" y="109"/>
                    <a:pt x="67" y="85"/>
                    <a:pt x="90" y="85"/>
                  </a:cubicBezTo>
                  <a:cubicBezTo>
                    <a:pt x="112" y="64"/>
                    <a:pt x="112" y="40"/>
                    <a:pt x="90" y="19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7"/>
            <p:cNvSpPr/>
            <p:nvPr/>
          </p:nvSpPr>
          <p:spPr>
            <a:xfrm>
              <a:off x="2596482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7"/>
            <p:cNvSpPr/>
            <p:nvPr/>
          </p:nvSpPr>
          <p:spPr>
            <a:xfrm>
              <a:off x="2591782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40"/>
                    <a:pt x="0" y="40"/>
                    <a:pt x="0" y="62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2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7"/>
            <p:cNvSpPr/>
            <p:nvPr/>
          </p:nvSpPr>
          <p:spPr>
            <a:xfrm>
              <a:off x="2771793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7"/>
            <p:cNvSpPr/>
            <p:nvPr/>
          </p:nvSpPr>
          <p:spPr>
            <a:xfrm>
              <a:off x="276688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70" y="40"/>
                  </a:moveTo>
                  <a:lnTo>
                    <a:pt x="70" y="62"/>
                  </a:lnTo>
                  <a:lnTo>
                    <a:pt x="24" y="62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7"/>
            <p:cNvSpPr/>
            <p:nvPr/>
          </p:nvSpPr>
          <p:spPr>
            <a:xfrm>
              <a:off x="2859244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24" y="0"/>
                  </a:moveTo>
                  <a:cubicBezTo>
                    <a:pt x="18" y="0"/>
                    <a:pt x="12" y="5"/>
                    <a:pt x="0" y="16"/>
                  </a:cubicBezTo>
                  <a:lnTo>
                    <a:pt x="0" y="40"/>
                  </a:lnTo>
                  <a:cubicBezTo>
                    <a:pt x="12" y="51"/>
                    <a:pt x="18" y="56"/>
                    <a:pt x="24" y="56"/>
                  </a:cubicBezTo>
                  <a:cubicBezTo>
                    <a:pt x="29" y="56"/>
                    <a:pt x="35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35" y="5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7"/>
            <p:cNvSpPr/>
            <p:nvPr/>
          </p:nvSpPr>
          <p:spPr>
            <a:xfrm>
              <a:off x="2854749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68" y="85"/>
                  </a:cubicBez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8" y="19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7"/>
            <p:cNvSpPr/>
            <p:nvPr/>
          </p:nvSpPr>
          <p:spPr>
            <a:xfrm>
              <a:off x="24211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8" y="46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7"/>
            <p:cNvSpPr/>
            <p:nvPr/>
          </p:nvSpPr>
          <p:spPr>
            <a:xfrm>
              <a:off x="242117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7"/>
            <p:cNvSpPr/>
            <p:nvPr/>
          </p:nvSpPr>
          <p:spPr>
            <a:xfrm>
              <a:off x="25086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2504331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0" y="85"/>
                  </a:lnTo>
                  <a:cubicBezTo>
                    <a:pt x="112" y="64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7"/>
            <p:cNvSpPr/>
            <p:nvPr/>
          </p:nvSpPr>
          <p:spPr>
            <a:xfrm>
              <a:off x="25086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7"/>
            <p:cNvSpPr/>
            <p:nvPr/>
          </p:nvSpPr>
          <p:spPr>
            <a:xfrm>
              <a:off x="2504331" y="2283570"/>
              <a:ext cx="23088" cy="18798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46"/>
                  </a:moveTo>
                  <a:lnTo>
                    <a:pt x="67" y="68"/>
                  </a:lnTo>
                  <a:lnTo>
                    <a:pt x="45" y="68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8"/>
                    <a:pt x="22" y="68"/>
                    <a:pt x="22" y="91"/>
                  </a:cubicBezTo>
                  <a:lnTo>
                    <a:pt x="90" y="91"/>
                  </a:lnTo>
                  <a:cubicBezTo>
                    <a:pt x="112" y="68"/>
                    <a:pt x="112" y="46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7"/>
            <p:cNvSpPr/>
            <p:nvPr/>
          </p:nvSpPr>
          <p:spPr>
            <a:xfrm>
              <a:off x="24211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8" y="46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7"/>
            <p:cNvSpPr/>
            <p:nvPr/>
          </p:nvSpPr>
          <p:spPr>
            <a:xfrm>
              <a:off x="2416471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25964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2591782" y="219571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70"/>
                  </a:lnTo>
                  <a:lnTo>
                    <a:pt x="45" y="70"/>
                  </a:lnTo>
                  <a:lnTo>
                    <a:pt x="45" y="46"/>
                  </a:lnTo>
                  <a:close/>
                  <a:moveTo>
                    <a:pt x="45" y="1"/>
                  </a:moveTo>
                  <a:lnTo>
                    <a:pt x="24" y="24"/>
                  </a:lnTo>
                  <a:lnTo>
                    <a:pt x="0" y="46"/>
                  </a:lnTo>
                  <a:cubicBezTo>
                    <a:pt x="0" y="70"/>
                    <a:pt x="24" y="70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25086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2504331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0" y="85"/>
                  </a:ln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23333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2329020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24211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4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2416471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596482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591782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7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2683933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2679438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22458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5"/>
                    <a:pt x="23" y="45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245860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3" y="67"/>
                  </a:lnTo>
                  <a:lnTo>
                    <a:pt x="23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3333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329020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cubicBezTo>
                    <a:pt x="112" y="63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23333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33331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7"/>
                    <a:pt x="91" y="22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2458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5"/>
                    <a:pt x="23" y="45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241160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4211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8" y="45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416471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23333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233331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8"/>
                    <a:pt x="91" y="46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22458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6"/>
                    <a:pt x="23" y="46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2245860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3" y="68"/>
                  </a:lnTo>
                  <a:lnTo>
                    <a:pt x="23" y="46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2158204" y="2551237"/>
              <a:ext cx="14098" cy="9399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2158204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5" y="57"/>
                    <a:pt x="42" y="57"/>
                  </a:cubicBezTo>
                  <a:cubicBezTo>
                    <a:pt x="40" y="57"/>
                    <a:pt x="34" y="52"/>
                    <a:pt x="24" y="40"/>
                  </a:cubicBezTo>
                  <a:cubicBezTo>
                    <a:pt x="24" y="18"/>
                    <a:pt x="45" y="18"/>
                    <a:pt x="45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5" y="85"/>
                  </a:cubicBezTo>
                  <a:cubicBezTo>
                    <a:pt x="45" y="85"/>
                    <a:pt x="69" y="85"/>
                    <a:pt x="69" y="63"/>
                  </a:cubicBezTo>
                  <a:cubicBezTo>
                    <a:pt x="90" y="63"/>
                    <a:pt x="90" y="63"/>
                    <a:pt x="90" y="40"/>
                  </a:cubicBezTo>
                  <a:cubicBezTo>
                    <a:pt x="90" y="18"/>
                    <a:pt x="90" y="18"/>
                    <a:pt x="69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7"/>
            <p:cNvSpPr/>
            <p:nvPr/>
          </p:nvSpPr>
          <p:spPr>
            <a:xfrm>
              <a:off x="22458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3" y="0"/>
                  </a:moveTo>
                  <a:cubicBezTo>
                    <a:pt x="1" y="22"/>
                    <a:pt x="1" y="22"/>
                    <a:pt x="23" y="45"/>
                  </a:cubicBezTo>
                  <a:lnTo>
                    <a:pt x="68" y="4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7"/>
            <p:cNvSpPr/>
            <p:nvPr/>
          </p:nvSpPr>
          <p:spPr>
            <a:xfrm>
              <a:off x="2245860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3" y="52"/>
                    <a:pt x="23" y="40"/>
                  </a:cubicBezTo>
                  <a:cubicBezTo>
                    <a:pt x="23" y="18"/>
                    <a:pt x="46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3" y="85"/>
                    <a:pt x="23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7"/>
            <p:cNvSpPr/>
            <p:nvPr/>
          </p:nvSpPr>
          <p:spPr>
            <a:xfrm>
              <a:off x="2158204" y="2463377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7"/>
            <p:cNvSpPr/>
            <p:nvPr/>
          </p:nvSpPr>
          <p:spPr>
            <a:xfrm>
              <a:off x="2158204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4" y="67"/>
                  </a:lnTo>
                  <a:lnTo>
                    <a:pt x="24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7"/>
                    <a:pt x="90" y="67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247757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2473327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8"/>
                    <a:pt x="63" y="64"/>
                    <a:pt x="57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4" y="1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70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70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7"/>
            <p:cNvSpPr/>
            <p:nvPr/>
          </p:nvSpPr>
          <p:spPr>
            <a:xfrm>
              <a:off x="2556711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2552643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23" y="1"/>
                  </a:moveTo>
                  <a:cubicBezTo>
                    <a:pt x="1" y="24"/>
                    <a:pt x="1" y="46"/>
                    <a:pt x="23" y="70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2398078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7"/>
            <p:cNvSpPr/>
            <p:nvPr/>
          </p:nvSpPr>
          <p:spPr>
            <a:xfrm>
              <a:off x="2394195" y="1923503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2"/>
                  </a:moveTo>
                  <a:lnTo>
                    <a:pt x="67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2" y="1"/>
                  </a:moveTo>
                  <a:cubicBezTo>
                    <a:pt x="22" y="22"/>
                    <a:pt x="0" y="22"/>
                    <a:pt x="0" y="46"/>
                  </a:cubicBezTo>
                  <a:lnTo>
                    <a:pt x="22" y="68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8"/>
                  </a:cubicBezTo>
                  <a:cubicBezTo>
                    <a:pt x="112" y="46"/>
                    <a:pt x="112" y="22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7"/>
            <p:cNvSpPr/>
            <p:nvPr/>
          </p:nvSpPr>
          <p:spPr>
            <a:xfrm>
              <a:off x="2508622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2504331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7"/>
            <p:cNvSpPr/>
            <p:nvPr/>
          </p:nvSpPr>
          <p:spPr>
            <a:xfrm>
              <a:off x="2318946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4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6"/>
                    <a:pt x="46" y="16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7"/>
            <p:cNvSpPr/>
            <p:nvPr/>
          </p:nvSpPr>
          <p:spPr>
            <a:xfrm>
              <a:off x="231894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8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7"/>
            <p:cNvSpPr/>
            <p:nvPr/>
          </p:nvSpPr>
          <p:spPr>
            <a:xfrm>
              <a:off x="247757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7"/>
            <p:cNvSpPr/>
            <p:nvPr/>
          </p:nvSpPr>
          <p:spPr>
            <a:xfrm>
              <a:off x="2473327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8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7"/>
            <p:cNvSpPr/>
            <p:nvPr/>
          </p:nvSpPr>
          <p:spPr>
            <a:xfrm>
              <a:off x="2398078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7"/>
            <p:cNvSpPr/>
            <p:nvPr/>
          </p:nvSpPr>
          <p:spPr>
            <a:xfrm>
              <a:off x="2394195" y="1844001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8"/>
                    <a:pt x="61" y="64"/>
                    <a:pt x="56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2" y="1"/>
                  </a:moveTo>
                  <a:cubicBezTo>
                    <a:pt x="0" y="24"/>
                    <a:pt x="0" y="46"/>
                    <a:pt x="22" y="70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70"/>
                  </a:cubicBezTo>
                  <a:cubicBezTo>
                    <a:pt x="112" y="46"/>
                    <a:pt x="112" y="24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7"/>
            <p:cNvSpPr/>
            <p:nvPr/>
          </p:nvSpPr>
          <p:spPr>
            <a:xfrm>
              <a:off x="22458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40"/>
                  </a:cubicBezTo>
                  <a:cubicBezTo>
                    <a:pt x="23" y="52"/>
                    <a:pt x="28" y="57"/>
                    <a:pt x="37" y="57"/>
                  </a:cubicBezTo>
                  <a:cubicBezTo>
                    <a:pt x="46" y="57"/>
                    <a:pt x="57" y="52"/>
                    <a:pt x="68" y="40"/>
                  </a:cubicBez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7"/>
            <p:cNvSpPr/>
            <p:nvPr/>
          </p:nvSpPr>
          <p:spPr>
            <a:xfrm>
              <a:off x="2241160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7"/>
            <p:cNvSpPr/>
            <p:nvPr/>
          </p:nvSpPr>
          <p:spPr>
            <a:xfrm>
              <a:off x="23333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7" y="56"/>
                    <a:pt x="58" y="51"/>
                    <a:pt x="70" y="40"/>
                  </a:cubicBezTo>
                  <a:lnTo>
                    <a:pt x="70" y="16"/>
                  </a:lnTo>
                  <a:cubicBezTo>
                    <a:pt x="58" y="5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2329020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cubicBezTo>
                    <a:pt x="45" y="85"/>
                    <a:pt x="45" y="109"/>
                    <a:pt x="67" y="109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9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23333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7" y="57"/>
                    <a:pt x="58" y="52"/>
                    <a:pt x="70" y="40"/>
                  </a:cubicBez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7"/>
            <p:cNvSpPr/>
            <p:nvPr/>
          </p:nvSpPr>
          <p:spPr>
            <a:xfrm>
              <a:off x="2329020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7"/>
            <p:cNvSpPr/>
            <p:nvPr/>
          </p:nvSpPr>
          <p:spPr>
            <a:xfrm>
              <a:off x="22458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3" y="5"/>
                    <a:pt x="23" y="16"/>
                  </a:cubicBezTo>
                  <a:cubicBezTo>
                    <a:pt x="1" y="16"/>
                    <a:pt x="1" y="40"/>
                    <a:pt x="23" y="40"/>
                  </a:cubicBezTo>
                  <a:cubicBezTo>
                    <a:pt x="23" y="51"/>
                    <a:pt x="28" y="56"/>
                    <a:pt x="37" y="56"/>
                  </a:cubicBezTo>
                  <a:cubicBezTo>
                    <a:pt x="46" y="56"/>
                    <a:pt x="57" y="51"/>
                    <a:pt x="68" y="40"/>
                  </a:cubicBezTo>
                  <a:lnTo>
                    <a:pt x="68" y="16"/>
                  </a:lnTo>
                  <a:cubicBezTo>
                    <a:pt x="57" y="5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7"/>
            <p:cNvSpPr/>
            <p:nvPr/>
          </p:nvSpPr>
          <p:spPr>
            <a:xfrm>
              <a:off x="2241160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46" y="85"/>
                    <a:pt x="46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7"/>
            <p:cNvSpPr/>
            <p:nvPr/>
          </p:nvSpPr>
          <p:spPr>
            <a:xfrm>
              <a:off x="24211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4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4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8" y="40"/>
                    <a:pt x="68" y="16"/>
                    <a:pt x="46" y="16"/>
                  </a:cubicBezTo>
                  <a:cubicBezTo>
                    <a:pt x="46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7"/>
            <p:cNvSpPr/>
            <p:nvPr/>
          </p:nvSpPr>
          <p:spPr>
            <a:xfrm>
              <a:off x="2416471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24" y="85"/>
                    <a:pt x="45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7"/>
            <p:cNvSpPr/>
            <p:nvPr/>
          </p:nvSpPr>
          <p:spPr>
            <a:xfrm>
              <a:off x="23333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7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7"/>
            <p:cNvSpPr/>
            <p:nvPr/>
          </p:nvSpPr>
          <p:spPr>
            <a:xfrm>
              <a:off x="2329020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cubicBezTo>
                    <a:pt x="45" y="85"/>
                    <a:pt x="45" y="107"/>
                    <a:pt x="67" y="107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7"/>
            <p:cNvSpPr/>
            <p:nvPr/>
          </p:nvSpPr>
          <p:spPr>
            <a:xfrm>
              <a:off x="24211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7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2416471" y="1934174"/>
              <a:ext cx="23497" cy="22067"/>
            </a:xfrm>
            <a:custGeom>
              <a:avLst/>
              <a:gdLst/>
              <a:ahLst/>
              <a:cxnLst/>
              <a:rect l="l" t="t" r="r" b="b"/>
              <a:pathLst>
                <a:path w="115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2"/>
                  </a:lnTo>
                  <a:cubicBezTo>
                    <a:pt x="114" y="40"/>
                    <a:pt x="91" y="40"/>
                    <a:pt x="91" y="17"/>
                  </a:cubicBez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2158204" y="2200614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2158204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4"/>
                    <a:pt x="45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4"/>
                    <a:pt x="90" y="64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2158204" y="2288065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2158204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8"/>
                    <a:pt x="90" y="68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22458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6"/>
                    <a:pt x="23" y="46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2241160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2158204" y="2113980"/>
              <a:ext cx="14098" cy="11851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7" y="0"/>
                  </a:moveTo>
                  <a:cubicBezTo>
                    <a:pt x="29" y="0"/>
                    <a:pt x="24" y="6"/>
                    <a:pt x="24" y="18"/>
                  </a:cubicBezTo>
                  <a:lnTo>
                    <a:pt x="0" y="18"/>
                  </a:lnTo>
                  <a:cubicBezTo>
                    <a:pt x="0" y="40"/>
                    <a:pt x="24" y="40"/>
                    <a:pt x="24" y="40"/>
                  </a:cubicBezTo>
                  <a:cubicBezTo>
                    <a:pt x="24" y="52"/>
                    <a:pt x="29" y="57"/>
                    <a:pt x="37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2158204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2"/>
                    <a:pt x="45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4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2"/>
                    <a:pt x="90" y="62"/>
                    <a:pt x="90" y="40"/>
                  </a:cubicBezTo>
                  <a:cubicBezTo>
                    <a:pt x="90" y="40"/>
                    <a:pt x="90" y="17"/>
                    <a:pt x="69" y="17"/>
                  </a:cubicBezTo>
                  <a:cubicBezTo>
                    <a:pt x="57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2158204" y="2375925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2158204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2" y="24"/>
                  </a:moveTo>
                  <a:cubicBezTo>
                    <a:pt x="45" y="24"/>
                    <a:pt x="45" y="29"/>
                    <a:pt x="45" y="40"/>
                  </a:cubicBezTo>
                  <a:cubicBezTo>
                    <a:pt x="69" y="40"/>
                    <a:pt x="69" y="40"/>
                    <a:pt x="45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4" y="29"/>
                    <a:pt x="40" y="24"/>
                    <a:pt x="42" y="24"/>
                  </a:cubicBez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3"/>
                    <a:pt x="90" y="63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5" name="Google Shape;1525;p17"/>
          <p:cNvSpPr/>
          <p:nvPr/>
        </p:nvSpPr>
        <p:spPr>
          <a:xfrm rot="5400000">
            <a:off x="920775" y="3153958"/>
            <a:ext cx="1116835" cy="1116835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7"/>
          <p:cNvSpPr/>
          <p:nvPr/>
        </p:nvSpPr>
        <p:spPr>
          <a:xfrm>
            <a:off x="3530332" y="1615159"/>
            <a:ext cx="215946" cy="210556"/>
          </a:xfrm>
          <a:custGeom>
            <a:avLst/>
            <a:gdLst/>
            <a:ahLst/>
            <a:cxnLst/>
            <a:rect l="l" t="t" r="r" b="b"/>
            <a:pathLst>
              <a:path w="881" h="859" extrusionOk="0">
                <a:moveTo>
                  <a:pt x="429" y="160"/>
                </a:moveTo>
                <a:cubicBezTo>
                  <a:pt x="588" y="160"/>
                  <a:pt x="723" y="272"/>
                  <a:pt x="723" y="430"/>
                </a:cubicBezTo>
                <a:cubicBezTo>
                  <a:pt x="723" y="588"/>
                  <a:pt x="588" y="701"/>
                  <a:pt x="429" y="701"/>
                </a:cubicBezTo>
                <a:cubicBezTo>
                  <a:pt x="294" y="701"/>
                  <a:pt x="158" y="588"/>
                  <a:pt x="158" y="430"/>
                </a:cubicBezTo>
                <a:cubicBezTo>
                  <a:pt x="158" y="272"/>
                  <a:pt x="294" y="160"/>
                  <a:pt x="429" y="160"/>
                </a:cubicBezTo>
                <a:close/>
                <a:moveTo>
                  <a:pt x="429" y="1"/>
                </a:moveTo>
                <a:cubicBezTo>
                  <a:pt x="203" y="1"/>
                  <a:pt x="1" y="181"/>
                  <a:pt x="1" y="430"/>
                </a:cubicBezTo>
                <a:cubicBezTo>
                  <a:pt x="1" y="678"/>
                  <a:pt x="203" y="858"/>
                  <a:pt x="429" y="858"/>
                </a:cubicBezTo>
                <a:cubicBezTo>
                  <a:pt x="678" y="858"/>
                  <a:pt x="880" y="678"/>
                  <a:pt x="880" y="430"/>
                </a:cubicBezTo>
                <a:cubicBezTo>
                  <a:pt x="880" y="181"/>
                  <a:pt x="678" y="1"/>
                  <a:pt x="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7"/>
          <p:cNvSpPr/>
          <p:nvPr/>
        </p:nvSpPr>
        <p:spPr>
          <a:xfrm>
            <a:off x="2806740" y="119203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7"/>
          <p:cNvSpPr/>
          <p:nvPr/>
        </p:nvSpPr>
        <p:spPr>
          <a:xfrm>
            <a:off x="2806740" y="119203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7"/>
          <p:cNvSpPr/>
          <p:nvPr/>
        </p:nvSpPr>
        <p:spPr>
          <a:xfrm>
            <a:off x="3243539" y="1020700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7"/>
          <p:cNvSpPr/>
          <p:nvPr/>
        </p:nvSpPr>
        <p:spPr>
          <a:xfrm>
            <a:off x="3243539" y="1020700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7"/>
          <p:cNvSpPr/>
          <p:nvPr/>
        </p:nvSpPr>
        <p:spPr>
          <a:xfrm>
            <a:off x="8594416" y="91447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17"/>
          <p:cNvGrpSpPr/>
          <p:nvPr/>
        </p:nvGrpSpPr>
        <p:grpSpPr>
          <a:xfrm rot="-2700000">
            <a:off x="8302107" y="455799"/>
            <a:ext cx="243782" cy="238259"/>
            <a:chOff x="5387475" y="3939240"/>
            <a:chExt cx="185595" cy="181389"/>
          </a:xfrm>
        </p:grpSpPr>
        <p:sp>
          <p:nvSpPr>
            <p:cNvPr id="1533" name="Google Shape;1533;p1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17"/>
          <p:cNvSpPr/>
          <p:nvPr/>
        </p:nvSpPr>
        <p:spPr>
          <a:xfrm rot="-1929275">
            <a:off x="297044" y="2734663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6" name="Google Shape;1536;p17"/>
          <p:cNvGrpSpPr/>
          <p:nvPr/>
        </p:nvGrpSpPr>
        <p:grpSpPr>
          <a:xfrm>
            <a:off x="506660" y="4653954"/>
            <a:ext cx="243778" cy="238255"/>
            <a:chOff x="5225094" y="4199975"/>
            <a:chExt cx="185595" cy="181389"/>
          </a:xfrm>
        </p:grpSpPr>
        <p:sp>
          <p:nvSpPr>
            <p:cNvPr id="1537" name="Google Shape;1537;p1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17"/>
          <p:cNvGrpSpPr/>
          <p:nvPr/>
        </p:nvGrpSpPr>
        <p:grpSpPr>
          <a:xfrm rot="2700000">
            <a:off x="598111" y="512873"/>
            <a:ext cx="243782" cy="238259"/>
            <a:chOff x="5225094" y="4199975"/>
            <a:chExt cx="185595" cy="181389"/>
          </a:xfrm>
        </p:grpSpPr>
        <p:sp>
          <p:nvSpPr>
            <p:cNvPr id="1540" name="Google Shape;1540;p1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17"/>
          <p:cNvSpPr/>
          <p:nvPr/>
        </p:nvSpPr>
        <p:spPr>
          <a:xfrm rot="5400000">
            <a:off x="5235491" y="4833003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17"/>
          <p:cNvGrpSpPr/>
          <p:nvPr/>
        </p:nvGrpSpPr>
        <p:grpSpPr>
          <a:xfrm rot="2700000">
            <a:off x="3407659" y="4391512"/>
            <a:ext cx="243782" cy="238259"/>
            <a:chOff x="5387475" y="3939240"/>
            <a:chExt cx="185595" cy="181389"/>
          </a:xfrm>
        </p:grpSpPr>
        <p:sp>
          <p:nvSpPr>
            <p:cNvPr id="1544" name="Google Shape;1544;p1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6" name="Google Shape;1546;p17"/>
          <p:cNvSpPr/>
          <p:nvPr/>
        </p:nvSpPr>
        <p:spPr>
          <a:xfrm>
            <a:off x="8125335" y="4516634"/>
            <a:ext cx="792829" cy="137316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7"/>
          <p:cNvSpPr txBox="1">
            <a:spLocks noGrp="1"/>
          </p:cNvSpPr>
          <p:nvPr>
            <p:ph type="title" hasCustomPrompt="1"/>
          </p:nvPr>
        </p:nvSpPr>
        <p:spPr>
          <a:xfrm>
            <a:off x="1100981" y="1825725"/>
            <a:ext cx="17169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8" name="Google Shape;1548;p17"/>
          <p:cNvSpPr txBox="1">
            <a:spLocks noGrp="1"/>
          </p:cNvSpPr>
          <p:nvPr>
            <p:ph type="subTitle" idx="1"/>
          </p:nvPr>
        </p:nvSpPr>
        <p:spPr>
          <a:xfrm>
            <a:off x="1214800" y="3088742"/>
            <a:ext cx="1489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49" name="Google Shape;1549;p17"/>
          <p:cNvSpPr txBox="1">
            <a:spLocks noGrp="1"/>
          </p:cNvSpPr>
          <p:nvPr>
            <p:ph type="title" idx="2" hasCustomPrompt="1"/>
          </p:nvPr>
        </p:nvSpPr>
        <p:spPr>
          <a:xfrm>
            <a:off x="3632803" y="1825725"/>
            <a:ext cx="17166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0" name="Google Shape;1550;p17"/>
          <p:cNvSpPr txBox="1">
            <a:spLocks noGrp="1"/>
          </p:cNvSpPr>
          <p:nvPr>
            <p:ph type="subTitle" idx="3"/>
          </p:nvPr>
        </p:nvSpPr>
        <p:spPr>
          <a:xfrm>
            <a:off x="3746288" y="3088742"/>
            <a:ext cx="1489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51" name="Google Shape;1551;p17"/>
          <p:cNvSpPr txBox="1">
            <a:spLocks noGrp="1"/>
          </p:cNvSpPr>
          <p:nvPr>
            <p:ph type="title" idx="4" hasCustomPrompt="1"/>
          </p:nvPr>
        </p:nvSpPr>
        <p:spPr>
          <a:xfrm>
            <a:off x="6191441" y="1825725"/>
            <a:ext cx="16890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2" name="Google Shape;1552;p17"/>
          <p:cNvSpPr txBox="1">
            <a:spLocks noGrp="1"/>
          </p:cNvSpPr>
          <p:nvPr>
            <p:ph type="subTitle" idx="5"/>
          </p:nvPr>
        </p:nvSpPr>
        <p:spPr>
          <a:xfrm>
            <a:off x="6290453" y="3088742"/>
            <a:ext cx="1489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53" name="Google Shape;1553;p17"/>
          <p:cNvSpPr txBox="1">
            <a:spLocks noGrp="1"/>
          </p:cNvSpPr>
          <p:nvPr>
            <p:ph type="subTitle" idx="6"/>
          </p:nvPr>
        </p:nvSpPr>
        <p:spPr>
          <a:xfrm>
            <a:off x="1214800" y="2766596"/>
            <a:ext cx="14892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54" name="Google Shape;1554;p17"/>
          <p:cNvSpPr txBox="1">
            <a:spLocks noGrp="1"/>
          </p:cNvSpPr>
          <p:nvPr>
            <p:ph type="subTitle" idx="7"/>
          </p:nvPr>
        </p:nvSpPr>
        <p:spPr>
          <a:xfrm>
            <a:off x="3746286" y="2766596"/>
            <a:ext cx="14892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55" name="Google Shape;1555;p17"/>
          <p:cNvSpPr txBox="1">
            <a:spLocks noGrp="1"/>
          </p:cNvSpPr>
          <p:nvPr>
            <p:ph type="subTitle" idx="8"/>
          </p:nvPr>
        </p:nvSpPr>
        <p:spPr>
          <a:xfrm>
            <a:off x="6290451" y="2766596"/>
            <a:ext cx="14892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7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56" name="Google Shape;1556;p17"/>
          <p:cNvSpPr txBox="1">
            <a:spLocks noGrp="1"/>
          </p:cNvSpPr>
          <p:nvPr>
            <p:ph type="title" idx="9"/>
          </p:nvPr>
        </p:nvSpPr>
        <p:spPr>
          <a:xfrm>
            <a:off x="720000" y="338775"/>
            <a:ext cx="77040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2_1_1_1_1_2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8"/>
          <p:cNvSpPr txBox="1">
            <a:spLocks noGrp="1"/>
          </p:cNvSpPr>
          <p:nvPr>
            <p:ph type="title"/>
          </p:nvPr>
        </p:nvSpPr>
        <p:spPr>
          <a:xfrm>
            <a:off x="2150250" y="338525"/>
            <a:ext cx="48435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1559" name="Google Shape;1559;p18"/>
          <p:cNvSpPr txBox="1">
            <a:spLocks noGrp="1"/>
          </p:cNvSpPr>
          <p:nvPr>
            <p:ph type="subTitle" idx="1"/>
          </p:nvPr>
        </p:nvSpPr>
        <p:spPr>
          <a:xfrm>
            <a:off x="1264175" y="2335629"/>
            <a:ext cx="14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60" name="Google Shape;1560;p18"/>
          <p:cNvSpPr txBox="1">
            <a:spLocks noGrp="1"/>
          </p:cNvSpPr>
          <p:nvPr>
            <p:ph type="subTitle" idx="2"/>
          </p:nvPr>
        </p:nvSpPr>
        <p:spPr>
          <a:xfrm>
            <a:off x="3879325" y="2335629"/>
            <a:ext cx="14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61" name="Google Shape;1561;p18"/>
          <p:cNvSpPr txBox="1">
            <a:spLocks noGrp="1"/>
          </p:cNvSpPr>
          <p:nvPr>
            <p:ph type="subTitle" idx="3"/>
          </p:nvPr>
        </p:nvSpPr>
        <p:spPr>
          <a:xfrm>
            <a:off x="6483624" y="2335629"/>
            <a:ext cx="14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62" name="Google Shape;1562;p18"/>
          <p:cNvSpPr txBox="1">
            <a:spLocks noGrp="1"/>
          </p:cNvSpPr>
          <p:nvPr>
            <p:ph type="subTitle" idx="4"/>
          </p:nvPr>
        </p:nvSpPr>
        <p:spPr>
          <a:xfrm>
            <a:off x="723900" y="3370740"/>
            <a:ext cx="24801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563" name="Google Shape;1563;p18"/>
          <p:cNvSpPr txBox="1">
            <a:spLocks noGrp="1"/>
          </p:cNvSpPr>
          <p:nvPr>
            <p:ph type="subTitle" idx="5"/>
          </p:nvPr>
        </p:nvSpPr>
        <p:spPr>
          <a:xfrm>
            <a:off x="3331950" y="3370740"/>
            <a:ext cx="24801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564" name="Google Shape;1564;p18"/>
          <p:cNvSpPr txBox="1">
            <a:spLocks noGrp="1"/>
          </p:cNvSpPr>
          <p:nvPr>
            <p:ph type="subTitle" idx="6"/>
          </p:nvPr>
        </p:nvSpPr>
        <p:spPr>
          <a:xfrm>
            <a:off x="5940000" y="3370740"/>
            <a:ext cx="24801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2_1_1_1_1_3"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22"/>
          <p:cNvSpPr txBox="1">
            <a:spLocks noGrp="1"/>
          </p:cNvSpPr>
          <p:nvPr>
            <p:ph type="title"/>
          </p:nvPr>
        </p:nvSpPr>
        <p:spPr>
          <a:xfrm>
            <a:off x="720000" y="338525"/>
            <a:ext cx="77040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5" name="Google Shape;2835;p22"/>
          <p:cNvSpPr txBox="1">
            <a:spLocks noGrp="1"/>
          </p:cNvSpPr>
          <p:nvPr>
            <p:ph type="subTitle" idx="1"/>
          </p:nvPr>
        </p:nvSpPr>
        <p:spPr>
          <a:xfrm>
            <a:off x="5033988" y="3460654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836" name="Google Shape;2836;p22"/>
          <p:cNvSpPr txBox="1">
            <a:spLocks noGrp="1"/>
          </p:cNvSpPr>
          <p:nvPr>
            <p:ph type="subTitle" idx="2"/>
          </p:nvPr>
        </p:nvSpPr>
        <p:spPr>
          <a:xfrm>
            <a:off x="5033988" y="2367761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7" name="Google Shape;2837;p22"/>
          <p:cNvSpPr txBox="1">
            <a:spLocks noGrp="1"/>
          </p:cNvSpPr>
          <p:nvPr>
            <p:ph type="subTitle" idx="3"/>
          </p:nvPr>
        </p:nvSpPr>
        <p:spPr>
          <a:xfrm>
            <a:off x="5033988" y="2911760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8" name="Google Shape;2838;p22"/>
          <p:cNvSpPr txBox="1">
            <a:spLocks noGrp="1"/>
          </p:cNvSpPr>
          <p:nvPr>
            <p:ph type="subTitle" idx="4"/>
          </p:nvPr>
        </p:nvSpPr>
        <p:spPr>
          <a:xfrm>
            <a:off x="5033988" y="1269485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839" name="Google Shape;2839;p22"/>
          <p:cNvSpPr txBox="1">
            <a:spLocks noGrp="1"/>
          </p:cNvSpPr>
          <p:nvPr>
            <p:ph type="subTitle" idx="5"/>
          </p:nvPr>
        </p:nvSpPr>
        <p:spPr>
          <a:xfrm>
            <a:off x="5033988" y="1813484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840" name="Google Shape;2840;p22"/>
          <p:cNvSpPr txBox="1">
            <a:spLocks noGrp="1"/>
          </p:cNvSpPr>
          <p:nvPr>
            <p:ph type="subTitle" idx="6"/>
          </p:nvPr>
        </p:nvSpPr>
        <p:spPr>
          <a:xfrm>
            <a:off x="5033988" y="4010057"/>
            <a:ext cx="32772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"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p23"/>
          <p:cNvSpPr txBox="1">
            <a:spLocks noGrp="1"/>
          </p:cNvSpPr>
          <p:nvPr>
            <p:ph type="title"/>
          </p:nvPr>
        </p:nvSpPr>
        <p:spPr>
          <a:xfrm>
            <a:off x="2546000" y="3178290"/>
            <a:ext cx="2952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2843" name="Google Shape;2843;p23"/>
          <p:cNvSpPr txBox="1">
            <a:spLocks noGrp="1"/>
          </p:cNvSpPr>
          <p:nvPr>
            <p:ph type="title" idx="2" hasCustomPrompt="1"/>
          </p:nvPr>
        </p:nvSpPr>
        <p:spPr>
          <a:xfrm>
            <a:off x="3110409" y="1471407"/>
            <a:ext cx="27792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" name="Google Shape;2873;p25"/>
          <p:cNvSpPr txBox="1">
            <a:spLocks noGrp="1"/>
          </p:cNvSpPr>
          <p:nvPr>
            <p:ph type="title"/>
          </p:nvPr>
        </p:nvSpPr>
        <p:spPr>
          <a:xfrm>
            <a:off x="723900" y="3402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_1_1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5" name="Google Shape;2875;p26"/>
          <p:cNvGrpSpPr/>
          <p:nvPr/>
        </p:nvGrpSpPr>
        <p:grpSpPr>
          <a:xfrm>
            <a:off x="356827" y="298518"/>
            <a:ext cx="8541814" cy="4470412"/>
            <a:chOff x="356827" y="298518"/>
            <a:chExt cx="8541814" cy="4470412"/>
          </a:xfrm>
        </p:grpSpPr>
        <p:sp>
          <p:nvSpPr>
            <p:cNvPr id="2876" name="Google Shape;2876;p26"/>
            <p:cNvSpPr/>
            <p:nvPr/>
          </p:nvSpPr>
          <p:spPr>
            <a:xfrm>
              <a:off x="8673525" y="671560"/>
              <a:ext cx="224608" cy="224606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60"/>
                  </a:moveTo>
                  <a:cubicBezTo>
                    <a:pt x="611" y="160"/>
                    <a:pt x="723" y="295"/>
                    <a:pt x="723" y="430"/>
                  </a:cubicBezTo>
                  <a:cubicBezTo>
                    <a:pt x="723" y="588"/>
                    <a:pt x="611" y="701"/>
                    <a:pt x="452" y="701"/>
                  </a:cubicBezTo>
                  <a:cubicBezTo>
                    <a:pt x="295" y="701"/>
                    <a:pt x="181" y="588"/>
                    <a:pt x="181" y="430"/>
                  </a:cubicBezTo>
                  <a:cubicBezTo>
                    <a:pt x="181" y="295"/>
                    <a:pt x="295" y="160"/>
                    <a:pt x="452" y="160"/>
                  </a:cubicBezTo>
                  <a:close/>
                  <a:moveTo>
                    <a:pt x="452" y="1"/>
                  </a:moveTo>
                  <a:cubicBezTo>
                    <a:pt x="205" y="1"/>
                    <a:pt x="1" y="205"/>
                    <a:pt x="1" y="430"/>
                  </a:cubicBezTo>
                  <a:cubicBezTo>
                    <a:pt x="1" y="678"/>
                    <a:pt x="205" y="882"/>
                    <a:pt x="452" y="882"/>
                  </a:cubicBezTo>
                  <a:cubicBezTo>
                    <a:pt x="701" y="882"/>
                    <a:pt x="882" y="678"/>
                    <a:pt x="882" y="430"/>
                  </a:cubicBezTo>
                  <a:cubicBezTo>
                    <a:pt x="882" y="205"/>
                    <a:pt x="701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7" name="Google Shape;2877;p26"/>
            <p:cNvGrpSpPr/>
            <p:nvPr/>
          </p:nvGrpSpPr>
          <p:grpSpPr>
            <a:xfrm>
              <a:off x="8137490" y="946259"/>
              <a:ext cx="241672" cy="247275"/>
              <a:chOff x="1305734" y="1992982"/>
              <a:chExt cx="232982" cy="238383"/>
            </a:xfrm>
          </p:grpSpPr>
          <p:sp>
            <p:nvSpPr>
              <p:cNvPr id="2878" name="Google Shape;2878;p26"/>
              <p:cNvSpPr/>
              <p:nvPr/>
            </p:nvSpPr>
            <p:spPr>
              <a:xfrm>
                <a:off x="1399515" y="1992982"/>
                <a:ext cx="44681" cy="238383"/>
              </a:xfrm>
              <a:custGeom>
                <a:avLst/>
                <a:gdLst/>
                <a:ahLst/>
                <a:cxnLst/>
                <a:rect l="l" t="t" r="r" b="b"/>
                <a:pathLst>
                  <a:path w="182" h="971" extrusionOk="0">
                    <a:moveTo>
                      <a:pt x="1" y="1"/>
                    </a:moveTo>
                    <a:lnTo>
                      <a:pt x="1" y="971"/>
                    </a:lnTo>
                    <a:lnTo>
                      <a:pt x="181" y="97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6"/>
              <p:cNvSpPr/>
              <p:nvPr/>
            </p:nvSpPr>
            <p:spPr>
              <a:xfrm>
                <a:off x="1305734" y="2092900"/>
                <a:ext cx="232982" cy="38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48" y="157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80" name="Google Shape;2880;p26"/>
            <p:cNvSpPr/>
            <p:nvPr/>
          </p:nvSpPr>
          <p:spPr>
            <a:xfrm rot="10800000">
              <a:off x="8142757" y="356509"/>
              <a:ext cx="723078" cy="125199"/>
            </a:xfrm>
            <a:custGeom>
              <a:avLst/>
              <a:gdLst/>
              <a:ahLst/>
              <a:cxnLst/>
              <a:rect l="l" t="t" r="r" b="b"/>
              <a:pathLst>
                <a:path w="3523" h="610" extrusionOk="0">
                  <a:moveTo>
                    <a:pt x="747" y="1"/>
                  </a:moveTo>
                  <a:lnTo>
                    <a:pt x="407" y="338"/>
                  </a:lnTo>
                  <a:lnTo>
                    <a:pt x="136" y="67"/>
                  </a:lnTo>
                  <a:lnTo>
                    <a:pt x="1" y="203"/>
                  </a:lnTo>
                  <a:lnTo>
                    <a:pt x="407" y="609"/>
                  </a:lnTo>
                  <a:lnTo>
                    <a:pt x="747" y="271"/>
                  </a:lnTo>
                  <a:lnTo>
                    <a:pt x="1085" y="609"/>
                  </a:lnTo>
                  <a:lnTo>
                    <a:pt x="1424" y="271"/>
                  </a:lnTo>
                  <a:lnTo>
                    <a:pt x="1762" y="609"/>
                  </a:lnTo>
                  <a:lnTo>
                    <a:pt x="2101" y="271"/>
                  </a:lnTo>
                  <a:lnTo>
                    <a:pt x="2439" y="609"/>
                  </a:lnTo>
                  <a:lnTo>
                    <a:pt x="2779" y="271"/>
                  </a:lnTo>
                  <a:lnTo>
                    <a:pt x="3116" y="609"/>
                  </a:lnTo>
                  <a:lnTo>
                    <a:pt x="3523" y="203"/>
                  </a:lnTo>
                  <a:lnTo>
                    <a:pt x="3411" y="67"/>
                  </a:lnTo>
                  <a:lnTo>
                    <a:pt x="3116" y="338"/>
                  </a:lnTo>
                  <a:lnTo>
                    <a:pt x="2779" y="1"/>
                  </a:lnTo>
                  <a:lnTo>
                    <a:pt x="2439" y="338"/>
                  </a:lnTo>
                  <a:lnTo>
                    <a:pt x="2123" y="1"/>
                  </a:lnTo>
                  <a:lnTo>
                    <a:pt x="1762" y="338"/>
                  </a:lnTo>
                  <a:lnTo>
                    <a:pt x="1446" y="1"/>
                  </a:lnTo>
                  <a:lnTo>
                    <a:pt x="1085" y="33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6"/>
            <p:cNvSpPr/>
            <p:nvPr/>
          </p:nvSpPr>
          <p:spPr>
            <a:xfrm rot="10800000">
              <a:off x="8423993" y="4483813"/>
              <a:ext cx="319772" cy="241163"/>
            </a:xfrm>
            <a:custGeom>
              <a:avLst/>
              <a:gdLst/>
              <a:ahLst/>
              <a:cxnLst/>
              <a:rect l="l" t="t" r="r" b="b"/>
              <a:pathLst>
                <a:path w="1558" h="1175" extrusionOk="0">
                  <a:moveTo>
                    <a:pt x="790" y="340"/>
                  </a:moveTo>
                  <a:lnTo>
                    <a:pt x="1219" y="994"/>
                  </a:lnTo>
                  <a:lnTo>
                    <a:pt x="362" y="994"/>
                  </a:lnTo>
                  <a:lnTo>
                    <a:pt x="790" y="340"/>
                  </a:lnTo>
                  <a:close/>
                  <a:moveTo>
                    <a:pt x="790" y="1"/>
                  </a:moveTo>
                  <a:lnTo>
                    <a:pt x="0" y="1175"/>
                  </a:lnTo>
                  <a:lnTo>
                    <a:pt x="1557" y="117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6"/>
            <p:cNvSpPr/>
            <p:nvPr/>
          </p:nvSpPr>
          <p:spPr>
            <a:xfrm rot="10800000" flipH="1">
              <a:off x="8673022" y="4096797"/>
              <a:ext cx="225620" cy="224606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60"/>
                  </a:moveTo>
                  <a:cubicBezTo>
                    <a:pt x="611" y="160"/>
                    <a:pt x="723" y="295"/>
                    <a:pt x="723" y="430"/>
                  </a:cubicBezTo>
                  <a:cubicBezTo>
                    <a:pt x="723" y="588"/>
                    <a:pt x="611" y="701"/>
                    <a:pt x="452" y="701"/>
                  </a:cubicBezTo>
                  <a:cubicBezTo>
                    <a:pt x="295" y="701"/>
                    <a:pt x="181" y="588"/>
                    <a:pt x="181" y="430"/>
                  </a:cubicBezTo>
                  <a:cubicBezTo>
                    <a:pt x="181" y="295"/>
                    <a:pt x="295" y="160"/>
                    <a:pt x="452" y="160"/>
                  </a:cubicBezTo>
                  <a:close/>
                  <a:moveTo>
                    <a:pt x="452" y="1"/>
                  </a:moveTo>
                  <a:cubicBezTo>
                    <a:pt x="205" y="1"/>
                    <a:pt x="1" y="205"/>
                    <a:pt x="1" y="430"/>
                  </a:cubicBezTo>
                  <a:cubicBezTo>
                    <a:pt x="1" y="678"/>
                    <a:pt x="205" y="882"/>
                    <a:pt x="452" y="882"/>
                  </a:cubicBezTo>
                  <a:cubicBezTo>
                    <a:pt x="701" y="882"/>
                    <a:pt x="882" y="678"/>
                    <a:pt x="882" y="430"/>
                  </a:cubicBezTo>
                  <a:cubicBezTo>
                    <a:pt x="882" y="205"/>
                    <a:pt x="701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3" name="Google Shape;2883;p26"/>
            <p:cNvGrpSpPr/>
            <p:nvPr/>
          </p:nvGrpSpPr>
          <p:grpSpPr>
            <a:xfrm flipH="1">
              <a:off x="403124" y="592029"/>
              <a:ext cx="444865" cy="442892"/>
              <a:chOff x="-58641" y="2895500"/>
              <a:chExt cx="680326" cy="680326"/>
            </a:xfrm>
          </p:grpSpPr>
          <p:sp>
            <p:nvSpPr>
              <p:cNvPr id="2884" name="Google Shape;2884;p26"/>
              <p:cNvSpPr/>
              <p:nvPr/>
            </p:nvSpPr>
            <p:spPr>
              <a:xfrm>
                <a:off x="57738" y="3012086"/>
                <a:ext cx="521853" cy="526392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51" extrusionOk="0">
                    <a:moveTo>
                      <a:pt x="2326" y="1"/>
                    </a:moveTo>
                    <a:lnTo>
                      <a:pt x="0" y="2349"/>
                    </a:lnTo>
                    <a:cubicBezTo>
                      <a:pt x="91" y="2415"/>
                      <a:pt x="181" y="2484"/>
                      <a:pt x="295" y="2551"/>
                    </a:cubicBezTo>
                    <a:lnTo>
                      <a:pt x="2529" y="293"/>
                    </a:lnTo>
                    <a:cubicBezTo>
                      <a:pt x="2484" y="203"/>
                      <a:pt x="2417" y="91"/>
                      <a:pt x="23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6"/>
              <p:cNvSpPr/>
              <p:nvPr/>
            </p:nvSpPr>
            <p:spPr>
              <a:xfrm>
                <a:off x="-16753" y="2937595"/>
                <a:ext cx="521853" cy="521853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29" extrusionOk="0">
                    <a:moveTo>
                      <a:pt x="2236" y="1"/>
                    </a:moveTo>
                    <a:lnTo>
                      <a:pt x="0" y="2235"/>
                    </a:lnTo>
                    <a:cubicBezTo>
                      <a:pt x="45" y="2348"/>
                      <a:pt x="114" y="2439"/>
                      <a:pt x="204" y="2529"/>
                    </a:cubicBezTo>
                    <a:lnTo>
                      <a:pt x="2529" y="203"/>
                    </a:lnTo>
                    <a:cubicBezTo>
                      <a:pt x="2438" y="113"/>
                      <a:pt x="2348" y="46"/>
                      <a:pt x="22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6"/>
              <p:cNvSpPr/>
              <p:nvPr/>
            </p:nvSpPr>
            <p:spPr>
              <a:xfrm>
                <a:off x="165038" y="3119179"/>
                <a:ext cx="456647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2123" y="0"/>
                    </a:moveTo>
                    <a:lnTo>
                      <a:pt x="0" y="2122"/>
                    </a:lnTo>
                    <a:cubicBezTo>
                      <a:pt x="136" y="2167"/>
                      <a:pt x="271" y="2212"/>
                      <a:pt x="407" y="2212"/>
                    </a:cubicBezTo>
                    <a:lnTo>
                      <a:pt x="2213" y="406"/>
                    </a:lnTo>
                    <a:cubicBezTo>
                      <a:pt x="2189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6"/>
              <p:cNvSpPr/>
              <p:nvPr/>
            </p:nvSpPr>
            <p:spPr>
              <a:xfrm>
                <a:off x="-58641" y="2895500"/>
                <a:ext cx="456853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1807" y="1"/>
                    </a:moveTo>
                    <a:lnTo>
                      <a:pt x="1" y="1807"/>
                    </a:lnTo>
                    <a:cubicBezTo>
                      <a:pt x="23" y="1942"/>
                      <a:pt x="46" y="2077"/>
                      <a:pt x="91" y="2213"/>
                    </a:cubicBezTo>
                    <a:lnTo>
                      <a:pt x="2213" y="91"/>
                    </a:lnTo>
                    <a:cubicBezTo>
                      <a:pt x="2078" y="46"/>
                      <a:pt x="1942" y="24"/>
                      <a:pt x="1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6"/>
              <p:cNvSpPr/>
              <p:nvPr/>
            </p:nvSpPr>
            <p:spPr>
              <a:xfrm>
                <a:off x="318560" y="3273113"/>
                <a:ext cx="303124" cy="302712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7" extrusionOk="0">
                    <a:moveTo>
                      <a:pt x="1469" y="0"/>
                    </a:moveTo>
                    <a:lnTo>
                      <a:pt x="1" y="1466"/>
                    </a:lnTo>
                    <a:cubicBezTo>
                      <a:pt x="362" y="1445"/>
                      <a:pt x="723" y="1286"/>
                      <a:pt x="994" y="993"/>
                    </a:cubicBezTo>
                    <a:cubicBezTo>
                      <a:pt x="1265" y="722"/>
                      <a:pt x="1424" y="361"/>
                      <a:pt x="1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6"/>
              <p:cNvSpPr/>
              <p:nvPr/>
            </p:nvSpPr>
            <p:spPr>
              <a:xfrm>
                <a:off x="-58641" y="2895500"/>
                <a:ext cx="302918" cy="30766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491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106" y="46"/>
                      <a:pt x="768" y="205"/>
                      <a:pt x="474" y="497"/>
                    </a:cubicBezTo>
                    <a:cubicBezTo>
                      <a:pt x="203" y="768"/>
                      <a:pt x="46" y="1129"/>
                      <a:pt x="1" y="149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0" name="Google Shape;2890;p26"/>
            <p:cNvSpPr/>
            <p:nvPr/>
          </p:nvSpPr>
          <p:spPr>
            <a:xfrm flipH="1">
              <a:off x="356827" y="4643730"/>
              <a:ext cx="726337" cy="125199"/>
            </a:xfrm>
            <a:custGeom>
              <a:avLst/>
              <a:gdLst/>
              <a:ahLst/>
              <a:cxnLst/>
              <a:rect l="l" t="t" r="r" b="b"/>
              <a:pathLst>
                <a:path w="3523" h="610" extrusionOk="0">
                  <a:moveTo>
                    <a:pt x="747" y="1"/>
                  </a:moveTo>
                  <a:lnTo>
                    <a:pt x="407" y="338"/>
                  </a:lnTo>
                  <a:lnTo>
                    <a:pt x="136" y="67"/>
                  </a:lnTo>
                  <a:lnTo>
                    <a:pt x="1" y="203"/>
                  </a:lnTo>
                  <a:lnTo>
                    <a:pt x="407" y="609"/>
                  </a:lnTo>
                  <a:lnTo>
                    <a:pt x="747" y="271"/>
                  </a:lnTo>
                  <a:lnTo>
                    <a:pt x="1085" y="609"/>
                  </a:lnTo>
                  <a:lnTo>
                    <a:pt x="1424" y="271"/>
                  </a:lnTo>
                  <a:lnTo>
                    <a:pt x="1762" y="609"/>
                  </a:lnTo>
                  <a:lnTo>
                    <a:pt x="2101" y="271"/>
                  </a:lnTo>
                  <a:lnTo>
                    <a:pt x="2439" y="609"/>
                  </a:lnTo>
                  <a:lnTo>
                    <a:pt x="2779" y="271"/>
                  </a:lnTo>
                  <a:lnTo>
                    <a:pt x="3116" y="609"/>
                  </a:lnTo>
                  <a:lnTo>
                    <a:pt x="3523" y="203"/>
                  </a:lnTo>
                  <a:lnTo>
                    <a:pt x="3411" y="67"/>
                  </a:lnTo>
                  <a:lnTo>
                    <a:pt x="3116" y="338"/>
                  </a:lnTo>
                  <a:lnTo>
                    <a:pt x="2779" y="1"/>
                  </a:lnTo>
                  <a:lnTo>
                    <a:pt x="2439" y="338"/>
                  </a:lnTo>
                  <a:lnTo>
                    <a:pt x="2123" y="1"/>
                  </a:lnTo>
                  <a:lnTo>
                    <a:pt x="1762" y="338"/>
                  </a:lnTo>
                  <a:lnTo>
                    <a:pt x="1446" y="1"/>
                  </a:lnTo>
                  <a:lnTo>
                    <a:pt x="1085" y="33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6"/>
            <p:cNvSpPr/>
            <p:nvPr/>
          </p:nvSpPr>
          <p:spPr>
            <a:xfrm flipH="1">
              <a:off x="1083170" y="298518"/>
              <a:ext cx="321213" cy="241163"/>
            </a:xfrm>
            <a:custGeom>
              <a:avLst/>
              <a:gdLst/>
              <a:ahLst/>
              <a:cxnLst/>
              <a:rect l="l" t="t" r="r" b="b"/>
              <a:pathLst>
                <a:path w="1558" h="1175" extrusionOk="0">
                  <a:moveTo>
                    <a:pt x="790" y="340"/>
                  </a:moveTo>
                  <a:lnTo>
                    <a:pt x="1219" y="994"/>
                  </a:lnTo>
                  <a:lnTo>
                    <a:pt x="362" y="994"/>
                  </a:lnTo>
                  <a:lnTo>
                    <a:pt x="790" y="340"/>
                  </a:lnTo>
                  <a:close/>
                  <a:moveTo>
                    <a:pt x="790" y="1"/>
                  </a:moveTo>
                  <a:lnTo>
                    <a:pt x="0" y="1175"/>
                  </a:lnTo>
                  <a:lnTo>
                    <a:pt x="1557" y="117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2" name="Google Shape;2892;p26"/>
          <p:cNvSpPr txBox="1">
            <a:spLocks noGrp="1"/>
          </p:cNvSpPr>
          <p:nvPr>
            <p:ph type="title"/>
          </p:nvPr>
        </p:nvSpPr>
        <p:spPr>
          <a:xfrm>
            <a:off x="1006500" y="338525"/>
            <a:ext cx="7131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3" name="Google Shape;2893;p26"/>
          <p:cNvSpPr txBox="1">
            <a:spLocks noGrp="1"/>
          </p:cNvSpPr>
          <p:nvPr>
            <p:ph type="subTitle" idx="1"/>
          </p:nvPr>
        </p:nvSpPr>
        <p:spPr>
          <a:xfrm>
            <a:off x="2014684" y="3590010"/>
            <a:ext cx="19494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94" name="Google Shape;2894;p26"/>
          <p:cNvSpPr txBox="1">
            <a:spLocks noGrp="1"/>
          </p:cNvSpPr>
          <p:nvPr>
            <p:ph type="subTitle" idx="2"/>
          </p:nvPr>
        </p:nvSpPr>
        <p:spPr>
          <a:xfrm>
            <a:off x="2014684" y="3282855"/>
            <a:ext cx="1949400" cy="4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95" name="Google Shape;2895;p26"/>
          <p:cNvSpPr txBox="1">
            <a:spLocks noGrp="1"/>
          </p:cNvSpPr>
          <p:nvPr>
            <p:ph type="subTitle" idx="3"/>
          </p:nvPr>
        </p:nvSpPr>
        <p:spPr>
          <a:xfrm>
            <a:off x="5180576" y="3281739"/>
            <a:ext cx="19494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96" name="Google Shape;2896;p26"/>
          <p:cNvSpPr txBox="1">
            <a:spLocks noGrp="1"/>
          </p:cNvSpPr>
          <p:nvPr>
            <p:ph type="subTitle" idx="4"/>
          </p:nvPr>
        </p:nvSpPr>
        <p:spPr>
          <a:xfrm>
            <a:off x="5180576" y="3590010"/>
            <a:ext cx="19494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ONE_COLUMN_TEXT_1_1_1_1_1_1"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0" name="Google Shape;3070;p33"/>
          <p:cNvSpPr txBox="1">
            <a:spLocks noGrp="1"/>
          </p:cNvSpPr>
          <p:nvPr>
            <p:ph type="title"/>
          </p:nvPr>
        </p:nvSpPr>
        <p:spPr>
          <a:xfrm>
            <a:off x="909500" y="338769"/>
            <a:ext cx="7328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71" name="Google Shape;3071;p33"/>
          <p:cNvSpPr/>
          <p:nvPr/>
        </p:nvSpPr>
        <p:spPr>
          <a:xfrm>
            <a:off x="6994100" y="1958485"/>
            <a:ext cx="224608" cy="22460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2" name="Google Shape;3072;p33"/>
          <p:cNvGrpSpPr/>
          <p:nvPr/>
        </p:nvGrpSpPr>
        <p:grpSpPr>
          <a:xfrm>
            <a:off x="7053440" y="1294261"/>
            <a:ext cx="241672" cy="247275"/>
            <a:chOff x="1305734" y="1992982"/>
            <a:chExt cx="232982" cy="238383"/>
          </a:xfrm>
        </p:grpSpPr>
        <p:sp>
          <p:nvSpPr>
            <p:cNvPr id="3073" name="Google Shape;3073;p33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3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5" name="Google Shape;3075;p33"/>
          <p:cNvSpPr/>
          <p:nvPr/>
        </p:nvSpPr>
        <p:spPr>
          <a:xfrm rot="10800000">
            <a:off x="7841782" y="4204259"/>
            <a:ext cx="723078" cy="125199"/>
          </a:xfrm>
          <a:custGeom>
            <a:avLst/>
            <a:gdLst/>
            <a:ahLst/>
            <a:cxnLst/>
            <a:rect l="l" t="t" r="r" b="b"/>
            <a:pathLst>
              <a:path w="3523" h="610" extrusionOk="0">
                <a:moveTo>
                  <a:pt x="747" y="1"/>
                </a:moveTo>
                <a:lnTo>
                  <a:pt x="407" y="338"/>
                </a:lnTo>
                <a:lnTo>
                  <a:pt x="136" y="67"/>
                </a:lnTo>
                <a:lnTo>
                  <a:pt x="1" y="203"/>
                </a:lnTo>
                <a:lnTo>
                  <a:pt x="407" y="609"/>
                </a:lnTo>
                <a:lnTo>
                  <a:pt x="747" y="271"/>
                </a:lnTo>
                <a:lnTo>
                  <a:pt x="1085" y="609"/>
                </a:lnTo>
                <a:lnTo>
                  <a:pt x="1424" y="271"/>
                </a:lnTo>
                <a:lnTo>
                  <a:pt x="1762" y="609"/>
                </a:lnTo>
                <a:lnTo>
                  <a:pt x="2101" y="271"/>
                </a:lnTo>
                <a:lnTo>
                  <a:pt x="2439" y="609"/>
                </a:lnTo>
                <a:lnTo>
                  <a:pt x="2779" y="271"/>
                </a:lnTo>
                <a:lnTo>
                  <a:pt x="3116" y="609"/>
                </a:lnTo>
                <a:lnTo>
                  <a:pt x="3523" y="203"/>
                </a:lnTo>
                <a:lnTo>
                  <a:pt x="3411" y="67"/>
                </a:lnTo>
                <a:lnTo>
                  <a:pt x="3116" y="338"/>
                </a:lnTo>
                <a:lnTo>
                  <a:pt x="2779" y="1"/>
                </a:lnTo>
                <a:lnTo>
                  <a:pt x="2439" y="338"/>
                </a:lnTo>
                <a:lnTo>
                  <a:pt x="2123" y="1"/>
                </a:lnTo>
                <a:lnTo>
                  <a:pt x="1762" y="338"/>
                </a:lnTo>
                <a:lnTo>
                  <a:pt x="1446" y="1"/>
                </a:lnTo>
                <a:lnTo>
                  <a:pt x="1085" y="338"/>
                </a:lnTo>
                <a:lnTo>
                  <a:pt x="7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33"/>
          <p:cNvSpPr/>
          <p:nvPr/>
        </p:nvSpPr>
        <p:spPr>
          <a:xfrm rot="10800000">
            <a:off x="7841768" y="1473326"/>
            <a:ext cx="319772" cy="241163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33"/>
          <p:cNvSpPr/>
          <p:nvPr/>
        </p:nvSpPr>
        <p:spPr>
          <a:xfrm rot="10800000" flipH="1">
            <a:off x="2009447" y="3813759"/>
            <a:ext cx="225620" cy="22460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8" name="Google Shape;3078;p33"/>
          <p:cNvGrpSpPr/>
          <p:nvPr/>
        </p:nvGrpSpPr>
        <p:grpSpPr>
          <a:xfrm flipH="1">
            <a:off x="571962" y="414354"/>
            <a:ext cx="444865" cy="442892"/>
            <a:chOff x="-58641" y="2895500"/>
            <a:chExt cx="680326" cy="680326"/>
          </a:xfrm>
        </p:grpSpPr>
        <p:sp>
          <p:nvSpPr>
            <p:cNvPr id="3079" name="Google Shape;3079;p33"/>
            <p:cNvSpPr/>
            <p:nvPr/>
          </p:nvSpPr>
          <p:spPr>
            <a:xfrm>
              <a:off x="57738" y="3012086"/>
              <a:ext cx="521853" cy="526392"/>
            </a:xfrm>
            <a:custGeom>
              <a:avLst/>
              <a:gdLst/>
              <a:ahLst/>
              <a:cxnLst/>
              <a:rect l="l" t="t" r="r" b="b"/>
              <a:pathLst>
                <a:path w="2529" h="2551" extrusionOk="0">
                  <a:moveTo>
                    <a:pt x="2326" y="1"/>
                  </a:moveTo>
                  <a:lnTo>
                    <a:pt x="0" y="2349"/>
                  </a:lnTo>
                  <a:cubicBezTo>
                    <a:pt x="91" y="2415"/>
                    <a:pt x="181" y="2484"/>
                    <a:pt x="295" y="2551"/>
                  </a:cubicBezTo>
                  <a:lnTo>
                    <a:pt x="2529" y="293"/>
                  </a:lnTo>
                  <a:cubicBezTo>
                    <a:pt x="2484" y="203"/>
                    <a:pt x="2417" y="91"/>
                    <a:pt x="2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3"/>
            <p:cNvSpPr/>
            <p:nvPr/>
          </p:nvSpPr>
          <p:spPr>
            <a:xfrm>
              <a:off x="-16753" y="2937595"/>
              <a:ext cx="521853" cy="521853"/>
            </a:xfrm>
            <a:custGeom>
              <a:avLst/>
              <a:gdLst/>
              <a:ahLst/>
              <a:cxnLst/>
              <a:rect l="l" t="t" r="r" b="b"/>
              <a:pathLst>
                <a:path w="2529" h="2529" extrusionOk="0">
                  <a:moveTo>
                    <a:pt x="2236" y="1"/>
                  </a:moveTo>
                  <a:lnTo>
                    <a:pt x="0" y="2235"/>
                  </a:lnTo>
                  <a:cubicBezTo>
                    <a:pt x="45" y="2348"/>
                    <a:pt x="114" y="2439"/>
                    <a:pt x="204" y="2529"/>
                  </a:cubicBezTo>
                  <a:lnTo>
                    <a:pt x="2529" y="203"/>
                  </a:lnTo>
                  <a:cubicBezTo>
                    <a:pt x="2438" y="113"/>
                    <a:pt x="2348" y="46"/>
                    <a:pt x="2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3"/>
            <p:cNvSpPr/>
            <p:nvPr/>
          </p:nvSpPr>
          <p:spPr>
            <a:xfrm>
              <a:off x="165038" y="3119179"/>
              <a:ext cx="456647" cy="456647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2123" y="0"/>
                  </a:moveTo>
                  <a:lnTo>
                    <a:pt x="0" y="2122"/>
                  </a:lnTo>
                  <a:cubicBezTo>
                    <a:pt x="136" y="2167"/>
                    <a:pt x="271" y="2212"/>
                    <a:pt x="407" y="2212"/>
                  </a:cubicBezTo>
                  <a:lnTo>
                    <a:pt x="2213" y="406"/>
                  </a:lnTo>
                  <a:cubicBezTo>
                    <a:pt x="2189" y="271"/>
                    <a:pt x="2168" y="136"/>
                    <a:pt x="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3"/>
            <p:cNvSpPr/>
            <p:nvPr/>
          </p:nvSpPr>
          <p:spPr>
            <a:xfrm>
              <a:off x="-58641" y="2895500"/>
              <a:ext cx="456853" cy="456647"/>
            </a:xfrm>
            <a:custGeom>
              <a:avLst/>
              <a:gdLst/>
              <a:ahLst/>
              <a:cxnLst/>
              <a:rect l="l" t="t" r="r" b="b"/>
              <a:pathLst>
                <a:path w="2214" h="2213" extrusionOk="0">
                  <a:moveTo>
                    <a:pt x="1807" y="1"/>
                  </a:moveTo>
                  <a:lnTo>
                    <a:pt x="1" y="1807"/>
                  </a:lnTo>
                  <a:cubicBezTo>
                    <a:pt x="23" y="1942"/>
                    <a:pt x="46" y="2077"/>
                    <a:pt x="91" y="2213"/>
                  </a:cubicBezTo>
                  <a:lnTo>
                    <a:pt x="2213" y="91"/>
                  </a:lnTo>
                  <a:cubicBezTo>
                    <a:pt x="2078" y="46"/>
                    <a:pt x="1942" y="24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3"/>
            <p:cNvSpPr/>
            <p:nvPr/>
          </p:nvSpPr>
          <p:spPr>
            <a:xfrm>
              <a:off x="318560" y="3273113"/>
              <a:ext cx="303124" cy="302712"/>
            </a:xfrm>
            <a:custGeom>
              <a:avLst/>
              <a:gdLst/>
              <a:ahLst/>
              <a:cxnLst/>
              <a:rect l="l" t="t" r="r" b="b"/>
              <a:pathLst>
                <a:path w="1469" h="1467" extrusionOk="0">
                  <a:moveTo>
                    <a:pt x="1469" y="0"/>
                  </a:moveTo>
                  <a:lnTo>
                    <a:pt x="1" y="1466"/>
                  </a:lnTo>
                  <a:cubicBezTo>
                    <a:pt x="362" y="1445"/>
                    <a:pt x="723" y="1286"/>
                    <a:pt x="994" y="993"/>
                  </a:cubicBezTo>
                  <a:cubicBezTo>
                    <a:pt x="1265" y="722"/>
                    <a:pt x="1424" y="361"/>
                    <a:pt x="1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3"/>
            <p:cNvSpPr/>
            <p:nvPr/>
          </p:nvSpPr>
          <p:spPr>
            <a:xfrm>
              <a:off x="-58641" y="2895500"/>
              <a:ext cx="302918" cy="307664"/>
            </a:xfrm>
            <a:custGeom>
              <a:avLst/>
              <a:gdLst/>
              <a:ahLst/>
              <a:cxnLst/>
              <a:rect l="l" t="t" r="r" b="b"/>
              <a:pathLst>
                <a:path w="1468" h="149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1106" y="46"/>
                    <a:pt x="768" y="205"/>
                    <a:pt x="474" y="497"/>
                  </a:cubicBezTo>
                  <a:cubicBezTo>
                    <a:pt x="203" y="768"/>
                    <a:pt x="46" y="1129"/>
                    <a:pt x="1" y="1490"/>
                  </a:cubicBezTo>
                  <a:lnTo>
                    <a:pt x="1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5" name="Google Shape;3085;p33"/>
          <p:cNvSpPr/>
          <p:nvPr/>
        </p:nvSpPr>
        <p:spPr>
          <a:xfrm flipH="1">
            <a:off x="3699888" y="1837075"/>
            <a:ext cx="321213" cy="241163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6" name="Google Shape;3086;p33"/>
          <p:cNvGrpSpPr/>
          <p:nvPr/>
        </p:nvGrpSpPr>
        <p:grpSpPr>
          <a:xfrm>
            <a:off x="775153" y="3956971"/>
            <a:ext cx="241672" cy="247275"/>
            <a:chOff x="1305734" y="1992982"/>
            <a:chExt cx="232982" cy="238383"/>
          </a:xfrm>
        </p:grpSpPr>
        <p:sp>
          <p:nvSpPr>
            <p:cNvPr id="3087" name="Google Shape;3087;p33"/>
            <p:cNvSpPr/>
            <p:nvPr/>
          </p:nvSpPr>
          <p:spPr>
            <a:xfrm>
              <a:off x="1399515" y="1992982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3"/>
            <p:cNvSpPr/>
            <p:nvPr/>
          </p:nvSpPr>
          <p:spPr>
            <a:xfrm>
              <a:off x="1305734" y="2092900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bg>
      <p:bgPr>
        <a:solidFill>
          <a:schemeClr val="lt1"/>
        </a:solidFill>
        <a:effectLst/>
      </p:bgPr>
    </p:bg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oogle Shape;3090;p34"/>
          <p:cNvGrpSpPr/>
          <p:nvPr/>
        </p:nvGrpSpPr>
        <p:grpSpPr>
          <a:xfrm rot="-2700000">
            <a:off x="954790" y="4537324"/>
            <a:ext cx="210344" cy="215921"/>
            <a:chOff x="800525" y="2705314"/>
            <a:chExt cx="194400" cy="199555"/>
          </a:xfrm>
        </p:grpSpPr>
        <p:sp>
          <p:nvSpPr>
            <p:cNvPr id="3091" name="Google Shape;3091;p3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4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3" name="Google Shape;3093;p34"/>
          <p:cNvSpPr/>
          <p:nvPr/>
        </p:nvSpPr>
        <p:spPr>
          <a:xfrm>
            <a:off x="4435316" y="469872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4" name="Google Shape;3094;p34"/>
          <p:cNvGrpSpPr/>
          <p:nvPr/>
        </p:nvGrpSpPr>
        <p:grpSpPr>
          <a:xfrm rot="-2700000">
            <a:off x="8555482" y="1374374"/>
            <a:ext cx="243782" cy="238259"/>
            <a:chOff x="5387475" y="3939240"/>
            <a:chExt cx="185595" cy="181389"/>
          </a:xfrm>
        </p:grpSpPr>
        <p:sp>
          <p:nvSpPr>
            <p:cNvPr id="3095" name="Google Shape;3095;p34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4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34"/>
          <p:cNvSpPr/>
          <p:nvPr/>
        </p:nvSpPr>
        <p:spPr>
          <a:xfrm rot="-1929275">
            <a:off x="199394" y="2527763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8" name="Google Shape;3098;p34"/>
          <p:cNvGrpSpPr/>
          <p:nvPr/>
        </p:nvGrpSpPr>
        <p:grpSpPr>
          <a:xfrm>
            <a:off x="7648910" y="446604"/>
            <a:ext cx="243778" cy="238255"/>
            <a:chOff x="5225094" y="4199975"/>
            <a:chExt cx="185595" cy="181389"/>
          </a:xfrm>
        </p:grpSpPr>
        <p:sp>
          <p:nvSpPr>
            <p:cNvPr id="3099" name="Google Shape;3099;p34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4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1" name="Google Shape;3101;p34"/>
          <p:cNvGrpSpPr/>
          <p:nvPr/>
        </p:nvGrpSpPr>
        <p:grpSpPr>
          <a:xfrm>
            <a:off x="790178" y="199995"/>
            <a:ext cx="444788" cy="444788"/>
            <a:chOff x="-309341" y="2935180"/>
            <a:chExt cx="742179" cy="742179"/>
          </a:xfrm>
        </p:grpSpPr>
        <p:sp>
          <p:nvSpPr>
            <p:cNvPr id="3102" name="Google Shape;3102;p34"/>
            <p:cNvSpPr/>
            <p:nvPr/>
          </p:nvSpPr>
          <p:spPr>
            <a:xfrm>
              <a:off x="-182606" y="3061916"/>
              <a:ext cx="574699" cy="57469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4"/>
            <p:cNvSpPr/>
            <p:nvPr/>
          </p:nvSpPr>
          <p:spPr>
            <a:xfrm>
              <a:off x="-263869" y="2980652"/>
              <a:ext cx="574699" cy="569297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4"/>
            <p:cNvSpPr/>
            <p:nvPr/>
          </p:nvSpPr>
          <p:spPr>
            <a:xfrm>
              <a:off x="-65550" y="3178971"/>
              <a:ext cx="498388" cy="498388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4"/>
            <p:cNvSpPr/>
            <p:nvPr/>
          </p:nvSpPr>
          <p:spPr>
            <a:xfrm>
              <a:off x="-309341" y="2935180"/>
              <a:ext cx="498163" cy="498163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4"/>
            <p:cNvSpPr/>
            <p:nvPr/>
          </p:nvSpPr>
          <p:spPr>
            <a:xfrm>
              <a:off x="101929" y="3346451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4"/>
            <p:cNvSpPr/>
            <p:nvPr/>
          </p:nvSpPr>
          <p:spPr>
            <a:xfrm>
              <a:off x="-304614" y="2939908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34"/>
          <p:cNvSpPr/>
          <p:nvPr/>
        </p:nvSpPr>
        <p:spPr>
          <a:xfrm>
            <a:off x="436507" y="446605"/>
            <a:ext cx="798456" cy="132363"/>
          </a:xfrm>
          <a:custGeom>
            <a:avLst/>
            <a:gdLst/>
            <a:ahLst/>
            <a:cxnLst/>
            <a:rect l="l" t="t" r="r" b="b"/>
            <a:pathLst>
              <a:path w="3547" h="588" extrusionOk="0">
                <a:moveTo>
                  <a:pt x="768" y="1"/>
                </a:moveTo>
                <a:lnTo>
                  <a:pt x="407" y="339"/>
                </a:lnTo>
                <a:lnTo>
                  <a:pt x="136" y="68"/>
                </a:lnTo>
                <a:lnTo>
                  <a:pt x="1" y="182"/>
                </a:lnTo>
                <a:lnTo>
                  <a:pt x="407" y="588"/>
                </a:lnTo>
                <a:lnTo>
                  <a:pt x="768" y="248"/>
                </a:lnTo>
                <a:lnTo>
                  <a:pt x="1084" y="588"/>
                </a:lnTo>
                <a:lnTo>
                  <a:pt x="1446" y="248"/>
                </a:lnTo>
                <a:lnTo>
                  <a:pt x="1762" y="588"/>
                </a:lnTo>
                <a:lnTo>
                  <a:pt x="2123" y="248"/>
                </a:lnTo>
                <a:lnTo>
                  <a:pt x="2439" y="588"/>
                </a:lnTo>
                <a:lnTo>
                  <a:pt x="2778" y="248"/>
                </a:lnTo>
                <a:lnTo>
                  <a:pt x="3116" y="588"/>
                </a:lnTo>
                <a:lnTo>
                  <a:pt x="3546" y="182"/>
                </a:lnTo>
                <a:lnTo>
                  <a:pt x="3411" y="68"/>
                </a:lnTo>
                <a:lnTo>
                  <a:pt x="3116" y="339"/>
                </a:lnTo>
                <a:lnTo>
                  <a:pt x="2778" y="1"/>
                </a:lnTo>
                <a:lnTo>
                  <a:pt x="2439" y="339"/>
                </a:lnTo>
                <a:lnTo>
                  <a:pt x="2123" y="1"/>
                </a:lnTo>
                <a:lnTo>
                  <a:pt x="1762" y="339"/>
                </a:lnTo>
                <a:lnTo>
                  <a:pt x="1446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34"/>
          <p:cNvSpPr/>
          <p:nvPr/>
        </p:nvSpPr>
        <p:spPr>
          <a:xfrm>
            <a:off x="660152" y="952698"/>
            <a:ext cx="351168" cy="264501"/>
          </a:xfrm>
          <a:custGeom>
            <a:avLst/>
            <a:gdLst/>
            <a:ahLst/>
            <a:cxnLst/>
            <a:rect l="l" t="t" r="r" b="b"/>
            <a:pathLst>
              <a:path w="1560" h="1175" extrusionOk="0">
                <a:moveTo>
                  <a:pt x="792" y="338"/>
                </a:moveTo>
                <a:lnTo>
                  <a:pt x="1220" y="994"/>
                </a:lnTo>
                <a:lnTo>
                  <a:pt x="362" y="994"/>
                </a:lnTo>
                <a:lnTo>
                  <a:pt x="792" y="338"/>
                </a:lnTo>
                <a:close/>
                <a:moveTo>
                  <a:pt x="792" y="0"/>
                </a:moveTo>
                <a:lnTo>
                  <a:pt x="1" y="1174"/>
                </a:lnTo>
                <a:lnTo>
                  <a:pt x="1559" y="1174"/>
                </a:lnTo>
                <a:lnTo>
                  <a:pt x="7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0" name="Google Shape;3110;p34"/>
          <p:cNvGrpSpPr/>
          <p:nvPr/>
        </p:nvGrpSpPr>
        <p:grpSpPr>
          <a:xfrm rot="2700000">
            <a:off x="339842" y="775705"/>
            <a:ext cx="227749" cy="222652"/>
            <a:chOff x="8360742" y="4418908"/>
            <a:chExt cx="153843" cy="150357"/>
          </a:xfrm>
        </p:grpSpPr>
        <p:sp>
          <p:nvSpPr>
            <p:cNvPr id="3111" name="Google Shape;3111;p34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4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3" name="Google Shape;3113;p34"/>
          <p:cNvSpPr/>
          <p:nvPr/>
        </p:nvSpPr>
        <p:spPr>
          <a:xfrm rot="5400000">
            <a:off x="8326123" y="4362147"/>
            <a:ext cx="958705" cy="236230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4" name="Google Shape;3114;p34"/>
          <p:cNvGrpSpPr/>
          <p:nvPr/>
        </p:nvGrpSpPr>
        <p:grpSpPr>
          <a:xfrm rot="5400000">
            <a:off x="8433466" y="4247675"/>
            <a:ext cx="880118" cy="221812"/>
            <a:chOff x="8002498" y="1073094"/>
            <a:chExt cx="880118" cy="221812"/>
          </a:xfrm>
        </p:grpSpPr>
        <p:sp>
          <p:nvSpPr>
            <p:cNvPr id="3115" name="Google Shape;3115;p34"/>
            <p:cNvSpPr/>
            <p:nvPr/>
          </p:nvSpPr>
          <p:spPr>
            <a:xfrm>
              <a:off x="8002498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5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4"/>
            <p:cNvSpPr/>
            <p:nvPr/>
          </p:nvSpPr>
          <p:spPr>
            <a:xfrm>
              <a:off x="809550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4"/>
            <p:cNvSpPr/>
            <p:nvPr/>
          </p:nvSpPr>
          <p:spPr>
            <a:xfrm>
              <a:off x="8188503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04"/>
                    <a:pt x="114" y="204"/>
                  </a:cubicBezTo>
                  <a:cubicBezTo>
                    <a:pt x="181" y="204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4"/>
            <p:cNvSpPr/>
            <p:nvPr/>
          </p:nvSpPr>
          <p:spPr>
            <a:xfrm>
              <a:off x="8285308" y="1073094"/>
              <a:ext cx="32163" cy="32480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4"/>
            <p:cNvSpPr/>
            <p:nvPr/>
          </p:nvSpPr>
          <p:spPr>
            <a:xfrm>
              <a:off x="8378311" y="1073094"/>
              <a:ext cx="35807" cy="32480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04"/>
                    <a:pt x="112" y="204"/>
                  </a:cubicBezTo>
                  <a:cubicBezTo>
                    <a:pt x="157" y="204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4"/>
            <p:cNvSpPr/>
            <p:nvPr/>
          </p:nvSpPr>
          <p:spPr>
            <a:xfrm>
              <a:off x="8471155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4"/>
            <p:cNvSpPr/>
            <p:nvPr/>
          </p:nvSpPr>
          <p:spPr>
            <a:xfrm>
              <a:off x="8564157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04"/>
                    <a:pt x="113" y="204"/>
                  </a:cubicBezTo>
                  <a:cubicBezTo>
                    <a:pt x="182" y="204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4"/>
            <p:cNvSpPr/>
            <p:nvPr/>
          </p:nvSpPr>
          <p:spPr>
            <a:xfrm>
              <a:off x="8657160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04"/>
                    <a:pt x="113" y="204"/>
                  </a:cubicBezTo>
                  <a:cubicBezTo>
                    <a:pt x="181" y="204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4"/>
            <p:cNvSpPr/>
            <p:nvPr/>
          </p:nvSpPr>
          <p:spPr>
            <a:xfrm>
              <a:off x="8753648" y="1073094"/>
              <a:ext cx="32480" cy="32480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4"/>
            <p:cNvSpPr/>
            <p:nvPr/>
          </p:nvSpPr>
          <p:spPr>
            <a:xfrm>
              <a:off x="8846651" y="1073094"/>
              <a:ext cx="35965" cy="32480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04"/>
                    <a:pt x="114" y="204"/>
                  </a:cubicBezTo>
                  <a:cubicBezTo>
                    <a:pt x="159" y="204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4"/>
            <p:cNvSpPr/>
            <p:nvPr/>
          </p:nvSpPr>
          <p:spPr>
            <a:xfrm>
              <a:off x="8002498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5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4"/>
            <p:cNvSpPr/>
            <p:nvPr/>
          </p:nvSpPr>
          <p:spPr>
            <a:xfrm>
              <a:off x="809550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4"/>
            <p:cNvSpPr/>
            <p:nvPr/>
          </p:nvSpPr>
          <p:spPr>
            <a:xfrm>
              <a:off x="8188503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4"/>
            <p:cNvSpPr/>
            <p:nvPr/>
          </p:nvSpPr>
          <p:spPr>
            <a:xfrm>
              <a:off x="8285308" y="1166097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02" y="159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4"/>
            <p:cNvSpPr/>
            <p:nvPr/>
          </p:nvSpPr>
          <p:spPr>
            <a:xfrm>
              <a:off x="8378311" y="1166097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59"/>
                    <a:pt x="45" y="226"/>
                    <a:pt x="112" y="226"/>
                  </a:cubicBezTo>
                  <a:cubicBezTo>
                    <a:pt x="157" y="226"/>
                    <a:pt x="226" y="159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4"/>
            <p:cNvSpPr/>
            <p:nvPr/>
          </p:nvSpPr>
          <p:spPr>
            <a:xfrm>
              <a:off x="8471155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8564157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2" y="226"/>
                    <a:pt x="227" y="159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8657160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59"/>
                    <a:pt x="68" y="226"/>
                    <a:pt x="113" y="226"/>
                  </a:cubicBezTo>
                  <a:cubicBezTo>
                    <a:pt x="181" y="226"/>
                    <a:pt x="227" y="159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8753648" y="1166097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05" y="159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8846651" y="1166097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4"/>
            <p:cNvSpPr/>
            <p:nvPr/>
          </p:nvSpPr>
          <p:spPr>
            <a:xfrm>
              <a:off x="8002498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5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5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4"/>
            <p:cNvSpPr/>
            <p:nvPr/>
          </p:nvSpPr>
          <p:spPr>
            <a:xfrm>
              <a:off x="809550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8188503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69" y="0"/>
                    <a:pt x="1" y="45"/>
                    <a:pt x="1" y="114"/>
                  </a:cubicBezTo>
                  <a:cubicBezTo>
                    <a:pt x="1" y="181"/>
                    <a:pt x="69" y="226"/>
                    <a:pt x="114" y="226"/>
                  </a:cubicBezTo>
                  <a:cubicBezTo>
                    <a:pt x="181" y="226"/>
                    <a:pt x="226" y="181"/>
                    <a:pt x="226" y="114"/>
                  </a:cubicBezTo>
                  <a:cubicBezTo>
                    <a:pt x="226" y="45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8285308" y="1259099"/>
              <a:ext cx="32163" cy="35807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02" y="181"/>
                    <a:pt x="202" y="114"/>
                  </a:cubicBezTo>
                  <a:cubicBezTo>
                    <a:pt x="202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8378311" y="1259099"/>
              <a:ext cx="35807" cy="35807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2" y="0"/>
                  </a:moveTo>
                  <a:cubicBezTo>
                    <a:pt x="45" y="0"/>
                    <a:pt x="0" y="45"/>
                    <a:pt x="0" y="114"/>
                  </a:cubicBezTo>
                  <a:cubicBezTo>
                    <a:pt x="0" y="181"/>
                    <a:pt x="45" y="226"/>
                    <a:pt x="112" y="226"/>
                  </a:cubicBezTo>
                  <a:cubicBezTo>
                    <a:pt x="157" y="226"/>
                    <a:pt x="226" y="181"/>
                    <a:pt x="226" y="114"/>
                  </a:cubicBezTo>
                  <a:cubicBezTo>
                    <a:pt x="226" y="45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8471155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8564157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46" y="0"/>
                    <a:pt x="1" y="45"/>
                    <a:pt x="1" y="114"/>
                  </a:cubicBezTo>
                  <a:cubicBezTo>
                    <a:pt x="1" y="181"/>
                    <a:pt x="46" y="226"/>
                    <a:pt x="113" y="226"/>
                  </a:cubicBezTo>
                  <a:cubicBezTo>
                    <a:pt x="182" y="226"/>
                    <a:pt x="227" y="181"/>
                    <a:pt x="227" y="114"/>
                  </a:cubicBezTo>
                  <a:cubicBezTo>
                    <a:pt x="227" y="45"/>
                    <a:pt x="182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8657160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cubicBezTo>
                    <a:pt x="68" y="0"/>
                    <a:pt x="1" y="45"/>
                    <a:pt x="1" y="114"/>
                  </a:cubicBezTo>
                  <a:cubicBezTo>
                    <a:pt x="1" y="181"/>
                    <a:pt x="68" y="226"/>
                    <a:pt x="113" y="226"/>
                  </a:cubicBezTo>
                  <a:cubicBezTo>
                    <a:pt x="181" y="226"/>
                    <a:pt x="227" y="181"/>
                    <a:pt x="227" y="114"/>
                  </a:cubicBezTo>
                  <a:cubicBezTo>
                    <a:pt x="227" y="45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4"/>
            <p:cNvSpPr/>
            <p:nvPr/>
          </p:nvSpPr>
          <p:spPr>
            <a:xfrm>
              <a:off x="8753648" y="1259099"/>
              <a:ext cx="32480" cy="35807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05" y="181"/>
                    <a:pt x="205" y="114"/>
                  </a:cubicBezTo>
                  <a:cubicBezTo>
                    <a:pt x="205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4"/>
            <p:cNvSpPr/>
            <p:nvPr/>
          </p:nvSpPr>
          <p:spPr>
            <a:xfrm>
              <a:off x="8846651" y="1259099"/>
              <a:ext cx="35965" cy="35807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cubicBezTo>
                    <a:pt x="46" y="0"/>
                    <a:pt x="0" y="45"/>
                    <a:pt x="0" y="114"/>
                  </a:cubicBezTo>
                  <a:cubicBezTo>
                    <a:pt x="0" y="181"/>
                    <a:pt x="46" y="226"/>
                    <a:pt x="114" y="226"/>
                  </a:cubicBezTo>
                  <a:cubicBezTo>
                    <a:pt x="159" y="226"/>
                    <a:pt x="226" y="181"/>
                    <a:pt x="226" y="114"/>
                  </a:cubicBezTo>
                  <a:cubicBezTo>
                    <a:pt x="226" y="45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5" name="Google Shape;3145;p34"/>
          <p:cNvSpPr/>
          <p:nvPr/>
        </p:nvSpPr>
        <p:spPr>
          <a:xfrm rot="5400000">
            <a:off x="7890006" y="4633087"/>
            <a:ext cx="310423" cy="305021"/>
          </a:xfrm>
          <a:custGeom>
            <a:avLst/>
            <a:gdLst/>
            <a:ahLst/>
            <a:cxnLst/>
            <a:rect l="l" t="t" r="r" b="b"/>
            <a:pathLst>
              <a:path w="1379" h="1355" extrusionOk="0">
                <a:moveTo>
                  <a:pt x="678" y="181"/>
                </a:moveTo>
                <a:cubicBezTo>
                  <a:pt x="972" y="181"/>
                  <a:pt x="1175" y="407"/>
                  <a:pt x="1175" y="678"/>
                </a:cubicBezTo>
                <a:cubicBezTo>
                  <a:pt x="1175" y="949"/>
                  <a:pt x="972" y="1174"/>
                  <a:pt x="678" y="1174"/>
                </a:cubicBezTo>
                <a:cubicBezTo>
                  <a:pt x="407" y="1174"/>
                  <a:pt x="181" y="949"/>
                  <a:pt x="181" y="678"/>
                </a:cubicBezTo>
                <a:cubicBezTo>
                  <a:pt x="181" y="407"/>
                  <a:pt x="407" y="181"/>
                  <a:pt x="678" y="181"/>
                </a:cubicBezTo>
                <a:close/>
                <a:moveTo>
                  <a:pt x="678" y="0"/>
                </a:moveTo>
                <a:cubicBezTo>
                  <a:pt x="317" y="0"/>
                  <a:pt x="1" y="295"/>
                  <a:pt x="1" y="678"/>
                </a:cubicBezTo>
                <a:cubicBezTo>
                  <a:pt x="1" y="1062"/>
                  <a:pt x="317" y="1355"/>
                  <a:pt x="678" y="1355"/>
                </a:cubicBezTo>
                <a:cubicBezTo>
                  <a:pt x="1063" y="1355"/>
                  <a:pt x="1379" y="1062"/>
                  <a:pt x="1379" y="678"/>
                </a:cubicBezTo>
                <a:cubicBezTo>
                  <a:pt x="1379" y="295"/>
                  <a:pt x="1063" y="0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6" name="Google Shape;3146;p34"/>
          <p:cNvGrpSpPr/>
          <p:nvPr/>
        </p:nvGrpSpPr>
        <p:grpSpPr>
          <a:xfrm rot="5400000">
            <a:off x="8537410" y="4626802"/>
            <a:ext cx="227749" cy="222649"/>
            <a:chOff x="8360742" y="4418908"/>
            <a:chExt cx="153843" cy="150357"/>
          </a:xfrm>
        </p:grpSpPr>
        <p:sp>
          <p:nvSpPr>
            <p:cNvPr id="3147" name="Google Shape;3147;p34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9" name="Google Shape;3149;p34"/>
          <p:cNvSpPr/>
          <p:nvPr/>
        </p:nvSpPr>
        <p:spPr>
          <a:xfrm rot="5400000">
            <a:off x="8343709" y="4288805"/>
            <a:ext cx="139900" cy="139583"/>
          </a:xfrm>
          <a:custGeom>
            <a:avLst/>
            <a:gdLst/>
            <a:ahLst/>
            <a:cxnLst/>
            <a:rect l="l" t="t" r="r" b="b"/>
            <a:pathLst>
              <a:path w="883" h="881" extrusionOk="0">
                <a:moveTo>
                  <a:pt x="452" y="158"/>
                </a:moveTo>
                <a:cubicBezTo>
                  <a:pt x="588" y="158"/>
                  <a:pt x="723" y="293"/>
                  <a:pt x="723" y="429"/>
                </a:cubicBezTo>
                <a:cubicBezTo>
                  <a:pt x="723" y="588"/>
                  <a:pt x="588" y="723"/>
                  <a:pt x="452" y="723"/>
                </a:cubicBezTo>
                <a:cubicBezTo>
                  <a:pt x="295" y="723"/>
                  <a:pt x="182" y="588"/>
                  <a:pt x="182" y="429"/>
                </a:cubicBezTo>
                <a:cubicBezTo>
                  <a:pt x="182" y="293"/>
                  <a:pt x="295" y="158"/>
                  <a:pt x="452" y="158"/>
                </a:cubicBezTo>
                <a:close/>
                <a:moveTo>
                  <a:pt x="452" y="1"/>
                </a:moveTo>
                <a:cubicBezTo>
                  <a:pt x="205" y="1"/>
                  <a:pt x="1" y="203"/>
                  <a:pt x="1" y="429"/>
                </a:cubicBezTo>
                <a:cubicBezTo>
                  <a:pt x="1" y="678"/>
                  <a:pt x="205" y="880"/>
                  <a:pt x="452" y="880"/>
                </a:cubicBezTo>
                <a:cubicBezTo>
                  <a:pt x="678" y="880"/>
                  <a:pt x="882" y="678"/>
                  <a:pt x="882" y="429"/>
                </a:cubicBezTo>
                <a:cubicBezTo>
                  <a:pt x="882" y="203"/>
                  <a:pt x="678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4"/>
          <p:cNvSpPr/>
          <p:nvPr/>
        </p:nvSpPr>
        <p:spPr>
          <a:xfrm rot="-5400000">
            <a:off x="8096235" y="590472"/>
            <a:ext cx="792829" cy="137316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936775" y="3216633"/>
            <a:ext cx="3520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409850" y="1778407"/>
            <a:ext cx="2052300" cy="17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oboto Black"/>
              <a:buNone/>
              <a:defRPr sz="120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3_2">
    <p:bg>
      <p:bgPr>
        <a:solidFill>
          <a:schemeClr val="l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35"/>
          <p:cNvSpPr/>
          <p:nvPr/>
        </p:nvSpPr>
        <p:spPr>
          <a:xfrm>
            <a:off x="8580476" y="2488283"/>
            <a:ext cx="25305" cy="164484"/>
          </a:xfrm>
          <a:custGeom>
            <a:avLst/>
            <a:gdLst/>
            <a:ahLst/>
            <a:cxnLst/>
            <a:rect l="l" t="t" r="r" b="b"/>
            <a:pathLst>
              <a:path w="160" h="1040" extrusionOk="0">
                <a:moveTo>
                  <a:pt x="0" y="1"/>
                </a:moveTo>
                <a:lnTo>
                  <a:pt x="0" y="1039"/>
                </a:lnTo>
                <a:lnTo>
                  <a:pt x="159" y="1039"/>
                </a:lnTo>
                <a:lnTo>
                  <a:pt x="159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35"/>
          <p:cNvSpPr/>
          <p:nvPr/>
        </p:nvSpPr>
        <p:spPr>
          <a:xfrm>
            <a:off x="8512784" y="2556290"/>
            <a:ext cx="160688" cy="28785"/>
          </a:xfrm>
          <a:custGeom>
            <a:avLst/>
            <a:gdLst/>
            <a:ahLst/>
            <a:cxnLst/>
            <a:rect l="l" t="t" r="r" b="b"/>
            <a:pathLst>
              <a:path w="1016" h="182" extrusionOk="0">
                <a:moveTo>
                  <a:pt x="0" y="1"/>
                </a:moveTo>
                <a:lnTo>
                  <a:pt x="0" y="181"/>
                </a:lnTo>
                <a:lnTo>
                  <a:pt x="1015" y="181"/>
                </a:lnTo>
                <a:lnTo>
                  <a:pt x="1015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35"/>
          <p:cNvSpPr/>
          <p:nvPr/>
        </p:nvSpPr>
        <p:spPr>
          <a:xfrm>
            <a:off x="8726929" y="2642011"/>
            <a:ext cx="24989" cy="164326"/>
          </a:xfrm>
          <a:custGeom>
            <a:avLst/>
            <a:gdLst/>
            <a:ahLst/>
            <a:cxnLst/>
            <a:rect l="l" t="t" r="r" b="b"/>
            <a:pathLst>
              <a:path w="158" h="1039" extrusionOk="0">
                <a:moveTo>
                  <a:pt x="1" y="0"/>
                </a:moveTo>
                <a:lnTo>
                  <a:pt x="1" y="1039"/>
                </a:lnTo>
                <a:lnTo>
                  <a:pt x="158" y="1039"/>
                </a:lnTo>
                <a:lnTo>
                  <a:pt x="158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35"/>
          <p:cNvSpPr/>
          <p:nvPr/>
        </p:nvSpPr>
        <p:spPr>
          <a:xfrm>
            <a:off x="8658921" y="2709702"/>
            <a:ext cx="161004" cy="28627"/>
          </a:xfrm>
          <a:custGeom>
            <a:avLst/>
            <a:gdLst/>
            <a:ahLst/>
            <a:cxnLst/>
            <a:rect l="l" t="t" r="r" b="b"/>
            <a:pathLst>
              <a:path w="1018" h="181" extrusionOk="0">
                <a:moveTo>
                  <a:pt x="1" y="0"/>
                </a:moveTo>
                <a:lnTo>
                  <a:pt x="1" y="181"/>
                </a:lnTo>
                <a:lnTo>
                  <a:pt x="1018" y="181"/>
                </a:lnTo>
                <a:lnTo>
                  <a:pt x="1018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35"/>
          <p:cNvSpPr/>
          <p:nvPr/>
        </p:nvSpPr>
        <p:spPr>
          <a:xfrm>
            <a:off x="8869745" y="2795423"/>
            <a:ext cx="28785" cy="164326"/>
          </a:xfrm>
          <a:custGeom>
            <a:avLst/>
            <a:gdLst/>
            <a:ahLst/>
            <a:cxnLst/>
            <a:rect l="l" t="t" r="r" b="b"/>
            <a:pathLst>
              <a:path w="182" h="1039" extrusionOk="0">
                <a:moveTo>
                  <a:pt x="1" y="0"/>
                </a:moveTo>
                <a:lnTo>
                  <a:pt x="1" y="1039"/>
                </a:lnTo>
                <a:lnTo>
                  <a:pt x="181" y="1039"/>
                </a:lnTo>
                <a:lnTo>
                  <a:pt x="181" y="0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35"/>
          <p:cNvSpPr/>
          <p:nvPr/>
        </p:nvSpPr>
        <p:spPr>
          <a:xfrm>
            <a:off x="8801737" y="2863273"/>
            <a:ext cx="164484" cy="28785"/>
          </a:xfrm>
          <a:custGeom>
            <a:avLst/>
            <a:gdLst/>
            <a:ahLst/>
            <a:cxnLst/>
            <a:rect l="l" t="t" r="r" b="b"/>
            <a:pathLst>
              <a:path w="1040" h="182" extrusionOk="0">
                <a:moveTo>
                  <a:pt x="1" y="1"/>
                </a:moveTo>
                <a:lnTo>
                  <a:pt x="1" y="182"/>
                </a:lnTo>
                <a:lnTo>
                  <a:pt x="1039" y="182"/>
                </a:lnTo>
                <a:lnTo>
                  <a:pt x="1039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35"/>
          <p:cNvSpPr/>
          <p:nvPr/>
        </p:nvSpPr>
        <p:spPr>
          <a:xfrm>
            <a:off x="7792617" y="600879"/>
            <a:ext cx="471468" cy="482380"/>
          </a:xfrm>
          <a:custGeom>
            <a:avLst/>
            <a:gdLst/>
            <a:ahLst/>
            <a:cxnLst/>
            <a:rect l="l" t="t" r="r" b="b"/>
            <a:pathLst>
              <a:path w="2981" h="3050" extrusionOk="0">
                <a:moveTo>
                  <a:pt x="2980" y="1"/>
                </a:moveTo>
                <a:lnTo>
                  <a:pt x="1490" y="476"/>
                </a:lnTo>
                <a:lnTo>
                  <a:pt x="0" y="972"/>
                </a:lnTo>
                <a:lnTo>
                  <a:pt x="1174" y="2011"/>
                </a:lnTo>
                <a:lnTo>
                  <a:pt x="2326" y="3049"/>
                </a:lnTo>
                <a:lnTo>
                  <a:pt x="2664" y="1536"/>
                </a:lnTo>
                <a:lnTo>
                  <a:pt x="298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35"/>
          <p:cNvSpPr/>
          <p:nvPr/>
        </p:nvSpPr>
        <p:spPr>
          <a:xfrm>
            <a:off x="8531843" y="875914"/>
            <a:ext cx="385746" cy="82242"/>
          </a:xfrm>
          <a:custGeom>
            <a:avLst/>
            <a:gdLst/>
            <a:ahLst/>
            <a:cxnLst/>
            <a:rect l="l" t="t" r="r" b="b"/>
            <a:pathLst>
              <a:path w="2439" h="520" extrusionOk="0">
                <a:moveTo>
                  <a:pt x="0" y="1"/>
                </a:moveTo>
                <a:lnTo>
                  <a:pt x="0" y="519"/>
                </a:lnTo>
                <a:lnTo>
                  <a:pt x="2438" y="519"/>
                </a:lnTo>
                <a:lnTo>
                  <a:pt x="24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35"/>
          <p:cNvSpPr/>
          <p:nvPr/>
        </p:nvSpPr>
        <p:spPr>
          <a:xfrm>
            <a:off x="-2700" y="2941877"/>
            <a:ext cx="664262" cy="2199496"/>
          </a:xfrm>
          <a:custGeom>
            <a:avLst/>
            <a:gdLst/>
            <a:ahLst/>
            <a:cxnLst/>
            <a:rect l="l" t="t" r="r" b="b"/>
            <a:pathLst>
              <a:path w="4200" h="13907" extrusionOk="0">
                <a:moveTo>
                  <a:pt x="0" y="1"/>
                </a:moveTo>
                <a:lnTo>
                  <a:pt x="0" y="13907"/>
                </a:lnTo>
                <a:lnTo>
                  <a:pt x="4199" y="13907"/>
                </a:lnTo>
                <a:cubicBezTo>
                  <a:pt x="4042" y="9347"/>
                  <a:pt x="2913" y="447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35"/>
          <p:cNvSpPr/>
          <p:nvPr/>
        </p:nvSpPr>
        <p:spPr>
          <a:xfrm>
            <a:off x="1507699" y="4462872"/>
            <a:ext cx="228696" cy="228696"/>
          </a:xfrm>
          <a:custGeom>
            <a:avLst/>
            <a:gdLst/>
            <a:ahLst/>
            <a:cxnLst/>
            <a:rect l="l" t="t" r="r" b="b"/>
            <a:pathLst>
              <a:path w="1446" h="1446" extrusionOk="0">
                <a:moveTo>
                  <a:pt x="0" y="0"/>
                </a:moveTo>
                <a:lnTo>
                  <a:pt x="0" y="1445"/>
                </a:lnTo>
                <a:lnTo>
                  <a:pt x="1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35"/>
          <p:cNvSpPr/>
          <p:nvPr/>
        </p:nvSpPr>
        <p:spPr>
          <a:xfrm>
            <a:off x="8580481" y="4673298"/>
            <a:ext cx="250047" cy="250205"/>
          </a:xfrm>
          <a:custGeom>
            <a:avLst/>
            <a:gdLst/>
            <a:ahLst/>
            <a:cxnLst/>
            <a:rect l="l" t="t" r="r" b="b"/>
            <a:pathLst>
              <a:path w="1581" h="1582" extrusionOk="0">
                <a:moveTo>
                  <a:pt x="91" y="205"/>
                </a:moveTo>
                <a:lnTo>
                  <a:pt x="1379" y="1491"/>
                </a:lnTo>
                <a:lnTo>
                  <a:pt x="91" y="1491"/>
                </a:lnTo>
                <a:lnTo>
                  <a:pt x="91" y="205"/>
                </a:lnTo>
                <a:close/>
                <a:moveTo>
                  <a:pt x="1" y="1"/>
                </a:moveTo>
                <a:lnTo>
                  <a:pt x="1" y="1581"/>
                </a:lnTo>
                <a:lnTo>
                  <a:pt x="1581" y="158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35"/>
          <p:cNvSpPr/>
          <p:nvPr/>
        </p:nvSpPr>
        <p:spPr>
          <a:xfrm>
            <a:off x="97255" y="3705933"/>
            <a:ext cx="135857" cy="135857"/>
          </a:xfrm>
          <a:custGeom>
            <a:avLst/>
            <a:gdLst/>
            <a:ahLst/>
            <a:cxnLst/>
            <a:rect l="l" t="t" r="r" b="b"/>
            <a:pathLst>
              <a:path w="859" h="859" extrusionOk="0">
                <a:moveTo>
                  <a:pt x="430" y="158"/>
                </a:moveTo>
                <a:cubicBezTo>
                  <a:pt x="587" y="158"/>
                  <a:pt x="701" y="271"/>
                  <a:pt x="701" y="429"/>
                </a:cubicBezTo>
                <a:cubicBezTo>
                  <a:pt x="701" y="588"/>
                  <a:pt x="587" y="700"/>
                  <a:pt x="430" y="700"/>
                </a:cubicBezTo>
                <a:cubicBezTo>
                  <a:pt x="271" y="700"/>
                  <a:pt x="159" y="588"/>
                  <a:pt x="159" y="429"/>
                </a:cubicBezTo>
                <a:cubicBezTo>
                  <a:pt x="159" y="271"/>
                  <a:pt x="271" y="158"/>
                  <a:pt x="430" y="158"/>
                </a:cubicBezTo>
                <a:close/>
                <a:moveTo>
                  <a:pt x="430" y="1"/>
                </a:moveTo>
                <a:cubicBezTo>
                  <a:pt x="181" y="1"/>
                  <a:pt x="0" y="181"/>
                  <a:pt x="0" y="429"/>
                </a:cubicBezTo>
                <a:cubicBezTo>
                  <a:pt x="0" y="678"/>
                  <a:pt x="181" y="858"/>
                  <a:pt x="430" y="858"/>
                </a:cubicBezTo>
                <a:cubicBezTo>
                  <a:pt x="678" y="858"/>
                  <a:pt x="858" y="678"/>
                  <a:pt x="858" y="429"/>
                </a:cubicBezTo>
                <a:cubicBezTo>
                  <a:pt x="858" y="181"/>
                  <a:pt x="678" y="1"/>
                  <a:pt x="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35"/>
          <p:cNvSpPr/>
          <p:nvPr/>
        </p:nvSpPr>
        <p:spPr>
          <a:xfrm>
            <a:off x="132999" y="3916440"/>
            <a:ext cx="1064084" cy="1064084"/>
          </a:xfrm>
          <a:custGeom>
            <a:avLst/>
            <a:gdLst/>
            <a:ahLst/>
            <a:cxnLst/>
            <a:rect l="l" t="t" r="r" b="b"/>
            <a:pathLst>
              <a:path w="6728" h="6728" extrusionOk="0">
                <a:moveTo>
                  <a:pt x="3365" y="46"/>
                </a:moveTo>
                <a:cubicBezTo>
                  <a:pt x="5192" y="46"/>
                  <a:pt x="6682" y="1536"/>
                  <a:pt x="6682" y="3365"/>
                </a:cubicBezTo>
                <a:cubicBezTo>
                  <a:pt x="6682" y="5193"/>
                  <a:pt x="5192" y="6661"/>
                  <a:pt x="3365" y="6661"/>
                </a:cubicBezTo>
                <a:cubicBezTo>
                  <a:pt x="1559" y="6661"/>
                  <a:pt x="69" y="5193"/>
                  <a:pt x="69" y="3365"/>
                </a:cubicBezTo>
                <a:cubicBezTo>
                  <a:pt x="69" y="1536"/>
                  <a:pt x="1559" y="46"/>
                  <a:pt x="3365" y="46"/>
                </a:cubicBezTo>
                <a:close/>
                <a:moveTo>
                  <a:pt x="3365" y="1"/>
                </a:moveTo>
                <a:cubicBezTo>
                  <a:pt x="1514" y="1"/>
                  <a:pt x="0" y="1514"/>
                  <a:pt x="0" y="3365"/>
                </a:cubicBezTo>
                <a:cubicBezTo>
                  <a:pt x="0" y="5216"/>
                  <a:pt x="1514" y="6728"/>
                  <a:pt x="3365" y="6728"/>
                </a:cubicBezTo>
                <a:cubicBezTo>
                  <a:pt x="5216" y="6728"/>
                  <a:pt x="6727" y="5216"/>
                  <a:pt x="6727" y="3365"/>
                </a:cubicBezTo>
                <a:cubicBezTo>
                  <a:pt x="6727" y="1514"/>
                  <a:pt x="5216" y="1"/>
                  <a:pt x="33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35"/>
          <p:cNvSpPr/>
          <p:nvPr/>
        </p:nvSpPr>
        <p:spPr>
          <a:xfrm>
            <a:off x="258101" y="4037904"/>
            <a:ext cx="817516" cy="817832"/>
          </a:xfrm>
          <a:custGeom>
            <a:avLst/>
            <a:gdLst/>
            <a:ahLst/>
            <a:cxnLst/>
            <a:rect l="l" t="t" r="r" b="b"/>
            <a:pathLst>
              <a:path w="5169" h="5171" extrusionOk="0">
                <a:moveTo>
                  <a:pt x="2574" y="0"/>
                </a:moveTo>
                <a:cubicBezTo>
                  <a:pt x="2505" y="0"/>
                  <a:pt x="2438" y="0"/>
                  <a:pt x="2370" y="24"/>
                </a:cubicBezTo>
                <a:lnTo>
                  <a:pt x="2370" y="69"/>
                </a:lnTo>
                <a:lnTo>
                  <a:pt x="2574" y="69"/>
                </a:lnTo>
                <a:lnTo>
                  <a:pt x="2574" y="0"/>
                </a:lnTo>
                <a:close/>
                <a:moveTo>
                  <a:pt x="2800" y="24"/>
                </a:moveTo>
                <a:lnTo>
                  <a:pt x="2776" y="69"/>
                </a:lnTo>
                <a:cubicBezTo>
                  <a:pt x="2845" y="90"/>
                  <a:pt x="2911" y="90"/>
                  <a:pt x="2980" y="90"/>
                </a:cubicBezTo>
                <a:lnTo>
                  <a:pt x="3002" y="45"/>
                </a:lnTo>
                <a:cubicBezTo>
                  <a:pt x="2935" y="24"/>
                  <a:pt x="2866" y="24"/>
                  <a:pt x="2800" y="24"/>
                </a:cubicBezTo>
                <a:close/>
                <a:moveTo>
                  <a:pt x="2144" y="45"/>
                </a:moveTo>
                <a:cubicBezTo>
                  <a:pt x="2077" y="45"/>
                  <a:pt x="2008" y="69"/>
                  <a:pt x="1942" y="90"/>
                </a:cubicBezTo>
                <a:lnTo>
                  <a:pt x="1963" y="136"/>
                </a:lnTo>
                <a:cubicBezTo>
                  <a:pt x="2032" y="136"/>
                  <a:pt x="2099" y="114"/>
                  <a:pt x="2167" y="90"/>
                </a:cubicBezTo>
                <a:lnTo>
                  <a:pt x="2144" y="45"/>
                </a:lnTo>
                <a:close/>
                <a:moveTo>
                  <a:pt x="3206" y="90"/>
                </a:moveTo>
                <a:lnTo>
                  <a:pt x="3206" y="136"/>
                </a:lnTo>
                <a:cubicBezTo>
                  <a:pt x="3273" y="159"/>
                  <a:pt x="3318" y="181"/>
                  <a:pt x="3386" y="204"/>
                </a:cubicBezTo>
                <a:lnTo>
                  <a:pt x="3408" y="136"/>
                </a:lnTo>
                <a:cubicBezTo>
                  <a:pt x="3341" y="114"/>
                  <a:pt x="3273" y="90"/>
                  <a:pt x="3206" y="90"/>
                </a:cubicBezTo>
                <a:close/>
                <a:moveTo>
                  <a:pt x="1738" y="159"/>
                </a:moveTo>
                <a:lnTo>
                  <a:pt x="1535" y="226"/>
                </a:lnTo>
                <a:lnTo>
                  <a:pt x="1557" y="271"/>
                </a:lnTo>
                <a:lnTo>
                  <a:pt x="1761" y="204"/>
                </a:lnTo>
                <a:lnTo>
                  <a:pt x="1738" y="159"/>
                </a:lnTo>
                <a:close/>
                <a:moveTo>
                  <a:pt x="3612" y="226"/>
                </a:moveTo>
                <a:lnTo>
                  <a:pt x="3589" y="271"/>
                </a:lnTo>
                <a:cubicBezTo>
                  <a:pt x="3657" y="295"/>
                  <a:pt x="3724" y="340"/>
                  <a:pt x="3769" y="361"/>
                </a:cubicBezTo>
                <a:lnTo>
                  <a:pt x="3814" y="316"/>
                </a:lnTo>
                <a:cubicBezTo>
                  <a:pt x="3748" y="271"/>
                  <a:pt x="3679" y="249"/>
                  <a:pt x="3612" y="226"/>
                </a:cubicBezTo>
                <a:close/>
                <a:moveTo>
                  <a:pt x="1355" y="316"/>
                </a:moveTo>
                <a:cubicBezTo>
                  <a:pt x="1286" y="361"/>
                  <a:pt x="1219" y="385"/>
                  <a:pt x="1151" y="430"/>
                </a:cubicBezTo>
                <a:lnTo>
                  <a:pt x="1196" y="475"/>
                </a:lnTo>
                <a:cubicBezTo>
                  <a:pt x="1264" y="452"/>
                  <a:pt x="1310" y="406"/>
                  <a:pt x="1376" y="361"/>
                </a:cubicBezTo>
                <a:lnTo>
                  <a:pt x="1355" y="316"/>
                </a:lnTo>
                <a:close/>
                <a:moveTo>
                  <a:pt x="3995" y="430"/>
                </a:moveTo>
                <a:lnTo>
                  <a:pt x="3950" y="475"/>
                </a:lnTo>
                <a:cubicBezTo>
                  <a:pt x="4019" y="520"/>
                  <a:pt x="4064" y="565"/>
                  <a:pt x="4131" y="587"/>
                </a:cubicBezTo>
                <a:lnTo>
                  <a:pt x="4154" y="542"/>
                </a:lnTo>
                <a:cubicBezTo>
                  <a:pt x="4109" y="497"/>
                  <a:pt x="4040" y="475"/>
                  <a:pt x="3995" y="430"/>
                </a:cubicBezTo>
                <a:close/>
                <a:moveTo>
                  <a:pt x="994" y="565"/>
                </a:moveTo>
                <a:cubicBezTo>
                  <a:pt x="925" y="587"/>
                  <a:pt x="880" y="656"/>
                  <a:pt x="835" y="701"/>
                </a:cubicBezTo>
                <a:lnTo>
                  <a:pt x="858" y="746"/>
                </a:lnTo>
                <a:cubicBezTo>
                  <a:pt x="925" y="701"/>
                  <a:pt x="970" y="656"/>
                  <a:pt x="1015" y="611"/>
                </a:cubicBezTo>
                <a:lnTo>
                  <a:pt x="994" y="565"/>
                </a:lnTo>
                <a:close/>
                <a:moveTo>
                  <a:pt x="4335" y="677"/>
                </a:moveTo>
                <a:lnTo>
                  <a:pt x="4289" y="723"/>
                </a:lnTo>
                <a:cubicBezTo>
                  <a:pt x="4335" y="768"/>
                  <a:pt x="4380" y="836"/>
                  <a:pt x="4425" y="881"/>
                </a:cubicBezTo>
                <a:lnTo>
                  <a:pt x="4470" y="836"/>
                </a:lnTo>
                <a:cubicBezTo>
                  <a:pt x="4425" y="791"/>
                  <a:pt x="4380" y="746"/>
                  <a:pt x="4335" y="677"/>
                </a:cubicBezTo>
                <a:close/>
                <a:moveTo>
                  <a:pt x="677" y="836"/>
                </a:moveTo>
                <a:cubicBezTo>
                  <a:pt x="632" y="903"/>
                  <a:pt x="587" y="948"/>
                  <a:pt x="542" y="1017"/>
                </a:cubicBezTo>
                <a:lnTo>
                  <a:pt x="587" y="1039"/>
                </a:lnTo>
                <a:cubicBezTo>
                  <a:pt x="632" y="993"/>
                  <a:pt x="677" y="927"/>
                  <a:pt x="723" y="881"/>
                </a:cubicBezTo>
                <a:lnTo>
                  <a:pt x="677" y="836"/>
                </a:lnTo>
                <a:close/>
                <a:moveTo>
                  <a:pt x="4627" y="993"/>
                </a:moveTo>
                <a:lnTo>
                  <a:pt x="4560" y="1039"/>
                </a:lnTo>
                <a:cubicBezTo>
                  <a:pt x="4605" y="1084"/>
                  <a:pt x="4651" y="1152"/>
                  <a:pt x="4696" y="1198"/>
                </a:cubicBezTo>
                <a:lnTo>
                  <a:pt x="4741" y="1174"/>
                </a:lnTo>
                <a:cubicBezTo>
                  <a:pt x="4696" y="1107"/>
                  <a:pt x="4651" y="1062"/>
                  <a:pt x="4627" y="993"/>
                </a:cubicBezTo>
                <a:close/>
                <a:moveTo>
                  <a:pt x="407" y="1174"/>
                </a:moveTo>
                <a:cubicBezTo>
                  <a:pt x="383" y="1243"/>
                  <a:pt x="338" y="1309"/>
                  <a:pt x="293" y="1355"/>
                </a:cubicBezTo>
                <a:lnTo>
                  <a:pt x="361" y="1400"/>
                </a:lnTo>
                <a:cubicBezTo>
                  <a:pt x="383" y="1333"/>
                  <a:pt x="428" y="1264"/>
                  <a:pt x="473" y="1219"/>
                </a:cubicBezTo>
                <a:lnTo>
                  <a:pt x="407" y="1174"/>
                </a:lnTo>
                <a:close/>
                <a:moveTo>
                  <a:pt x="4853" y="1355"/>
                </a:moveTo>
                <a:lnTo>
                  <a:pt x="4808" y="1378"/>
                </a:lnTo>
                <a:cubicBezTo>
                  <a:pt x="4831" y="1445"/>
                  <a:pt x="4853" y="1514"/>
                  <a:pt x="4898" y="1580"/>
                </a:cubicBezTo>
                <a:lnTo>
                  <a:pt x="4943" y="1559"/>
                </a:lnTo>
                <a:cubicBezTo>
                  <a:pt x="4922" y="1490"/>
                  <a:pt x="4876" y="1423"/>
                  <a:pt x="4853" y="1355"/>
                </a:cubicBezTo>
                <a:close/>
                <a:moveTo>
                  <a:pt x="202" y="1559"/>
                </a:moveTo>
                <a:lnTo>
                  <a:pt x="136" y="1761"/>
                </a:lnTo>
                <a:lnTo>
                  <a:pt x="181" y="1784"/>
                </a:lnTo>
                <a:cubicBezTo>
                  <a:pt x="202" y="1716"/>
                  <a:pt x="248" y="1649"/>
                  <a:pt x="271" y="1580"/>
                </a:cubicBezTo>
                <a:lnTo>
                  <a:pt x="202" y="1559"/>
                </a:lnTo>
                <a:close/>
                <a:moveTo>
                  <a:pt x="5034" y="1739"/>
                </a:moveTo>
                <a:lnTo>
                  <a:pt x="4967" y="1761"/>
                </a:lnTo>
                <a:lnTo>
                  <a:pt x="5034" y="1965"/>
                </a:lnTo>
                <a:lnTo>
                  <a:pt x="5079" y="1942"/>
                </a:lnTo>
                <a:cubicBezTo>
                  <a:pt x="5057" y="1875"/>
                  <a:pt x="5057" y="1806"/>
                  <a:pt x="5034" y="1739"/>
                </a:cubicBezTo>
                <a:close/>
                <a:moveTo>
                  <a:pt x="67" y="1965"/>
                </a:moveTo>
                <a:cubicBezTo>
                  <a:pt x="45" y="2032"/>
                  <a:pt x="45" y="2101"/>
                  <a:pt x="22" y="2167"/>
                </a:cubicBezTo>
                <a:lnTo>
                  <a:pt x="91" y="2191"/>
                </a:lnTo>
                <a:cubicBezTo>
                  <a:pt x="91" y="2101"/>
                  <a:pt x="112" y="2032"/>
                  <a:pt x="136" y="1965"/>
                </a:cubicBezTo>
                <a:close/>
                <a:moveTo>
                  <a:pt x="5079" y="2167"/>
                </a:moveTo>
                <a:cubicBezTo>
                  <a:pt x="5079" y="2236"/>
                  <a:pt x="5079" y="2303"/>
                  <a:pt x="5102" y="2371"/>
                </a:cubicBezTo>
                <a:lnTo>
                  <a:pt x="5147" y="2371"/>
                </a:lnTo>
                <a:cubicBezTo>
                  <a:pt x="5147" y="2303"/>
                  <a:pt x="5147" y="2236"/>
                  <a:pt x="5124" y="2167"/>
                </a:cubicBezTo>
                <a:close/>
                <a:moveTo>
                  <a:pt x="0" y="2371"/>
                </a:moveTo>
                <a:lnTo>
                  <a:pt x="0" y="2597"/>
                </a:lnTo>
                <a:lnTo>
                  <a:pt x="45" y="2597"/>
                </a:lnTo>
                <a:cubicBezTo>
                  <a:pt x="45" y="2529"/>
                  <a:pt x="67" y="2462"/>
                  <a:pt x="67" y="2393"/>
                </a:cubicBezTo>
                <a:lnTo>
                  <a:pt x="0" y="2371"/>
                </a:lnTo>
                <a:close/>
                <a:moveTo>
                  <a:pt x="5102" y="2597"/>
                </a:moveTo>
                <a:lnTo>
                  <a:pt x="5102" y="2799"/>
                </a:lnTo>
                <a:lnTo>
                  <a:pt x="5147" y="2799"/>
                </a:lnTo>
                <a:cubicBezTo>
                  <a:pt x="5169" y="2733"/>
                  <a:pt x="5169" y="2664"/>
                  <a:pt x="5169" y="2597"/>
                </a:cubicBezTo>
                <a:close/>
                <a:moveTo>
                  <a:pt x="0" y="2799"/>
                </a:moveTo>
                <a:cubicBezTo>
                  <a:pt x="0" y="2890"/>
                  <a:pt x="22" y="2958"/>
                  <a:pt x="22" y="3025"/>
                </a:cubicBezTo>
                <a:lnTo>
                  <a:pt x="91" y="3003"/>
                </a:lnTo>
                <a:cubicBezTo>
                  <a:pt x="67" y="2935"/>
                  <a:pt x="67" y="2868"/>
                  <a:pt x="67" y="2799"/>
                </a:cubicBezTo>
                <a:close/>
                <a:moveTo>
                  <a:pt x="5079" y="3003"/>
                </a:moveTo>
                <a:cubicBezTo>
                  <a:pt x="5057" y="3070"/>
                  <a:pt x="5034" y="3139"/>
                  <a:pt x="5034" y="3206"/>
                </a:cubicBezTo>
                <a:lnTo>
                  <a:pt x="5079" y="3229"/>
                </a:lnTo>
                <a:cubicBezTo>
                  <a:pt x="5102" y="3161"/>
                  <a:pt x="5124" y="3094"/>
                  <a:pt x="5124" y="3025"/>
                </a:cubicBezTo>
                <a:lnTo>
                  <a:pt x="5079" y="3003"/>
                </a:lnTo>
                <a:close/>
                <a:moveTo>
                  <a:pt x="136" y="3206"/>
                </a:moveTo>
                <a:lnTo>
                  <a:pt x="67" y="3229"/>
                </a:lnTo>
                <a:lnTo>
                  <a:pt x="136" y="3432"/>
                </a:lnTo>
                <a:lnTo>
                  <a:pt x="181" y="3410"/>
                </a:lnTo>
                <a:cubicBezTo>
                  <a:pt x="157" y="3341"/>
                  <a:pt x="157" y="3274"/>
                  <a:pt x="136" y="3206"/>
                </a:cubicBezTo>
                <a:close/>
                <a:moveTo>
                  <a:pt x="4967" y="3410"/>
                </a:moveTo>
                <a:lnTo>
                  <a:pt x="4898" y="3612"/>
                </a:lnTo>
                <a:lnTo>
                  <a:pt x="4943" y="3636"/>
                </a:lnTo>
                <a:cubicBezTo>
                  <a:pt x="4967" y="3567"/>
                  <a:pt x="5012" y="3500"/>
                  <a:pt x="5034" y="3432"/>
                </a:cubicBezTo>
                <a:lnTo>
                  <a:pt x="4967" y="3410"/>
                </a:lnTo>
                <a:close/>
                <a:moveTo>
                  <a:pt x="271" y="3612"/>
                </a:moveTo>
                <a:lnTo>
                  <a:pt x="202" y="3636"/>
                </a:lnTo>
                <a:cubicBezTo>
                  <a:pt x="248" y="3702"/>
                  <a:pt x="271" y="3771"/>
                  <a:pt x="316" y="3816"/>
                </a:cubicBezTo>
                <a:lnTo>
                  <a:pt x="361" y="3793"/>
                </a:lnTo>
                <a:cubicBezTo>
                  <a:pt x="316" y="3726"/>
                  <a:pt x="293" y="3681"/>
                  <a:pt x="271" y="3612"/>
                </a:cubicBezTo>
                <a:close/>
                <a:moveTo>
                  <a:pt x="4808" y="3793"/>
                </a:moveTo>
                <a:cubicBezTo>
                  <a:pt x="4763" y="3861"/>
                  <a:pt x="4741" y="3906"/>
                  <a:pt x="4696" y="3973"/>
                </a:cubicBezTo>
                <a:lnTo>
                  <a:pt x="4741" y="3997"/>
                </a:lnTo>
                <a:cubicBezTo>
                  <a:pt x="4786" y="3952"/>
                  <a:pt x="4831" y="3883"/>
                  <a:pt x="4853" y="3816"/>
                </a:cubicBezTo>
                <a:lnTo>
                  <a:pt x="4808" y="3793"/>
                </a:lnTo>
                <a:close/>
                <a:moveTo>
                  <a:pt x="473" y="3973"/>
                </a:moveTo>
                <a:lnTo>
                  <a:pt x="407" y="4018"/>
                </a:lnTo>
                <a:cubicBezTo>
                  <a:pt x="452" y="4064"/>
                  <a:pt x="497" y="4132"/>
                  <a:pt x="542" y="4177"/>
                </a:cubicBezTo>
                <a:lnTo>
                  <a:pt x="587" y="4154"/>
                </a:lnTo>
                <a:cubicBezTo>
                  <a:pt x="542" y="4087"/>
                  <a:pt x="497" y="4042"/>
                  <a:pt x="473" y="3973"/>
                </a:cubicBezTo>
                <a:close/>
                <a:moveTo>
                  <a:pt x="4582" y="4154"/>
                </a:moveTo>
                <a:cubicBezTo>
                  <a:pt x="4537" y="4199"/>
                  <a:pt x="4492" y="4244"/>
                  <a:pt x="4447" y="4313"/>
                </a:cubicBezTo>
                <a:lnTo>
                  <a:pt x="4492" y="4334"/>
                </a:lnTo>
                <a:cubicBezTo>
                  <a:pt x="4537" y="4289"/>
                  <a:pt x="4582" y="4244"/>
                  <a:pt x="4627" y="4177"/>
                </a:cubicBezTo>
                <a:lnTo>
                  <a:pt x="4582" y="4154"/>
                </a:lnTo>
                <a:close/>
                <a:moveTo>
                  <a:pt x="723" y="4313"/>
                </a:moveTo>
                <a:lnTo>
                  <a:pt x="677" y="4334"/>
                </a:lnTo>
                <a:cubicBezTo>
                  <a:pt x="723" y="4403"/>
                  <a:pt x="768" y="4448"/>
                  <a:pt x="835" y="4493"/>
                </a:cubicBezTo>
                <a:lnTo>
                  <a:pt x="880" y="4448"/>
                </a:lnTo>
                <a:cubicBezTo>
                  <a:pt x="813" y="4403"/>
                  <a:pt x="768" y="4358"/>
                  <a:pt x="723" y="4313"/>
                </a:cubicBezTo>
                <a:close/>
                <a:moveTo>
                  <a:pt x="4289" y="4448"/>
                </a:moveTo>
                <a:cubicBezTo>
                  <a:pt x="4244" y="4493"/>
                  <a:pt x="4176" y="4539"/>
                  <a:pt x="4131" y="4584"/>
                </a:cubicBezTo>
                <a:lnTo>
                  <a:pt x="4176" y="4629"/>
                </a:lnTo>
                <a:cubicBezTo>
                  <a:pt x="4221" y="4584"/>
                  <a:pt x="4289" y="4539"/>
                  <a:pt x="4335" y="4493"/>
                </a:cubicBezTo>
                <a:lnTo>
                  <a:pt x="4289" y="4448"/>
                </a:lnTo>
                <a:close/>
                <a:moveTo>
                  <a:pt x="1039" y="4584"/>
                </a:moveTo>
                <a:lnTo>
                  <a:pt x="994" y="4629"/>
                </a:lnTo>
                <a:cubicBezTo>
                  <a:pt x="1039" y="4674"/>
                  <a:pt x="1105" y="4719"/>
                  <a:pt x="1174" y="4764"/>
                </a:cubicBezTo>
                <a:lnTo>
                  <a:pt x="1196" y="4719"/>
                </a:lnTo>
                <a:cubicBezTo>
                  <a:pt x="1151" y="4674"/>
                  <a:pt x="1084" y="4629"/>
                  <a:pt x="1039" y="4584"/>
                </a:cubicBezTo>
                <a:close/>
                <a:moveTo>
                  <a:pt x="3950" y="4696"/>
                </a:moveTo>
                <a:cubicBezTo>
                  <a:pt x="3905" y="4741"/>
                  <a:pt x="3838" y="4786"/>
                  <a:pt x="3793" y="4809"/>
                </a:cubicBezTo>
                <a:lnTo>
                  <a:pt x="3814" y="4876"/>
                </a:lnTo>
                <a:cubicBezTo>
                  <a:pt x="3883" y="4831"/>
                  <a:pt x="3928" y="4786"/>
                  <a:pt x="3995" y="4764"/>
                </a:cubicBezTo>
                <a:lnTo>
                  <a:pt x="3950" y="4696"/>
                </a:lnTo>
                <a:close/>
                <a:moveTo>
                  <a:pt x="1376" y="4809"/>
                </a:moveTo>
                <a:lnTo>
                  <a:pt x="1355" y="4876"/>
                </a:lnTo>
                <a:cubicBezTo>
                  <a:pt x="1422" y="4900"/>
                  <a:pt x="1467" y="4921"/>
                  <a:pt x="1535" y="4967"/>
                </a:cubicBezTo>
                <a:lnTo>
                  <a:pt x="1557" y="4900"/>
                </a:lnTo>
                <a:cubicBezTo>
                  <a:pt x="1512" y="4876"/>
                  <a:pt x="1445" y="4855"/>
                  <a:pt x="1376" y="4809"/>
                </a:cubicBezTo>
                <a:close/>
                <a:moveTo>
                  <a:pt x="3589" y="4900"/>
                </a:moveTo>
                <a:cubicBezTo>
                  <a:pt x="3522" y="4921"/>
                  <a:pt x="3477" y="4967"/>
                  <a:pt x="3408" y="4990"/>
                </a:cubicBezTo>
                <a:lnTo>
                  <a:pt x="3432" y="5035"/>
                </a:lnTo>
                <a:cubicBezTo>
                  <a:pt x="3477" y="5012"/>
                  <a:pt x="3544" y="4990"/>
                  <a:pt x="3612" y="4967"/>
                </a:cubicBezTo>
                <a:lnTo>
                  <a:pt x="3589" y="4900"/>
                </a:lnTo>
                <a:close/>
                <a:moveTo>
                  <a:pt x="1761" y="4990"/>
                </a:moveTo>
                <a:lnTo>
                  <a:pt x="1738" y="5035"/>
                </a:lnTo>
                <a:lnTo>
                  <a:pt x="1942" y="5102"/>
                </a:lnTo>
                <a:lnTo>
                  <a:pt x="1963" y="5035"/>
                </a:lnTo>
                <a:cubicBezTo>
                  <a:pt x="1897" y="5035"/>
                  <a:pt x="1828" y="5012"/>
                  <a:pt x="1761" y="4990"/>
                </a:cubicBezTo>
                <a:close/>
                <a:moveTo>
                  <a:pt x="3206" y="5035"/>
                </a:moveTo>
                <a:cubicBezTo>
                  <a:pt x="3137" y="5057"/>
                  <a:pt x="3070" y="5080"/>
                  <a:pt x="3002" y="5080"/>
                </a:cubicBezTo>
                <a:lnTo>
                  <a:pt x="3002" y="5147"/>
                </a:lnTo>
                <a:cubicBezTo>
                  <a:pt x="3070" y="5126"/>
                  <a:pt x="3137" y="5126"/>
                  <a:pt x="3206" y="5102"/>
                </a:cubicBezTo>
                <a:lnTo>
                  <a:pt x="3206" y="5035"/>
                </a:lnTo>
                <a:close/>
                <a:moveTo>
                  <a:pt x="2167" y="5080"/>
                </a:moveTo>
                <a:lnTo>
                  <a:pt x="2167" y="5147"/>
                </a:lnTo>
                <a:cubicBezTo>
                  <a:pt x="2234" y="5147"/>
                  <a:pt x="2303" y="5171"/>
                  <a:pt x="2370" y="5171"/>
                </a:cubicBezTo>
                <a:lnTo>
                  <a:pt x="2370" y="5102"/>
                </a:lnTo>
                <a:cubicBezTo>
                  <a:pt x="2303" y="5102"/>
                  <a:pt x="2234" y="5102"/>
                  <a:pt x="2167" y="5080"/>
                </a:cubicBezTo>
                <a:close/>
                <a:moveTo>
                  <a:pt x="2800" y="5102"/>
                </a:moveTo>
                <a:cubicBezTo>
                  <a:pt x="2731" y="5126"/>
                  <a:pt x="2641" y="5126"/>
                  <a:pt x="2574" y="5126"/>
                </a:cubicBezTo>
                <a:lnTo>
                  <a:pt x="2574" y="5171"/>
                </a:lnTo>
                <a:lnTo>
                  <a:pt x="2800" y="5171"/>
                </a:lnTo>
                <a:lnTo>
                  <a:pt x="2800" y="51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35"/>
          <p:cNvSpPr/>
          <p:nvPr/>
        </p:nvSpPr>
        <p:spPr>
          <a:xfrm>
            <a:off x="375769" y="4155889"/>
            <a:ext cx="582178" cy="581861"/>
          </a:xfrm>
          <a:custGeom>
            <a:avLst/>
            <a:gdLst/>
            <a:ahLst/>
            <a:cxnLst/>
            <a:rect l="l" t="t" r="r" b="b"/>
            <a:pathLst>
              <a:path w="3681" h="3679" extrusionOk="0">
                <a:moveTo>
                  <a:pt x="1830" y="67"/>
                </a:moveTo>
                <a:cubicBezTo>
                  <a:pt x="2823" y="67"/>
                  <a:pt x="3612" y="858"/>
                  <a:pt x="3612" y="1851"/>
                </a:cubicBezTo>
                <a:cubicBezTo>
                  <a:pt x="3612" y="2821"/>
                  <a:pt x="2823" y="3634"/>
                  <a:pt x="1830" y="3634"/>
                </a:cubicBezTo>
                <a:cubicBezTo>
                  <a:pt x="858" y="3634"/>
                  <a:pt x="45" y="2821"/>
                  <a:pt x="45" y="1851"/>
                </a:cubicBezTo>
                <a:cubicBezTo>
                  <a:pt x="45" y="858"/>
                  <a:pt x="858" y="67"/>
                  <a:pt x="1830" y="67"/>
                </a:cubicBezTo>
                <a:close/>
                <a:moveTo>
                  <a:pt x="1830" y="0"/>
                </a:moveTo>
                <a:cubicBezTo>
                  <a:pt x="813" y="0"/>
                  <a:pt x="0" y="834"/>
                  <a:pt x="0" y="1851"/>
                </a:cubicBezTo>
                <a:cubicBezTo>
                  <a:pt x="0" y="2866"/>
                  <a:pt x="813" y="3679"/>
                  <a:pt x="1830" y="3679"/>
                </a:cubicBezTo>
                <a:cubicBezTo>
                  <a:pt x="2845" y="3679"/>
                  <a:pt x="3681" y="2866"/>
                  <a:pt x="3681" y="1851"/>
                </a:cubicBezTo>
                <a:cubicBezTo>
                  <a:pt x="3681" y="834"/>
                  <a:pt x="2845" y="0"/>
                  <a:pt x="18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35"/>
          <p:cNvSpPr/>
          <p:nvPr/>
        </p:nvSpPr>
        <p:spPr>
          <a:xfrm>
            <a:off x="482842" y="4266283"/>
            <a:ext cx="364395" cy="364395"/>
          </a:xfrm>
          <a:custGeom>
            <a:avLst/>
            <a:gdLst/>
            <a:ahLst/>
            <a:cxnLst/>
            <a:rect l="l" t="t" r="r" b="b"/>
            <a:pathLst>
              <a:path w="2304" h="2304" extrusionOk="0">
                <a:moveTo>
                  <a:pt x="1039" y="1"/>
                </a:moveTo>
                <a:cubicBezTo>
                  <a:pt x="972" y="1"/>
                  <a:pt x="904" y="24"/>
                  <a:pt x="837" y="46"/>
                </a:cubicBezTo>
                <a:lnTo>
                  <a:pt x="858" y="91"/>
                </a:lnTo>
                <a:cubicBezTo>
                  <a:pt x="927" y="70"/>
                  <a:pt x="994" y="70"/>
                  <a:pt x="1062" y="70"/>
                </a:cubicBezTo>
                <a:lnTo>
                  <a:pt x="1039" y="1"/>
                </a:lnTo>
                <a:close/>
                <a:moveTo>
                  <a:pt x="1265" y="1"/>
                </a:moveTo>
                <a:lnTo>
                  <a:pt x="1265" y="46"/>
                </a:lnTo>
                <a:cubicBezTo>
                  <a:pt x="1333" y="70"/>
                  <a:pt x="1400" y="70"/>
                  <a:pt x="1445" y="91"/>
                </a:cubicBezTo>
                <a:lnTo>
                  <a:pt x="1469" y="46"/>
                </a:lnTo>
                <a:cubicBezTo>
                  <a:pt x="1400" y="24"/>
                  <a:pt x="1333" y="1"/>
                  <a:pt x="1265" y="1"/>
                </a:cubicBezTo>
                <a:close/>
                <a:moveTo>
                  <a:pt x="633" y="115"/>
                </a:moveTo>
                <a:cubicBezTo>
                  <a:pt x="587" y="136"/>
                  <a:pt x="521" y="182"/>
                  <a:pt x="452" y="227"/>
                </a:cubicBezTo>
                <a:lnTo>
                  <a:pt x="497" y="272"/>
                </a:lnTo>
                <a:cubicBezTo>
                  <a:pt x="542" y="227"/>
                  <a:pt x="611" y="205"/>
                  <a:pt x="678" y="160"/>
                </a:cubicBezTo>
                <a:lnTo>
                  <a:pt x="633" y="115"/>
                </a:lnTo>
                <a:close/>
                <a:moveTo>
                  <a:pt x="1671" y="115"/>
                </a:moveTo>
                <a:lnTo>
                  <a:pt x="1649" y="160"/>
                </a:lnTo>
                <a:cubicBezTo>
                  <a:pt x="1695" y="205"/>
                  <a:pt x="1761" y="227"/>
                  <a:pt x="1807" y="272"/>
                </a:cubicBezTo>
                <a:lnTo>
                  <a:pt x="1852" y="227"/>
                </a:lnTo>
                <a:cubicBezTo>
                  <a:pt x="1785" y="182"/>
                  <a:pt x="1740" y="136"/>
                  <a:pt x="1671" y="115"/>
                </a:cubicBezTo>
                <a:close/>
                <a:moveTo>
                  <a:pt x="295" y="362"/>
                </a:moveTo>
                <a:cubicBezTo>
                  <a:pt x="250" y="431"/>
                  <a:pt x="205" y="476"/>
                  <a:pt x="181" y="543"/>
                </a:cubicBezTo>
                <a:lnTo>
                  <a:pt x="226" y="566"/>
                </a:lnTo>
                <a:cubicBezTo>
                  <a:pt x="271" y="521"/>
                  <a:pt x="295" y="452"/>
                  <a:pt x="340" y="407"/>
                </a:cubicBezTo>
                <a:lnTo>
                  <a:pt x="295" y="362"/>
                </a:lnTo>
                <a:close/>
                <a:moveTo>
                  <a:pt x="2011" y="362"/>
                </a:moveTo>
                <a:lnTo>
                  <a:pt x="1965" y="407"/>
                </a:lnTo>
                <a:cubicBezTo>
                  <a:pt x="2011" y="452"/>
                  <a:pt x="2056" y="521"/>
                  <a:pt x="2077" y="566"/>
                </a:cubicBezTo>
                <a:lnTo>
                  <a:pt x="2146" y="543"/>
                </a:lnTo>
                <a:cubicBezTo>
                  <a:pt x="2101" y="476"/>
                  <a:pt x="2056" y="431"/>
                  <a:pt x="2011" y="362"/>
                </a:cubicBezTo>
                <a:close/>
                <a:moveTo>
                  <a:pt x="91" y="723"/>
                </a:moveTo>
                <a:cubicBezTo>
                  <a:pt x="46" y="792"/>
                  <a:pt x="46" y="859"/>
                  <a:pt x="24" y="949"/>
                </a:cubicBezTo>
                <a:lnTo>
                  <a:pt x="91" y="949"/>
                </a:lnTo>
                <a:cubicBezTo>
                  <a:pt x="91" y="882"/>
                  <a:pt x="114" y="814"/>
                  <a:pt x="136" y="747"/>
                </a:cubicBezTo>
                <a:lnTo>
                  <a:pt x="91" y="723"/>
                </a:lnTo>
                <a:close/>
                <a:moveTo>
                  <a:pt x="2236" y="723"/>
                </a:moveTo>
                <a:lnTo>
                  <a:pt x="2168" y="747"/>
                </a:lnTo>
                <a:cubicBezTo>
                  <a:pt x="2213" y="814"/>
                  <a:pt x="2213" y="882"/>
                  <a:pt x="2236" y="949"/>
                </a:cubicBezTo>
                <a:lnTo>
                  <a:pt x="2303" y="927"/>
                </a:lnTo>
                <a:lnTo>
                  <a:pt x="2236" y="723"/>
                </a:lnTo>
                <a:close/>
                <a:moveTo>
                  <a:pt x="1" y="1153"/>
                </a:moveTo>
                <a:cubicBezTo>
                  <a:pt x="1" y="1220"/>
                  <a:pt x="1" y="1289"/>
                  <a:pt x="24" y="1355"/>
                </a:cubicBezTo>
                <a:lnTo>
                  <a:pt x="91" y="1355"/>
                </a:lnTo>
                <a:cubicBezTo>
                  <a:pt x="69" y="1289"/>
                  <a:pt x="69" y="1220"/>
                  <a:pt x="69" y="1153"/>
                </a:cubicBezTo>
                <a:close/>
                <a:moveTo>
                  <a:pt x="2258" y="1153"/>
                </a:moveTo>
                <a:cubicBezTo>
                  <a:pt x="2258" y="1220"/>
                  <a:pt x="2258" y="1289"/>
                  <a:pt x="2236" y="1355"/>
                </a:cubicBezTo>
                <a:lnTo>
                  <a:pt x="2303" y="1355"/>
                </a:lnTo>
                <a:lnTo>
                  <a:pt x="2303" y="1153"/>
                </a:lnTo>
                <a:close/>
                <a:moveTo>
                  <a:pt x="136" y="1536"/>
                </a:moveTo>
                <a:lnTo>
                  <a:pt x="91" y="1559"/>
                </a:lnTo>
                <a:cubicBezTo>
                  <a:pt x="114" y="1626"/>
                  <a:pt x="136" y="1695"/>
                  <a:pt x="181" y="1762"/>
                </a:cubicBezTo>
                <a:lnTo>
                  <a:pt x="226" y="1717"/>
                </a:lnTo>
                <a:cubicBezTo>
                  <a:pt x="205" y="1671"/>
                  <a:pt x="159" y="1605"/>
                  <a:pt x="136" y="1536"/>
                </a:cubicBezTo>
                <a:close/>
                <a:moveTo>
                  <a:pt x="2191" y="1536"/>
                </a:moveTo>
                <a:cubicBezTo>
                  <a:pt x="2146" y="1605"/>
                  <a:pt x="2123" y="1671"/>
                  <a:pt x="2101" y="1717"/>
                </a:cubicBezTo>
                <a:lnTo>
                  <a:pt x="2146" y="1762"/>
                </a:lnTo>
                <a:cubicBezTo>
                  <a:pt x="2168" y="1695"/>
                  <a:pt x="2213" y="1626"/>
                  <a:pt x="2236" y="1559"/>
                </a:cubicBezTo>
                <a:lnTo>
                  <a:pt x="2191" y="1536"/>
                </a:lnTo>
                <a:close/>
                <a:moveTo>
                  <a:pt x="340" y="1897"/>
                </a:moveTo>
                <a:lnTo>
                  <a:pt x="317" y="1921"/>
                </a:lnTo>
                <a:cubicBezTo>
                  <a:pt x="362" y="1988"/>
                  <a:pt x="407" y="2033"/>
                  <a:pt x="452" y="2078"/>
                </a:cubicBezTo>
                <a:lnTo>
                  <a:pt x="497" y="2033"/>
                </a:lnTo>
                <a:cubicBezTo>
                  <a:pt x="452" y="1988"/>
                  <a:pt x="385" y="1942"/>
                  <a:pt x="340" y="1897"/>
                </a:cubicBezTo>
                <a:close/>
                <a:moveTo>
                  <a:pt x="1965" y="1876"/>
                </a:moveTo>
                <a:cubicBezTo>
                  <a:pt x="1920" y="1942"/>
                  <a:pt x="1875" y="1988"/>
                  <a:pt x="1830" y="2033"/>
                </a:cubicBezTo>
                <a:lnTo>
                  <a:pt x="1852" y="2078"/>
                </a:lnTo>
                <a:cubicBezTo>
                  <a:pt x="1920" y="2033"/>
                  <a:pt x="1965" y="1988"/>
                  <a:pt x="2011" y="1921"/>
                </a:cubicBezTo>
                <a:lnTo>
                  <a:pt x="1965" y="1876"/>
                </a:lnTo>
                <a:close/>
                <a:moveTo>
                  <a:pt x="678" y="2123"/>
                </a:moveTo>
                <a:lnTo>
                  <a:pt x="656" y="2192"/>
                </a:lnTo>
                <a:cubicBezTo>
                  <a:pt x="701" y="2213"/>
                  <a:pt x="768" y="2237"/>
                  <a:pt x="837" y="2258"/>
                </a:cubicBezTo>
                <a:lnTo>
                  <a:pt x="858" y="2192"/>
                </a:lnTo>
                <a:cubicBezTo>
                  <a:pt x="792" y="2192"/>
                  <a:pt x="723" y="2168"/>
                  <a:pt x="678" y="2123"/>
                </a:cubicBezTo>
                <a:close/>
                <a:moveTo>
                  <a:pt x="1649" y="2123"/>
                </a:moveTo>
                <a:cubicBezTo>
                  <a:pt x="1581" y="2168"/>
                  <a:pt x="1514" y="2192"/>
                  <a:pt x="1469" y="2192"/>
                </a:cubicBezTo>
                <a:lnTo>
                  <a:pt x="1469" y="2258"/>
                </a:lnTo>
                <a:lnTo>
                  <a:pt x="1671" y="2192"/>
                </a:lnTo>
                <a:lnTo>
                  <a:pt x="1649" y="2123"/>
                </a:lnTo>
                <a:close/>
                <a:moveTo>
                  <a:pt x="1062" y="2237"/>
                </a:moveTo>
                <a:lnTo>
                  <a:pt x="1062" y="2304"/>
                </a:lnTo>
                <a:lnTo>
                  <a:pt x="1265" y="2304"/>
                </a:lnTo>
                <a:lnTo>
                  <a:pt x="1265" y="22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35"/>
          <p:cNvSpPr/>
          <p:nvPr/>
        </p:nvSpPr>
        <p:spPr>
          <a:xfrm>
            <a:off x="572200" y="4355800"/>
            <a:ext cx="185835" cy="185835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8" y="45"/>
                </a:moveTo>
                <a:cubicBezTo>
                  <a:pt x="880" y="45"/>
                  <a:pt x="1130" y="293"/>
                  <a:pt x="1130" y="587"/>
                </a:cubicBezTo>
                <a:cubicBezTo>
                  <a:pt x="1130" y="880"/>
                  <a:pt x="880" y="1105"/>
                  <a:pt x="588" y="1105"/>
                </a:cubicBezTo>
                <a:cubicBezTo>
                  <a:pt x="293" y="1105"/>
                  <a:pt x="68" y="880"/>
                  <a:pt x="68" y="587"/>
                </a:cubicBezTo>
                <a:cubicBezTo>
                  <a:pt x="68" y="293"/>
                  <a:pt x="293" y="45"/>
                  <a:pt x="588" y="45"/>
                </a:cubicBezTo>
                <a:close/>
                <a:moveTo>
                  <a:pt x="588" y="0"/>
                </a:moveTo>
                <a:cubicBezTo>
                  <a:pt x="272" y="0"/>
                  <a:pt x="1" y="248"/>
                  <a:pt x="1" y="587"/>
                </a:cubicBezTo>
                <a:cubicBezTo>
                  <a:pt x="1" y="903"/>
                  <a:pt x="272" y="1174"/>
                  <a:pt x="588" y="1174"/>
                </a:cubicBezTo>
                <a:cubicBezTo>
                  <a:pt x="925" y="1174"/>
                  <a:pt x="1175" y="903"/>
                  <a:pt x="1175" y="587"/>
                </a:cubicBezTo>
                <a:cubicBezTo>
                  <a:pt x="1175" y="248"/>
                  <a:pt x="925" y="0"/>
                  <a:pt x="5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35"/>
          <p:cNvSpPr/>
          <p:nvPr/>
        </p:nvSpPr>
        <p:spPr>
          <a:xfrm>
            <a:off x="7435499" y="336757"/>
            <a:ext cx="225216" cy="228696"/>
          </a:xfrm>
          <a:custGeom>
            <a:avLst/>
            <a:gdLst/>
            <a:ahLst/>
            <a:cxnLst/>
            <a:rect l="l" t="t" r="r" b="b"/>
            <a:pathLst>
              <a:path w="1424" h="1446" extrusionOk="0">
                <a:moveTo>
                  <a:pt x="702" y="0"/>
                </a:moveTo>
                <a:cubicBezTo>
                  <a:pt x="317" y="0"/>
                  <a:pt x="1" y="340"/>
                  <a:pt x="1" y="723"/>
                </a:cubicBezTo>
                <a:cubicBezTo>
                  <a:pt x="1" y="1129"/>
                  <a:pt x="317" y="1445"/>
                  <a:pt x="702" y="1445"/>
                </a:cubicBezTo>
                <a:cubicBezTo>
                  <a:pt x="1108" y="1445"/>
                  <a:pt x="1424" y="1129"/>
                  <a:pt x="1424" y="723"/>
                </a:cubicBezTo>
                <a:cubicBezTo>
                  <a:pt x="1424" y="340"/>
                  <a:pt x="1108" y="0"/>
                  <a:pt x="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35"/>
          <p:cNvSpPr/>
          <p:nvPr/>
        </p:nvSpPr>
        <p:spPr>
          <a:xfrm>
            <a:off x="7997974" y="3923557"/>
            <a:ext cx="357120" cy="917946"/>
          </a:xfrm>
          <a:custGeom>
            <a:avLst/>
            <a:gdLst/>
            <a:ahLst/>
            <a:cxnLst/>
            <a:rect l="l" t="t" r="r" b="b"/>
            <a:pathLst>
              <a:path w="2258" h="5804" extrusionOk="0">
                <a:moveTo>
                  <a:pt x="2167" y="1"/>
                </a:moveTo>
                <a:cubicBezTo>
                  <a:pt x="2122" y="136"/>
                  <a:pt x="2008" y="181"/>
                  <a:pt x="1873" y="227"/>
                </a:cubicBezTo>
                <a:cubicBezTo>
                  <a:pt x="1738" y="295"/>
                  <a:pt x="1580" y="340"/>
                  <a:pt x="1535" y="521"/>
                </a:cubicBezTo>
                <a:cubicBezTo>
                  <a:pt x="1467" y="723"/>
                  <a:pt x="1580" y="837"/>
                  <a:pt x="1671" y="972"/>
                </a:cubicBezTo>
                <a:cubicBezTo>
                  <a:pt x="1761" y="1084"/>
                  <a:pt x="1828" y="1175"/>
                  <a:pt x="1783" y="1310"/>
                </a:cubicBezTo>
                <a:cubicBezTo>
                  <a:pt x="1761" y="1446"/>
                  <a:pt x="1626" y="1491"/>
                  <a:pt x="1490" y="1536"/>
                </a:cubicBezTo>
                <a:cubicBezTo>
                  <a:pt x="1355" y="1604"/>
                  <a:pt x="1196" y="1650"/>
                  <a:pt x="1151" y="1830"/>
                </a:cubicBezTo>
                <a:cubicBezTo>
                  <a:pt x="1106" y="2032"/>
                  <a:pt x="1196" y="2146"/>
                  <a:pt x="1286" y="2282"/>
                </a:cubicBezTo>
                <a:cubicBezTo>
                  <a:pt x="1376" y="2394"/>
                  <a:pt x="1445" y="2484"/>
                  <a:pt x="1422" y="2619"/>
                </a:cubicBezTo>
                <a:cubicBezTo>
                  <a:pt x="1376" y="2778"/>
                  <a:pt x="1264" y="2800"/>
                  <a:pt x="1129" y="2869"/>
                </a:cubicBezTo>
                <a:cubicBezTo>
                  <a:pt x="970" y="2914"/>
                  <a:pt x="835" y="2959"/>
                  <a:pt x="768" y="3140"/>
                </a:cubicBezTo>
                <a:cubicBezTo>
                  <a:pt x="723" y="3342"/>
                  <a:pt x="813" y="3456"/>
                  <a:pt x="903" y="3591"/>
                </a:cubicBezTo>
                <a:cubicBezTo>
                  <a:pt x="994" y="3703"/>
                  <a:pt x="1084" y="3793"/>
                  <a:pt x="1039" y="3929"/>
                </a:cubicBezTo>
                <a:cubicBezTo>
                  <a:pt x="994" y="4088"/>
                  <a:pt x="880" y="4109"/>
                  <a:pt x="744" y="4178"/>
                </a:cubicBezTo>
                <a:cubicBezTo>
                  <a:pt x="609" y="4223"/>
                  <a:pt x="452" y="4268"/>
                  <a:pt x="383" y="4449"/>
                </a:cubicBezTo>
                <a:cubicBezTo>
                  <a:pt x="338" y="4651"/>
                  <a:pt x="428" y="4787"/>
                  <a:pt x="519" y="4900"/>
                </a:cubicBezTo>
                <a:cubicBezTo>
                  <a:pt x="609" y="5012"/>
                  <a:pt x="699" y="5103"/>
                  <a:pt x="654" y="5238"/>
                </a:cubicBezTo>
                <a:cubicBezTo>
                  <a:pt x="609" y="5397"/>
                  <a:pt x="497" y="5419"/>
                  <a:pt x="361" y="5487"/>
                </a:cubicBezTo>
                <a:cubicBezTo>
                  <a:pt x="226" y="5532"/>
                  <a:pt x="67" y="5578"/>
                  <a:pt x="0" y="5758"/>
                </a:cubicBezTo>
                <a:lnTo>
                  <a:pt x="91" y="5803"/>
                </a:lnTo>
                <a:cubicBezTo>
                  <a:pt x="136" y="5644"/>
                  <a:pt x="248" y="5599"/>
                  <a:pt x="383" y="5554"/>
                </a:cubicBezTo>
                <a:cubicBezTo>
                  <a:pt x="519" y="5509"/>
                  <a:pt x="677" y="5464"/>
                  <a:pt x="744" y="5262"/>
                </a:cubicBezTo>
                <a:cubicBezTo>
                  <a:pt x="789" y="5081"/>
                  <a:pt x="699" y="4946"/>
                  <a:pt x="609" y="4832"/>
                </a:cubicBezTo>
                <a:cubicBezTo>
                  <a:pt x="519" y="4720"/>
                  <a:pt x="428" y="4629"/>
                  <a:pt x="473" y="4494"/>
                </a:cubicBezTo>
                <a:cubicBezTo>
                  <a:pt x="519" y="4335"/>
                  <a:pt x="632" y="4290"/>
                  <a:pt x="768" y="4245"/>
                </a:cubicBezTo>
                <a:cubicBezTo>
                  <a:pt x="903" y="4200"/>
                  <a:pt x="1060" y="4155"/>
                  <a:pt x="1129" y="3952"/>
                </a:cubicBezTo>
                <a:cubicBezTo>
                  <a:pt x="1174" y="3772"/>
                  <a:pt x="1060" y="3636"/>
                  <a:pt x="970" y="3522"/>
                </a:cubicBezTo>
                <a:cubicBezTo>
                  <a:pt x="903" y="3410"/>
                  <a:pt x="813" y="3320"/>
                  <a:pt x="858" y="3185"/>
                </a:cubicBezTo>
                <a:cubicBezTo>
                  <a:pt x="903" y="3026"/>
                  <a:pt x="1015" y="2981"/>
                  <a:pt x="1151" y="2935"/>
                </a:cubicBezTo>
                <a:cubicBezTo>
                  <a:pt x="1286" y="2890"/>
                  <a:pt x="1445" y="2845"/>
                  <a:pt x="1490" y="2643"/>
                </a:cubicBezTo>
                <a:cubicBezTo>
                  <a:pt x="1557" y="2462"/>
                  <a:pt x="1445" y="2327"/>
                  <a:pt x="1355" y="2213"/>
                </a:cubicBezTo>
                <a:cubicBezTo>
                  <a:pt x="1264" y="2101"/>
                  <a:pt x="1196" y="2011"/>
                  <a:pt x="1241" y="1875"/>
                </a:cubicBezTo>
                <a:cubicBezTo>
                  <a:pt x="1286" y="1716"/>
                  <a:pt x="1400" y="1671"/>
                  <a:pt x="1535" y="1626"/>
                </a:cubicBezTo>
                <a:cubicBezTo>
                  <a:pt x="1671" y="1581"/>
                  <a:pt x="1828" y="1536"/>
                  <a:pt x="1873" y="1334"/>
                </a:cubicBezTo>
                <a:cubicBezTo>
                  <a:pt x="1942" y="1153"/>
                  <a:pt x="1828" y="1018"/>
                  <a:pt x="1738" y="904"/>
                </a:cubicBezTo>
                <a:cubicBezTo>
                  <a:pt x="1647" y="792"/>
                  <a:pt x="1580" y="701"/>
                  <a:pt x="1626" y="543"/>
                </a:cubicBezTo>
                <a:cubicBezTo>
                  <a:pt x="1647" y="407"/>
                  <a:pt x="1783" y="362"/>
                  <a:pt x="1918" y="317"/>
                </a:cubicBezTo>
                <a:cubicBezTo>
                  <a:pt x="2054" y="272"/>
                  <a:pt x="2213" y="227"/>
                  <a:pt x="2258" y="24"/>
                </a:cubicBezTo>
                <a:lnTo>
                  <a:pt x="21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35"/>
          <p:cNvSpPr/>
          <p:nvPr/>
        </p:nvSpPr>
        <p:spPr>
          <a:xfrm>
            <a:off x="8129877" y="3970213"/>
            <a:ext cx="357278" cy="917472"/>
          </a:xfrm>
          <a:custGeom>
            <a:avLst/>
            <a:gdLst/>
            <a:ahLst/>
            <a:cxnLst/>
            <a:rect l="l" t="t" r="r" b="b"/>
            <a:pathLst>
              <a:path w="2259" h="5801" extrusionOk="0">
                <a:moveTo>
                  <a:pt x="2168" y="0"/>
                </a:moveTo>
                <a:cubicBezTo>
                  <a:pt x="2123" y="157"/>
                  <a:pt x="2011" y="181"/>
                  <a:pt x="1875" y="248"/>
                </a:cubicBezTo>
                <a:cubicBezTo>
                  <a:pt x="1740" y="293"/>
                  <a:pt x="1581" y="338"/>
                  <a:pt x="1536" y="518"/>
                </a:cubicBezTo>
                <a:cubicBezTo>
                  <a:pt x="1469" y="723"/>
                  <a:pt x="1581" y="834"/>
                  <a:pt x="1671" y="970"/>
                </a:cubicBezTo>
                <a:cubicBezTo>
                  <a:pt x="1761" y="1084"/>
                  <a:pt x="1830" y="1174"/>
                  <a:pt x="1785" y="1309"/>
                </a:cubicBezTo>
                <a:cubicBezTo>
                  <a:pt x="1761" y="1467"/>
                  <a:pt x="1626" y="1490"/>
                  <a:pt x="1491" y="1557"/>
                </a:cubicBezTo>
                <a:cubicBezTo>
                  <a:pt x="1355" y="1602"/>
                  <a:pt x="1198" y="1647"/>
                  <a:pt x="1153" y="1828"/>
                </a:cubicBezTo>
                <a:cubicBezTo>
                  <a:pt x="1108" y="2032"/>
                  <a:pt x="1198" y="2167"/>
                  <a:pt x="1288" y="2279"/>
                </a:cubicBezTo>
                <a:cubicBezTo>
                  <a:pt x="1379" y="2393"/>
                  <a:pt x="1445" y="2483"/>
                  <a:pt x="1424" y="2619"/>
                </a:cubicBezTo>
                <a:cubicBezTo>
                  <a:pt x="1379" y="2776"/>
                  <a:pt x="1265" y="2799"/>
                  <a:pt x="1129" y="2866"/>
                </a:cubicBezTo>
                <a:cubicBezTo>
                  <a:pt x="972" y="2911"/>
                  <a:pt x="813" y="2957"/>
                  <a:pt x="768" y="3137"/>
                </a:cubicBezTo>
                <a:cubicBezTo>
                  <a:pt x="723" y="3341"/>
                  <a:pt x="813" y="3477"/>
                  <a:pt x="904" y="3589"/>
                </a:cubicBezTo>
                <a:cubicBezTo>
                  <a:pt x="994" y="3702"/>
                  <a:pt x="1084" y="3793"/>
                  <a:pt x="1039" y="3928"/>
                </a:cubicBezTo>
                <a:cubicBezTo>
                  <a:pt x="994" y="4085"/>
                  <a:pt x="882" y="4109"/>
                  <a:pt x="746" y="4176"/>
                </a:cubicBezTo>
                <a:cubicBezTo>
                  <a:pt x="611" y="4221"/>
                  <a:pt x="452" y="4266"/>
                  <a:pt x="385" y="4470"/>
                </a:cubicBezTo>
                <a:cubicBezTo>
                  <a:pt x="340" y="4651"/>
                  <a:pt x="430" y="4786"/>
                  <a:pt x="521" y="4898"/>
                </a:cubicBezTo>
                <a:cubicBezTo>
                  <a:pt x="611" y="5012"/>
                  <a:pt x="701" y="5102"/>
                  <a:pt x="656" y="5237"/>
                </a:cubicBezTo>
                <a:cubicBezTo>
                  <a:pt x="611" y="5395"/>
                  <a:pt x="497" y="5418"/>
                  <a:pt x="362" y="5485"/>
                </a:cubicBezTo>
                <a:cubicBezTo>
                  <a:pt x="226" y="5530"/>
                  <a:pt x="69" y="5575"/>
                  <a:pt x="1" y="5779"/>
                </a:cubicBezTo>
                <a:lnTo>
                  <a:pt x="91" y="5801"/>
                </a:lnTo>
                <a:cubicBezTo>
                  <a:pt x="136" y="5644"/>
                  <a:pt x="250" y="5620"/>
                  <a:pt x="385" y="5554"/>
                </a:cubicBezTo>
                <a:cubicBezTo>
                  <a:pt x="521" y="5508"/>
                  <a:pt x="678" y="5463"/>
                  <a:pt x="746" y="5259"/>
                </a:cubicBezTo>
                <a:cubicBezTo>
                  <a:pt x="792" y="5079"/>
                  <a:pt x="701" y="4943"/>
                  <a:pt x="611" y="4831"/>
                </a:cubicBezTo>
                <a:cubicBezTo>
                  <a:pt x="521" y="4717"/>
                  <a:pt x="430" y="4627"/>
                  <a:pt x="476" y="4492"/>
                </a:cubicBezTo>
                <a:cubicBezTo>
                  <a:pt x="521" y="4334"/>
                  <a:pt x="633" y="4289"/>
                  <a:pt x="768" y="4244"/>
                </a:cubicBezTo>
                <a:cubicBezTo>
                  <a:pt x="904" y="4199"/>
                  <a:pt x="1063" y="4154"/>
                  <a:pt x="1129" y="3950"/>
                </a:cubicBezTo>
                <a:cubicBezTo>
                  <a:pt x="1174" y="3769"/>
                  <a:pt x="1063" y="3634"/>
                  <a:pt x="972" y="3522"/>
                </a:cubicBezTo>
                <a:cubicBezTo>
                  <a:pt x="882" y="3408"/>
                  <a:pt x="813" y="3318"/>
                  <a:pt x="858" y="3182"/>
                </a:cubicBezTo>
                <a:cubicBezTo>
                  <a:pt x="904" y="3025"/>
                  <a:pt x="1017" y="2980"/>
                  <a:pt x="1153" y="2935"/>
                </a:cubicBezTo>
                <a:cubicBezTo>
                  <a:pt x="1288" y="2890"/>
                  <a:pt x="1445" y="2845"/>
                  <a:pt x="1491" y="2640"/>
                </a:cubicBezTo>
                <a:cubicBezTo>
                  <a:pt x="1559" y="2460"/>
                  <a:pt x="1445" y="2324"/>
                  <a:pt x="1355" y="2212"/>
                </a:cubicBezTo>
                <a:cubicBezTo>
                  <a:pt x="1265" y="2099"/>
                  <a:pt x="1198" y="2008"/>
                  <a:pt x="1243" y="1873"/>
                </a:cubicBezTo>
                <a:cubicBezTo>
                  <a:pt x="1288" y="1716"/>
                  <a:pt x="1400" y="1671"/>
                  <a:pt x="1536" y="1626"/>
                </a:cubicBezTo>
                <a:cubicBezTo>
                  <a:pt x="1671" y="1580"/>
                  <a:pt x="1830" y="1535"/>
                  <a:pt x="1875" y="1331"/>
                </a:cubicBezTo>
                <a:cubicBezTo>
                  <a:pt x="1942" y="1151"/>
                  <a:pt x="1830" y="1015"/>
                  <a:pt x="1740" y="903"/>
                </a:cubicBezTo>
                <a:cubicBezTo>
                  <a:pt x="1649" y="789"/>
                  <a:pt x="1581" y="699"/>
                  <a:pt x="1626" y="564"/>
                </a:cubicBezTo>
                <a:cubicBezTo>
                  <a:pt x="1649" y="406"/>
                  <a:pt x="1785" y="361"/>
                  <a:pt x="1920" y="316"/>
                </a:cubicBezTo>
                <a:cubicBezTo>
                  <a:pt x="2056" y="271"/>
                  <a:pt x="2213" y="226"/>
                  <a:pt x="2258" y="22"/>
                </a:cubicBezTo>
                <a:lnTo>
                  <a:pt x="21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35"/>
          <p:cNvSpPr/>
          <p:nvPr/>
        </p:nvSpPr>
        <p:spPr>
          <a:xfrm>
            <a:off x="8308436" y="3787858"/>
            <a:ext cx="357120" cy="914309"/>
          </a:xfrm>
          <a:custGeom>
            <a:avLst/>
            <a:gdLst/>
            <a:ahLst/>
            <a:cxnLst/>
            <a:rect l="l" t="t" r="r" b="b"/>
            <a:pathLst>
              <a:path w="2258" h="5781" extrusionOk="0">
                <a:moveTo>
                  <a:pt x="2168" y="1"/>
                </a:moveTo>
                <a:cubicBezTo>
                  <a:pt x="2122" y="136"/>
                  <a:pt x="2010" y="182"/>
                  <a:pt x="1875" y="227"/>
                </a:cubicBezTo>
                <a:cubicBezTo>
                  <a:pt x="1740" y="272"/>
                  <a:pt x="1581" y="340"/>
                  <a:pt x="1514" y="521"/>
                </a:cubicBezTo>
                <a:cubicBezTo>
                  <a:pt x="1469" y="702"/>
                  <a:pt x="1559" y="837"/>
                  <a:pt x="1649" y="949"/>
                </a:cubicBezTo>
                <a:cubicBezTo>
                  <a:pt x="1740" y="1063"/>
                  <a:pt x="1830" y="1175"/>
                  <a:pt x="1785" y="1310"/>
                </a:cubicBezTo>
                <a:cubicBezTo>
                  <a:pt x="1740" y="1446"/>
                  <a:pt x="1626" y="1491"/>
                  <a:pt x="1490" y="1536"/>
                </a:cubicBezTo>
                <a:cubicBezTo>
                  <a:pt x="1355" y="1605"/>
                  <a:pt x="1198" y="1650"/>
                  <a:pt x="1129" y="1830"/>
                </a:cubicBezTo>
                <a:cubicBezTo>
                  <a:pt x="1084" y="2011"/>
                  <a:pt x="1198" y="2146"/>
                  <a:pt x="1288" y="2258"/>
                </a:cubicBezTo>
                <a:cubicBezTo>
                  <a:pt x="1378" y="2372"/>
                  <a:pt x="1445" y="2484"/>
                  <a:pt x="1400" y="2620"/>
                </a:cubicBezTo>
                <a:cubicBezTo>
                  <a:pt x="1355" y="2755"/>
                  <a:pt x="1243" y="2800"/>
                  <a:pt x="1107" y="2845"/>
                </a:cubicBezTo>
                <a:cubicBezTo>
                  <a:pt x="972" y="2914"/>
                  <a:pt x="813" y="2959"/>
                  <a:pt x="768" y="3140"/>
                </a:cubicBezTo>
                <a:cubicBezTo>
                  <a:pt x="701" y="3320"/>
                  <a:pt x="813" y="3456"/>
                  <a:pt x="903" y="3568"/>
                </a:cubicBezTo>
                <a:cubicBezTo>
                  <a:pt x="994" y="3682"/>
                  <a:pt x="1062" y="3793"/>
                  <a:pt x="1017" y="3929"/>
                </a:cubicBezTo>
                <a:cubicBezTo>
                  <a:pt x="972" y="4064"/>
                  <a:pt x="858" y="4110"/>
                  <a:pt x="723" y="4155"/>
                </a:cubicBezTo>
                <a:cubicBezTo>
                  <a:pt x="587" y="4223"/>
                  <a:pt x="430" y="4268"/>
                  <a:pt x="385" y="4449"/>
                </a:cubicBezTo>
                <a:cubicBezTo>
                  <a:pt x="316" y="4651"/>
                  <a:pt x="430" y="4765"/>
                  <a:pt x="520" y="4877"/>
                </a:cubicBezTo>
                <a:cubicBezTo>
                  <a:pt x="611" y="5013"/>
                  <a:pt x="678" y="5103"/>
                  <a:pt x="632" y="5238"/>
                </a:cubicBezTo>
                <a:cubicBezTo>
                  <a:pt x="611" y="5374"/>
                  <a:pt x="475" y="5419"/>
                  <a:pt x="340" y="5464"/>
                </a:cubicBezTo>
                <a:cubicBezTo>
                  <a:pt x="204" y="5533"/>
                  <a:pt x="45" y="5578"/>
                  <a:pt x="0" y="5758"/>
                </a:cubicBezTo>
                <a:lnTo>
                  <a:pt x="91" y="5780"/>
                </a:lnTo>
                <a:cubicBezTo>
                  <a:pt x="136" y="5645"/>
                  <a:pt x="250" y="5599"/>
                  <a:pt x="385" y="5554"/>
                </a:cubicBezTo>
                <a:cubicBezTo>
                  <a:pt x="520" y="5509"/>
                  <a:pt x="678" y="5442"/>
                  <a:pt x="723" y="5262"/>
                </a:cubicBezTo>
                <a:cubicBezTo>
                  <a:pt x="791" y="5081"/>
                  <a:pt x="678" y="4946"/>
                  <a:pt x="587" y="4832"/>
                </a:cubicBezTo>
                <a:cubicBezTo>
                  <a:pt x="497" y="4720"/>
                  <a:pt x="430" y="4630"/>
                  <a:pt x="475" y="4471"/>
                </a:cubicBezTo>
                <a:cubicBezTo>
                  <a:pt x="497" y="4335"/>
                  <a:pt x="632" y="4290"/>
                  <a:pt x="768" y="4245"/>
                </a:cubicBezTo>
                <a:cubicBezTo>
                  <a:pt x="903" y="4200"/>
                  <a:pt x="1062" y="4133"/>
                  <a:pt x="1107" y="3952"/>
                </a:cubicBezTo>
                <a:cubicBezTo>
                  <a:pt x="1174" y="3772"/>
                  <a:pt x="1062" y="3636"/>
                  <a:pt x="972" y="3523"/>
                </a:cubicBezTo>
                <a:cubicBezTo>
                  <a:pt x="882" y="3411"/>
                  <a:pt x="813" y="3320"/>
                  <a:pt x="837" y="3161"/>
                </a:cubicBezTo>
                <a:cubicBezTo>
                  <a:pt x="882" y="3026"/>
                  <a:pt x="994" y="2981"/>
                  <a:pt x="1129" y="2936"/>
                </a:cubicBezTo>
                <a:cubicBezTo>
                  <a:pt x="1288" y="2890"/>
                  <a:pt x="1445" y="2824"/>
                  <a:pt x="1490" y="2643"/>
                </a:cubicBezTo>
                <a:cubicBezTo>
                  <a:pt x="1535" y="2462"/>
                  <a:pt x="1445" y="2327"/>
                  <a:pt x="1355" y="2213"/>
                </a:cubicBezTo>
                <a:cubicBezTo>
                  <a:pt x="1265" y="2101"/>
                  <a:pt x="1174" y="2011"/>
                  <a:pt x="1219" y="1852"/>
                </a:cubicBezTo>
                <a:cubicBezTo>
                  <a:pt x="1265" y="1717"/>
                  <a:pt x="1378" y="1671"/>
                  <a:pt x="1514" y="1626"/>
                </a:cubicBezTo>
                <a:cubicBezTo>
                  <a:pt x="1649" y="1581"/>
                  <a:pt x="1806" y="1514"/>
                  <a:pt x="1875" y="1334"/>
                </a:cubicBezTo>
                <a:cubicBezTo>
                  <a:pt x="1920" y="1153"/>
                  <a:pt x="1830" y="1018"/>
                  <a:pt x="1740" y="904"/>
                </a:cubicBezTo>
                <a:cubicBezTo>
                  <a:pt x="1649" y="792"/>
                  <a:pt x="1559" y="702"/>
                  <a:pt x="1604" y="543"/>
                </a:cubicBezTo>
                <a:cubicBezTo>
                  <a:pt x="1649" y="407"/>
                  <a:pt x="1761" y="362"/>
                  <a:pt x="1897" y="317"/>
                </a:cubicBezTo>
                <a:cubicBezTo>
                  <a:pt x="2032" y="272"/>
                  <a:pt x="2191" y="205"/>
                  <a:pt x="2258" y="24"/>
                </a:cubicBez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35"/>
          <p:cNvSpPr/>
          <p:nvPr/>
        </p:nvSpPr>
        <p:spPr>
          <a:xfrm>
            <a:off x="8221064" y="254673"/>
            <a:ext cx="25305" cy="153571"/>
          </a:xfrm>
          <a:custGeom>
            <a:avLst/>
            <a:gdLst/>
            <a:ahLst/>
            <a:cxnLst/>
            <a:rect l="l" t="t" r="r" b="b"/>
            <a:pathLst>
              <a:path w="160" h="971" extrusionOk="0">
                <a:moveTo>
                  <a:pt x="0" y="1"/>
                </a:moveTo>
                <a:lnTo>
                  <a:pt x="0" y="971"/>
                </a:lnTo>
                <a:lnTo>
                  <a:pt x="159" y="971"/>
                </a:lnTo>
                <a:lnTo>
                  <a:pt x="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35"/>
          <p:cNvSpPr/>
          <p:nvPr/>
        </p:nvSpPr>
        <p:spPr>
          <a:xfrm>
            <a:off x="8156695" y="319043"/>
            <a:ext cx="153887" cy="24989"/>
          </a:xfrm>
          <a:custGeom>
            <a:avLst/>
            <a:gdLst/>
            <a:ahLst/>
            <a:cxnLst/>
            <a:rect l="l" t="t" r="r" b="b"/>
            <a:pathLst>
              <a:path w="973" h="158" extrusionOk="0">
                <a:moveTo>
                  <a:pt x="1" y="0"/>
                </a:moveTo>
                <a:lnTo>
                  <a:pt x="1" y="157"/>
                </a:lnTo>
                <a:lnTo>
                  <a:pt x="973" y="157"/>
                </a:lnTo>
                <a:lnTo>
                  <a:pt x="9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35"/>
          <p:cNvSpPr/>
          <p:nvPr/>
        </p:nvSpPr>
        <p:spPr>
          <a:xfrm>
            <a:off x="8356763" y="397489"/>
            <a:ext cx="25305" cy="153571"/>
          </a:xfrm>
          <a:custGeom>
            <a:avLst/>
            <a:gdLst/>
            <a:ahLst/>
            <a:cxnLst/>
            <a:rect l="l" t="t" r="r" b="b"/>
            <a:pathLst>
              <a:path w="160" h="971" extrusionOk="0">
                <a:moveTo>
                  <a:pt x="0" y="1"/>
                </a:moveTo>
                <a:lnTo>
                  <a:pt x="0" y="971"/>
                </a:lnTo>
                <a:lnTo>
                  <a:pt x="159" y="971"/>
                </a:lnTo>
                <a:lnTo>
                  <a:pt x="1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35"/>
          <p:cNvSpPr/>
          <p:nvPr/>
        </p:nvSpPr>
        <p:spPr>
          <a:xfrm>
            <a:off x="8292393" y="461859"/>
            <a:ext cx="153887" cy="24989"/>
          </a:xfrm>
          <a:custGeom>
            <a:avLst/>
            <a:gdLst/>
            <a:ahLst/>
            <a:cxnLst/>
            <a:rect l="l" t="t" r="r" b="b"/>
            <a:pathLst>
              <a:path w="973" h="158" extrusionOk="0">
                <a:moveTo>
                  <a:pt x="1" y="0"/>
                </a:moveTo>
                <a:lnTo>
                  <a:pt x="1" y="157"/>
                </a:lnTo>
                <a:lnTo>
                  <a:pt x="972" y="157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35"/>
          <p:cNvSpPr/>
          <p:nvPr/>
        </p:nvSpPr>
        <p:spPr>
          <a:xfrm>
            <a:off x="1046987" y="4644752"/>
            <a:ext cx="418010" cy="307300"/>
          </a:xfrm>
          <a:custGeom>
            <a:avLst/>
            <a:gdLst/>
            <a:ahLst/>
            <a:cxnLst/>
            <a:rect l="l" t="t" r="r" b="b"/>
            <a:pathLst>
              <a:path w="2643" h="1943" extrusionOk="0">
                <a:moveTo>
                  <a:pt x="24" y="1"/>
                </a:moveTo>
                <a:lnTo>
                  <a:pt x="0" y="160"/>
                </a:lnTo>
                <a:lnTo>
                  <a:pt x="768" y="205"/>
                </a:lnTo>
                <a:lnTo>
                  <a:pt x="813" y="1018"/>
                </a:lnTo>
                <a:lnTo>
                  <a:pt x="1626" y="1063"/>
                </a:lnTo>
                <a:lnTo>
                  <a:pt x="1671" y="1875"/>
                </a:lnTo>
                <a:lnTo>
                  <a:pt x="2484" y="1921"/>
                </a:lnTo>
                <a:lnTo>
                  <a:pt x="2484" y="1942"/>
                </a:lnTo>
                <a:lnTo>
                  <a:pt x="2643" y="1942"/>
                </a:lnTo>
                <a:lnTo>
                  <a:pt x="2643" y="1785"/>
                </a:lnTo>
                <a:lnTo>
                  <a:pt x="1806" y="1740"/>
                </a:lnTo>
                <a:lnTo>
                  <a:pt x="1761" y="927"/>
                </a:lnTo>
                <a:lnTo>
                  <a:pt x="948" y="882"/>
                </a:lnTo>
                <a:lnTo>
                  <a:pt x="903" y="46"/>
                </a:lnTo>
                <a:lnTo>
                  <a:pt x="24" y="1"/>
                </a:lnTo>
                <a:close/>
              </a:path>
            </a:pathLst>
          </a:custGeom>
          <a:solidFill>
            <a:srgbClr val="1818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3_3">
    <p:bg>
      <p:bgPr>
        <a:solidFill>
          <a:schemeClr val="lt1"/>
        </a:solidFill>
        <a:effectLst/>
      </p:bgPr>
    </p:bg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36"/>
          <p:cNvSpPr/>
          <p:nvPr/>
        </p:nvSpPr>
        <p:spPr>
          <a:xfrm>
            <a:off x="190537" y="492855"/>
            <a:ext cx="239387" cy="239229"/>
          </a:xfrm>
          <a:custGeom>
            <a:avLst/>
            <a:gdLst/>
            <a:ahLst/>
            <a:cxnLst/>
            <a:rect l="l" t="t" r="r" b="b"/>
            <a:pathLst>
              <a:path w="1513" h="1512" extrusionOk="0">
                <a:moveTo>
                  <a:pt x="768" y="91"/>
                </a:moveTo>
                <a:cubicBezTo>
                  <a:pt x="926" y="91"/>
                  <a:pt x="1085" y="157"/>
                  <a:pt x="1220" y="271"/>
                </a:cubicBezTo>
                <a:cubicBezTo>
                  <a:pt x="1355" y="383"/>
                  <a:pt x="1422" y="564"/>
                  <a:pt x="1422" y="744"/>
                </a:cubicBezTo>
                <a:cubicBezTo>
                  <a:pt x="1422" y="925"/>
                  <a:pt x="1377" y="1084"/>
                  <a:pt x="1242" y="1219"/>
                </a:cubicBezTo>
                <a:cubicBezTo>
                  <a:pt x="1130" y="1355"/>
                  <a:pt x="949" y="1422"/>
                  <a:pt x="768" y="1422"/>
                </a:cubicBezTo>
                <a:cubicBezTo>
                  <a:pt x="755" y="1423"/>
                  <a:pt x="741" y="1423"/>
                  <a:pt x="728" y="1423"/>
                </a:cubicBezTo>
                <a:cubicBezTo>
                  <a:pt x="384" y="1423"/>
                  <a:pt x="91" y="1136"/>
                  <a:pt x="91" y="768"/>
                </a:cubicBezTo>
                <a:cubicBezTo>
                  <a:pt x="91" y="587"/>
                  <a:pt x="158" y="428"/>
                  <a:pt x="272" y="293"/>
                </a:cubicBezTo>
                <a:cubicBezTo>
                  <a:pt x="407" y="157"/>
                  <a:pt x="564" y="91"/>
                  <a:pt x="745" y="91"/>
                </a:cubicBezTo>
                <a:close/>
                <a:moveTo>
                  <a:pt x="745" y="0"/>
                </a:moveTo>
                <a:cubicBezTo>
                  <a:pt x="543" y="0"/>
                  <a:pt x="339" y="91"/>
                  <a:pt x="203" y="226"/>
                </a:cubicBezTo>
                <a:cubicBezTo>
                  <a:pt x="68" y="383"/>
                  <a:pt x="1" y="564"/>
                  <a:pt x="1" y="768"/>
                </a:cubicBezTo>
                <a:cubicBezTo>
                  <a:pt x="1" y="1196"/>
                  <a:pt x="339" y="1512"/>
                  <a:pt x="768" y="1512"/>
                </a:cubicBezTo>
                <a:lnTo>
                  <a:pt x="790" y="1512"/>
                </a:lnTo>
                <a:cubicBezTo>
                  <a:pt x="971" y="1512"/>
                  <a:pt x="1175" y="1422"/>
                  <a:pt x="1310" y="1286"/>
                </a:cubicBezTo>
                <a:cubicBezTo>
                  <a:pt x="1446" y="1129"/>
                  <a:pt x="1513" y="948"/>
                  <a:pt x="1513" y="744"/>
                </a:cubicBezTo>
                <a:cubicBezTo>
                  <a:pt x="1513" y="542"/>
                  <a:pt x="1422" y="338"/>
                  <a:pt x="1287" y="203"/>
                </a:cubicBezTo>
                <a:cubicBezTo>
                  <a:pt x="1130" y="67"/>
                  <a:pt x="949" y="0"/>
                  <a:pt x="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36"/>
          <p:cNvSpPr/>
          <p:nvPr/>
        </p:nvSpPr>
        <p:spPr>
          <a:xfrm>
            <a:off x="512039" y="178472"/>
            <a:ext cx="157271" cy="137651"/>
          </a:xfrm>
          <a:custGeom>
            <a:avLst/>
            <a:gdLst/>
            <a:ahLst/>
            <a:cxnLst/>
            <a:rect l="l" t="t" r="r" b="b"/>
            <a:pathLst>
              <a:path w="994" h="870" extrusionOk="0">
                <a:moveTo>
                  <a:pt x="495" y="154"/>
                </a:moveTo>
                <a:cubicBezTo>
                  <a:pt x="598" y="154"/>
                  <a:pt x="696" y="218"/>
                  <a:pt x="745" y="317"/>
                </a:cubicBezTo>
                <a:cubicBezTo>
                  <a:pt x="813" y="474"/>
                  <a:pt x="745" y="633"/>
                  <a:pt x="609" y="700"/>
                </a:cubicBezTo>
                <a:cubicBezTo>
                  <a:pt x="576" y="711"/>
                  <a:pt x="541" y="716"/>
                  <a:pt x="505" y="716"/>
                </a:cubicBezTo>
                <a:cubicBezTo>
                  <a:pt x="394" y="716"/>
                  <a:pt x="282" y="661"/>
                  <a:pt x="248" y="543"/>
                </a:cubicBezTo>
                <a:cubicBezTo>
                  <a:pt x="181" y="407"/>
                  <a:pt x="248" y="248"/>
                  <a:pt x="384" y="181"/>
                </a:cubicBezTo>
                <a:cubicBezTo>
                  <a:pt x="420" y="163"/>
                  <a:pt x="458" y="154"/>
                  <a:pt x="495" y="154"/>
                </a:cubicBezTo>
                <a:close/>
                <a:moveTo>
                  <a:pt x="503" y="1"/>
                </a:moveTo>
                <a:cubicBezTo>
                  <a:pt x="441" y="1"/>
                  <a:pt x="378" y="15"/>
                  <a:pt x="317" y="46"/>
                </a:cubicBezTo>
                <a:cubicBezTo>
                  <a:pt x="91" y="136"/>
                  <a:pt x="1" y="407"/>
                  <a:pt x="91" y="609"/>
                </a:cubicBezTo>
                <a:cubicBezTo>
                  <a:pt x="158" y="777"/>
                  <a:pt x="324" y="870"/>
                  <a:pt x="498" y="870"/>
                </a:cubicBezTo>
                <a:cubicBezTo>
                  <a:pt x="558" y="870"/>
                  <a:pt x="620" y="858"/>
                  <a:pt x="678" y="835"/>
                </a:cubicBezTo>
                <a:cubicBezTo>
                  <a:pt x="904" y="745"/>
                  <a:pt x="994" y="474"/>
                  <a:pt x="880" y="248"/>
                </a:cubicBezTo>
                <a:cubicBezTo>
                  <a:pt x="815" y="101"/>
                  <a:pt x="666" y="1"/>
                  <a:pt x="5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1" name="Google Shape;3181;p36"/>
          <p:cNvSpPr/>
          <p:nvPr/>
        </p:nvSpPr>
        <p:spPr>
          <a:xfrm>
            <a:off x="144020" y="157112"/>
            <a:ext cx="157271" cy="167871"/>
          </a:xfrm>
          <a:custGeom>
            <a:avLst/>
            <a:gdLst/>
            <a:ahLst/>
            <a:cxnLst/>
            <a:rect l="l" t="t" r="r" b="b"/>
            <a:pathLst>
              <a:path w="994" h="1061" extrusionOk="0">
                <a:moveTo>
                  <a:pt x="994" y="0"/>
                </a:moveTo>
                <a:lnTo>
                  <a:pt x="497" y="203"/>
                </a:lnTo>
                <a:lnTo>
                  <a:pt x="1" y="428"/>
                </a:lnTo>
                <a:lnTo>
                  <a:pt x="430" y="744"/>
                </a:lnTo>
                <a:lnTo>
                  <a:pt x="882" y="1060"/>
                </a:lnTo>
                <a:lnTo>
                  <a:pt x="927" y="519"/>
                </a:lnTo>
                <a:lnTo>
                  <a:pt x="9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36"/>
          <p:cNvSpPr/>
          <p:nvPr/>
        </p:nvSpPr>
        <p:spPr>
          <a:xfrm>
            <a:off x="7862776" y="3114558"/>
            <a:ext cx="1278892" cy="2028855"/>
          </a:xfrm>
          <a:custGeom>
            <a:avLst/>
            <a:gdLst/>
            <a:ahLst/>
            <a:cxnLst/>
            <a:rect l="l" t="t" r="r" b="b"/>
            <a:pathLst>
              <a:path w="8083" h="12823" extrusionOk="0">
                <a:moveTo>
                  <a:pt x="8082" y="0"/>
                </a:moveTo>
                <a:cubicBezTo>
                  <a:pt x="8082" y="0"/>
                  <a:pt x="6885" y="677"/>
                  <a:pt x="6750" y="2234"/>
                </a:cubicBezTo>
                <a:cubicBezTo>
                  <a:pt x="6592" y="3793"/>
                  <a:pt x="7427" y="5711"/>
                  <a:pt x="6750" y="7089"/>
                </a:cubicBezTo>
                <a:cubicBezTo>
                  <a:pt x="4898" y="10746"/>
                  <a:pt x="564" y="9503"/>
                  <a:pt x="1" y="12823"/>
                </a:cubicBezTo>
                <a:lnTo>
                  <a:pt x="8082" y="12823"/>
                </a:lnTo>
                <a:lnTo>
                  <a:pt x="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3" name="Google Shape;3183;p36"/>
          <p:cNvSpPr/>
          <p:nvPr/>
        </p:nvSpPr>
        <p:spPr>
          <a:xfrm>
            <a:off x="7712783" y="4175105"/>
            <a:ext cx="550131" cy="550289"/>
          </a:xfrm>
          <a:custGeom>
            <a:avLst/>
            <a:gdLst/>
            <a:ahLst/>
            <a:cxnLst/>
            <a:rect l="l" t="t" r="r" b="b"/>
            <a:pathLst>
              <a:path w="3477" h="3478" extrusionOk="0">
                <a:moveTo>
                  <a:pt x="3047" y="1"/>
                </a:moveTo>
                <a:lnTo>
                  <a:pt x="0" y="431"/>
                </a:lnTo>
                <a:lnTo>
                  <a:pt x="428" y="3477"/>
                </a:lnTo>
                <a:lnTo>
                  <a:pt x="3477" y="3049"/>
                </a:lnTo>
                <a:lnTo>
                  <a:pt x="30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6"/>
          <p:cNvSpPr/>
          <p:nvPr/>
        </p:nvSpPr>
        <p:spPr>
          <a:xfrm>
            <a:off x="7934291" y="4328895"/>
            <a:ext cx="517854" cy="550289"/>
          </a:xfrm>
          <a:custGeom>
            <a:avLst/>
            <a:gdLst/>
            <a:ahLst/>
            <a:cxnLst/>
            <a:rect l="l" t="t" r="r" b="b"/>
            <a:pathLst>
              <a:path w="3273" h="3478" extrusionOk="0">
                <a:moveTo>
                  <a:pt x="2911" y="1"/>
                </a:moveTo>
                <a:lnTo>
                  <a:pt x="2754" y="226"/>
                </a:lnTo>
                <a:lnTo>
                  <a:pt x="2911" y="22"/>
                </a:lnTo>
                <a:lnTo>
                  <a:pt x="2911" y="1"/>
                </a:lnTo>
                <a:close/>
                <a:moveTo>
                  <a:pt x="1873" y="136"/>
                </a:moveTo>
                <a:lnTo>
                  <a:pt x="1716" y="362"/>
                </a:lnTo>
                <a:lnTo>
                  <a:pt x="1490" y="203"/>
                </a:lnTo>
                <a:lnTo>
                  <a:pt x="1467" y="203"/>
                </a:lnTo>
                <a:lnTo>
                  <a:pt x="1716" y="383"/>
                </a:lnTo>
                <a:lnTo>
                  <a:pt x="1896" y="136"/>
                </a:lnTo>
                <a:close/>
                <a:moveTo>
                  <a:pt x="428" y="338"/>
                </a:moveTo>
                <a:lnTo>
                  <a:pt x="677" y="519"/>
                </a:lnTo>
                <a:lnTo>
                  <a:pt x="452" y="338"/>
                </a:lnTo>
                <a:close/>
                <a:moveTo>
                  <a:pt x="2008" y="588"/>
                </a:moveTo>
                <a:lnTo>
                  <a:pt x="2008" y="609"/>
                </a:lnTo>
                <a:lnTo>
                  <a:pt x="2303" y="813"/>
                </a:lnTo>
                <a:lnTo>
                  <a:pt x="2032" y="609"/>
                </a:lnTo>
                <a:lnTo>
                  <a:pt x="2008" y="588"/>
                </a:lnTo>
                <a:close/>
                <a:moveTo>
                  <a:pt x="2505" y="46"/>
                </a:moveTo>
                <a:lnTo>
                  <a:pt x="2731" y="226"/>
                </a:lnTo>
                <a:lnTo>
                  <a:pt x="2303" y="813"/>
                </a:lnTo>
                <a:lnTo>
                  <a:pt x="2754" y="248"/>
                </a:lnTo>
                <a:lnTo>
                  <a:pt x="2980" y="407"/>
                </a:lnTo>
                <a:lnTo>
                  <a:pt x="2980" y="383"/>
                </a:lnTo>
                <a:lnTo>
                  <a:pt x="2754" y="226"/>
                </a:lnTo>
                <a:lnTo>
                  <a:pt x="2528" y="46"/>
                </a:lnTo>
                <a:close/>
                <a:moveTo>
                  <a:pt x="858" y="293"/>
                </a:moveTo>
                <a:lnTo>
                  <a:pt x="677" y="519"/>
                </a:lnTo>
                <a:lnTo>
                  <a:pt x="1264" y="970"/>
                </a:lnTo>
                <a:lnTo>
                  <a:pt x="1557" y="1196"/>
                </a:lnTo>
                <a:lnTo>
                  <a:pt x="1580" y="1196"/>
                </a:lnTo>
                <a:lnTo>
                  <a:pt x="1557" y="1174"/>
                </a:lnTo>
                <a:lnTo>
                  <a:pt x="1286" y="970"/>
                </a:lnTo>
                <a:lnTo>
                  <a:pt x="1716" y="383"/>
                </a:lnTo>
                <a:lnTo>
                  <a:pt x="1264" y="949"/>
                </a:lnTo>
                <a:lnTo>
                  <a:pt x="699" y="519"/>
                </a:lnTo>
                <a:lnTo>
                  <a:pt x="858" y="293"/>
                </a:lnTo>
                <a:close/>
                <a:moveTo>
                  <a:pt x="0" y="1400"/>
                </a:moveTo>
                <a:lnTo>
                  <a:pt x="0" y="1422"/>
                </a:lnTo>
                <a:lnTo>
                  <a:pt x="22" y="1422"/>
                </a:lnTo>
                <a:lnTo>
                  <a:pt x="22" y="1400"/>
                </a:lnTo>
                <a:close/>
                <a:moveTo>
                  <a:pt x="3070" y="1039"/>
                </a:moveTo>
                <a:lnTo>
                  <a:pt x="2890" y="1265"/>
                </a:lnTo>
                <a:lnTo>
                  <a:pt x="3115" y="1445"/>
                </a:lnTo>
                <a:lnTo>
                  <a:pt x="3115" y="1422"/>
                </a:lnTo>
                <a:lnTo>
                  <a:pt x="2911" y="1265"/>
                </a:lnTo>
                <a:lnTo>
                  <a:pt x="3070" y="1061"/>
                </a:lnTo>
                <a:lnTo>
                  <a:pt x="3070" y="1039"/>
                </a:lnTo>
                <a:close/>
                <a:moveTo>
                  <a:pt x="834" y="1557"/>
                </a:moveTo>
                <a:lnTo>
                  <a:pt x="1105" y="1783"/>
                </a:lnTo>
                <a:lnTo>
                  <a:pt x="1129" y="1783"/>
                </a:lnTo>
                <a:lnTo>
                  <a:pt x="1129" y="1761"/>
                </a:lnTo>
                <a:lnTo>
                  <a:pt x="834" y="1557"/>
                </a:lnTo>
                <a:close/>
                <a:moveTo>
                  <a:pt x="67" y="1897"/>
                </a:moveTo>
                <a:lnTo>
                  <a:pt x="90" y="1919"/>
                </a:lnTo>
                <a:lnTo>
                  <a:pt x="383" y="2144"/>
                </a:lnTo>
                <a:lnTo>
                  <a:pt x="67" y="1897"/>
                </a:lnTo>
                <a:close/>
                <a:moveTo>
                  <a:pt x="677" y="519"/>
                </a:moveTo>
                <a:lnTo>
                  <a:pt x="226" y="1106"/>
                </a:lnTo>
                <a:lnTo>
                  <a:pt x="22" y="1400"/>
                </a:lnTo>
                <a:lnTo>
                  <a:pt x="248" y="1129"/>
                </a:lnTo>
                <a:lnTo>
                  <a:pt x="813" y="1557"/>
                </a:lnTo>
                <a:lnTo>
                  <a:pt x="609" y="1828"/>
                </a:lnTo>
                <a:lnTo>
                  <a:pt x="587" y="1852"/>
                </a:lnTo>
                <a:lnTo>
                  <a:pt x="383" y="2144"/>
                </a:lnTo>
                <a:lnTo>
                  <a:pt x="609" y="1852"/>
                </a:lnTo>
                <a:lnTo>
                  <a:pt x="834" y="1557"/>
                </a:lnTo>
                <a:lnTo>
                  <a:pt x="248" y="1106"/>
                </a:lnTo>
                <a:lnTo>
                  <a:pt x="677" y="519"/>
                </a:lnTo>
                <a:close/>
                <a:moveTo>
                  <a:pt x="383" y="2144"/>
                </a:moveTo>
                <a:lnTo>
                  <a:pt x="383" y="2144"/>
                </a:lnTo>
                <a:lnTo>
                  <a:pt x="383" y="2144"/>
                </a:lnTo>
                <a:close/>
                <a:moveTo>
                  <a:pt x="383" y="2144"/>
                </a:moveTo>
                <a:lnTo>
                  <a:pt x="383" y="2144"/>
                </a:lnTo>
                <a:lnTo>
                  <a:pt x="383" y="2144"/>
                </a:lnTo>
                <a:close/>
                <a:moveTo>
                  <a:pt x="1851" y="1422"/>
                </a:moveTo>
                <a:lnTo>
                  <a:pt x="1421" y="1987"/>
                </a:lnTo>
                <a:lnTo>
                  <a:pt x="1129" y="1783"/>
                </a:lnTo>
                <a:lnTo>
                  <a:pt x="1400" y="2009"/>
                </a:lnTo>
                <a:lnTo>
                  <a:pt x="1196" y="2280"/>
                </a:lnTo>
                <a:lnTo>
                  <a:pt x="1421" y="2009"/>
                </a:lnTo>
                <a:lnTo>
                  <a:pt x="1851" y="1422"/>
                </a:lnTo>
                <a:close/>
                <a:moveTo>
                  <a:pt x="383" y="2144"/>
                </a:moveTo>
                <a:lnTo>
                  <a:pt x="157" y="2439"/>
                </a:lnTo>
                <a:lnTo>
                  <a:pt x="157" y="2460"/>
                </a:lnTo>
                <a:lnTo>
                  <a:pt x="383" y="2144"/>
                </a:lnTo>
                <a:close/>
                <a:moveTo>
                  <a:pt x="3047" y="2303"/>
                </a:moveTo>
                <a:lnTo>
                  <a:pt x="3273" y="2484"/>
                </a:lnTo>
                <a:lnTo>
                  <a:pt x="3251" y="2460"/>
                </a:lnTo>
                <a:lnTo>
                  <a:pt x="3047" y="2303"/>
                </a:lnTo>
                <a:close/>
                <a:moveTo>
                  <a:pt x="383" y="2144"/>
                </a:moveTo>
                <a:lnTo>
                  <a:pt x="677" y="2370"/>
                </a:lnTo>
                <a:lnTo>
                  <a:pt x="970" y="2596"/>
                </a:lnTo>
                <a:lnTo>
                  <a:pt x="1196" y="2303"/>
                </a:lnTo>
                <a:lnTo>
                  <a:pt x="1196" y="2280"/>
                </a:lnTo>
                <a:lnTo>
                  <a:pt x="1174" y="2303"/>
                </a:lnTo>
                <a:lnTo>
                  <a:pt x="970" y="2574"/>
                </a:lnTo>
                <a:lnTo>
                  <a:pt x="699" y="2370"/>
                </a:lnTo>
                <a:lnTo>
                  <a:pt x="677" y="2348"/>
                </a:lnTo>
                <a:lnTo>
                  <a:pt x="383" y="2144"/>
                </a:lnTo>
                <a:close/>
                <a:moveTo>
                  <a:pt x="2008" y="2439"/>
                </a:moveTo>
                <a:lnTo>
                  <a:pt x="1783" y="2731"/>
                </a:lnTo>
                <a:lnTo>
                  <a:pt x="1783" y="2755"/>
                </a:lnTo>
                <a:lnTo>
                  <a:pt x="1806" y="2731"/>
                </a:lnTo>
                <a:lnTo>
                  <a:pt x="2008" y="2460"/>
                </a:lnTo>
                <a:lnTo>
                  <a:pt x="2595" y="2890"/>
                </a:lnTo>
                <a:lnTo>
                  <a:pt x="2008" y="2439"/>
                </a:lnTo>
                <a:close/>
                <a:moveTo>
                  <a:pt x="2303" y="813"/>
                </a:moveTo>
                <a:lnTo>
                  <a:pt x="1851" y="1400"/>
                </a:lnTo>
                <a:lnTo>
                  <a:pt x="1580" y="1196"/>
                </a:lnTo>
                <a:lnTo>
                  <a:pt x="1851" y="1422"/>
                </a:lnTo>
                <a:lnTo>
                  <a:pt x="2438" y="1852"/>
                </a:lnTo>
                <a:lnTo>
                  <a:pt x="2008" y="2439"/>
                </a:lnTo>
                <a:lnTo>
                  <a:pt x="2460" y="1873"/>
                </a:lnTo>
                <a:lnTo>
                  <a:pt x="3025" y="2303"/>
                </a:lnTo>
                <a:lnTo>
                  <a:pt x="2595" y="2890"/>
                </a:lnTo>
                <a:lnTo>
                  <a:pt x="3047" y="2303"/>
                </a:lnTo>
                <a:lnTo>
                  <a:pt x="3206" y="2077"/>
                </a:lnTo>
                <a:lnTo>
                  <a:pt x="3047" y="2280"/>
                </a:lnTo>
                <a:lnTo>
                  <a:pt x="2460" y="1852"/>
                </a:lnTo>
                <a:lnTo>
                  <a:pt x="1873" y="1400"/>
                </a:lnTo>
                <a:lnTo>
                  <a:pt x="2303" y="835"/>
                </a:lnTo>
                <a:lnTo>
                  <a:pt x="2890" y="1265"/>
                </a:lnTo>
                <a:lnTo>
                  <a:pt x="2303" y="813"/>
                </a:lnTo>
                <a:close/>
                <a:moveTo>
                  <a:pt x="2595" y="2890"/>
                </a:moveTo>
                <a:lnTo>
                  <a:pt x="2595" y="2890"/>
                </a:lnTo>
                <a:lnTo>
                  <a:pt x="2595" y="2890"/>
                </a:lnTo>
                <a:close/>
                <a:moveTo>
                  <a:pt x="226" y="2935"/>
                </a:moveTo>
                <a:lnTo>
                  <a:pt x="226" y="2957"/>
                </a:lnTo>
                <a:lnTo>
                  <a:pt x="248" y="2957"/>
                </a:lnTo>
                <a:lnTo>
                  <a:pt x="226" y="2935"/>
                </a:lnTo>
                <a:close/>
                <a:moveTo>
                  <a:pt x="2595" y="2890"/>
                </a:moveTo>
                <a:lnTo>
                  <a:pt x="2370" y="3161"/>
                </a:lnTo>
                <a:lnTo>
                  <a:pt x="2370" y="3183"/>
                </a:lnTo>
                <a:lnTo>
                  <a:pt x="2393" y="3183"/>
                </a:lnTo>
                <a:lnTo>
                  <a:pt x="2595" y="2890"/>
                </a:lnTo>
                <a:close/>
                <a:moveTo>
                  <a:pt x="1783" y="2755"/>
                </a:moveTo>
                <a:lnTo>
                  <a:pt x="1557" y="3026"/>
                </a:lnTo>
                <a:lnTo>
                  <a:pt x="1331" y="3318"/>
                </a:lnTo>
                <a:lnTo>
                  <a:pt x="1355" y="3318"/>
                </a:lnTo>
                <a:lnTo>
                  <a:pt x="1557" y="3047"/>
                </a:lnTo>
                <a:lnTo>
                  <a:pt x="1851" y="3251"/>
                </a:lnTo>
                <a:lnTo>
                  <a:pt x="1873" y="3251"/>
                </a:lnTo>
                <a:lnTo>
                  <a:pt x="1580" y="3026"/>
                </a:lnTo>
                <a:lnTo>
                  <a:pt x="1783" y="2755"/>
                </a:lnTo>
                <a:close/>
                <a:moveTo>
                  <a:pt x="970" y="2596"/>
                </a:moveTo>
                <a:lnTo>
                  <a:pt x="518" y="3161"/>
                </a:lnTo>
                <a:lnTo>
                  <a:pt x="248" y="2957"/>
                </a:lnTo>
                <a:lnTo>
                  <a:pt x="518" y="3183"/>
                </a:lnTo>
                <a:lnTo>
                  <a:pt x="813" y="3408"/>
                </a:lnTo>
                <a:lnTo>
                  <a:pt x="834" y="3408"/>
                </a:lnTo>
                <a:lnTo>
                  <a:pt x="542" y="3183"/>
                </a:lnTo>
                <a:lnTo>
                  <a:pt x="970" y="2596"/>
                </a:lnTo>
                <a:close/>
                <a:moveTo>
                  <a:pt x="518" y="3183"/>
                </a:moveTo>
                <a:lnTo>
                  <a:pt x="293" y="3477"/>
                </a:lnTo>
                <a:lnTo>
                  <a:pt x="316" y="3477"/>
                </a:lnTo>
                <a:lnTo>
                  <a:pt x="518" y="3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6"/>
          <p:cNvSpPr/>
          <p:nvPr/>
        </p:nvSpPr>
        <p:spPr>
          <a:xfrm>
            <a:off x="7919893" y="4321775"/>
            <a:ext cx="532252" cy="560732"/>
          </a:xfrm>
          <a:custGeom>
            <a:avLst/>
            <a:gdLst/>
            <a:ahLst/>
            <a:cxnLst/>
            <a:rect l="l" t="t" r="r" b="b"/>
            <a:pathLst>
              <a:path w="3364" h="3544" extrusionOk="0">
                <a:moveTo>
                  <a:pt x="1807" y="452"/>
                </a:moveTo>
                <a:lnTo>
                  <a:pt x="2370" y="880"/>
                </a:lnTo>
                <a:lnTo>
                  <a:pt x="1942" y="1422"/>
                </a:lnTo>
                <a:lnTo>
                  <a:pt x="1400" y="1015"/>
                </a:lnTo>
                <a:lnTo>
                  <a:pt x="1807" y="452"/>
                </a:lnTo>
                <a:close/>
                <a:moveTo>
                  <a:pt x="768" y="587"/>
                </a:moveTo>
                <a:lnTo>
                  <a:pt x="1332" y="1015"/>
                </a:lnTo>
                <a:lnTo>
                  <a:pt x="904" y="1581"/>
                </a:lnTo>
                <a:lnTo>
                  <a:pt x="362" y="1151"/>
                </a:lnTo>
                <a:lnTo>
                  <a:pt x="768" y="587"/>
                </a:lnTo>
                <a:close/>
                <a:moveTo>
                  <a:pt x="2394" y="903"/>
                </a:moveTo>
                <a:lnTo>
                  <a:pt x="2957" y="1310"/>
                </a:lnTo>
                <a:lnTo>
                  <a:pt x="2529" y="1873"/>
                </a:lnTo>
                <a:lnTo>
                  <a:pt x="1987" y="1445"/>
                </a:lnTo>
                <a:lnTo>
                  <a:pt x="2394" y="903"/>
                </a:lnTo>
                <a:close/>
                <a:moveTo>
                  <a:pt x="1377" y="1039"/>
                </a:moveTo>
                <a:lnTo>
                  <a:pt x="1919" y="1467"/>
                </a:lnTo>
                <a:lnTo>
                  <a:pt x="1512" y="2009"/>
                </a:lnTo>
                <a:lnTo>
                  <a:pt x="949" y="1602"/>
                </a:lnTo>
                <a:lnTo>
                  <a:pt x="1377" y="1039"/>
                </a:lnTo>
                <a:close/>
                <a:moveTo>
                  <a:pt x="1964" y="1490"/>
                </a:moveTo>
                <a:lnTo>
                  <a:pt x="2506" y="1897"/>
                </a:lnTo>
                <a:lnTo>
                  <a:pt x="2099" y="2460"/>
                </a:lnTo>
                <a:lnTo>
                  <a:pt x="1536" y="2032"/>
                </a:lnTo>
                <a:lnTo>
                  <a:pt x="1964" y="1490"/>
                </a:lnTo>
                <a:close/>
                <a:moveTo>
                  <a:pt x="925" y="1626"/>
                </a:moveTo>
                <a:lnTo>
                  <a:pt x="1467" y="2054"/>
                </a:lnTo>
                <a:lnTo>
                  <a:pt x="1061" y="2596"/>
                </a:lnTo>
                <a:lnTo>
                  <a:pt x="497" y="2189"/>
                </a:lnTo>
                <a:lnTo>
                  <a:pt x="925" y="1626"/>
                </a:lnTo>
                <a:close/>
                <a:moveTo>
                  <a:pt x="2551" y="1918"/>
                </a:moveTo>
                <a:lnTo>
                  <a:pt x="3093" y="2348"/>
                </a:lnTo>
                <a:lnTo>
                  <a:pt x="2686" y="2912"/>
                </a:lnTo>
                <a:lnTo>
                  <a:pt x="2123" y="2484"/>
                </a:lnTo>
                <a:lnTo>
                  <a:pt x="2551" y="1918"/>
                </a:lnTo>
                <a:close/>
                <a:moveTo>
                  <a:pt x="1512" y="2077"/>
                </a:moveTo>
                <a:lnTo>
                  <a:pt x="2078" y="2484"/>
                </a:lnTo>
                <a:lnTo>
                  <a:pt x="1648" y="3047"/>
                </a:lnTo>
                <a:lnTo>
                  <a:pt x="1084" y="2641"/>
                </a:lnTo>
                <a:lnTo>
                  <a:pt x="1512" y="2077"/>
                </a:lnTo>
                <a:close/>
                <a:moveTo>
                  <a:pt x="3026" y="0"/>
                </a:moveTo>
                <a:lnTo>
                  <a:pt x="2845" y="248"/>
                </a:lnTo>
                <a:lnTo>
                  <a:pt x="2619" y="91"/>
                </a:lnTo>
                <a:lnTo>
                  <a:pt x="2551" y="91"/>
                </a:lnTo>
                <a:lnTo>
                  <a:pt x="2800" y="271"/>
                </a:lnTo>
                <a:lnTo>
                  <a:pt x="2394" y="835"/>
                </a:lnTo>
                <a:lnTo>
                  <a:pt x="1828" y="407"/>
                </a:lnTo>
                <a:lnTo>
                  <a:pt x="2033" y="158"/>
                </a:lnTo>
                <a:lnTo>
                  <a:pt x="1964" y="181"/>
                </a:lnTo>
                <a:lnTo>
                  <a:pt x="1807" y="383"/>
                </a:lnTo>
                <a:lnTo>
                  <a:pt x="1581" y="226"/>
                </a:lnTo>
                <a:lnTo>
                  <a:pt x="1536" y="226"/>
                </a:lnTo>
                <a:lnTo>
                  <a:pt x="1783" y="428"/>
                </a:lnTo>
                <a:lnTo>
                  <a:pt x="1355" y="970"/>
                </a:lnTo>
                <a:lnTo>
                  <a:pt x="813" y="564"/>
                </a:lnTo>
                <a:lnTo>
                  <a:pt x="994" y="317"/>
                </a:lnTo>
                <a:lnTo>
                  <a:pt x="925" y="317"/>
                </a:lnTo>
                <a:lnTo>
                  <a:pt x="768" y="542"/>
                </a:lnTo>
                <a:lnTo>
                  <a:pt x="543" y="383"/>
                </a:lnTo>
                <a:lnTo>
                  <a:pt x="497" y="383"/>
                </a:lnTo>
                <a:lnTo>
                  <a:pt x="745" y="564"/>
                </a:lnTo>
                <a:lnTo>
                  <a:pt x="317" y="1129"/>
                </a:lnTo>
                <a:lnTo>
                  <a:pt x="1" y="880"/>
                </a:lnTo>
                <a:lnTo>
                  <a:pt x="1" y="949"/>
                </a:lnTo>
                <a:lnTo>
                  <a:pt x="293" y="1151"/>
                </a:lnTo>
                <a:lnTo>
                  <a:pt x="91" y="1445"/>
                </a:lnTo>
                <a:lnTo>
                  <a:pt x="91" y="1512"/>
                </a:lnTo>
                <a:lnTo>
                  <a:pt x="339" y="1196"/>
                </a:lnTo>
                <a:lnTo>
                  <a:pt x="880" y="1602"/>
                </a:lnTo>
                <a:lnTo>
                  <a:pt x="474" y="2168"/>
                </a:lnTo>
                <a:lnTo>
                  <a:pt x="136" y="1918"/>
                </a:lnTo>
                <a:lnTo>
                  <a:pt x="158" y="1987"/>
                </a:lnTo>
                <a:lnTo>
                  <a:pt x="452" y="2189"/>
                </a:lnTo>
                <a:lnTo>
                  <a:pt x="227" y="2484"/>
                </a:lnTo>
                <a:lnTo>
                  <a:pt x="227" y="2550"/>
                </a:lnTo>
                <a:lnTo>
                  <a:pt x="474" y="2213"/>
                </a:lnTo>
                <a:lnTo>
                  <a:pt x="1039" y="2641"/>
                </a:lnTo>
                <a:lnTo>
                  <a:pt x="609" y="3183"/>
                </a:lnTo>
                <a:lnTo>
                  <a:pt x="293" y="2957"/>
                </a:lnTo>
                <a:lnTo>
                  <a:pt x="293" y="3002"/>
                </a:lnTo>
                <a:lnTo>
                  <a:pt x="588" y="3228"/>
                </a:lnTo>
                <a:lnTo>
                  <a:pt x="362" y="3544"/>
                </a:lnTo>
                <a:lnTo>
                  <a:pt x="407" y="3522"/>
                </a:lnTo>
                <a:lnTo>
                  <a:pt x="633" y="3251"/>
                </a:lnTo>
                <a:lnTo>
                  <a:pt x="904" y="3453"/>
                </a:lnTo>
                <a:lnTo>
                  <a:pt x="949" y="3453"/>
                </a:lnTo>
                <a:lnTo>
                  <a:pt x="655" y="3228"/>
                </a:lnTo>
                <a:lnTo>
                  <a:pt x="1061" y="2664"/>
                </a:lnTo>
                <a:lnTo>
                  <a:pt x="1626" y="3092"/>
                </a:lnTo>
                <a:lnTo>
                  <a:pt x="1400" y="3387"/>
                </a:lnTo>
                <a:lnTo>
                  <a:pt x="1446" y="3387"/>
                </a:lnTo>
                <a:lnTo>
                  <a:pt x="1648" y="3116"/>
                </a:lnTo>
                <a:lnTo>
                  <a:pt x="1942" y="3318"/>
                </a:lnTo>
                <a:lnTo>
                  <a:pt x="1987" y="3318"/>
                </a:lnTo>
                <a:lnTo>
                  <a:pt x="1693" y="3071"/>
                </a:lnTo>
                <a:lnTo>
                  <a:pt x="2099" y="2529"/>
                </a:lnTo>
                <a:lnTo>
                  <a:pt x="2665" y="2935"/>
                </a:lnTo>
                <a:lnTo>
                  <a:pt x="2415" y="3251"/>
                </a:lnTo>
                <a:lnTo>
                  <a:pt x="2415" y="3251"/>
                </a:lnTo>
                <a:lnTo>
                  <a:pt x="2484" y="3228"/>
                </a:lnTo>
                <a:lnTo>
                  <a:pt x="2686" y="2957"/>
                </a:lnTo>
                <a:lnTo>
                  <a:pt x="2957" y="3161"/>
                </a:lnTo>
                <a:lnTo>
                  <a:pt x="3026" y="3161"/>
                </a:lnTo>
                <a:lnTo>
                  <a:pt x="2710" y="2935"/>
                </a:lnTo>
                <a:lnTo>
                  <a:pt x="3138" y="2370"/>
                </a:lnTo>
                <a:lnTo>
                  <a:pt x="3364" y="2550"/>
                </a:lnTo>
                <a:lnTo>
                  <a:pt x="3364" y="2484"/>
                </a:lnTo>
                <a:lnTo>
                  <a:pt x="3161" y="2348"/>
                </a:lnTo>
                <a:lnTo>
                  <a:pt x="3318" y="2144"/>
                </a:lnTo>
                <a:lnTo>
                  <a:pt x="3297" y="2077"/>
                </a:lnTo>
                <a:lnTo>
                  <a:pt x="3138" y="2303"/>
                </a:lnTo>
                <a:lnTo>
                  <a:pt x="2574" y="1897"/>
                </a:lnTo>
                <a:lnTo>
                  <a:pt x="2981" y="1331"/>
                </a:lnTo>
                <a:lnTo>
                  <a:pt x="3228" y="1512"/>
                </a:lnTo>
                <a:lnTo>
                  <a:pt x="3228" y="1467"/>
                </a:lnTo>
                <a:lnTo>
                  <a:pt x="3026" y="1310"/>
                </a:lnTo>
                <a:lnTo>
                  <a:pt x="3161" y="1106"/>
                </a:lnTo>
                <a:lnTo>
                  <a:pt x="3161" y="1039"/>
                </a:lnTo>
                <a:lnTo>
                  <a:pt x="2981" y="1286"/>
                </a:lnTo>
                <a:lnTo>
                  <a:pt x="2415" y="858"/>
                </a:lnTo>
                <a:lnTo>
                  <a:pt x="2845" y="317"/>
                </a:lnTo>
                <a:lnTo>
                  <a:pt x="3093" y="474"/>
                </a:lnTo>
                <a:lnTo>
                  <a:pt x="3071" y="428"/>
                </a:lnTo>
                <a:lnTo>
                  <a:pt x="2867" y="271"/>
                </a:lnTo>
                <a:lnTo>
                  <a:pt x="3026" y="67"/>
                </a:lnTo>
                <a:lnTo>
                  <a:pt x="30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6" name="Google Shape;3186;p36"/>
          <p:cNvGrpSpPr/>
          <p:nvPr/>
        </p:nvGrpSpPr>
        <p:grpSpPr>
          <a:xfrm>
            <a:off x="8709094" y="4043150"/>
            <a:ext cx="182586" cy="532252"/>
            <a:chOff x="8709094" y="4043150"/>
            <a:chExt cx="182586" cy="532252"/>
          </a:xfrm>
        </p:grpSpPr>
        <p:sp>
          <p:nvSpPr>
            <p:cNvPr id="3187" name="Google Shape;3187;p36"/>
            <p:cNvSpPr/>
            <p:nvPr/>
          </p:nvSpPr>
          <p:spPr>
            <a:xfrm>
              <a:off x="8723492" y="4043150"/>
              <a:ext cx="110912" cy="139392"/>
            </a:xfrm>
            <a:custGeom>
              <a:avLst/>
              <a:gdLst/>
              <a:ahLst/>
              <a:cxnLst/>
              <a:rect l="l" t="t" r="r" b="b"/>
              <a:pathLst>
                <a:path w="701" h="881" extrusionOk="0">
                  <a:moveTo>
                    <a:pt x="566" y="1"/>
                  </a:moveTo>
                  <a:lnTo>
                    <a:pt x="0" y="768"/>
                  </a:lnTo>
                  <a:lnTo>
                    <a:pt x="114" y="880"/>
                  </a:lnTo>
                  <a:lnTo>
                    <a:pt x="701" y="11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6"/>
            <p:cNvSpPr/>
            <p:nvPr/>
          </p:nvSpPr>
          <p:spPr>
            <a:xfrm>
              <a:off x="8709094" y="4057390"/>
              <a:ext cx="139708" cy="110754"/>
            </a:xfrm>
            <a:custGeom>
              <a:avLst/>
              <a:gdLst/>
              <a:ahLst/>
              <a:cxnLst/>
              <a:rect l="l" t="t" r="r" b="b"/>
              <a:pathLst>
                <a:path w="883" h="700" extrusionOk="0">
                  <a:moveTo>
                    <a:pt x="91" y="1"/>
                  </a:moveTo>
                  <a:lnTo>
                    <a:pt x="1" y="113"/>
                  </a:lnTo>
                  <a:lnTo>
                    <a:pt x="768" y="700"/>
                  </a:lnTo>
                  <a:lnTo>
                    <a:pt x="882" y="56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6"/>
            <p:cNvSpPr/>
            <p:nvPr/>
          </p:nvSpPr>
          <p:spPr>
            <a:xfrm>
              <a:off x="8744851" y="4239501"/>
              <a:ext cx="111070" cy="139550"/>
            </a:xfrm>
            <a:custGeom>
              <a:avLst/>
              <a:gdLst/>
              <a:ahLst/>
              <a:cxnLst/>
              <a:rect l="l" t="t" r="r" b="b"/>
              <a:pathLst>
                <a:path w="702" h="882" extrusionOk="0">
                  <a:moveTo>
                    <a:pt x="588" y="0"/>
                  </a:moveTo>
                  <a:lnTo>
                    <a:pt x="1" y="768"/>
                  </a:lnTo>
                  <a:lnTo>
                    <a:pt x="136" y="882"/>
                  </a:lnTo>
                  <a:lnTo>
                    <a:pt x="701" y="11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6"/>
            <p:cNvSpPr/>
            <p:nvPr/>
          </p:nvSpPr>
          <p:spPr>
            <a:xfrm>
              <a:off x="8730611" y="4253741"/>
              <a:ext cx="139550" cy="111070"/>
            </a:xfrm>
            <a:custGeom>
              <a:avLst/>
              <a:gdLst/>
              <a:ahLst/>
              <a:cxnLst/>
              <a:rect l="l" t="t" r="r" b="b"/>
              <a:pathLst>
                <a:path w="882" h="702" extrusionOk="0">
                  <a:moveTo>
                    <a:pt x="114" y="1"/>
                  </a:moveTo>
                  <a:lnTo>
                    <a:pt x="0" y="114"/>
                  </a:lnTo>
                  <a:lnTo>
                    <a:pt x="791" y="701"/>
                  </a:lnTo>
                  <a:lnTo>
                    <a:pt x="882" y="566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6"/>
            <p:cNvSpPr/>
            <p:nvPr/>
          </p:nvSpPr>
          <p:spPr>
            <a:xfrm>
              <a:off x="8766369" y="4436010"/>
              <a:ext cx="114393" cy="139392"/>
            </a:xfrm>
            <a:custGeom>
              <a:avLst/>
              <a:gdLst/>
              <a:ahLst/>
              <a:cxnLst/>
              <a:rect l="l" t="t" r="r" b="b"/>
              <a:pathLst>
                <a:path w="723" h="881" extrusionOk="0">
                  <a:moveTo>
                    <a:pt x="587" y="1"/>
                  </a:moveTo>
                  <a:lnTo>
                    <a:pt x="0" y="768"/>
                  </a:lnTo>
                  <a:lnTo>
                    <a:pt x="136" y="880"/>
                  </a:lnTo>
                  <a:lnTo>
                    <a:pt x="723" y="91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6"/>
            <p:cNvSpPr/>
            <p:nvPr/>
          </p:nvSpPr>
          <p:spPr>
            <a:xfrm>
              <a:off x="8755768" y="4450408"/>
              <a:ext cx="135911" cy="110754"/>
            </a:xfrm>
            <a:custGeom>
              <a:avLst/>
              <a:gdLst/>
              <a:ahLst/>
              <a:cxnLst/>
              <a:rect l="l" t="t" r="r" b="b"/>
              <a:pathLst>
                <a:path w="859" h="700" extrusionOk="0">
                  <a:moveTo>
                    <a:pt x="91" y="0"/>
                  </a:moveTo>
                  <a:lnTo>
                    <a:pt x="0" y="112"/>
                  </a:lnTo>
                  <a:lnTo>
                    <a:pt x="768" y="699"/>
                  </a:lnTo>
                  <a:lnTo>
                    <a:pt x="858" y="56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3" name="Google Shape;3193;p36"/>
          <p:cNvGrpSpPr/>
          <p:nvPr/>
        </p:nvGrpSpPr>
        <p:grpSpPr>
          <a:xfrm>
            <a:off x="394105" y="3824024"/>
            <a:ext cx="703920" cy="1139658"/>
            <a:chOff x="722630" y="3510899"/>
            <a:chExt cx="703920" cy="1139658"/>
          </a:xfrm>
        </p:grpSpPr>
        <p:sp>
          <p:nvSpPr>
            <p:cNvPr id="3194" name="Google Shape;3194;p36"/>
            <p:cNvSpPr/>
            <p:nvPr/>
          </p:nvSpPr>
          <p:spPr>
            <a:xfrm>
              <a:off x="722630" y="4064668"/>
              <a:ext cx="393018" cy="396341"/>
            </a:xfrm>
            <a:custGeom>
              <a:avLst/>
              <a:gdLst/>
              <a:ahLst/>
              <a:cxnLst/>
              <a:rect l="l" t="t" r="r" b="b"/>
              <a:pathLst>
                <a:path w="2484" h="2505" extrusionOk="0">
                  <a:moveTo>
                    <a:pt x="1243" y="0"/>
                  </a:moveTo>
                  <a:cubicBezTo>
                    <a:pt x="542" y="0"/>
                    <a:pt x="1" y="564"/>
                    <a:pt x="1" y="1241"/>
                  </a:cubicBezTo>
                  <a:cubicBezTo>
                    <a:pt x="1" y="1942"/>
                    <a:pt x="542" y="2505"/>
                    <a:pt x="1243" y="2505"/>
                  </a:cubicBezTo>
                  <a:cubicBezTo>
                    <a:pt x="1920" y="2505"/>
                    <a:pt x="2484" y="1942"/>
                    <a:pt x="2484" y="1241"/>
                  </a:cubicBezTo>
                  <a:cubicBezTo>
                    <a:pt x="2484" y="564"/>
                    <a:pt x="1920" y="0"/>
                    <a:pt x="1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6"/>
            <p:cNvSpPr/>
            <p:nvPr/>
          </p:nvSpPr>
          <p:spPr>
            <a:xfrm>
              <a:off x="1376394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7" y="45"/>
                    <a:pt x="272" y="90"/>
                    <a:pt x="272" y="159"/>
                  </a:cubicBezTo>
                  <a:cubicBezTo>
                    <a:pt x="272" y="249"/>
                    <a:pt x="227" y="294"/>
                    <a:pt x="158" y="294"/>
                  </a:cubicBezTo>
                  <a:cubicBezTo>
                    <a:pt x="68" y="294"/>
                    <a:pt x="22" y="249"/>
                    <a:pt x="22" y="159"/>
                  </a:cubicBezTo>
                  <a:cubicBezTo>
                    <a:pt x="22" y="90"/>
                    <a:pt x="68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96" name="Google Shape;3196;p36"/>
            <p:cNvSpPr/>
            <p:nvPr/>
          </p:nvSpPr>
          <p:spPr>
            <a:xfrm>
              <a:off x="12550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7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67" y="0"/>
                    <a:pt x="0" y="90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97" name="Google Shape;3197;p36"/>
            <p:cNvSpPr/>
            <p:nvPr/>
          </p:nvSpPr>
          <p:spPr>
            <a:xfrm>
              <a:off x="1133527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5"/>
                  </a:moveTo>
                  <a:cubicBezTo>
                    <a:pt x="226" y="45"/>
                    <a:pt x="293" y="90"/>
                    <a:pt x="293" y="159"/>
                  </a:cubicBezTo>
                  <a:cubicBezTo>
                    <a:pt x="293" y="249"/>
                    <a:pt x="226" y="294"/>
                    <a:pt x="158" y="294"/>
                  </a:cubicBezTo>
                  <a:cubicBezTo>
                    <a:pt x="91" y="294"/>
                    <a:pt x="22" y="249"/>
                    <a:pt x="22" y="159"/>
                  </a:cubicBezTo>
                  <a:cubicBezTo>
                    <a:pt x="22" y="90"/>
                    <a:pt x="91" y="45"/>
                    <a:pt x="158" y="45"/>
                  </a:cubicBezTo>
                  <a:close/>
                  <a:moveTo>
                    <a:pt x="158" y="0"/>
                  </a:moveTo>
                  <a:cubicBezTo>
                    <a:pt x="68" y="0"/>
                    <a:pt x="1" y="90"/>
                    <a:pt x="1" y="159"/>
                  </a:cubicBezTo>
                  <a:cubicBezTo>
                    <a:pt x="1" y="249"/>
                    <a:pt x="68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90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98" name="Google Shape;3198;p36"/>
            <p:cNvSpPr/>
            <p:nvPr/>
          </p:nvSpPr>
          <p:spPr>
            <a:xfrm>
              <a:off x="1012172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5"/>
                  </a:moveTo>
                  <a:cubicBezTo>
                    <a:pt x="248" y="45"/>
                    <a:pt x="293" y="90"/>
                    <a:pt x="293" y="159"/>
                  </a:cubicBezTo>
                  <a:cubicBezTo>
                    <a:pt x="293" y="249"/>
                    <a:pt x="248" y="294"/>
                    <a:pt x="157" y="294"/>
                  </a:cubicBezTo>
                  <a:cubicBezTo>
                    <a:pt x="90" y="294"/>
                    <a:pt x="45" y="249"/>
                    <a:pt x="45" y="159"/>
                  </a:cubicBezTo>
                  <a:cubicBezTo>
                    <a:pt x="45" y="90"/>
                    <a:pt x="90" y="45"/>
                    <a:pt x="157" y="45"/>
                  </a:cubicBezTo>
                  <a:close/>
                  <a:moveTo>
                    <a:pt x="157" y="0"/>
                  </a:moveTo>
                  <a:cubicBezTo>
                    <a:pt x="90" y="0"/>
                    <a:pt x="0" y="90"/>
                    <a:pt x="0" y="159"/>
                  </a:cubicBezTo>
                  <a:cubicBezTo>
                    <a:pt x="0" y="249"/>
                    <a:pt x="90" y="316"/>
                    <a:pt x="157" y="316"/>
                  </a:cubicBezTo>
                  <a:cubicBezTo>
                    <a:pt x="248" y="316"/>
                    <a:pt x="316" y="249"/>
                    <a:pt x="316" y="159"/>
                  </a:cubicBezTo>
                  <a:cubicBezTo>
                    <a:pt x="316" y="90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99" name="Google Shape;3199;p36"/>
            <p:cNvSpPr/>
            <p:nvPr/>
          </p:nvSpPr>
          <p:spPr>
            <a:xfrm>
              <a:off x="894140" y="3510899"/>
              <a:ext cx="50156" cy="50156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5"/>
                  </a:moveTo>
                  <a:cubicBezTo>
                    <a:pt x="226" y="45"/>
                    <a:pt x="271" y="90"/>
                    <a:pt x="271" y="159"/>
                  </a:cubicBezTo>
                  <a:cubicBezTo>
                    <a:pt x="271" y="249"/>
                    <a:pt x="226" y="294"/>
                    <a:pt x="159" y="294"/>
                  </a:cubicBezTo>
                  <a:cubicBezTo>
                    <a:pt x="91" y="294"/>
                    <a:pt x="24" y="249"/>
                    <a:pt x="24" y="159"/>
                  </a:cubicBezTo>
                  <a:cubicBezTo>
                    <a:pt x="24" y="90"/>
                    <a:pt x="91" y="45"/>
                    <a:pt x="159" y="45"/>
                  </a:cubicBezTo>
                  <a:close/>
                  <a:moveTo>
                    <a:pt x="159" y="0"/>
                  </a:moveTo>
                  <a:cubicBezTo>
                    <a:pt x="69" y="0"/>
                    <a:pt x="0" y="90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90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3200" name="Google Shape;3200;p36"/>
            <p:cNvGrpSpPr/>
            <p:nvPr/>
          </p:nvGrpSpPr>
          <p:grpSpPr>
            <a:xfrm>
              <a:off x="894140" y="3632253"/>
              <a:ext cx="532410" cy="1018303"/>
              <a:chOff x="894140" y="3632253"/>
              <a:chExt cx="532410" cy="1018303"/>
            </a:xfrm>
          </p:grpSpPr>
          <p:sp>
            <p:nvSpPr>
              <p:cNvPr id="3201" name="Google Shape;3201;p36"/>
              <p:cNvSpPr/>
              <p:nvPr/>
            </p:nvSpPr>
            <p:spPr>
              <a:xfrm>
                <a:off x="1376394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2" name="Google Shape;3202;p36"/>
              <p:cNvSpPr/>
              <p:nvPr/>
            </p:nvSpPr>
            <p:spPr>
              <a:xfrm>
                <a:off x="1376394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0"/>
                      <a:pt x="272" y="159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59"/>
                    </a:cubicBezTo>
                    <a:cubicBezTo>
                      <a:pt x="22" y="90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3" name="Google Shape;3203;p36"/>
              <p:cNvSpPr/>
              <p:nvPr/>
            </p:nvSpPr>
            <p:spPr>
              <a:xfrm>
                <a:off x="1376394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60"/>
                    </a:cubicBezTo>
                    <a:cubicBezTo>
                      <a:pt x="272" y="226"/>
                      <a:pt x="227" y="295"/>
                      <a:pt x="158" y="295"/>
                    </a:cubicBezTo>
                    <a:cubicBezTo>
                      <a:pt x="68" y="295"/>
                      <a:pt x="22" y="226"/>
                      <a:pt x="22" y="160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4" name="Google Shape;3204;p36"/>
              <p:cNvSpPr/>
              <p:nvPr/>
            </p:nvSpPr>
            <p:spPr>
              <a:xfrm>
                <a:off x="1376394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91"/>
                      <a:pt x="272" y="159"/>
                    </a:cubicBezTo>
                    <a:cubicBezTo>
                      <a:pt x="272" y="226"/>
                      <a:pt x="227" y="271"/>
                      <a:pt x="158" y="271"/>
                    </a:cubicBezTo>
                    <a:cubicBezTo>
                      <a:pt x="68" y="271"/>
                      <a:pt x="22" y="226"/>
                      <a:pt x="22" y="159"/>
                    </a:cubicBezTo>
                    <a:cubicBezTo>
                      <a:pt x="22" y="91"/>
                      <a:pt x="68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5" name="Google Shape;3205;p36"/>
              <p:cNvSpPr/>
              <p:nvPr/>
            </p:nvSpPr>
            <p:spPr>
              <a:xfrm>
                <a:off x="1376394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7" y="24"/>
                      <a:pt x="272" y="69"/>
                      <a:pt x="272" y="160"/>
                    </a:cubicBezTo>
                    <a:cubicBezTo>
                      <a:pt x="272" y="227"/>
                      <a:pt x="227" y="272"/>
                      <a:pt x="158" y="272"/>
                    </a:cubicBezTo>
                    <a:cubicBezTo>
                      <a:pt x="68" y="272"/>
                      <a:pt x="22" y="227"/>
                      <a:pt x="22" y="160"/>
                    </a:cubicBezTo>
                    <a:cubicBezTo>
                      <a:pt x="22" y="69"/>
                      <a:pt x="68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6" name="Google Shape;3206;p36"/>
              <p:cNvSpPr/>
              <p:nvPr/>
            </p:nvSpPr>
            <p:spPr>
              <a:xfrm>
                <a:off x="1376394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7" y="46"/>
                      <a:pt x="272" y="91"/>
                      <a:pt x="272" y="158"/>
                    </a:cubicBezTo>
                    <a:cubicBezTo>
                      <a:pt x="272" y="248"/>
                      <a:pt x="227" y="293"/>
                      <a:pt x="158" y="293"/>
                    </a:cubicBezTo>
                    <a:cubicBezTo>
                      <a:pt x="68" y="293"/>
                      <a:pt x="22" y="248"/>
                      <a:pt x="22" y="158"/>
                    </a:cubicBezTo>
                    <a:cubicBezTo>
                      <a:pt x="22" y="91"/>
                      <a:pt x="68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7" name="Google Shape;3207;p36"/>
              <p:cNvSpPr/>
              <p:nvPr/>
            </p:nvSpPr>
            <p:spPr>
              <a:xfrm>
                <a:off x="1376394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7" y="45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8" name="Google Shape;3208;p36"/>
              <p:cNvSpPr/>
              <p:nvPr/>
            </p:nvSpPr>
            <p:spPr>
              <a:xfrm>
                <a:off x="1376394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8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8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09" name="Google Shape;3209;p36"/>
              <p:cNvSpPr/>
              <p:nvPr/>
            </p:nvSpPr>
            <p:spPr>
              <a:xfrm>
                <a:off x="1376394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7" y="22"/>
                      <a:pt x="272" y="91"/>
                      <a:pt x="272" y="157"/>
                    </a:cubicBezTo>
                    <a:cubicBezTo>
                      <a:pt x="272" y="226"/>
                      <a:pt x="227" y="293"/>
                      <a:pt x="158" y="293"/>
                    </a:cubicBezTo>
                    <a:cubicBezTo>
                      <a:pt x="68" y="293"/>
                      <a:pt x="22" y="226"/>
                      <a:pt x="22" y="157"/>
                    </a:cubicBezTo>
                    <a:cubicBezTo>
                      <a:pt x="22" y="91"/>
                      <a:pt x="68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0" name="Google Shape;3210;p36"/>
              <p:cNvSpPr/>
              <p:nvPr/>
            </p:nvSpPr>
            <p:spPr>
              <a:xfrm>
                <a:off x="12550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1" name="Google Shape;3211;p36"/>
              <p:cNvSpPr/>
              <p:nvPr/>
            </p:nvSpPr>
            <p:spPr>
              <a:xfrm>
                <a:off x="12550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2" name="Google Shape;3212;p36"/>
              <p:cNvSpPr/>
              <p:nvPr/>
            </p:nvSpPr>
            <p:spPr>
              <a:xfrm>
                <a:off x="12550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7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50"/>
                      <a:pt x="67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3" name="Google Shape;3213;p36"/>
              <p:cNvSpPr/>
              <p:nvPr/>
            </p:nvSpPr>
            <p:spPr>
              <a:xfrm>
                <a:off x="12550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7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49"/>
                      <a:pt x="67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4" name="Google Shape;3214;p36"/>
              <p:cNvSpPr/>
              <p:nvPr/>
            </p:nvSpPr>
            <p:spPr>
              <a:xfrm>
                <a:off x="12550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7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9"/>
                      <a:pt x="0" y="160"/>
                    </a:cubicBezTo>
                    <a:cubicBezTo>
                      <a:pt x="0" y="227"/>
                      <a:pt x="67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5" name="Google Shape;3215;p36"/>
              <p:cNvSpPr/>
              <p:nvPr/>
            </p:nvSpPr>
            <p:spPr>
              <a:xfrm>
                <a:off x="12550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7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91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6" name="Google Shape;3216;p36"/>
              <p:cNvSpPr/>
              <p:nvPr/>
            </p:nvSpPr>
            <p:spPr>
              <a:xfrm>
                <a:off x="12550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7" name="Google Shape;3217;p36"/>
              <p:cNvSpPr/>
              <p:nvPr/>
            </p:nvSpPr>
            <p:spPr>
              <a:xfrm>
                <a:off x="12550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67" y="1"/>
                      <a:pt x="0" y="68"/>
                      <a:pt x="0" y="158"/>
                    </a:cubicBezTo>
                    <a:cubicBezTo>
                      <a:pt x="0" y="248"/>
                      <a:pt x="67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8" name="Google Shape;3218;p36"/>
              <p:cNvSpPr/>
              <p:nvPr/>
            </p:nvSpPr>
            <p:spPr>
              <a:xfrm>
                <a:off x="12550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7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19" name="Google Shape;3219;p36"/>
              <p:cNvSpPr/>
              <p:nvPr/>
            </p:nvSpPr>
            <p:spPr>
              <a:xfrm>
                <a:off x="1133527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0" name="Google Shape;3220;p36"/>
              <p:cNvSpPr/>
              <p:nvPr/>
            </p:nvSpPr>
            <p:spPr>
              <a:xfrm>
                <a:off x="1133527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0"/>
                      <a:pt x="293" y="159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59"/>
                    </a:cubicBezTo>
                    <a:cubicBezTo>
                      <a:pt x="22" y="90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1" name="Google Shape;3221;p36"/>
              <p:cNvSpPr/>
              <p:nvPr/>
            </p:nvSpPr>
            <p:spPr>
              <a:xfrm>
                <a:off x="1133527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60"/>
                    </a:cubicBezTo>
                    <a:cubicBezTo>
                      <a:pt x="293" y="226"/>
                      <a:pt x="226" y="295"/>
                      <a:pt x="158" y="295"/>
                    </a:cubicBezTo>
                    <a:cubicBezTo>
                      <a:pt x="91" y="295"/>
                      <a:pt x="22" y="226"/>
                      <a:pt x="22" y="160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50"/>
                      <a:pt x="68" y="317"/>
                      <a:pt x="158" y="317"/>
                    </a:cubicBezTo>
                    <a:cubicBezTo>
                      <a:pt x="248" y="317"/>
                      <a:pt x="317" y="250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2" name="Google Shape;3222;p36"/>
              <p:cNvSpPr/>
              <p:nvPr/>
            </p:nvSpPr>
            <p:spPr>
              <a:xfrm>
                <a:off x="1133527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91"/>
                      <a:pt x="293" y="159"/>
                    </a:cubicBezTo>
                    <a:cubicBezTo>
                      <a:pt x="293" y="226"/>
                      <a:pt x="226" y="271"/>
                      <a:pt x="158" y="271"/>
                    </a:cubicBezTo>
                    <a:cubicBezTo>
                      <a:pt x="91" y="271"/>
                      <a:pt x="22" y="226"/>
                      <a:pt x="22" y="159"/>
                    </a:cubicBezTo>
                    <a:cubicBezTo>
                      <a:pt x="22" y="91"/>
                      <a:pt x="91" y="24"/>
                      <a:pt x="158" y="24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9"/>
                      <a:pt x="1" y="159"/>
                    </a:cubicBezTo>
                    <a:cubicBezTo>
                      <a:pt x="1" y="249"/>
                      <a:pt x="68" y="316"/>
                      <a:pt x="158" y="316"/>
                    </a:cubicBezTo>
                    <a:cubicBezTo>
                      <a:pt x="248" y="316"/>
                      <a:pt x="317" y="249"/>
                      <a:pt x="317" y="159"/>
                    </a:cubicBezTo>
                    <a:cubicBezTo>
                      <a:pt x="317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3" name="Google Shape;3223;p36"/>
              <p:cNvSpPr/>
              <p:nvPr/>
            </p:nvSpPr>
            <p:spPr>
              <a:xfrm>
                <a:off x="1133527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4"/>
                    </a:moveTo>
                    <a:cubicBezTo>
                      <a:pt x="226" y="24"/>
                      <a:pt x="293" y="69"/>
                      <a:pt x="293" y="160"/>
                    </a:cubicBezTo>
                    <a:cubicBezTo>
                      <a:pt x="293" y="227"/>
                      <a:pt x="226" y="272"/>
                      <a:pt x="158" y="272"/>
                    </a:cubicBezTo>
                    <a:cubicBezTo>
                      <a:pt x="91" y="272"/>
                      <a:pt x="22" y="227"/>
                      <a:pt x="22" y="160"/>
                    </a:cubicBezTo>
                    <a:cubicBezTo>
                      <a:pt x="22" y="69"/>
                      <a:pt x="91" y="24"/>
                      <a:pt x="158" y="24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9"/>
                      <a:pt x="1" y="160"/>
                    </a:cubicBezTo>
                    <a:cubicBezTo>
                      <a:pt x="1" y="227"/>
                      <a:pt x="68" y="317"/>
                      <a:pt x="158" y="317"/>
                    </a:cubicBezTo>
                    <a:cubicBezTo>
                      <a:pt x="248" y="317"/>
                      <a:pt x="317" y="227"/>
                      <a:pt x="317" y="160"/>
                    </a:cubicBezTo>
                    <a:cubicBezTo>
                      <a:pt x="317" y="69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4" name="Google Shape;3224;p36"/>
              <p:cNvSpPr/>
              <p:nvPr/>
            </p:nvSpPr>
            <p:spPr>
              <a:xfrm>
                <a:off x="1133527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6"/>
                    </a:moveTo>
                    <a:cubicBezTo>
                      <a:pt x="226" y="46"/>
                      <a:pt x="293" y="91"/>
                      <a:pt x="293" y="158"/>
                    </a:cubicBezTo>
                    <a:cubicBezTo>
                      <a:pt x="293" y="248"/>
                      <a:pt x="226" y="293"/>
                      <a:pt x="158" y="293"/>
                    </a:cubicBezTo>
                    <a:cubicBezTo>
                      <a:pt x="91" y="293"/>
                      <a:pt x="22" y="248"/>
                      <a:pt x="22" y="158"/>
                    </a:cubicBezTo>
                    <a:cubicBezTo>
                      <a:pt x="22" y="91"/>
                      <a:pt x="91" y="46"/>
                      <a:pt x="158" y="46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91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5" name="Google Shape;3225;p36"/>
              <p:cNvSpPr/>
              <p:nvPr/>
            </p:nvSpPr>
            <p:spPr>
              <a:xfrm>
                <a:off x="1133527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45"/>
                    </a:moveTo>
                    <a:cubicBezTo>
                      <a:pt x="226" y="45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45"/>
                      <a:pt x="158" y="45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6" name="Google Shape;3226;p36"/>
              <p:cNvSpPr/>
              <p:nvPr/>
            </p:nvSpPr>
            <p:spPr>
              <a:xfrm>
                <a:off x="1133527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8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8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1"/>
                    </a:moveTo>
                    <a:cubicBezTo>
                      <a:pt x="68" y="1"/>
                      <a:pt x="1" y="68"/>
                      <a:pt x="1" y="158"/>
                    </a:cubicBezTo>
                    <a:cubicBezTo>
                      <a:pt x="1" y="248"/>
                      <a:pt x="68" y="317"/>
                      <a:pt x="158" y="317"/>
                    </a:cubicBezTo>
                    <a:cubicBezTo>
                      <a:pt x="248" y="317"/>
                      <a:pt x="317" y="248"/>
                      <a:pt x="317" y="158"/>
                    </a:cubicBezTo>
                    <a:cubicBezTo>
                      <a:pt x="317" y="68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7" name="Google Shape;3227;p36"/>
              <p:cNvSpPr/>
              <p:nvPr/>
            </p:nvSpPr>
            <p:spPr>
              <a:xfrm>
                <a:off x="1133527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8" y="22"/>
                    </a:moveTo>
                    <a:cubicBezTo>
                      <a:pt x="226" y="22"/>
                      <a:pt x="293" y="91"/>
                      <a:pt x="293" y="157"/>
                    </a:cubicBezTo>
                    <a:cubicBezTo>
                      <a:pt x="293" y="226"/>
                      <a:pt x="226" y="293"/>
                      <a:pt x="158" y="293"/>
                    </a:cubicBezTo>
                    <a:cubicBezTo>
                      <a:pt x="91" y="293"/>
                      <a:pt x="22" y="226"/>
                      <a:pt x="22" y="157"/>
                    </a:cubicBezTo>
                    <a:cubicBezTo>
                      <a:pt x="22" y="91"/>
                      <a:pt x="91" y="22"/>
                      <a:pt x="158" y="22"/>
                    </a:cubicBezTo>
                    <a:close/>
                    <a:moveTo>
                      <a:pt x="158" y="0"/>
                    </a:moveTo>
                    <a:cubicBezTo>
                      <a:pt x="68" y="0"/>
                      <a:pt x="1" y="67"/>
                      <a:pt x="1" y="157"/>
                    </a:cubicBezTo>
                    <a:cubicBezTo>
                      <a:pt x="1" y="248"/>
                      <a:pt x="68" y="316"/>
                      <a:pt x="158" y="316"/>
                    </a:cubicBezTo>
                    <a:cubicBezTo>
                      <a:pt x="248" y="316"/>
                      <a:pt x="317" y="248"/>
                      <a:pt x="317" y="157"/>
                    </a:cubicBezTo>
                    <a:cubicBezTo>
                      <a:pt x="317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8" name="Google Shape;3228;p36"/>
              <p:cNvSpPr/>
              <p:nvPr/>
            </p:nvSpPr>
            <p:spPr>
              <a:xfrm>
                <a:off x="1012172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29" name="Google Shape;3229;p36"/>
              <p:cNvSpPr/>
              <p:nvPr/>
            </p:nvSpPr>
            <p:spPr>
              <a:xfrm>
                <a:off x="1012172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0"/>
                      <a:pt x="293" y="159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59"/>
                    </a:cubicBezTo>
                    <a:cubicBezTo>
                      <a:pt x="45" y="90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0" name="Google Shape;3230;p36"/>
              <p:cNvSpPr/>
              <p:nvPr/>
            </p:nvSpPr>
            <p:spPr>
              <a:xfrm>
                <a:off x="1012172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60"/>
                    </a:cubicBezTo>
                    <a:cubicBezTo>
                      <a:pt x="293" y="226"/>
                      <a:pt x="248" y="295"/>
                      <a:pt x="157" y="295"/>
                    </a:cubicBezTo>
                    <a:cubicBezTo>
                      <a:pt x="90" y="295"/>
                      <a:pt x="45" y="226"/>
                      <a:pt x="45" y="160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50"/>
                      <a:pt x="90" y="317"/>
                      <a:pt x="157" y="317"/>
                    </a:cubicBezTo>
                    <a:cubicBezTo>
                      <a:pt x="248" y="317"/>
                      <a:pt x="316" y="250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1" name="Google Shape;3231;p36"/>
              <p:cNvSpPr/>
              <p:nvPr/>
            </p:nvSpPr>
            <p:spPr>
              <a:xfrm>
                <a:off x="1012172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91"/>
                      <a:pt x="293" y="159"/>
                    </a:cubicBezTo>
                    <a:cubicBezTo>
                      <a:pt x="293" y="226"/>
                      <a:pt x="248" y="271"/>
                      <a:pt x="157" y="271"/>
                    </a:cubicBezTo>
                    <a:cubicBezTo>
                      <a:pt x="90" y="271"/>
                      <a:pt x="45" y="226"/>
                      <a:pt x="45" y="159"/>
                    </a:cubicBezTo>
                    <a:cubicBezTo>
                      <a:pt x="45" y="91"/>
                      <a:pt x="90" y="24"/>
                      <a:pt x="157" y="24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9"/>
                      <a:pt x="0" y="159"/>
                    </a:cubicBezTo>
                    <a:cubicBezTo>
                      <a:pt x="0" y="249"/>
                      <a:pt x="90" y="316"/>
                      <a:pt x="157" y="316"/>
                    </a:cubicBezTo>
                    <a:cubicBezTo>
                      <a:pt x="248" y="316"/>
                      <a:pt x="316" y="249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2" name="Google Shape;3232;p36"/>
              <p:cNvSpPr/>
              <p:nvPr/>
            </p:nvSpPr>
            <p:spPr>
              <a:xfrm>
                <a:off x="1012172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4"/>
                    </a:moveTo>
                    <a:cubicBezTo>
                      <a:pt x="248" y="24"/>
                      <a:pt x="293" y="69"/>
                      <a:pt x="293" y="160"/>
                    </a:cubicBezTo>
                    <a:cubicBezTo>
                      <a:pt x="293" y="227"/>
                      <a:pt x="248" y="272"/>
                      <a:pt x="157" y="272"/>
                    </a:cubicBezTo>
                    <a:cubicBezTo>
                      <a:pt x="90" y="272"/>
                      <a:pt x="45" y="227"/>
                      <a:pt x="45" y="160"/>
                    </a:cubicBezTo>
                    <a:cubicBezTo>
                      <a:pt x="45" y="69"/>
                      <a:pt x="90" y="24"/>
                      <a:pt x="157" y="24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9"/>
                      <a:pt x="0" y="160"/>
                    </a:cubicBezTo>
                    <a:cubicBezTo>
                      <a:pt x="0" y="227"/>
                      <a:pt x="90" y="317"/>
                      <a:pt x="157" y="317"/>
                    </a:cubicBezTo>
                    <a:cubicBezTo>
                      <a:pt x="248" y="317"/>
                      <a:pt x="316" y="227"/>
                      <a:pt x="316" y="160"/>
                    </a:cubicBezTo>
                    <a:cubicBezTo>
                      <a:pt x="316" y="69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3" name="Google Shape;3233;p36"/>
              <p:cNvSpPr/>
              <p:nvPr/>
            </p:nvSpPr>
            <p:spPr>
              <a:xfrm>
                <a:off x="1012172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6"/>
                    </a:moveTo>
                    <a:cubicBezTo>
                      <a:pt x="248" y="46"/>
                      <a:pt x="293" y="91"/>
                      <a:pt x="293" y="158"/>
                    </a:cubicBezTo>
                    <a:cubicBezTo>
                      <a:pt x="293" y="248"/>
                      <a:pt x="248" y="293"/>
                      <a:pt x="157" y="293"/>
                    </a:cubicBezTo>
                    <a:cubicBezTo>
                      <a:pt x="90" y="293"/>
                      <a:pt x="45" y="248"/>
                      <a:pt x="45" y="158"/>
                    </a:cubicBezTo>
                    <a:cubicBezTo>
                      <a:pt x="45" y="91"/>
                      <a:pt x="90" y="46"/>
                      <a:pt x="157" y="46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91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4" name="Google Shape;3234;p36"/>
              <p:cNvSpPr/>
              <p:nvPr/>
            </p:nvSpPr>
            <p:spPr>
              <a:xfrm>
                <a:off x="1012172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45"/>
                    </a:moveTo>
                    <a:cubicBezTo>
                      <a:pt x="248" y="45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45"/>
                      <a:pt x="157" y="45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5" name="Google Shape;3235;p36"/>
              <p:cNvSpPr/>
              <p:nvPr/>
            </p:nvSpPr>
            <p:spPr>
              <a:xfrm>
                <a:off x="1012172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8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8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1"/>
                    </a:moveTo>
                    <a:cubicBezTo>
                      <a:pt x="90" y="1"/>
                      <a:pt x="0" y="68"/>
                      <a:pt x="0" y="158"/>
                    </a:cubicBezTo>
                    <a:cubicBezTo>
                      <a:pt x="0" y="248"/>
                      <a:pt x="90" y="317"/>
                      <a:pt x="157" y="317"/>
                    </a:cubicBezTo>
                    <a:cubicBezTo>
                      <a:pt x="248" y="317"/>
                      <a:pt x="316" y="248"/>
                      <a:pt x="316" y="158"/>
                    </a:cubicBezTo>
                    <a:cubicBezTo>
                      <a:pt x="316" y="68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6" name="Google Shape;3236;p36"/>
              <p:cNvSpPr/>
              <p:nvPr/>
            </p:nvSpPr>
            <p:spPr>
              <a:xfrm>
                <a:off x="1012172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22"/>
                    </a:moveTo>
                    <a:cubicBezTo>
                      <a:pt x="248" y="22"/>
                      <a:pt x="293" y="91"/>
                      <a:pt x="293" y="157"/>
                    </a:cubicBezTo>
                    <a:cubicBezTo>
                      <a:pt x="293" y="226"/>
                      <a:pt x="248" y="293"/>
                      <a:pt x="157" y="293"/>
                    </a:cubicBezTo>
                    <a:cubicBezTo>
                      <a:pt x="90" y="293"/>
                      <a:pt x="45" y="226"/>
                      <a:pt x="45" y="157"/>
                    </a:cubicBezTo>
                    <a:cubicBezTo>
                      <a:pt x="45" y="91"/>
                      <a:pt x="90" y="22"/>
                      <a:pt x="157" y="22"/>
                    </a:cubicBezTo>
                    <a:close/>
                    <a:moveTo>
                      <a:pt x="157" y="0"/>
                    </a:moveTo>
                    <a:cubicBezTo>
                      <a:pt x="90" y="0"/>
                      <a:pt x="0" y="67"/>
                      <a:pt x="0" y="157"/>
                    </a:cubicBezTo>
                    <a:cubicBezTo>
                      <a:pt x="0" y="248"/>
                      <a:pt x="90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7" name="Google Shape;3237;p36"/>
              <p:cNvSpPr/>
              <p:nvPr/>
            </p:nvSpPr>
            <p:spPr>
              <a:xfrm>
                <a:off x="894140" y="363225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8" name="Google Shape;3238;p36"/>
              <p:cNvSpPr/>
              <p:nvPr/>
            </p:nvSpPr>
            <p:spPr>
              <a:xfrm>
                <a:off x="894140" y="3753766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0"/>
                      <a:pt x="271" y="159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59"/>
                    </a:cubicBezTo>
                    <a:cubicBezTo>
                      <a:pt x="24" y="90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39" name="Google Shape;3239;p36"/>
              <p:cNvSpPr/>
              <p:nvPr/>
            </p:nvSpPr>
            <p:spPr>
              <a:xfrm>
                <a:off x="894140" y="3875121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60"/>
                    </a:cubicBezTo>
                    <a:cubicBezTo>
                      <a:pt x="271" y="226"/>
                      <a:pt x="226" y="295"/>
                      <a:pt x="159" y="295"/>
                    </a:cubicBezTo>
                    <a:cubicBezTo>
                      <a:pt x="91" y="295"/>
                      <a:pt x="24" y="226"/>
                      <a:pt x="24" y="160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0"/>
                      <a:pt x="69" y="317"/>
                      <a:pt x="159" y="317"/>
                    </a:cubicBezTo>
                    <a:cubicBezTo>
                      <a:pt x="249" y="317"/>
                      <a:pt x="316" y="250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0" name="Google Shape;3240;p36"/>
              <p:cNvSpPr/>
              <p:nvPr/>
            </p:nvSpPr>
            <p:spPr>
              <a:xfrm>
                <a:off x="894140" y="3996634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91"/>
                      <a:pt x="271" y="159"/>
                    </a:cubicBezTo>
                    <a:cubicBezTo>
                      <a:pt x="271" y="226"/>
                      <a:pt x="226" y="271"/>
                      <a:pt x="159" y="271"/>
                    </a:cubicBezTo>
                    <a:cubicBezTo>
                      <a:pt x="91" y="271"/>
                      <a:pt x="24" y="226"/>
                      <a:pt x="24" y="159"/>
                    </a:cubicBezTo>
                    <a:cubicBezTo>
                      <a:pt x="24" y="91"/>
                      <a:pt x="91" y="24"/>
                      <a:pt x="159" y="24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9"/>
                      <a:pt x="0" y="159"/>
                    </a:cubicBezTo>
                    <a:cubicBezTo>
                      <a:pt x="0" y="249"/>
                      <a:pt x="69" y="316"/>
                      <a:pt x="159" y="316"/>
                    </a:cubicBezTo>
                    <a:cubicBezTo>
                      <a:pt x="249" y="316"/>
                      <a:pt x="316" y="249"/>
                      <a:pt x="316" y="159"/>
                    </a:cubicBezTo>
                    <a:cubicBezTo>
                      <a:pt x="316" y="69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1" name="Google Shape;3241;p36"/>
              <p:cNvSpPr/>
              <p:nvPr/>
            </p:nvSpPr>
            <p:spPr>
              <a:xfrm>
                <a:off x="894140" y="41179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4"/>
                    </a:moveTo>
                    <a:cubicBezTo>
                      <a:pt x="226" y="24"/>
                      <a:pt x="271" y="69"/>
                      <a:pt x="271" y="160"/>
                    </a:cubicBezTo>
                    <a:cubicBezTo>
                      <a:pt x="271" y="227"/>
                      <a:pt x="226" y="272"/>
                      <a:pt x="159" y="272"/>
                    </a:cubicBezTo>
                    <a:cubicBezTo>
                      <a:pt x="91" y="272"/>
                      <a:pt x="24" y="227"/>
                      <a:pt x="24" y="160"/>
                    </a:cubicBezTo>
                    <a:cubicBezTo>
                      <a:pt x="24" y="69"/>
                      <a:pt x="91" y="24"/>
                      <a:pt x="159" y="24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27"/>
                      <a:pt x="69" y="317"/>
                      <a:pt x="159" y="317"/>
                    </a:cubicBezTo>
                    <a:cubicBezTo>
                      <a:pt x="249" y="317"/>
                      <a:pt x="316" y="227"/>
                      <a:pt x="316" y="160"/>
                    </a:cubicBezTo>
                    <a:cubicBezTo>
                      <a:pt x="316" y="69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2" name="Google Shape;3242;p36"/>
              <p:cNvSpPr/>
              <p:nvPr/>
            </p:nvSpPr>
            <p:spPr>
              <a:xfrm>
                <a:off x="894140" y="423602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6"/>
                    </a:moveTo>
                    <a:cubicBezTo>
                      <a:pt x="226" y="46"/>
                      <a:pt x="271" y="91"/>
                      <a:pt x="271" y="158"/>
                    </a:cubicBezTo>
                    <a:cubicBezTo>
                      <a:pt x="271" y="248"/>
                      <a:pt x="226" y="293"/>
                      <a:pt x="159" y="293"/>
                    </a:cubicBezTo>
                    <a:cubicBezTo>
                      <a:pt x="91" y="293"/>
                      <a:pt x="24" y="248"/>
                      <a:pt x="24" y="158"/>
                    </a:cubicBezTo>
                    <a:cubicBezTo>
                      <a:pt x="24" y="91"/>
                      <a:pt x="91" y="46"/>
                      <a:pt x="159" y="46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91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91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3" name="Google Shape;3243;p36"/>
              <p:cNvSpPr/>
              <p:nvPr/>
            </p:nvSpPr>
            <p:spPr>
              <a:xfrm>
                <a:off x="894140" y="4357533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45"/>
                    </a:moveTo>
                    <a:cubicBezTo>
                      <a:pt x="226" y="45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45"/>
                      <a:pt x="159" y="45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4" name="Google Shape;3244;p36"/>
              <p:cNvSpPr/>
              <p:nvPr/>
            </p:nvSpPr>
            <p:spPr>
              <a:xfrm>
                <a:off x="894140" y="4478888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8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8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1"/>
                    </a:moveTo>
                    <a:cubicBezTo>
                      <a:pt x="69" y="1"/>
                      <a:pt x="0" y="68"/>
                      <a:pt x="0" y="158"/>
                    </a:cubicBezTo>
                    <a:cubicBezTo>
                      <a:pt x="0" y="248"/>
                      <a:pt x="69" y="317"/>
                      <a:pt x="159" y="317"/>
                    </a:cubicBezTo>
                    <a:cubicBezTo>
                      <a:pt x="249" y="317"/>
                      <a:pt x="316" y="248"/>
                      <a:pt x="316" y="158"/>
                    </a:cubicBezTo>
                    <a:cubicBezTo>
                      <a:pt x="316" y="68"/>
                      <a:pt x="249" y="1"/>
                      <a:pt x="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45" name="Google Shape;3245;p36"/>
              <p:cNvSpPr/>
              <p:nvPr/>
            </p:nvSpPr>
            <p:spPr>
              <a:xfrm>
                <a:off x="894140" y="4600400"/>
                <a:ext cx="50156" cy="5015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9" y="22"/>
                    </a:moveTo>
                    <a:cubicBezTo>
                      <a:pt x="226" y="22"/>
                      <a:pt x="271" y="91"/>
                      <a:pt x="271" y="157"/>
                    </a:cubicBezTo>
                    <a:cubicBezTo>
                      <a:pt x="271" y="226"/>
                      <a:pt x="226" y="293"/>
                      <a:pt x="159" y="293"/>
                    </a:cubicBezTo>
                    <a:cubicBezTo>
                      <a:pt x="91" y="293"/>
                      <a:pt x="24" y="226"/>
                      <a:pt x="24" y="157"/>
                    </a:cubicBezTo>
                    <a:cubicBezTo>
                      <a:pt x="24" y="91"/>
                      <a:pt x="91" y="22"/>
                      <a:pt x="159" y="22"/>
                    </a:cubicBezTo>
                    <a:close/>
                    <a:moveTo>
                      <a:pt x="159" y="0"/>
                    </a:moveTo>
                    <a:cubicBezTo>
                      <a:pt x="69" y="0"/>
                      <a:pt x="0" y="67"/>
                      <a:pt x="0" y="157"/>
                    </a:cubicBezTo>
                    <a:cubicBezTo>
                      <a:pt x="0" y="248"/>
                      <a:pt x="69" y="316"/>
                      <a:pt x="159" y="316"/>
                    </a:cubicBezTo>
                    <a:cubicBezTo>
                      <a:pt x="249" y="316"/>
                      <a:pt x="316" y="248"/>
                      <a:pt x="316" y="157"/>
                    </a:cubicBezTo>
                    <a:cubicBezTo>
                      <a:pt x="316" y="67"/>
                      <a:pt x="249" y="0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3246" name="Google Shape;3246;p36"/>
          <p:cNvSpPr/>
          <p:nvPr/>
        </p:nvSpPr>
        <p:spPr>
          <a:xfrm>
            <a:off x="8023369" y="342071"/>
            <a:ext cx="1086022" cy="1022892"/>
          </a:xfrm>
          <a:custGeom>
            <a:avLst/>
            <a:gdLst/>
            <a:ahLst/>
            <a:cxnLst/>
            <a:rect l="l" t="t" r="r" b="b"/>
            <a:pathLst>
              <a:path w="6864" h="6465" extrusionOk="0">
                <a:moveTo>
                  <a:pt x="3425" y="0"/>
                </a:moveTo>
                <a:cubicBezTo>
                  <a:pt x="1830" y="0"/>
                  <a:pt x="434" y="1183"/>
                  <a:pt x="226" y="2804"/>
                </a:cubicBezTo>
                <a:cubicBezTo>
                  <a:pt x="1" y="4587"/>
                  <a:pt x="1243" y="6212"/>
                  <a:pt x="3004" y="6438"/>
                </a:cubicBezTo>
                <a:cubicBezTo>
                  <a:pt x="3145" y="6456"/>
                  <a:pt x="3284" y="6465"/>
                  <a:pt x="3422" y="6465"/>
                </a:cubicBezTo>
                <a:cubicBezTo>
                  <a:pt x="5031" y="6465"/>
                  <a:pt x="6410" y="5284"/>
                  <a:pt x="6638" y="3662"/>
                </a:cubicBezTo>
                <a:cubicBezTo>
                  <a:pt x="6863" y="1878"/>
                  <a:pt x="5623" y="276"/>
                  <a:pt x="3838" y="27"/>
                </a:cubicBezTo>
                <a:cubicBezTo>
                  <a:pt x="3699" y="9"/>
                  <a:pt x="3561" y="0"/>
                  <a:pt x="34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36"/>
          <p:cNvSpPr/>
          <p:nvPr/>
        </p:nvSpPr>
        <p:spPr>
          <a:xfrm>
            <a:off x="7934291" y="438585"/>
            <a:ext cx="1085864" cy="1022892"/>
          </a:xfrm>
          <a:custGeom>
            <a:avLst/>
            <a:gdLst/>
            <a:ahLst/>
            <a:cxnLst/>
            <a:rect l="l" t="t" r="r" b="b"/>
            <a:pathLst>
              <a:path w="6863" h="6465" extrusionOk="0">
                <a:moveTo>
                  <a:pt x="3441" y="1"/>
                </a:moveTo>
                <a:cubicBezTo>
                  <a:pt x="1832" y="1"/>
                  <a:pt x="454" y="1181"/>
                  <a:pt x="226" y="2803"/>
                </a:cubicBezTo>
                <a:cubicBezTo>
                  <a:pt x="0" y="4587"/>
                  <a:pt x="1241" y="6189"/>
                  <a:pt x="3025" y="6439"/>
                </a:cubicBezTo>
                <a:cubicBezTo>
                  <a:pt x="3164" y="6456"/>
                  <a:pt x="3302" y="6465"/>
                  <a:pt x="3439" y="6465"/>
                </a:cubicBezTo>
                <a:cubicBezTo>
                  <a:pt x="5034" y="6465"/>
                  <a:pt x="6429" y="5283"/>
                  <a:pt x="6637" y="3661"/>
                </a:cubicBezTo>
                <a:cubicBezTo>
                  <a:pt x="6863" y="1878"/>
                  <a:pt x="5620" y="275"/>
                  <a:pt x="3859" y="27"/>
                </a:cubicBezTo>
                <a:cubicBezTo>
                  <a:pt x="3719" y="9"/>
                  <a:pt x="3579" y="1"/>
                  <a:pt x="34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36"/>
          <p:cNvSpPr/>
          <p:nvPr/>
        </p:nvSpPr>
        <p:spPr>
          <a:xfrm>
            <a:off x="8155640" y="1535840"/>
            <a:ext cx="10759" cy="10601"/>
          </a:xfrm>
          <a:custGeom>
            <a:avLst/>
            <a:gdLst/>
            <a:ahLst/>
            <a:cxnLst/>
            <a:rect l="l" t="t" r="r" b="b"/>
            <a:pathLst>
              <a:path w="68" h="67" extrusionOk="0">
                <a:moveTo>
                  <a:pt x="1" y="0"/>
                </a:moveTo>
                <a:lnTo>
                  <a:pt x="1" y="45"/>
                </a:lnTo>
                <a:cubicBezTo>
                  <a:pt x="22" y="67"/>
                  <a:pt x="22" y="67"/>
                  <a:pt x="46" y="67"/>
                </a:cubicBezTo>
                <a:cubicBezTo>
                  <a:pt x="68" y="45"/>
                  <a:pt x="68" y="22"/>
                  <a:pt x="46" y="22"/>
                </a:cubicBezTo>
                <a:cubicBezTo>
                  <a:pt x="46" y="0"/>
                  <a:pt x="22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9" name="Google Shape;3249;p36"/>
          <p:cNvSpPr/>
          <p:nvPr/>
        </p:nvSpPr>
        <p:spPr>
          <a:xfrm>
            <a:off x="8152001" y="1534100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cubicBezTo>
                  <a:pt x="24" y="56"/>
                  <a:pt x="24" y="33"/>
                  <a:pt x="45" y="33"/>
                </a:cubicBezTo>
                <a:close/>
                <a:moveTo>
                  <a:pt x="40" y="1"/>
                </a:moveTo>
                <a:cubicBezTo>
                  <a:pt x="33" y="1"/>
                  <a:pt x="24" y="11"/>
                  <a:pt x="24" y="11"/>
                </a:cubicBezTo>
                <a:cubicBezTo>
                  <a:pt x="0" y="33"/>
                  <a:pt x="0" y="56"/>
                  <a:pt x="24" y="78"/>
                </a:cubicBezTo>
                <a:lnTo>
                  <a:pt x="45" y="101"/>
                </a:lnTo>
                <a:cubicBezTo>
                  <a:pt x="69" y="101"/>
                  <a:pt x="69" y="78"/>
                  <a:pt x="69" y="78"/>
                </a:cubicBezTo>
                <a:cubicBezTo>
                  <a:pt x="91" y="56"/>
                  <a:pt x="91" y="33"/>
                  <a:pt x="91" y="11"/>
                </a:cubicBezTo>
                <a:lnTo>
                  <a:pt x="45" y="11"/>
                </a:lnTo>
                <a:cubicBezTo>
                  <a:pt x="45" y="3"/>
                  <a:pt x="43" y="1"/>
                  <a:pt x="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36"/>
          <p:cNvSpPr/>
          <p:nvPr/>
        </p:nvSpPr>
        <p:spPr>
          <a:xfrm>
            <a:off x="8030489" y="1450876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1"/>
                </a:moveTo>
                <a:cubicBezTo>
                  <a:pt x="24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9" y="41"/>
                  <a:pt x="69" y="41"/>
                  <a:pt x="46" y="17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36"/>
          <p:cNvSpPr/>
          <p:nvPr/>
        </p:nvSpPr>
        <p:spPr>
          <a:xfrm>
            <a:off x="8027166" y="145008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cubicBezTo>
                  <a:pt x="56" y="56"/>
                  <a:pt x="51" y="62"/>
                  <a:pt x="48" y="62"/>
                </a:cubicBezTo>
                <a:cubicBezTo>
                  <a:pt x="45" y="62"/>
                  <a:pt x="45" y="56"/>
                  <a:pt x="45" y="46"/>
                </a:cubicBezTo>
                <a:lnTo>
                  <a:pt x="22" y="46"/>
                </a:ln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22"/>
                  <a:pt x="0" y="46"/>
                </a:cubicBezTo>
                <a:cubicBezTo>
                  <a:pt x="0" y="46"/>
                  <a:pt x="0" y="67"/>
                  <a:pt x="22" y="67"/>
                </a:cubicBezTo>
                <a:cubicBezTo>
                  <a:pt x="22" y="91"/>
                  <a:pt x="45" y="91"/>
                  <a:pt x="45" y="91"/>
                </a:cubicBezTo>
                <a:cubicBezTo>
                  <a:pt x="67" y="91"/>
                  <a:pt x="67" y="91"/>
                  <a:pt x="67" y="67"/>
                </a:cubicBezTo>
                <a:cubicBezTo>
                  <a:pt x="90" y="67"/>
                  <a:pt x="90" y="46"/>
                  <a:pt x="90" y="22"/>
                </a:cubicBez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36"/>
          <p:cNvSpPr/>
          <p:nvPr/>
        </p:nvSpPr>
        <p:spPr>
          <a:xfrm>
            <a:off x="8094884" y="1460686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57"/>
                  <a:pt x="29" y="63"/>
                  <a:pt x="37" y="63"/>
                </a:cubicBezTo>
                <a:cubicBezTo>
                  <a:pt x="46" y="63"/>
                  <a:pt x="57" y="57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3" name="Google Shape;3253;p36"/>
          <p:cNvSpPr/>
          <p:nvPr/>
        </p:nvSpPr>
        <p:spPr>
          <a:xfrm>
            <a:off x="8094884" y="1457996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1"/>
                </a:moveTo>
                <a:cubicBezTo>
                  <a:pt x="69" y="41"/>
                  <a:pt x="69" y="62"/>
                  <a:pt x="45" y="62"/>
                </a:cubicBezTo>
                <a:lnTo>
                  <a:pt x="24" y="62"/>
                </a:lnTo>
                <a:lnTo>
                  <a:pt x="24" y="41"/>
                </a:lnTo>
                <a:close/>
                <a:moveTo>
                  <a:pt x="54" y="1"/>
                </a:moveTo>
                <a:cubicBezTo>
                  <a:pt x="46" y="1"/>
                  <a:pt x="34" y="6"/>
                  <a:pt x="24" y="17"/>
                </a:cubicBezTo>
                <a:cubicBezTo>
                  <a:pt x="0" y="17"/>
                  <a:pt x="0" y="41"/>
                  <a:pt x="0" y="41"/>
                </a:cubicBezTo>
                <a:lnTo>
                  <a:pt x="0" y="86"/>
                </a:lnTo>
                <a:lnTo>
                  <a:pt x="69" y="86"/>
                </a:lnTo>
                <a:cubicBezTo>
                  <a:pt x="90" y="62"/>
                  <a:pt x="90" y="41"/>
                  <a:pt x="69" y="17"/>
                </a:cubicBezTo>
                <a:cubicBezTo>
                  <a:pt x="69" y="6"/>
                  <a:pt x="63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4" name="Google Shape;3254;p36"/>
          <p:cNvSpPr/>
          <p:nvPr/>
        </p:nvSpPr>
        <p:spPr>
          <a:xfrm>
            <a:off x="7912773" y="1300093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22" y="0"/>
                </a:moveTo>
                <a:cubicBezTo>
                  <a:pt x="1" y="22"/>
                  <a:pt x="1" y="45"/>
                  <a:pt x="1" y="45"/>
                </a:cubicBezTo>
                <a:cubicBezTo>
                  <a:pt x="11" y="56"/>
                  <a:pt x="23" y="62"/>
                  <a:pt x="31" y="62"/>
                </a:cubicBezTo>
                <a:cubicBezTo>
                  <a:pt x="40" y="62"/>
                  <a:pt x="46" y="56"/>
                  <a:pt x="46" y="45"/>
                </a:cubicBezTo>
                <a:cubicBezTo>
                  <a:pt x="67" y="45"/>
                  <a:pt x="67" y="22"/>
                  <a:pt x="67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36"/>
          <p:cNvSpPr/>
          <p:nvPr/>
        </p:nvSpPr>
        <p:spPr>
          <a:xfrm>
            <a:off x="7909134" y="1297245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4" y="18"/>
                </a:cubicBezTo>
                <a:lnTo>
                  <a:pt x="24" y="40"/>
                </a:lnTo>
                <a:cubicBezTo>
                  <a:pt x="0" y="63"/>
                  <a:pt x="24" y="63"/>
                  <a:pt x="24" y="85"/>
                </a:cubicBezTo>
                <a:lnTo>
                  <a:pt x="90" y="85"/>
                </a:lnTo>
                <a:cubicBezTo>
                  <a:pt x="90" y="85"/>
                  <a:pt x="90" y="63"/>
                  <a:pt x="114" y="63"/>
                </a:cubicBezTo>
                <a:cubicBezTo>
                  <a:pt x="114" y="40"/>
                  <a:pt x="90" y="40"/>
                  <a:pt x="90" y="18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36"/>
          <p:cNvSpPr/>
          <p:nvPr/>
        </p:nvSpPr>
        <p:spPr>
          <a:xfrm>
            <a:off x="7969890" y="1375880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46" y="0"/>
                </a:moveTo>
                <a:cubicBezTo>
                  <a:pt x="40" y="0"/>
                  <a:pt x="34" y="6"/>
                  <a:pt x="23" y="18"/>
                </a:cubicBezTo>
                <a:cubicBezTo>
                  <a:pt x="1" y="18"/>
                  <a:pt x="1" y="40"/>
                  <a:pt x="23" y="40"/>
                </a:cubicBezTo>
                <a:cubicBezTo>
                  <a:pt x="23" y="63"/>
                  <a:pt x="46" y="63"/>
                  <a:pt x="68" y="63"/>
                </a:cubicBezTo>
                <a:lnTo>
                  <a:pt x="68" y="18"/>
                </a:lnTo>
                <a:cubicBezTo>
                  <a:pt x="57" y="6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7" name="Google Shape;3257;p36"/>
          <p:cNvSpPr/>
          <p:nvPr/>
        </p:nvSpPr>
        <p:spPr>
          <a:xfrm>
            <a:off x="7969890" y="1373348"/>
            <a:ext cx="14556" cy="15980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4"/>
                </a:moveTo>
                <a:cubicBezTo>
                  <a:pt x="68" y="56"/>
                  <a:pt x="68" y="56"/>
                  <a:pt x="46" y="56"/>
                </a:cubicBezTo>
                <a:lnTo>
                  <a:pt x="23" y="56"/>
                </a:lnTo>
                <a:lnTo>
                  <a:pt x="23" y="34"/>
                </a:lnTo>
                <a:close/>
                <a:moveTo>
                  <a:pt x="34" y="1"/>
                </a:moveTo>
                <a:cubicBezTo>
                  <a:pt x="28" y="1"/>
                  <a:pt x="23" y="3"/>
                  <a:pt x="23" y="10"/>
                </a:cubicBezTo>
                <a:cubicBezTo>
                  <a:pt x="1" y="34"/>
                  <a:pt x="1" y="56"/>
                  <a:pt x="1" y="79"/>
                </a:cubicBezTo>
                <a:cubicBezTo>
                  <a:pt x="23" y="79"/>
                  <a:pt x="23" y="101"/>
                  <a:pt x="46" y="101"/>
                </a:cubicBezTo>
                <a:cubicBezTo>
                  <a:pt x="46" y="101"/>
                  <a:pt x="68" y="101"/>
                  <a:pt x="68" y="79"/>
                </a:cubicBezTo>
                <a:cubicBezTo>
                  <a:pt x="91" y="79"/>
                  <a:pt x="91" y="34"/>
                  <a:pt x="68" y="10"/>
                </a:cubicBezTo>
                <a:cubicBezTo>
                  <a:pt x="68" y="10"/>
                  <a:pt x="48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8" name="Google Shape;3258;p36"/>
          <p:cNvSpPr/>
          <p:nvPr/>
        </p:nvSpPr>
        <p:spPr>
          <a:xfrm>
            <a:off x="7862776" y="1157220"/>
            <a:ext cx="10759" cy="10759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0"/>
                </a:moveTo>
                <a:cubicBezTo>
                  <a:pt x="22" y="22"/>
                  <a:pt x="22" y="22"/>
                  <a:pt x="1" y="22"/>
                </a:cubicBezTo>
                <a:lnTo>
                  <a:pt x="22" y="45"/>
                </a:lnTo>
                <a:cubicBezTo>
                  <a:pt x="22" y="67"/>
                  <a:pt x="46" y="67"/>
                  <a:pt x="46" y="67"/>
                </a:cubicBezTo>
                <a:cubicBezTo>
                  <a:pt x="67" y="45"/>
                  <a:pt x="67" y="22"/>
                  <a:pt x="67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9" name="Google Shape;3259;p36"/>
          <p:cNvSpPr/>
          <p:nvPr/>
        </p:nvSpPr>
        <p:spPr>
          <a:xfrm>
            <a:off x="7862776" y="1154372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lnTo>
                  <a:pt x="46" y="63"/>
                </a:lnTo>
                <a:lnTo>
                  <a:pt x="22" y="63"/>
                </a:lnTo>
                <a:lnTo>
                  <a:pt x="22" y="40"/>
                </a:lnTo>
                <a:close/>
                <a:moveTo>
                  <a:pt x="42" y="1"/>
                </a:moveTo>
                <a:cubicBezTo>
                  <a:pt x="28" y="1"/>
                  <a:pt x="11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7" y="85"/>
                </a:lnTo>
                <a:lnTo>
                  <a:pt x="91" y="63"/>
                </a:lnTo>
                <a:cubicBezTo>
                  <a:pt x="91" y="40"/>
                  <a:pt x="91" y="40"/>
                  <a:pt x="67" y="18"/>
                </a:cubicBezTo>
                <a:cubicBezTo>
                  <a:pt x="67" y="6"/>
                  <a:pt x="56" y="1"/>
                  <a:pt x="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0" name="Google Shape;3260;p36"/>
          <p:cNvSpPr/>
          <p:nvPr/>
        </p:nvSpPr>
        <p:spPr>
          <a:xfrm>
            <a:off x="8287754" y="1553561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57"/>
                  <a:pt x="29" y="63"/>
                  <a:pt x="34" y="63"/>
                </a:cubicBezTo>
                <a:cubicBezTo>
                  <a:pt x="40" y="63"/>
                  <a:pt x="45" y="57"/>
                  <a:pt x="45" y="45"/>
                </a:cubicBezTo>
                <a:cubicBezTo>
                  <a:pt x="69" y="45"/>
                  <a:pt x="69" y="24"/>
                  <a:pt x="69" y="24"/>
                </a:cubicBezTo>
                <a:cubicBezTo>
                  <a:pt x="45" y="0"/>
                  <a:pt x="24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1" name="Google Shape;3261;p36"/>
          <p:cNvSpPr/>
          <p:nvPr/>
        </p:nvSpPr>
        <p:spPr>
          <a:xfrm>
            <a:off x="8284273" y="1550080"/>
            <a:ext cx="17879" cy="14398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7" y="46"/>
                </a:moveTo>
                <a:lnTo>
                  <a:pt x="67" y="67"/>
                </a:lnTo>
                <a:lnTo>
                  <a:pt x="46" y="67"/>
                </a:lnTo>
                <a:lnTo>
                  <a:pt x="46" y="46"/>
                </a:lnTo>
                <a:close/>
                <a:moveTo>
                  <a:pt x="67" y="0"/>
                </a:moveTo>
                <a:cubicBezTo>
                  <a:pt x="46" y="0"/>
                  <a:pt x="46" y="22"/>
                  <a:pt x="22" y="22"/>
                </a:cubicBezTo>
                <a:cubicBezTo>
                  <a:pt x="22" y="46"/>
                  <a:pt x="0" y="67"/>
                  <a:pt x="22" y="91"/>
                </a:cubicBezTo>
                <a:lnTo>
                  <a:pt x="91" y="91"/>
                </a:lnTo>
                <a:lnTo>
                  <a:pt x="112" y="67"/>
                </a:lnTo>
                <a:cubicBezTo>
                  <a:pt x="112" y="46"/>
                  <a:pt x="112" y="46"/>
                  <a:pt x="91" y="22"/>
                </a:cubicBezTo>
                <a:cubicBezTo>
                  <a:pt x="91" y="22"/>
                  <a:pt x="67" y="22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6"/>
          <p:cNvSpPr/>
          <p:nvPr/>
        </p:nvSpPr>
        <p:spPr>
          <a:xfrm>
            <a:off x="8220036" y="1544859"/>
            <a:ext cx="10601" cy="8860"/>
          </a:xfrm>
          <a:custGeom>
            <a:avLst/>
            <a:gdLst/>
            <a:ahLst/>
            <a:cxnLst/>
            <a:rect l="l" t="t" r="r" b="b"/>
            <a:pathLst>
              <a:path w="67" h="56" extrusionOk="0">
                <a:moveTo>
                  <a:pt x="44" y="0"/>
                </a:moveTo>
                <a:cubicBezTo>
                  <a:pt x="37" y="0"/>
                  <a:pt x="30" y="3"/>
                  <a:pt x="22" y="10"/>
                </a:cubicBezTo>
                <a:cubicBezTo>
                  <a:pt x="22" y="10"/>
                  <a:pt x="0" y="33"/>
                  <a:pt x="22" y="55"/>
                </a:cubicBezTo>
                <a:lnTo>
                  <a:pt x="67" y="55"/>
                </a:lnTo>
                <a:lnTo>
                  <a:pt x="67" y="10"/>
                </a:lnTo>
                <a:cubicBezTo>
                  <a:pt x="67" y="10"/>
                  <a:pt x="57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3" name="Google Shape;3263;p36"/>
          <p:cNvSpPr/>
          <p:nvPr/>
        </p:nvSpPr>
        <p:spPr>
          <a:xfrm>
            <a:off x="8220036" y="1542960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45" y="45"/>
                </a:lnTo>
                <a:cubicBezTo>
                  <a:pt x="67" y="45"/>
                  <a:pt x="67" y="45"/>
                  <a:pt x="45" y="67"/>
                </a:cubicBezTo>
                <a:cubicBezTo>
                  <a:pt x="45" y="67"/>
                  <a:pt x="22" y="67"/>
                  <a:pt x="22" y="45"/>
                </a:cubicBez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1"/>
                  <a:pt x="22" y="91"/>
                  <a:pt x="45" y="91"/>
                </a:cubicBezTo>
                <a:lnTo>
                  <a:pt x="67" y="91"/>
                </a:lnTo>
                <a:cubicBezTo>
                  <a:pt x="90" y="67"/>
                  <a:pt x="90" y="45"/>
                  <a:pt x="90" y="22"/>
                </a:cubicBez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4" name="Google Shape;3264;p36"/>
          <p:cNvSpPr/>
          <p:nvPr/>
        </p:nvSpPr>
        <p:spPr>
          <a:xfrm>
            <a:off x="8298513" y="1486634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1"/>
                </a:moveTo>
                <a:cubicBezTo>
                  <a:pt x="23" y="1"/>
                  <a:pt x="12" y="6"/>
                  <a:pt x="1" y="17"/>
                </a:cubicBezTo>
                <a:lnTo>
                  <a:pt x="1" y="40"/>
                </a:lnTo>
                <a:cubicBezTo>
                  <a:pt x="22" y="62"/>
                  <a:pt x="22" y="62"/>
                  <a:pt x="46" y="62"/>
                </a:cubicBezTo>
                <a:cubicBezTo>
                  <a:pt x="68" y="40"/>
                  <a:pt x="68" y="17"/>
                  <a:pt x="46" y="17"/>
                </a:cubicBezTo>
                <a:cubicBezTo>
                  <a:pt x="46" y="6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6"/>
          <p:cNvSpPr/>
          <p:nvPr/>
        </p:nvSpPr>
        <p:spPr>
          <a:xfrm>
            <a:off x="8294874" y="1484102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cubicBezTo>
                  <a:pt x="24" y="56"/>
                  <a:pt x="24" y="33"/>
                  <a:pt x="45" y="33"/>
                </a:cubicBezTo>
                <a:close/>
                <a:moveTo>
                  <a:pt x="46" y="1"/>
                </a:moveTo>
                <a:cubicBezTo>
                  <a:pt x="38" y="1"/>
                  <a:pt x="31" y="3"/>
                  <a:pt x="24" y="11"/>
                </a:cubicBezTo>
                <a:cubicBezTo>
                  <a:pt x="0" y="33"/>
                  <a:pt x="0" y="56"/>
                  <a:pt x="24" y="78"/>
                </a:cubicBezTo>
                <a:lnTo>
                  <a:pt x="45" y="101"/>
                </a:lnTo>
                <a:cubicBezTo>
                  <a:pt x="69" y="101"/>
                  <a:pt x="69" y="101"/>
                  <a:pt x="69" y="78"/>
                </a:cubicBezTo>
                <a:cubicBezTo>
                  <a:pt x="91" y="78"/>
                  <a:pt x="91" y="33"/>
                  <a:pt x="91" y="11"/>
                </a:cubicBezTo>
                <a:cubicBezTo>
                  <a:pt x="76" y="11"/>
                  <a:pt x="61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6"/>
          <p:cNvSpPr/>
          <p:nvPr/>
        </p:nvSpPr>
        <p:spPr>
          <a:xfrm>
            <a:off x="8355630" y="1561630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4" y="0"/>
                </a:moveTo>
                <a:cubicBezTo>
                  <a:pt x="28" y="0"/>
                  <a:pt x="23" y="6"/>
                  <a:pt x="23" y="18"/>
                </a:cubicBezTo>
                <a:cubicBezTo>
                  <a:pt x="1" y="18"/>
                  <a:pt x="1" y="39"/>
                  <a:pt x="1" y="63"/>
                </a:cubicBezTo>
                <a:lnTo>
                  <a:pt x="46" y="63"/>
                </a:lnTo>
                <a:cubicBezTo>
                  <a:pt x="68" y="39"/>
                  <a:pt x="68" y="39"/>
                  <a:pt x="46" y="18"/>
                </a:cubicBezTo>
                <a:cubicBezTo>
                  <a:pt x="46" y="6"/>
                  <a:pt x="40" y="0"/>
                  <a:pt x="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6"/>
          <p:cNvSpPr/>
          <p:nvPr/>
        </p:nvSpPr>
        <p:spPr>
          <a:xfrm>
            <a:off x="8351991" y="1560681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69"/>
                  <a:pt x="46" y="69"/>
                  <a:pt x="46" y="69"/>
                </a:cubicBez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24" y="24"/>
                  <a:pt x="0" y="45"/>
                </a:cubicBezTo>
                <a:lnTo>
                  <a:pt x="24" y="69"/>
                </a:lnTo>
                <a:cubicBezTo>
                  <a:pt x="24" y="91"/>
                  <a:pt x="46" y="91"/>
                  <a:pt x="46" y="91"/>
                </a:cubicBezTo>
                <a:cubicBezTo>
                  <a:pt x="69" y="91"/>
                  <a:pt x="69" y="91"/>
                  <a:pt x="91" y="69"/>
                </a:cubicBezTo>
                <a:cubicBezTo>
                  <a:pt x="114" y="69"/>
                  <a:pt x="114" y="45"/>
                  <a:pt x="91" y="24"/>
                </a:cubicBez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6"/>
          <p:cNvSpPr/>
          <p:nvPr/>
        </p:nvSpPr>
        <p:spPr>
          <a:xfrm>
            <a:off x="8305633" y="1419865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9" y="0"/>
                </a:moveTo>
                <a:cubicBezTo>
                  <a:pt x="25" y="0"/>
                  <a:pt x="23" y="3"/>
                  <a:pt x="23" y="11"/>
                </a:cubicBezTo>
                <a:cubicBezTo>
                  <a:pt x="1" y="11"/>
                  <a:pt x="1" y="32"/>
                  <a:pt x="23" y="56"/>
                </a:cubicBezTo>
                <a:lnTo>
                  <a:pt x="46" y="56"/>
                </a:lnTo>
                <a:cubicBezTo>
                  <a:pt x="68" y="56"/>
                  <a:pt x="68" y="32"/>
                  <a:pt x="68" y="11"/>
                </a:cubicBezTo>
                <a:cubicBezTo>
                  <a:pt x="53" y="11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6"/>
          <p:cNvSpPr/>
          <p:nvPr/>
        </p:nvSpPr>
        <p:spPr>
          <a:xfrm>
            <a:off x="8305633" y="1417808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cubicBezTo>
                  <a:pt x="46" y="69"/>
                  <a:pt x="46" y="69"/>
                  <a:pt x="23" y="69"/>
                </a:cubicBezTo>
                <a:lnTo>
                  <a:pt x="23" y="45"/>
                </a:lnTo>
                <a:lnTo>
                  <a:pt x="23" y="24"/>
                </a:lnTo>
                <a:close/>
                <a:moveTo>
                  <a:pt x="1" y="0"/>
                </a:moveTo>
                <a:lnTo>
                  <a:pt x="1" y="45"/>
                </a:lnTo>
                <a:lnTo>
                  <a:pt x="1" y="69"/>
                </a:lnTo>
                <a:cubicBezTo>
                  <a:pt x="1" y="91"/>
                  <a:pt x="23" y="91"/>
                  <a:pt x="23" y="91"/>
                </a:cubicBezTo>
                <a:lnTo>
                  <a:pt x="68" y="91"/>
                </a:lnTo>
                <a:cubicBezTo>
                  <a:pt x="91" y="69"/>
                  <a:pt x="91" y="45"/>
                  <a:pt x="68" y="24"/>
                </a:cubicBezTo>
                <a:cubicBezTo>
                  <a:pt x="46" y="0"/>
                  <a:pt x="23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6"/>
          <p:cNvSpPr/>
          <p:nvPr/>
        </p:nvSpPr>
        <p:spPr>
          <a:xfrm>
            <a:off x="8112763" y="1325882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6" y="0"/>
                </a:moveTo>
                <a:cubicBezTo>
                  <a:pt x="40" y="0"/>
                  <a:pt x="34" y="6"/>
                  <a:pt x="23" y="18"/>
                </a:cubicBezTo>
                <a:cubicBezTo>
                  <a:pt x="1" y="18"/>
                  <a:pt x="1" y="39"/>
                  <a:pt x="23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57" y="6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6"/>
          <p:cNvSpPr/>
          <p:nvPr/>
        </p:nvSpPr>
        <p:spPr>
          <a:xfrm>
            <a:off x="8112763" y="1324933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68" y="45"/>
                  <a:pt x="46" y="45"/>
                  <a:pt x="46" y="45"/>
                </a:cubicBezTo>
                <a:lnTo>
                  <a:pt x="23" y="45"/>
                </a:lnTo>
                <a:lnTo>
                  <a:pt x="23" y="24"/>
                </a:lnTo>
                <a:close/>
                <a:moveTo>
                  <a:pt x="23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3" y="69"/>
                  <a:pt x="23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24"/>
                  <a:pt x="68" y="24"/>
                </a:cubicBezTo>
                <a:cubicBezTo>
                  <a:pt x="68" y="0"/>
                  <a:pt x="23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6"/>
          <p:cNvSpPr/>
          <p:nvPr/>
        </p:nvSpPr>
        <p:spPr>
          <a:xfrm>
            <a:off x="8173361" y="1403410"/>
            <a:ext cx="11075" cy="9019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1" y="1"/>
                </a:moveTo>
                <a:lnTo>
                  <a:pt x="1" y="46"/>
                </a:lnTo>
                <a:cubicBezTo>
                  <a:pt x="1" y="46"/>
                  <a:pt x="11" y="57"/>
                  <a:pt x="25" y="57"/>
                </a:cubicBezTo>
                <a:cubicBezTo>
                  <a:pt x="31" y="57"/>
                  <a:pt x="39" y="54"/>
                  <a:pt x="46" y="46"/>
                </a:cubicBezTo>
                <a:cubicBezTo>
                  <a:pt x="46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6"/>
          <p:cNvSpPr/>
          <p:nvPr/>
        </p:nvSpPr>
        <p:spPr>
          <a:xfrm>
            <a:off x="8170038" y="1400087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67" y="45"/>
                </a:lnTo>
                <a:lnTo>
                  <a:pt x="45" y="67"/>
                </a:lnTo>
                <a:lnTo>
                  <a:pt x="45" y="45"/>
                </a:lnTo>
                <a:cubicBezTo>
                  <a:pt x="22" y="45"/>
                  <a:pt x="22" y="45"/>
                  <a:pt x="45" y="22"/>
                </a:cubicBez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1"/>
                  <a:pt x="22" y="91"/>
                  <a:pt x="45" y="91"/>
                </a:cubicBezTo>
                <a:lnTo>
                  <a:pt x="67" y="91"/>
                </a:lnTo>
                <a:cubicBezTo>
                  <a:pt x="90" y="67"/>
                  <a:pt x="90" y="67"/>
                  <a:pt x="90" y="45"/>
                </a:cubicBezTo>
                <a:lnTo>
                  <a:pt x="90" y="22"/>
                </a:lnTo>
                <a:cubicBezTo>
                  <a:pt x="67" y="0"/>
                  <a:pt x="67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6"/>
          <p:cNvSpPr/>
          <p:nvPr/>
        </p:nvSpPr>
        <p:spPr>
          <a:xfrm>
            <a:off x="8105643" y="1392968"/>
            <a:ext cx="10759" cy="10601"/>
          </a:xfrm>
          <a:custGeom>
            <a:avLst/>
            <a:gdLst/>
            <a:ahLst/>
            <a:cxnLst/>
            <a:rect l="l" t="t" r="r" b="b"/>
            <a:pathLst>
              <a:path w="68" h="67" extrusionOk="0">
                <a:moveTo>
                  <a:pt x="22" y="0"/>
                </a:moveTo>
                <a:cubicBezTo>
                  <a:pt x="1" y="22"/>
                  <a:pt x="1" y="45"/>
                  <a:pt x="1" y="45"/>
                </a:cubicBezTo>
                <a:cubicBezTo>
                  <a:pt x="22" y="67"/>
                  <a:pt x="46" y="67"/>
                  <a:pt x="46" y="67"/>
                </a:cubicBezTo>
                <a:cubicBezTo>
                  <a:pt x="68" y="45"/>
                  <a:pt x="68" y="22"/>
                  <a:pt x="46" y="22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6"/>
          <p:cNvSpPr/>
          <p:nvPr/>
        </p:nvSpPr>
        <p:spPr>
          <a:xfrm>
            <a:off x="8102004" y="1390120"/>
            <a:ext cx="18037" cy="17246"/>
          </a:xfrm>
          <a:custGeom>
            <a:avLst/>
            <a:gdLst/>
            <a:ahLst/>
            <a:cxnLst/>
            <a:rect l="l" t="t" r="r" b="b"/>
            <a:pathLst>
              <a:path w="114" h="109" extrusionOk="0">
                <a:moveTo>
                  <a:pt x="69" y="40"/>
                </a:moveTo>
                <a:lnTo>
                  <a:pt x="69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7" y="1"/>
                </a:moveTo>
                <a:cubicBezTo>
                  <a:pt x="46" y="1"/>
                  <a:pt x="35" y="6"/>
                  <a:pt x="24" y="18"/>
                </a:cubicBezTo>
                <a:cubicBezTo>
                  <a:pt x="0" y="40"/>
                  <a:pt x="0" y="63"/>
                  <a:pt x="24" y="85"/>
                </a:cubicBezTo>
                <a:cubicBezTo>
                  <a:pt x="24" y="85"/>
                  <a:pt x="45" y="85"/>
                  <a:pt x="45" y="108"/>
                </a:cubicBezTo>
                <a:cubicBezTo>
                  <a:pt x="69" y="108"/>
                  <a:pt x="69" y="85"/>
                  <a:pt x="91" y="85"/>
                </a:cubicBezTo>
                <a:cubicBezTo>
                  <a:pt x="91" y="63"/>
                  <a:pt x="114" y="40"/>
                  <a:pt x="91" y="18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6"/>
          <p:cNvSpPr/>
          <p:nvPr/>
        </p:nvSpPr>
        <p:spPr>
          <a:xfrm>
            <a:off x="8180481" y="1335692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69" y="46"/>
                  <a:pt x="69" y="23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6"/>
          <p:cNvSpPr/>
          <p:nvPr/>
        </p:nvSpPr>
        <p:spPr>
          <a:xfrm>
            <a:off x="8177158" y="1333002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63"/>
                </a:cubicBezTo>
                <a:cubicBezTo>
                  <a:pt x="22" y="85"/>
                  <a:pt x="45" y="85"/>
                  <a:pt x="67" y="85"/>
                </a:cubicBezTo>
                <a:lnTo>
                  <a:pt x="90" y="85"/>
                </a:ln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6"/>
          <p:cNvSpPr/>
          <p:nvPr/>
        </p:nvSpPr>
        <p:spPr>
          <a:xfrm>
            <a:off x="8162760" y="1468755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7" y="0"/>
                </a:moveTo>
                <a:cubicBezTo>
                  <a:pt x="28" y="0"/>
                  <a:pt x="23" y="6"/>
                  <a:pt x="23" y="18"/>
                </a:cubicBezTo>
                <a:cubicBezTo>
                  <a:pt x="1" y="18"/>
                  <a:pt x="1" y="39"/>
                  <a:pt x="23" y="63"/>
                </a:cubicBezTo>
                <a:lnTo>
                  <a:pt x="46" y="63"/>
                </a:lnTo>
                <a:cubicBezTo>
                  <a:pt x="68" y="39"/>
                  <a:pt x="68" y="39"/>
                  <a:pt x="68" y="18"/>
                </a:cubicBezTo>
                <a:cubicBezTo>
                  <a:pt x="57" y="6"/>
                  <a:pt x="46" y="0"/>
                  <a:pt x="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6"/>
          <p:cNvSpPr/>
          <p:nvPr/>
        </p:nvSpPr>
        <p:spPr>
          <a:xfrm>
            <a:off x="8159121" y="1467806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53"/>
                  <a:pt x="66" y="56"/>
                  <a:pt x="63" y="56"/>
                </a:cubicBezTo>
                <a:cubicBezTo>
                  <a:pt x="56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0" y="45"/>
                  <a:pt x="24" y="69"/>
                </a:cubicBezTo>
                <a:cubicBezTo>
                  <a:pt x="24" y="91"/>
                  <a:pt x="46" y="91"/>
                  <a:pt x="69" y="91"/>
                </a:cubicBezTo>
                <a:lnTo>
                  <a:pt x="91" y="69"/>
                </a:lnTo>
                <a:cubicBezTo>
                  <a:pt x="91" y="69"/>
                  <a:pt x="114" y="69"/>
                  <a:pt x="114" y="45"/>
                </a:cubicBezTo>
                <a:cubicBezTo>
                  <a:pt x="114" y="24"/>
                  <a:pt x="114" y="24"/>
                  <a:pt x="91" y="24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6"/>
          <p:cNvSpPr/>
          <p:nvPr/>
        </p:nvSpPr>
        <p:spPr>
          <a:xfrm>
            <a:off x="8237757" y="1410688"/>
            <a:ext cx="10917" cy="10917"/>
          </a:xfrm>
          <a:custGeom>
            <a:avLst/>
            <a:gdLst/>
            <a:ahLst/>
            <a:cxnLst/>
            <a:rect l="l" t="t" r="r" b="b"/>
            <a:pathLst>
              <a:path w="69" h="69" extrusionOk="0">
                <a:moveTo>
                  <a:pt x="24" y="0"/>
                </a:moveTo>
                <a:cubicBezTo>
                  <a:pt x="0" y="24"/>
                  <a:pt x="0" y="45"/>
                  <a:pt x="24" y="45"/>
                </a:cubicBezTo>
                <a:cubicBezTo>
                  <a:pt x="24" y="69"/>
                  <a:pt x="45" y="69"/>
                  <a:pt x="69" y="69"/>
                </a:cubicBezTo>
                <a:lnTo>
                  <a:pt x="69" y="24"/>
                </a:lnTo>
                <a:cubicBezTo>
                  <a:pt x="45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6"/>
          <p:cNvSpPr/>
          <p:nvPr/>
        </p:nvSpPr>
        <p:spPr>
          <a:xfrm>
            <a:off x="8237757" y="1407998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1"/>
                </a:moveTo>
                <a:cubicBezTo>
                  <a:pt x="69" y="41"/>
                  <a:pt x="69" y="62"/>
                  <a:pt x="45" y="62"/>
                </a:cubicBezTo>
                <a:lnTo>
                  <a:pt x="24" y="62"/>
                </a:lnTo>
                <a:lnTo>
                  <a:pt x="24" y="41"/>
                </a:lnTo>
                <a:close/>
                <a:moveTo>
                  <a:pt x="46" y="1"/>
                </a:moveTo>
                <a:cubicBezTo>
                  <a:pt x="35" y="1"/>
                  <a:pt x="24" y="6"/>
                  <a:pt x="24" y="17"/>
                </a:cubicBezTo>
                <a:cubicBezTo>
                  <a:pt x="0" y="17"/>
                  <a:pt x="0" y="41"/>
                  <a:pt x="0" y="41"/>
                </a:cubicBezTo>
                <a:lnTo>
                  <a:pt x="0" y="86"/>
                </a:lnTo>
                <a:lnTo>
                  <a:pt x="69" y="86"/>
                </a:lnTo>
                <a:cubicBezTo>
                  <a:pt x="90" y="62"/>
                  <a:pt x="90" y="41"/>
                  <a:pt x="69" y="17"/>
                </a:cubicBezTo>
                <a:cubicBezTo>
                  <a:pt x="69" y="6"/>
                  <a:pt x="57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6"/>
          <p:cNvSpPr/>
          <p:nvPr/>
        </p:nvSpPr>
        <p:spPr>
          <a:xfrm>
            <a:off x="8187759" y="1267816"/>
            <a:ext cx="10917" cy="10917"/>
          </a:xfrm>
          <a:custGeom>
            <a:avLst/>
            <a:gdLst/>
            <a:ahLst/>
            <a:cxnLst/>
            <a:rect l="l" t="t" r="r" b="b"/>
            <a:pathLst>
              <a:path w="69" h="69" extrusionOk="0">
                <a:moveTo>
                  <a:pt x="23" y="0"/>
                </a:moveTo>
                <a:cubicBezTo>
                  <a:pt x="23" y="24"/>
                  <a:pt x="0" y="45"/>
                  <a:pt x="23" y="45"/>
                </a:cubicBezTo>
                <a:cubicBezTo>
                  <a:pt x="23" y="69"/>
                  <a:pt x="45" y="69"/>
                  <a:pt x="69" y="69"/>
                </a:cubicBezTo>
                <a:lnTo>
                  <a:pt x="69" y="24"/>
                </a:lnTo>
                <a:cubicBezTo>
                  <a:pt x="69" y="0"/>
                  <a:pt x="45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6"/>
          <p:cNvSpPr/>
          <p:nvPr/>
        </p:nvSpPr>
        <p:spPr>
          <a:xfrm>
            <a:off x="8187759" y="1265126"/>
            <a:ext cx="14398" cy="17088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69" y="41"/>
                </a:moveTo>
                <a:lnTo>
                  <a:pt x="69" y="62"/>
                </a:lnTo>
                <a:lnTo>
                  <a:pt x="23" y="62"/>
                </a:lnTo>
                <a:cubicBezTo>
                  <a:pt x="23" y="62"/>
                  <a:pt x="23" y="41"/>
                  <a:pt x="45" y="41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0" y="41"/>
                  <a:pt x="0" y="62"/>
                  <a:pt x="0" y="86"/>
                </a:cubicBezTo>
                <a:cubicBezTo>
                  <a:pt x="23" y="86"/>
                  <a:pt x="23" y="107"/>
                  <a:pt x="45" y="107"/>
                </a:cubicBezTo>
                <a:lnTo>
                  <a:pt x="69" y="86"/>
                </a:lnTo>
                <a:cubicBezTo>
                  <a:pt x="90" y="86"/>
                  <a:pt x="90" y="62"/>
                  <a:pt x="90" y="62"/>
                </a:cubicBezTo>
                <a:lnTo>
                  <a:pt x="90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6"/>
          <p:cNvSpPr/>
          <p:nvPr/>
        </p:nvSpPr>
        <p:spPr>
          <a:xfrm>
            <a:off x="8230478" y="1478565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70" y="46"/>
                  <a:pt x="70" y="23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6"/>
          <p:cNvSpPr/>
          <p:nvPr/>
        </p:nvSpPr>
        <p:spPr>
          <a:xfrm>
            <a:off x="8227156" y="1475875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51" y="30"/>
                </a:moveTo>
                <a:cubicBezTo>
                  <a:pt x="57" y="30"/>
                  <a:pt x="67" y="40"/>
                  <a:pt x="67" y="40"/>
                </a:cubicBez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ubicBezTo>
                  <a:pt x="45" y="32"/>
                  <a:pt x="48" y="30"/>
                  <a:pt x="51" y="3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63"/>
                </a:cubicBezTo>
                <a:cubicBezTo>
                  <a:pt x="22" y="85"/>
                  <a:pt x="45" y="85"/>
                  <a:pt x="45" y="85"/>
                </a:cubicBezTo>
                <a:lnTo>
                  <a:pt x="91" y="85"/>
                </a:lnTo>
                <a:cubicBezTo>
                  <a:pt x="91" y="63"/>
                  <a:pt x="112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p36"/>
          <p:cNvSpPr/>
          <p:nvPr/>
        </p:nvSpPr>
        <p:spPr>
          <a:xfrm>
            <a:off x="7998528" y="1174941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0" y="0"/>
                </a:moveTo>
                <a:lnTo>
                  <a:pt x="0" y="45"/>
                </a:lnTo>
                <a:cubicBezTo>
                  <a:pt x="11" y="57"/>
                  <a:pt x="17" y="63"/>
                  <a:pt x="22" y="63"/>
                </a:cubicBezTo>
                <a:cubicBezTo>
                  <a:pt x="28" y="63"/>
                  <a:pt x="34" y="57"/>
                  <a:pt x="46" y="45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36"/>
          <p:cNvSpPr/>
          <p:nvPr/>
        </p:nvSpPr>
        <p:spPr>
          <a:xfrm>
            <a:off x="7994731" y="1172251"/>
            <a:ext cx="14556" cy="13607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cubicBezTo>
                  <a:pt x="46" y="62"/>
                  <a:pt x="24" y="41"/>
                  <a:pt x="46" y="41"/>
                </a:cubicBez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lnTo>
                  <a:pt x="1" y="41"/>
                </a:lnTo>
                <a:cubicBezTo>
                  <a:pt x="1" y="62"/>
                  <a:pt x="1" y="62"/>
                  <a:pt x="24" y="86"/>
                </a:cubicBezTo>
                <a:lnTo>
                  <a:pt x="70" y="86"/>
                </a:lnTo>
                <a:cubicBezTo>
                  <a:pt x="91" y="62"/>
                  <a:pt x="91" y="41"/>
                  <a:pt x="91" y="17"/>
                </a:cubicBez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36"/>
          <p:cNvSpPr/>
          <p:nvPr/>
        </p:nvSpPr>
        <p:spPr>
          <a:xfrm>
            <a:off x="8055646" y="1250886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22" y="62"/>
                  <a:pt x="46" y="62"/>
                  <a:pt x="46" y="62"/>
                </a:cubicBezTo>
                <a:cubicBezTo>
                  <a:pt x="67" y="40"/>
                  <a:pt x="67" y="17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36"/>
          <p:cNvSpPr/>
          <p:nvPr/>
        </p:nvSpPr>
        <p:spPr>
          <a:xfrm>
            <a:off x="8052006" y="1250095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45"/>
                  <a:pt x="24" y="67"/>
                </a:cubicBezTo>
                <a:lnTo>
                  <a:pt x="45" y="90"/>
                </a:lnTo>
                <a:cubicBezTo>
                  <a:pt x="69" y="90"/>
                  <a:pt x="69" y="67"/>
                  <a:pt x="90" y="67"/>
                </a:cubicBezTo>
                <a:lnTo>
                  <a:pt x="90" y="45"/>
                </a:lnTo>
                <a:cubicBezTo>
                  <a:pt x="114" y="22"/>
                  <a:pt x="90" y="22"/>
                  <a:pt x="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0" name="Google Shape;3290;p36"/>
          <p:cNvSpPr/>
          <p:nvPr/>
        </p:nvSpPr>
        <p:spPr>
          <a:xfrm>
            <a:off x="7980491" y="1308004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1"/>
                </a:moveTo>
                <a:cubicBezTo>
                  <a:pt x="24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9" y="62"/>
                  <a:pt x="69" y="41"/>
                  <a:pt x="46" y="17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1" name="Google Shape;3291;p36"/>
          <p:cNvSpPr/>
          <p:nvPr/>
        </p:nvSpPr>
        <p:spPr>
          <a:xfrm>
            <a:off x="7977168" y="1307212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cubicBezTo>
                  <a:pt x="67" y="67"/>
                  <a:pt x="45" y="67"/>
                  <a:pt x="45" y="67"/>
                </a:cubicBezTo>
                <a:lnTo>
                  <a:pt x="45" y="46"/>
                </a:lnTo>
                <a:lnTo>
                  <a:pt x="45" y="22"/>
                </a:lnTo>
                <a:close/>
                <a:moveTo>
                  <a:pt x="22" y="0"/>
                </a:moveTo>
                <a:cubicBezTo>
                  <a:pt x="0" y="22"/>
                  <a:pt x="0" y="46"/>
                  <a:pt x="22" y="67"/>
                </a:cubicBezTo>
                <a:cubicBezTo>
                  <a:pt x="22" y="91"/>
                  <a:pt x="22" y="91"/>
                  <a:pt x="45" y="91"/>
                </a:cubicBezTo>
                <a:cubicBezTo>
                  <a:pt x="67" y="91"/>
                  <a:pt x="67" y="91"/>
                  <a:pt x="67" y="67"/>
                </a:cubicBezTo>
                <a:cubicBezTo>
                  <a:pt x="90" y="67"/>
                  <a:pt x="90" y="67"/>
                  <a:pt x="90" y="46"/>
                </a:cubicBezTo>
                <a:lnTo>
                  <a:pt x="90" y="22"/>
                </a:lnTo>
                <a:cubicBezTo>
                  <a:pt x="67" y="0"/>
                  <a:pt x="4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2" name="Google Shape;3292;p36"/>
          <p:cNvSpPr/>
          <p:nvPr/>
        </p:nvSpPr>
        <p:spPr>
          <a:xfrm>
            <a:off x="7987611" y="1242975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5"/>
                </a:cubicBezTo>
                <a:cubicBezTo>
                  <a:pt x="24" y="56"/>
                  <a:pt x="30" y="61"/>
                  <a:pt x="38" y="61"/>
                </a:cubicBezTo>
                <a:cubicBezTo>
                  <a:pt x="46" y="61"/>
                  <a:pt x="58" y="56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3" name="Google Shape;3293;p36"/>
          <p:cNvSpPr/>
          <p:nvPr/>
        </p:nvSpPr>
        <p:spPr>
          <a:xfrm>
            <a:off x="7987611" y="1240127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40"/>
                </a:ln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lnTo>
                  <a:pt x="46" y="18"/>
                </a:lnTo>
                <a:close/>
                <a:moveTo>
                  <a:pt x="47" y="0"/>
                </a:moveTo>
                <a:cubicBezTo>
                  <a:pt x="36" y="0"/>
                  <a:pt x="24" y="6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3"/>
                </a:lnTo>
                <a:cubicBezTo>
                  <a:pt x="1" y="85"/>
                  <a:pt x="24" y="85"/>
                  <a:pt x="24" y="85"/>
                </a:cubicBez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4" name="Google Shape;3294;p36"/>
          <p:cNvSpPr/>
          <p:nvPr/>
        </p:nvSpPr>
        <p:spPr>
          <a:xfrm>
            <a:off x="8062765" y="1183010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54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1" y="39"/>
                  <a:pt x="22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5" name="Google Shape;3295;p36"/>
          <p:cNvSpPr/>
          <p:nvPr/>
        </p:nvSpPr>
        <p:spPr>
          <a:xfrm>
            <a:off x="8062765" y="1182061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68" y="45"/>
                </a:lnTo>
                <a:lnTo>
                  <a:pt x="46" y="45"/>
                </a:lnTo>
                <a:cubicBezTo>
                  <a:pt x="46" y="57"/>
                  <a:pt x="46" y="63"/>
                  <a:pt x="43" y="63"/>
                </a:cubicBezTo>
                <a:cubicBezTo>
                  <a:pt x="40" y="63"/>
                  <a:pt x="34" y="57"/>
                  <a:pt x="22" y="45"/>
                </a:cubicBez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45"/>
                  <a:pt x="1" y="69"/>
                </a:cubicBezTo>
                <a:cubicBezTo>
                  <a:pt x="22" y="91"/>
                  <a:pt x="22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0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6" name="Google Shape;3296;p36"/>
          <p:cNvSpPr/>
          <p:nvPr/>
        </p:nvSpPr>
        <p:spPr>
          <a:xfrm>
            <a:off x="8048526" y="1317813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0" y="0"/>
                </a:moveTo>
                <a:lnTo>
                  <a:pt x="0" y="45"/>
                </a:lnTo>
                <a:cubicBezTo>
                  <a:pt x="0" y="57"/>
                  <a:pt x="6" y="63"/>
                  <a:pt x="14" y="63"/>
                </a:cubicBezTo>
                <a:cubicBezTo>
                  <a:pt x="23" y="63"/>
                  <a:pt x="34" y="57"/>
                  <a:pt x="46" y="45"/>
                </a:cubicBezTo>
                <a:cubicBezTo>
                  <a:pt x="46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7" name="Google Shape;3297;p36"/>
          <p:cNvSpPr/>
          <p:nvPr/>
        </p:nvSpPr>
        <p:spPr>
          <a:xfrm>
            <a:off x="8044887" y="1315123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9" y="41"/>
                </a:moveTo>
                <a:cubicBezTo>
                  <a:pt x="69" y="62"/>
                  <a:pt x="69" y="62"/>
                  <a:pt x="45" y="62"/>
                </a:cubicBezTo>
                <a:lnTo>
                  <a:pt x="23" y="62"/>
                </a:lnTo>
                <a:cubicBezTo>
                  <a:pt x="23" y="41"/>
                  <a:pt x="23" y="41"/>
                  <a:pt x="45" y="41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0" y="17"/>
                  <a:pt x="0" y="62"/>
                  <a:pt x="0" y="86"/>
                </a:cubicBezTo>
                <a:lnTo>
                  <a:pt x="69" y="86"/>
                </a:lnTo>
                <a:cubicBezTo>
                  <a:pt x="90" y="86"/>
                  <a:pt x="90" y="62"/>
                  <a:pt x="90" y="62"/>
                </a:cubicBezTo>
                <a:lnTo>
                  <a:pt x="90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8" name="Google Shape;3298;p36"/>
          <p:cNvSpPr/>
          <p:nvPr/>
        </p:nvSpPr>
        <p:spPr>
          <a:xfrm>
            <a:off x="8123364" y="1260538"/>
            <a:ext cx="11075" cy="9019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1" y="1"/>
                </a:moveTo>
                <a:lnTo>
                  <a:pt x="1" y="46"/>
                </a:lnTo>
                <a:cubicBezTo>
                  <a:pt x="16" y="46"/>
                  <a:pt x="22" y="57"/>
                  <a:pt x="30" y="57"/>
                </a:cubicBezTo>
                <a:cubicBezTo>
                  <a:pt x="34" y="57"/>
                  <a:pt x="39" y="54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9" name="Google Shape;3299;p36"/>
          <p:cNvSpPr/>
          <p:nvPr/>
        </p:nvSpPr>
        <p:spPr>
          <a:xfrm>
            <a:off x="8119883" y="1257215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2"/>
                </a:moveTo>
                <a:cubicBezTo>
                  <a:pt x="46" y="22"/>
                  <a:pt x="68" y="22"/>
                  <a:pt x="68" y="45"/>
                </a:cubicBez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lnTo>
                  <a:pt x="46" y="22"/>
                </a:lnTo>
                <a:close/>
                <a:moveTo>
                  <a:pt x="23" y="0"/>
                </a:moveTo>
                <a:cubicBezTo>
                  <a:pt x="23" y="22"/>
                  <a:pt x="1" y="22"/>
                  <a:pt x="1" y="45"/>
                </a:cubicBezTo>
                <a:cubicBezTo>
                  <a:pt x="1" y="45"/>
                  <a:pt x="1" y="67"/>
                  <a:pt x="23" y="67"/>
                </a:cubicBezTo>
                <a:cubicBezTo>
                  <a:pt x="23" y="91"/>
                  <a:pt x="23" y="91"/>
                  <a:pt x="46" y="91"/>
                </a:cubicBezTo>
                <a:lnTo>
                  <a:pt x="68" y="91"/>
                </a:lnTo>
                <a:cubicBezTo>
                  <a:pt x="91" y="67"/>
                  <a:pt x="91" y="67"/>
                  <a:pt x="91" y="45"/>
                </a:cubicBezTo>
                <a:lnTo>
                  <a:pt x="91" y="22"/>
                </a:lnTo>
                <a:cubicBezTo>
                  <a:pt x="68" y="0"/>
                  <a:pt x="4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0" name="Google Shape;3300;p36"/>
          <p:cNvSpPr/>
          <p:nvPr/>
        </p:nvSpPr>
        <p:spPr>
          <a:xfrm>
            <a:off x="8073366" y="1117823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24" y="0"/>
                </a:moveTo>
                <a:cubicBezTo>
                  <a:pt x="1" y="0"/>
                  <a:pt x="1" y="23"/>
                  <a:pt x="1" y="45"/>
                </a:cubicBezTo>
                <a:cubicBezTo>
                  <a:pt x="16" y="45"/>
                  <a:pt x="31" y="56"/>
                  <a:pt x="39" y="56"/>
                </a:cubicBezTo>
                <a:cubicBezTo>
                  <a:pt x="43" y="56"/>
                  <a:pt x="46" y="53"/>
                  <a:pt x="46" y="45"/>
                </a:cubicBezTo>
                <a:cubicBezTo>
                  <a:pt x="69" y="45"/>
                  <a:pt x="69" y="23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1" name="Google Shape;3301;p36"/>
          <p:cNvSpPr/>
          <p:nvPr/>
        </p:nvSpPr>
        <p:spPr>
          <a:xfrm>
            <a:off x="8069885" y="1114342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2"/>
                </a:moveTo>
                <a:cubicBezTo>
                  <a:pt x="68" y="22"/>
                  <a:pt x="68" y="45"/>
                  <a:pt x="68" y="45"/>
                </a:cubicBez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lnTo>
                  <a:pt x="46" y="22"/>
                </a:lnTo>
                <a:close/>
                <a:moveTo>
                  <a:pt x="68" y="0"/>
                </a:moveTo>
                <a:cubicBezTo>
                  <a:pt x="46" y="0"/>
                  <a:pt x="46" y="0"/>
                  <a:pt x="23" y="22"/>
                </a:cubicBezTo>
                <a:cubicBezTo>
                  <a:pt x="1" y="22"/>
                  <a:pt x="1" y="45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2"/>
                </a:lnTo>
                <a:cubicBezTo>
                  <a:pt x="91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2" name="Google Shape;3302;p36"/>
          <p:cNvSpPr/>
          <p:nvPr/>
        </p:nvSpPr>
        <p:spPr>
          <a:xfrm>
            <a:off x="8037608" y="1385848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0"/>
                  <a:pt x="1" y="22"/>
                  <a:pt x="24" y="45"/>
                </a:cubicBezTo>
                <a:cubicBezTo>
                  <a:pt x="24" y="56"/>
                  <a:pt x="30" y="61"/>
                  <a:pt x="35" y="61"/>
                </a:cubicBezTo>
                <a:cubicBezTo>
                  <a:pt x="41" y="61"/>
                  <a:pt x="46" y="56"/>
                  <a:pt x="46" y="45"/>
                </a:cubicBezTo>
                <a:cubicBezTo>
                  <a:pt x="69" y="45"/>
                  <a:pt x="69" y="22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3" name="Google Shape;3303;p36"/>
          <p:cNvSpPr/>
          <p:nvPr/>
        </p:nvSpPr>
        <p:spPr>
          <a:xfrm>
            <a:off x="8037608" y="1383000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40"/>
                </a:ln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ubicBezTo>
                  <a:pt x="24" y="18"/>
                  <a:pt x="24" y="18"/>
                  <a:pt x="46" y="18"/>
                </a:cubicBezTo>
                <a:close/>
                <a:moveTo>
                  <a:pt x="35" y="0"/>
                </a:moveTo>
                <a:cubicBezTo>
                  <a:pt x="24" y="0"/>
                  <a:pt x="13" y="6"/>
                  <a:pt x="1" y="18"/>
                </a:cubicBezTo>
                <a:lnTo>
                  <a:pt x="1" y="40"/>
                </a:lnTo>
                <a:lnTo>
                  <a:pt x="1" y="63"/>
                </a:lnTo>
                <a:cubicBezTo>
                  <a:pt x="1" y="85"/>
                  <a:pt x="24" y="85"/>
                  <a:pt x="46" y="85"/>
                </a:cubicBezTo>
                <a:lnTo>
                  <a:pt x="69" y="85"/>
                </a:lnTo>
                <a:cubicBezTo>
                  <a:pt x="69" y="63"/>
                  <a:pt x="69" y="63"/>
                  <a:pt x="91" y="40"/>
                </a:cubicBezTo>
                <a:lnTo>
                  <a:pt x="69" y="18"/>
                </a:lnTo>
                <a:cubicBezTo>
                  <a:pt x="58" y="6"/>
                  <a:pt x="46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4" name="Google Shape;3304;p36"/>
          <p:cNvSpPr/>
          <p:nvPr/>
        </p:nvSpPr>
        <p:spPr>
          <a:xfrm>
            <a:off x="7937614" y="1100103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5"/>
                </a:cubicBezTo>
                <a:cubicBezTo>
                  <a:pt x="24" y="56"/>
                  <a:pt x="30" y="61"/>
                  <a:pt x="38" y="61"/>
                </a:cubicBezTo>
                <a:cubicBezTo>
                  <a:pt x="46" y="61"/>
                  <a:pt x="58" y="56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36"/>
          <p:cNvSpPr/>
          <p:nvPr/>
        </p:nvSpPr>
        <p:spPr>
          <a:xfrm>
            <a:off x="7937614" y="1096305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9" y="46"/>
                </a:moveTo>
                <a:lnTo>
                  <a:pt x="46" y="69"/>
                </a:lnTo>
                <a:lnTo>
                  <a:pt x="24" y="69"/>
                </a:lnTo>
                <a:lnTo>
                  <a:pt x="24" y="46"/>
                </a:ln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69"/>
                  <a:pt x="1" y="69"/>
                </a:cubicBezTo>
                <a:cubicBezTo>
                  <a:pt x="24" y="91"/>
                  <a:pt x="24" y="91"/>
                  <a:pt x="46" y="91"/>
                </a:cubicBezTo>
                <a:lnTo>
                  <a:pt x="69" y="91"/>
                </a:lnTo>
                <a:cubicBezTo>
                  <a:pt x="91" y="69"/>
                  <a:pt x="91" y="69"/>
                  <a:pt x="91" y="46"/>
                </a:cubicBezTo>
                <a:cubicBezTo>
                  <a:pt x="91" y="46"/>
                  <a:pt x="91" y="24"/>
                  <a:pt x="69" y="24"/>
                </a:cubicBezTo>
                <a:cubicBezTo>
                  <a:pt x="69" y="24"/>
                  <a:pt x="69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6" name="Google Shape;3306;p36"/>
          <p:cNvSpPr/>
          <p:nvPr/>
        </p:nvSpPr>
        <p:spPr>
          <a:xfrm>
            <a:off x="7873376" y="1090135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0"/>
                </a:moveTo>
                <a:cubicBezTo>
                  <a:pt x="23" y="0"/>
                  <a:pt x="12" y="6"/>
                  <a:pt x="0" y="18"/>
                </a:cubicBezTo>
                <a:lnTo>
                  <a:pt x="0" y="63"/>
                </a:lnTo>
                <a:lnTo>
                  <a:pt x="46" y="63"/>
                </a:lnTo>
                <a:cubicBezTo>
                  <a:pt x="69" y="40"/>
                  <a:pt x="69" y="18"/>
                  <a:pt x="46" y="18"/>
                </a:cubicBezTo>
                <a:cubicBezTo>
                  <a:pt x="46" y="6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36"/>
          <p:cNvSpPr/>
          <p:nvPr/>
        </p:nvSpPr>
        <p:spPr>
          <a:xfrm>
            <a:off x="7869895" y="1087761"/>
            <a:ext cx="14556" cy="15822"/>
          </a:xfrm>
          <a:custGeom>
            <a:avLst/>
            <a:gdLst/>
            <a:ahLst/>
            <a:cxnLst/>
            <a:rect l="l" t="t" r="r" b="b"/>
            <a:pathLst>
              <a:path w="92" h="100" extrusionOk="0">
                <a:moveTo>
                  <a:pt x="68" y="33"/>
                </a:moveTo>
                <a:lnTo>
                  <a:pt x="68" y="55"/>
                </a:lnTo>
                <a:lnTo>
                  <a:pt x="46" y="55"/>
                </a:lnTo>
                <a:cubicBezTo>
                  <a:pt x="22" y="55"/>
                  <a:pt x="22" y="33"/>
                  <a:pt x="46" y="33"/>
                </a:cubicBezTo>
                <a:close/>
                <a:moveTo>
                  <a:pt x="43" y="0"/>
                </a:moveTo>
                <a:cubicBezTo>
                  <a:pt x="36" y="0"/>
                  <a:pt x="29" y="3"/>
                  <a:pt x="22" y="9"/>
                </a:cubicBezTo>
                <a:cubicBezTo>
                  <a:pt x="1" y="33"/>
                  <a:pt x="1" y="55"/>
                  <a:pt x="22" y="78"/>
                </a:cubicBezTo>
                <a:cubicBezTo>
                  <a:pt x="22" y="78"/>
                  <a:pt x="22" y="100"/>
                  <a:pt x="46" y="100"/>
                </a:cubicBezTo>
                <a:cubicBezTo>
                  <a:pt x="68" y="100"/>
                  <a:pt x="68" y="100"/>
                  <a:pt x="68" y="78"/>
                </a:cubicBezTo>
                <a:cubicBezTo>
                  <a:pt x="91" y="78"/>
                  <a:pt x="91" y="33"/>
                  <a:pt x="91" y="33"/>
                </a:cubicBezTo>
                <a:cubicBezTo>
                  <a:pt x="74" y="16"/>
                  <a:pt x="59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36"/>
          <p:cNvSpPr/>
          <p:nvPr/>
        </p:nvSpPr>
        <p:spPr>
          <a:xfrm>
            <a:off x="7948531" y="1032068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0"/>
                </a:moveTo>
                <a:cubicBezTo>
                  <a:pt x="0" y="24"/>
                  <a:pt x="0" y="45"/>
                  <a:pt x="0" y="45"/>
                </a:cubicBezTo>
                <a:cubicBezTo>
                  <a:pt x="11" y="57"/>
                  <a:pt x="23" y="63"/>
                  <a:pt x="31" y="63"/>
                </a:cubicBezTo>
                <a:cubicBezTo>
                  <a:pt x="40" y="63"/>
                  <a:pt x="46" y="57"/>
                  <a:pt x="46" y="45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36"/>
          <p:cNvSpPr/>
          <p:nvPr/>
        </p:nvSpPr>
        <p:spPr>
          <a:xfrm>
            <a:off x="7944733" y="1028587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46"/>
                </a:moveTo>
                <a:lnTo>
                  <a:pt x="70" y="67"/>
                </a:lnTo>
                <a:lnTo>
                  <a:pt x="46" y="67"/>
                </a:lnTo>
                <a:lnTo>
                  <a:pt x="46" y="46"/>
                </a:lnTo>
                <a:close/>
                <a:moveTo>
                  <a:pt x="70" y="1"/>
                </a:moveTo>
                <a:cubicBezTo>
                  <a:pt x="46" y="1"/>
                  <a:pt x="46" y="22"/>
                  <a:pt x="24" y="22"/>
                </a:cubicBezTo>
                <a:cubicBezTo>
                  <a:pt x="1" y="46"/>
                  <a:pt x="1" y="67"/>
                  <a:pt x="24" y="91"/>
                </a:cubicBezTo>
                <a:lnTo>
                  <a:pt x="91" y="91"/>
                </a:lnTo>
                <a:lnTo>
                  <a:pt x="91" y="67"/>
                </a:lnTo>
                <a:lnTo>
                  <a:pt x="91" y="22"/>
                </a:lnTo>
                <a:cubicBezTo>
                  <a:pt x="91" y="22"/>
                  <a:pt x="70" y="22"/>
                  <a:pt x="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36"/>
          <p:cNvSpPr/>
          <p:nvPr/>
        </p:nvSpPr>
        <p:spPr>
          <a:xfrm>
            <a:off x="7930494" y="1166239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0" y="0"/>
                </a:moveTo>
                <a:cubicBezTo>
                  <a:pt x="27" y="0"/>
                  <a:pt x="24" y="3"/>
                  <a:pt x="24" y="10"/>
                </a:cubicBezTo>
                <a:cubicBezTo>
                  <a:pt x="1" y="10"/>
                  <a:pt x="1" y="34"/>
                  <a:pt x="1" y="55"/>
                </a:cubicBezTo>
                <a:lnTo>
                  <a:pt x="46" y="55"/>
                </a:lnTo>
                <a:cubicBezTo>
                  <a:pt x="69" y="55"/>
                  <a:pt x="69" y="34"/>
                  <a:pt x="46" y="10"/>
                </a:cubicBezTo>
                <a:cubicBezTo>
                  <a:pt x="46" y="10"/>
                  <a:pt x="36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6"/>
          <p:cNvSpPr/>
          <p:nvPr/>
        </p:nvSpPr>
        <p:spPr>
          <a:xfrm>
            <a:off x="7927013" y="1164340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22"/>
                </a:moveTo>
                <a:lnTo>
                  <a:pt x="68" y="46"/>
                </a:lnTo>
                <a:cubicBezTo>
                  <a:pt x="68" y="56"/>
                  <a:pt x="62" y="62"/>
                  <a:pt x="57" y="62"/>
                </a:cubicBezTo>
                <a:cubicBezTo>
                  <a:pt x="52" y="62"/>
                  <a:pt x="46" y="56"/>
                  <a:pt x="46" y="46"/>
                </a:cubicBezTo>
                <a:lnTo>
                  <a:pt x="46" y="22"/>
                </a:lnTo>
                <a:close/>
                <a:moveTo>
                  <a:pt x="23" y="0"/>
                </a:moveTo>
                <a:cubicBezTo>
                  <a:pt x="1" y="22"/>
                  <a:pt x="1" y="46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lnTo>
                  <a:pt x="91" y="46"/>
                </a:lnTo>
                <a:lnTo>
                  <a:pt x="91" y="22"/>
                </a:lnTo>
                <a:cubicBezTo>
                  <a:pt x="91" y="0"/>
                  <a:pt x="68" y="0"/>
                  <a:pt x="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6"/>
          <p:cNvSpPr/>
          <p:nvPr/>
        </p:nvSpPr>
        <p:spPr>
          <a:xfrm>
            <a:off x="8005648" y="1108014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22" y="40"/>
                </a:cubicBezTo>
                <a:cubicBezTo>
                  <a:pt x="22" y="62"/>
                  <a:pt x="46" y="62"/>
                  <a:pt x="46" y="62"/>
                </a:cubicBezTo>
                <a:cubicBezTo>
                  <a:pt x="67" y="40"/>
                  <a:pt x="67" y="17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6"/>
          <p:cNvSpPr/>
          <p:nvPr/>
        </p:nvSpPr>
        <p:spPr>
          <a:xfrm>
            <a:off x="8005648" y="1105482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lnTo>
                  <a:pt x="46" y="56"/>
                </a:lnTo>
                <a:lnTo>
                  <a:pt x="22" y="56"/>
                </a:lnTo>
                <a:lnTo>
                  <a:pt x="22" y="33"/>
                </a:lnTo>
                <a:close/>
                <a:moveTo>
                  <a:pt x="28" y="1"/>
                </a:moveTo>
                <a:cubicBezTo>
                  <a:pt x="18" y="1"/>
                  <a:pt x="8" y="3"/>
                  <a:pt x="1" y="11"/>
                </a:cubicBezTo>
                <a:lnTo>
                  <a:pt x="1" y="33"/>
                </a:lnTo>
                <a:lnTo>
                  <a:pt x="1" y="78"/>
                </a:lnTo>
                <a:cubicBezTo>
                  <a:pt x="1" y="78"/>
                  <a:pt x="22" y="101"/>
                  <a:pt x="46" y="101"/>
                </a:cubicBezTo>
                <a:lnTo>
                  <a:pt x="67" y="78"/>
                </a:lnTo>
                <a:cubicBezTo>
                  <a:pt x="91" y="78"/>
                  <a:pt x="91" y="33"/>
                  <a:pt x="67" y="11"/>
                </a:cubicBezTo>
                <a:cubicBezTo>
                  <a:pt x="67" y="11"/>
                  <a:pt x="47" y="1"/>
                  <a:pt x="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6"/>
          <p:cNvSpPr/>
          <p:nvPr/>
        </p:nvSpPr>
        <p:spPr>
          <a:xfrm>
            <a:off x="7955651" y="965141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5" y="1"/>
                </a:moveTo>
                <a:cubicBezTo>
                  <a:pt x="40" y="1"/>
                  <a:pt x="34" y="6"/>
                  <a:pt x="22" y="17"/>
                </a:cubicBezTo>
                <a:cubicBezTo>
                  <a:pt x="1" y="17"/>
                  <a:pt x="1" y="40"/>
                  <a:pt x="22" y="40"/>
                </a:cubicBezTo>
                <a:cubicBezTo>
                  <a:pt x="22" y="62"/>
                  <a:pt x="46" y="62"/>
                  <a:pt x="67" y="62"/>
                </a:cubicBezTo>
                <a:lnTo>
                  <a:pt x="67" y="17"/>
                </a:lnTo>
                <a:cubicBezTo>
                  <a:pt x="57" y="6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6"/>
          <p:cNvSpPr/>
          <p:nvPr/>
        </p:nvSpPr>
        <p:spPr>
          <a:xfrm>
            <a:off x="7955651" y="962610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7" y="56"/>
                  <a:pt x="67" y="56"/>
                  <a:pt x="46" y="56"/>
                </a:cubicBezTo>
                <a:lnTo>
                  <a:pt x="22" y="56"/>
                </a:lnTo>
                <a:lnTo>
                  <a:pt x="22" y="33"/>
                </a:lnTo>
                <a:close/>
                <a:moveTo>
                  <a:pt x="34" y="1"/>
                </a:moveTo>
                <a:cubicBezTo>
                  <a:pt x="27" y="1"/>
                  <a:pt x="22" y="3"/>
                  <a:pt x="22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2" y="78"/>
                  <a:pt x="22" y="101"/>
                  <a:pt x="46" y="101"/>
                </a:cubicBezTo>
                <a:cubicBezTo>
                  <a:pt x="46" y="101"/>
                  <a:pt x="67" y="101"/>
                  <a:pt x="67" y="78"/>
                </a:cubicBezTo>
                <a:cubicBezTo>
                  <a:pt x="91" y="78"/>
                  <a:pt x="91" y="33"/>
                  <a:pt x="67" y="11"/>
                </a:cubicBezTo>
                <a:cubicBezTo>
                  <a:pt x="67" y="11"/>
                  <a:pt x="47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6"/>
          <p:cNvSpPr/>
          <p:nvPr/>
        </p:nvSpPr>
        <p:spPr>
          <a:xfrm>
            <a:off x="8016249" y="1040137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32" y="0"/>
                </a:moveTo>
                <a:cubicBezTo>
                  <a:pt x="23" y="0"/>
                  <a:pt x="12" y="6"/>
                  <a:pt x="0" y="18"/>
                </a:cubicBezTo>
                <a:lnTo>
                  <a:pt x="0" y="63"/>
                </a:lnTo>
                <a:lnTo>
                  <a:pt x="46" y="63"/>
                </a:lnTo>
                <a:cubicBezTo>
                  <a:pt x="46" y="40"/>
                  <a:pt x="69" y="40"/>
                  <a:pt x="46" y="18"/>
                </a:cubicBezTo>
                <a:cubicBezTo>
                  <a:pt x="46" y="6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6"/>
          <p:cNvSpPr/>
          <p:nvPr/>
        </p:nvSpPr>
        <p:spPr>
          <a:xfrm>
            <a:off x="8012768" y="1039188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24"/>
                </a:moveTo>
                <a:lnTo>
                  <a:pt x="68" y="46"/>
                </a:lnTo>
                <a:lnTo>
                  <a:pt x="46" y="69"/>
                </a:lnTo>
                <a:lnTo>
                  <a:pt x="46" y="46"/>
                </a:lnTo>
                <a:lnTo>
                  <a:pt x="22" y="46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6"/>
                </a:cubicBezTo>
                <a:cubicBezTo>
                  <a:pt x="1" y="46"/>
                  <a:pt x="1" y="69"/>
                  <a:pt x="22" y="69"/>
                </a:cubicBezTo>
                <a:cubicBezTo>
                  <a:pt x="22" y="91"/>
                  <a:pt x="22" y="91"/>
                  <a:pt x="46" y="91"/>
                </a:cubicBez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46"/>
                  <a:pt x="91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6"/>
          <p:cNvSpPr/>
          <p:nvPr/>
        </p:nvSpPr>
        <p:spPr>
          <a:xfrm>
            <a:off x="7919893" y="1233007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54" y="0"/>
                </a:moveTo>
                <a:cubicBezTo>
                  <a:pt x="46" y="0"/>
                  <a:pt x="34" y="6"/>
                  <a:pt x="22" y="18"/>
                </a:cubicBezTo>
                <a:cubicBezTo>
                  <a:pt x="22" y="18"/>
                  <a:pt x="1" y="40"/>
                  <a:pt x="22" y="63"/>
                </a:cubicBezTo>
                <a:lnTo>
                  <a:pt x="68" y="63"/>
                </a:lnTo>
                <a:lnTo>
                  <a:pt x="68" y="18"/>
                </a:ln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6"/>
          <p:cNvSpPr/>
          <p:nvPr/>
        </p:nvSpPr>
        <p:spPr>
          <a:xfrm>
            <a:off x="7919893" y="1230476"/>
            <a:ext cx="14556" cy="15980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68" y="34"/>
                </a:moveTo>
                <a:lnTo>
                  <a:pt x="68" y="56"/>
                </a:lnTo>
                <a:lnTo>
                  <a:pt x="22" y="56"/>
                </a:lnTo>
                <a:cubicBezTo>
                  <a:pt x="22" y="34"/>
                  <a:pt x="22" y="34"/>
                  <a:pt x="46" y="34"/>
                </a:cubicBezTo>
                <a:close/>
                <a:moveTo>
                  <a:pt x="45" y="1"/>
                </a:moveTo>
                <a:cubicBezTo>
                  <a:pt x="38" y="1"/>
                  <a:pt x="30" y="3"/>
                  <a:pt x="22" y="10"/>
                </a:cubicBezTo>
                <a:cubicBezTo>
                  <a:pt x="1" y="10"/>
                  <a:pt x="1" y="34"/>
                  <a:pt x="1" y="34"/>
                </a:cubicBezTo>
                <a:lnTo>
                  <a:pt x="1" y="79"/>
                </a:lnTo>
                <a:cubicBezTo>
                  <a:pt x="22" y="79"/>
                  <a:pt x="22" y="101"/>
                  <a:pt x="46" y="101"/>
                </a:cubicBezTo>
                <a:cubicBezTo>
                  <a:pt x="46" y="101"/>
                  <a:pt x="68" y="101"/>
                  <a:pt x="68" y="79"/>
                </a:cubicBezTo>
                <a:cubicBezTo>
                  <a:pt x="91" y="79"/>
                  <a:pt x="91" y="56"/>
                  <a:pt x="91" y="56"/>
                </a:cubicBezTo>
                <a:lnTo>
                  <a:pt x="91" y="10"/>
                </a:lnTo>
                <a:cubicBezTo>
                  <a:pt x="75" y="10"/>
                  <a:pt x="6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6"/>
          <p:cNvSpPr/>
          <p:nvPr/>
        </p:nvSpPr>
        <p:spPr>
          <a:xfrm>
            <a:off x="7891413" y="957230"/>
            <a:ext cx="10601" cy="981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0" y="0"/>
                </a:moveTo>
                <a:lnTo>
                  <a:pt x="0" y="45"/>
                </a:lnTo>
                <a:cubicBezTo>
                  <a:pt x="0" y="56"/>
                  <a:pt x="6" y="61"/>
                  <a:pt x="14" y="61"/>
                </a:cubicBezTo>
                <a:cubicBezTo>
                  <a:pt x="22" y="61"/>
                  <a:pt x="34" y="56"/>
                  <a:pt x="45" y="45"/>
                </a:cubicBezTo>
                <a:cubicBezTo>
                  <a:pt x="45" y="45"/>
                  <a:pt x="67" y="22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6"/>
          <p:cNvSpPr/>
          <p:nvPr/>
        </p:nvSpPr>
        <p:spPr>
          <a:xfrm>
            <a:off x="7887616" y="954382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40"/>
                </a:ln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3"/>
                </a:lnTo>
                <a:cubicBezTo>
                  <a:pt x="24" y="85"/>
                  <a:pt x="24" y="85"/>
                  <a:pt x="46" y="85"/>
                </a:cubicBezTo>
                <a:lnTo>
                  <a:pt x="69" y="85"/>
                </a:ln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6"/>
          <p:cNvSpPr/>
          <p:nvPr/>
        </p:nvSpPr>
        <p:spPr>
          <a:xfrm>
            <a:off x="7898533" y="889196"/>
            <a:ext cx="10759" cy="10917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22" y="0"/>
                </a:moveTo>
                <a:cubicBezTo>
                  <a:pt x="0" y="24"/>
                  <a:pt x="0" y="45"/>
                  <a:pt x="0" y="45"/>
                </a:cubicBezTo>
                <a:cubicBezTo>
                  <a:pt x="22" y="69"/>
                  <a:pt x="46" y="69"/>
                  <a:pt x="46" y="69"/>
                </a:cubicBezTo>
                <a:cubicBezTo>
                  <a:pt x="67" y="45"/>
                  <a:pt x="67" y="24"/>
                  <a:pt x="67" y="24"/>
                </a:cubicBezTo>
                <a:cubicBezTo>
                  <a:pt x="46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6"/>
          <p:cNvSpPr/>
          <p:nvPr/>
        </p:nvSpPr>
        <p:spPr>
          <a:xfrm>
            <a:off x="7894736" y="886506"/>
            <a:ext cx="18195" cy="13607"/>
          </a:xfrm>
          <a:custGeom>
            <a:avLst/>
            <a:gdLst/>
            <a:ahLst/>
            <a:cxnLst/>
            <a:rect l="l" t="t" r="r" b="b"/>
            <a:pathLst>
              <a:path w="115" h="86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58" y="1"/>
                </a:moveTo>
                <a:cubicBezTo>
                  <a:pt x="46" y="1"/>
                  <a:pt x="35" y="6"/>
                  <a:pt x="24" y="17"/>
                </a:cubicBezTo>
                <a:lnTo>
                  <a:pt x="24" y="41"/>
                </a:lnTo>
                <a:cubicBezTo>
                  <a:pt x="1" y="62"/>
                  <a:pt x="24" y="62"/>
                  <a:pt x="24" y="86"/>
                </a:cubicBezTo>
                <a:lnTo>
                  <a:pt x="91" y="86"/>
                </a:lnTo>
                <a:cubicBezTo>
                  <a:pt x="115" y="62"/>
                  <a:pt x="115" y="41"/>
                  <a:pt x="91" y="17"/>
                </a:cubicBez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6"/>
          <p:cNvSpPr/>
          <p:nvPr/>
        </p:nvSpPr>
        <p:spPr>
          <a:xfrm>
            <a:off x="7880496" y="1023366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0"/>
                </a:moveTo>
                <a:cubicBezTo>
                  <a:pt x="26" y="0"/>
                  <a:pt x="24" y="3"/>
                  <a:pt x="24" y="10"/>
                </a:cubicBezTo>
                <a:cubicBezTo>
                  <a:pt x="1" y="10"/>
                  <a:pt x="1" y="34"/>
                  <a:pt x="24" y="55"/>
                </a:cubicBezTo>
                <a:lnTo>
                  <a:pt x="46" y="55"/>
                </a:lnTo>
                <a:cubicBezTo>
                  <a:pt x="69" y="55"/>
                  <a:pt x="69" y="34"/>
                  <a:pt x="69" y="10"/>
                </a:cubicBezTo>
                <a:cubicBezTo>
                  <a:pt x="54" y="10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6"/>
          <p:cNvSpPr/>
          <p:nvPr/>
        </p:nvSpPr>
        <p:spPr>
          <a:xfrm>
            <a:off x="7877015" y="1021467"/>
            <a:ext cx="17879" cy="14398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46" y="22"/>
                </a:moveTo>
                <a:cubicBezTo>
                  <a:pt x="46" y="22"/>
                  <a:pt x="68" y="22"/>
                  <a:pt x="68" y="46"/>
                </a:cubicBezTo>
                <a:lnTo>
                  <a:pt x="68" y="67"/>
                </a:lnTo>
                <a:cubicBezTo>
                  <a:pt x="46" y="67"/>
                  <a:pt x="46" y="67"/>
                  <a:pt x="46" y="46"/>
                </a:cubicBezTo>
                <a:lnTo>
                  <a:pt x="46" y="22"/>
                </a:lnTo>
                <a:close/>
                <a:moveTo>
                  <a:pt x="23" y="0"/>
                </a:moveTo>
                <a:cubicBezTo>
                  <a:pt x="1" y="22"/>
                  <a:pt x="1" y="46"/>
                  <a:pt x="23" y="67"/>
                </a:cubicBezTo>
                <a:cubicBezTo>
                  <a:pt x="23" y="91"/>
                  <a:pt x="46" y="91"/>
                  <a:pt x="46" y="91"/>
                </a:cubicBezTo>
                <a:lnTo>
                  <a:pt x="91" y="91"/>
                </a:lnTo>
                <a:cubicBezTo>
                  <a:pt x="113" y="67"/>
                  <a:pt x="113" y="46"/>
                  <a:pt x="91" y="22"/>
                </a:cubicBezTo>
                <a:cubicBezTo>
                  <a:pt x="91" y="0"/>
                  <a:pt x="4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6"/>
          <p:cNvSpPr/>
          <p:nvPr/>
        </p:nvSpPr>
        <p:spPr>
          <a:xfrm>
            <a:off x="8498503" y="1514322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3" y="1"/>
                </a:moveTo>
                <a:cubicBezTo>
                  <a:pt x="1" y="1"/>
                  <a:pt x="1" y="22"/>
                  <a:pt x="1" y="46"/>
                </a:cubicBezTo>
                <a:cubicBezTo>
                  <a:pt x="15" y="46"/>
                  <a:pt x="31" y="55"/>
                  <a:pt x="39" y="55"/>
                </a:cubicBezTo>
                <a:cubicBezTo>
                  <a:pt x="43" y="55"/>
                  <a:pt x="46" y="53"/>
                  <a:pt x="46" y="46"/>
                </a:cubicBezTo>
                <a:cubicBezTo>
                  <a:pt x="68" y="46"/>
                  <a:pt x="68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6"/>
          <p:cNvSpPr/>
          <p:nvPr/>
        </p:nvSpPr>
        <p:spPr>
          <a:xfrm>
            <a:off x="8494864" y="1510683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69" y="24"/>
                  <a:pt x="69" y="24"/>
                  <a:pt x="69" y="45"/>
                </a:cubicBezTo>
                <a:lnTo>
                  <a:pt x="69" y="69"/>
                </a:lnTo>
                <a:cubicBezTo>
                  <a:pt x="46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0" y="24"/>
                  <a:pt x="0" y="45"/>
                </a:cubicBezTo>
                <a:cubicBezTo>
                  <a:pt x="0" y="45"/>
                  <a:pt x="0" y="69"/>
                  <a:pt x="24" y="69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6"/>
          <p:cNvSpPr/>
          <p:nvPr/>
        </p:nvSpPr>
        <p:spPr>
          <a:xfrm>
            <a:off x="8566221" y="1521442"/>
            <a:ext cx="11075" cy="10759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1" y="1"/>
                </a:moveTo>
                <a:lnTo>
                  <a:pt x="1" y="46"/>
                </a:lnTo>
                <a:cubicBezTo>
                  <a:pt x="24" y="68"/>
                  <a:pt x="24" y="68"/>
                  <a:pt x="46" y="68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6"/>
          <p:cNvSpPr/>
          <p:nvPr/>
        </p:nvSpPr>
        <p:spPr>
          <a:xfrm>
            <a:off x="8562898" y="1518752"/>
            <a:ext cx="14398" cy="17246"/>
          </a:xfrm>
          <a:custGeom>
            <a:avLst/>
            <a:gdLst/>
            <a:ahLst/>
            <a:cxnLst/>
            <a:rect l="l" t="t" r="r" b="b"/>
            <a:pathLst>
              <a:path w="91" h="109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cubicBezTo>
                  <a:pt x="22" y="63"/>
                  <a:pt x="22" y="63"/>
                  <a:pt x="22" y="4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40"/>
                  <a:pt x="0" y="40"/>
                </a:cubicBezTo>
                <a:cubicBezTo>
                  <a:pt x="0" y="63"/>
                  <a:pt x="0" y="63"/>
                  <a:pt x="22" y="85"/>
                </a:cubicBezTo>
                <a:lnTo>
                  <a:pt x="45" y="85"/>
                </a:lnTo>
                <a:lnTo>
                  <a:pt x="45" y="108"/>
                </a:lnTo>
                <a:cubicBezTo>
                  <a:pt x="67" y="108"/>
                  <a:pt x="67" y="85"/>
                  <a:pt x="67" y="85"/>
                </a:cubicBezTo>
                <a:cubicBezTo>
                  <a:pt x="91" y="63"/>
                  <a:pt x="91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6"/>
          <p:cNvSpPr/>
          <p:nvPr/>
        </p:nvSpPr>
        <p:spPr>
          <a:xfrm>
            <a:off x="8441386" y="1436636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0"/>
                </a:moveTo>
                <a:cubicBezTo>
                  <a:pt x="23" y="0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46" y="40"/>
                  <a:pt x="68" y="40"/>
                  <a:pt x="46" y="17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6"/>
          <p:cNvSpPr/>
          <p:nvPr/>
        </p:nvSpPr>
        <p:spPr>
          <a:xfrm>
            <a:off x="8437746" y="143584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9" y="22"/>
                </a:moveTo>
                <a:cubicBezTo>
                  <a:pt x="69" y="45"/>
                  <a:pt x="69" y="45"/>
                  <a:pt x="45" y="45"/>
                </a:cubicBezTo>
                <a:cubicBezTo>
                  <a:pt x="24" y="45"/>
                  <a:pt x="24" y="45"/>
                  <a:pt x="45" y="22"/>
                </a:cubicBezTo>
                <a:close/>
                <a:moveTo>
                  <a:pt x="24" y="0"/>
                </a:moveTo>
                <a:cubicBezTo>
                  <a:pt x="0" y="22"/>
                  <a:pt x="0" y="45"/>
                  <a:pt x="0" y="67"/>
                </a:cubicBezTo>
                <a:cubicBezTo>
                  <a:pt x="24" y="67"/>
                  <a:pt x="24" y="90"/>
                  <a:pt x="45" y="90"/>
                </a:cubicBezTo>
                <a:cubicBezTo>
                  <a:pt x="69" y="90"/>
                  <a:pt x="69" y="90"/>
                  <a:pt x="69" y="67"/>
                </a:cubicBezTo>
                <a:cubicBezTo>
                  <a:pt x="91" y="67"/>
                  <a:pt x="91" y="22"/>
                  <a:pt x="91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6"/>
          <p:cNvSpPr/>
          <p:nvPr/>
        </p:nvSpPr>
        <p:spPr>
          <a:xfrm>
            <a:off x="8362908" y="1496285"/>
            <a:ext cx="10601" cy="10126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22" y="1"/>
                </a:moveTo>
                <a:cubicBezTo>
                  <a:pt x="0" y="24"/>
                  <a:pt x="0" y="24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6"/>
          <p:cNvSpPr/>
          <p:nvPr/>
        </p:nvSpPr>
        <p:spPr>
          <a:xfrm>
            <a:off x="8362908" y="1493754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17"/>
                </a:moveTo>
                <a:lnTo>
                  <a:pt x="45" y="40"/>
                </a:lnTo>
                <a:lnTo>
                  <a:pt x="67" y="40"/>
                </a:lnTo>
                <a:lnTo>
                  <a:pt x="45" y="62"/>
                </a:lnTo>
                <a:lnTo>
                  <a:pt x="22" y="62"/>
                </a:lnTo>
                <a:lnTo>
                  <a:pt x="22" y="40"/>
                </a:lnTo>
                <a:cubicBezTo>
                  <a:pt x="45" y="40"/>
                  <a:pt x="45" y="17"/>
                  <a:pt x="45" y="17"/>
                </a:cubicBezTo>
                <a:close/>
                <a:moveTo>
                  <a:pt x="53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2" y="86"/>
                  <a:pt x="22" y="86"/>
                  <a:pt x="45" y="86"/>
                </a:cubicBezTo>
                <a:lnTo>
                  <a:pt x="67" y="86"/>
                </a:lnTo>
                <a:cubicBezTo>
                  <a:pt x="90" y="62"/>
                  <a:pt x="90" y="62"/>
                  <a:pt x="90" y="40"/>
                </a:cubicBezTo>
                <a:cubicBezTo>
                  <a:pt x="90" y="40"/>
                  <a:pt x="90" y="17"/>
                  <a:pt x="67" y="17"/>
                </a:cubicBezTo>
                <a:cubicBezTo>
                  <a:pt x="67" y="6"/>
                  <a:pt x="61" y="1"/>
                  <a:pt x="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36"/>
          <p:cNvSpPr/>
          <p:nvPr/>
        </p:nvSpPr>
        <p:spPr>
          <a:xfrm>
            <a:off x="8373351" y="1428567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36"/>
          <p:cNvSpPr/>
          <p:nvPr/>
        </p:nvSpPr>
        <p:spPr>
          <a:xfrm>
            <a:off x="8370028" y="1425877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lnTo>
                  <a:pt x="0" y="40"/>
                </a:lnTo>
                <a:cubicBezTo>
                  <a:pt x="0" y="63"/>
                  <a:pt x="0" y="63"/>
                  <a:pt x="22" y="85"/>
                </a:cubicBezTo>
                <a:lnTo>
                  <a:pt x="91" y="85"/>
                </a:lnTo>
                <a:cubicBezTo>
                  <a:pt x="91" y="63"/>
                  <a:pt x="112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36"/>
          <p:cNvSpPr/>
          <p:nvPr/>
        </p:nvSpPr>
        <p:spPr>
          <a:xfrm>
            <a:off x="8448505" y="1371450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3" y="1"/>
                </a:moveTo>
                <a:cubicBezTo>
                  <a:pt x="1" y="1"/>
                  <a:pt x="1" y="22"/>
                  <a:pt x="1" y="46"/>
                </a:cubicBezTo>
                <a:cubicBezTo>
                  <a:pt x="15" y="46"/>
                  <a:pt x="31" y="55"/>
                  <a:pt x="39" y="55"/>
                </a:cubicBezTo>
                <a:cubicBezTo>
                  <a:pt x="43" y="55"/>
                  <a:pt x="46" y="53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36"/>
          <p:cNvSpPr/>
          <p:nvPr/>
        </p:nvSpPr>
        <p:spPr>
          <a:xfrm>
            <a:off x="8444866" y="1367811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57" y="29"/>
                </a:moveTo>
                <a:cubicBezTo>
                  <a:pt x="63" y="29"/>
                  <a:pt x="69" y="35"/>
                  <a:pt x="69" y="45"/>
                </a:cubicBezTo>
                <a:lnTo>
                  <a:pt x="69" y="69"/>
                </a:lnTo>
                <a:lnTo>
                  <a:pt x="46" y="69"/>
                </a:lnTo>
                <a:lnTo>
                  <a:pt x="46" y="45"/>
                </a:lnTo>
                <a:cubicBezTo>
                  <a:pt x="46" y="35"/>
                  <a:pt x="51" y="29"/>
                  <a:pt x="57" y="29"/>
                </a:cubicBezTo>
                <a:close/>
                <a:moveTo>
                  <a:pt x="24" y="0"/>
                </a:moveTo>
                <a:lnTo>
                  <a:pt x="24" y="45"/>
                </a:lnTo>
                <a:cubicBezTo>
                  <a:pt x="0" y="45"/>
                  <a:pt x="24" y="69"/>
                  <a:pt x="24" y="69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cubicBezTo>
                  <a:pt x="91" y="69"/>
                  <a:pt x="91" y="69"/>
                  <a:pt x="114" y="45"/>
                </a:cubicBez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36"/>
          <p:cNvSpPr/>
          <p:nvPr/>
        </p:nvSpPr>
        <p:spPr>
          <a:xfrm>
            <a:off x="8430627" y="1504354"/>
            <a:ext cx="10917" cy="10126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37" y="1"/>
                </a:moveTo>
                <a:cubicBezTo>
                  <a:pt x="29" y="1"/>
                  <a:pt x="24" y="7"/>
                  <a:pt x="24" y="19"/>
                </a:cubicBezTo>
                <a:cubicBezTo>
                  <a:pt x="0" y="19"/>
                  <a:pt x="0" y="40"/>
                  <a:pt x="24" y="40"/>
                </a:cubicBezTo>
                <a:cubicBezTo>
                  <a:pt x="24" y="64"/>
                  <a:pt x="45" y="64"/>
                  <a:pt x="45" y="64"/>
                </a:cubicBezTo>
                <a:cubicBezTo>
                  <a:pt x="69" y="40"/>
                  <a:pt x="69" y="19"/>
                  <a:pt x="69" y="19"/>
                </a:cubicBezTo>
                <a:cubicBezTo>
                  <a:pt x="57" y="7"/>
                  <a:pt x="46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36"/>
          <p:cNvSpPr/>
          <p:nvPr/>
        </p:nvSpPr>
        <p:spPr>
          <a:xfrm>
            <a:off x="8427146" y="1500874"/>
            <a:ext cx="17879" cy="17088"/>
          </a:xfrm>
          <a:custGeom>
            <a:avLst/>
            <a:gdLst/>
            <a:ahLst/>
            <a:cxnLst/>
            <a:rect l="l" t="t" r="r" b="b"/>
            <a:pathLst>
              <a:path w="113" h="108" extrusionOk="0">
                <a:moveTo>
                  <a:pt x="67" y="41"/>
                </a:moveTo>
                <a:lnTo>
                  <a:pt x="67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65" y="1"/>
                </a:moveTo>
                <a:cubicBezTo>
                  <a:pt x="51" y="1"/>
                  <a:pt x="34" y="6"/>
                  <a:pt x="22" y="17"/>
                </a:cubicBezTo>
                <a:cubicBezTo>
                  <a:pt x="22" y="41"/>
                  <a:pt x="0" y="62"/>
                  <a:pt x="22" y="86"/>
                </a:cubicBezTo>
                <a:lnTo>
                  <a:pt x="46" y="107"/>
                </a:lnTo>
                <a:lnTo>
                  <a:pt x="67" y="107"/>
                </a:lnTo>
                <a:cubicBezTo>
                  <a:pt x="67" y="107"/>
                  <a:pt x="67" y="86"/>
                  <a:pt x="91" y="86"/>
                </a:cubicBezTo>
                <a:lnTo>
                  <a:pt x="112" y="62"/>
                </a:lnTo>
                <a:cubicBezTo>
                  <a:pt x="112" y="41"/>
                  <a:pt x="112" y="41"/>
                  <a:pt x="91" y="17"/>
                </a:cubicBezTo>
                <a:cubicBezTo>
                  <a:pt x="91" y="6"/>
                  <a:pt x="79" y="1"/>
                  <a:pt x="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36"/>
          <p:cNvSpPr/>
          <p:nvPr/>
        </p:nvSpPr>
        <p:spPr>
          <a:xfrm>
            <a:off x="8505781" y="1446288"/>
            <a:ext cx="10601" cy="10126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36"/>
          <p:cNvSpPr/>
          <p:nvPr/>
        </p:nvSpPr>
        <p:spPr>
          <a:xfrm>
            <a:off x="8505781" y="144296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45"/>
                </a:moveTo>
                <a:lnTo>
                  <a:pt x="45" y="67"/>
                </a:lnTo>
                <a:lnTo>
                  <a:pt x="22" y="67"/>
                </a:lnTo>
                <a:lnTo>
                  <a:pt x="22" y="45"/>
                </a:lnTo>
                <a:close/>
                <a:moveTo>
                  <a:pt x="45" y="0"/>
                </a:moveTo>
                <a:cubicBezTo>
                  <a:pt x="45" y="0"/>
                  <a:pt x="22" y="0"/>
                  <a:pt x="22" y="22"/>
                </a:cubicBezTo>
                <a:cubicBezTo>
                  <a:pt x="0" y="22"/>
                  <a:pt x="0" y="67"/>
                  <a:pt x="0" y="91"/>
                </a:cubicBezTo>
                <a:lnTo>
                  <a:pt x="67" y="91"/>
                </a:lnTo>
                <a:lnTo>
                  <a:pt x="90" y="67"/>
                </a:lnTo>
                <a:cubicBezTo>
                  <a:pt x="90" y="45"/>
                  <a:pt x="90" y="22"/>
                  <a:pt x="67" y="22"/>
                </a:cubicBezTo>
                <a:cubicBezTo>
                  <a:pt x="67" y="22"/>
                  <a:pt x="67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36"/>
          <p:cNvSpPr/>
          <p:nvPr/>
        </p:nvSpPr>
        <p:spPr>
          <a:xfrm>
            <a:off x="8423348" y="1571440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1" y="1"/>
                </a:moveTo>
                <a:lnTo>
                  <a:pt x="1" y="46"/>
                </a:lnTo>
                <a:cubicBezTo>
                  <a:pt x="13" y="57"/>
                  <a:pt x="19" y="62"/>
                  <a:pt x="24" y="62"/>
                </a:cubicBezTo>
                <a:cubicBezTo>
                  <a:pt x="30" y="62"/>
                  <a:pt x="35" y="57"/>
                  <a:pt x="46" y="46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36"/>
          <p:cNvSpPr/>
          <p:nvPr/>
        </p:nvSpPr>
        <p:spPr>
          <a:xfrm>
            <a:off x="8420026" y="1568750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cubicBezTo>
                  <a:pt x="22" y="40"/>
                  <a:pt x="22" y="40"/>
                  <a:pt x="45" y="40"/>
                </a:cubicBez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0" y="18"/>
                  <a:pt x="0" y="63"/>
                  <a:pt x="22" y="85"/>
                </a:cubicBezTo>
                <a:lnTo>
                  <a:pt x="67" y="85"/>
                </a:lnTo>
                <a:cubicBezTo>
                  <a:pt x="91" y="63"/>
                  <a:pt x="91" y="40"/>
                  <a:pt x="91" y="18"/>
                </a:cubicBezTo>
                <a:cubicBezTo>
                  <a:pt x="79" y="6"/>
                  <a:pt x="68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36"/>
          <p:cNvSpPr/>
          <p:nvPr/>
        </p:nvSpPr>
        <p:spPr>
          <a:xfrm>
            <a:off x="8266236" y="1210540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18" y="64"/>
                  <a:pt x="24" y="64"/>
                </a:cubicBezTo>
                <a:cubicBezTo>
                  <a:pt x="30" y="64"/>
                  <a:pt x="35" y="58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36"/>
          <p:cNvSpPr/>
          <p:nvPr/>
        </p:nvSpPr>
        <p:spPr>
          <a:xfrm>
            <a:off x="8262755" y="1208009"/>
            <a:ext cx="14556" cy="13607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23" y="17"/>
                  <a:pt x="1" y="17"/>
                  <a:pt x="1" y="40"/>
                </a:cubicBezTo>
                <a:cubicBezTo>
                  <a:pt x="1" y="40"/>
                  <a:pt x="1" y="62"/>
                  <a:pt x="23" y="62"/>
                </a:cubicBezTo>
                <a:cubicBezTo>
                  <a:pt x="23" y="86"/>
                  <a:pt x="23" y="86"/>
                  <a:pt x="46" y="86"/>
                </a:cubicBezTo>
                <a:lnTo>
                  <a:pt x="68" y="86"/>
                </a:lnTo>
                <a:cubicBezTo>
                  <a:pt x="91" y="62"/>
                  <a:pt x="91" y="62"/>
                  <a:pt x="91" y="40"/>
                </a:cubicBezTo>
                <a:lnTo>
                  <a:pt x="91" y="17"/>
                </a:ln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36"/>
          <p:cNvSpPr/>
          <p:nvPr/>
        </p:nvSpPr>
        <p:spPr>
          <a:xfrm>
            <a:off x="8323354" y="1285695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1" y="46"/>
                </a:cubicBezTo>
                <a:cubicBezTo>
                  <a:pt x="13" y="57"/>
                  <a:pt x="24" y="62"/>
                  <a:pt x="32" y="62"/>
                </a:cubicBezTo>
                <a:cubicBezTo>
                  <a:pt x="41" y="62"/>
                  <a:pt x="46" y="57"/>
                  <a:pt x="46" y="46"/>
                </a:cubicBezTo>
                <a:cubicBezTo>
                  <a:pt x="69" y="46"/>
                  <a:pt x="69" y="23"/>
                  <a:pt x="69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36"/>
          <p:cNvSpPr/>
          <p:nvPr/>
        </p:nvSpPr>
        <p:spPr>
          <a:xfrm>
            <a:off x="8320031" y="1283005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lnTo>
                  <a:pt x="22" y="40"/>
                </a:lnTo>
                <a:cubicBezTo>
                  <a:pt x="0" y="63"/>
                  <a:pt x="22" y="63"/>
                  <a:pt x="22" y="85"/>
                </a:cubicBezTo>
                <a:lnTo>
                  <a:pt x="90" y="85"/>
                </a:ln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36"/>
          <p:cNvSpPr/>
          <p:nvPr/>
        </p:nvSpPr>
        <p:spPr>
          <a:xfrm>
            <a:off x="8248516" y="1343761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1"/>
                </a:moveTo>
                <a:cubicBezTo>
                  <a:pt x="23" y="1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8" y="40"/>
                  <a:pt x="68" y="17"/>
                  <a:pt x="46" y="17"/>
                </a:cubicBezTo>
                <a:cubicBezTo>
                  <a:pt x="46" y="6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36"/>
          <p:cNvSpPr/>
          <p:nvPr/>
        </p:nvSpPr>
        <p:spPr>
          <a:xfrm>
            <a:off x="8244876" y="1341230"/>
            <a:ext cx="18037" cy="16138"/>
          </a:xfrm>
          <a:custGeom>
            <a:avLst/>
            <a:gdLst/>
            <a:ahLst/>
            <a:cxnLst/>
            <a:rect l="l" t="t" r="r" b="b"/>
            <a:pathLst>
              <a:path w="114" h="102" extrusionOk="0">
                <a:moveTo>
                  <a:pt x="69" y="33"/>
                </a:moveTo>
                <a:lnTo>
                  <a:pt x="69" y="56"/>
                </a:lnTo>
                <a:lnTo>
                  <a:pt x="45" y="56"/>
                </a:lnTo>
                <a:lnTo>
                  <a:pt x="45" y="33"/>
                </a:lnTo>
                <a:close/>
                <a:moveTo>
                  <a:pt x="46" y="1"/>
                </a:moveTo>
                <a:cubicBezTo>
                  <a:pt x="38" y="1"/>
                  <a:pt x="31" y="3"/>
                  <a:pt x="24" y="11"/>
                </a:cubicBezTo>
                <a:lnTo>
                  <a:pt x="0" y="33"/>
                </a:lnTo>
                <a:cubicBezTo>
                  <a:pt x="0" y="56"/>
                  <a:pt x="0" y="78"/>
                  <a:pt x="24" y="78"/>
                </a:cubicBezTo>
                <a:lnTo>
                  <a:pt x="45" y="101"/>
                </a:lnTo>
                <a:cubicBezTo>
                  <a:pt x="69" y="101"/>
                  <a:pt x="69" y="101"/>
                  <a:pt x="91" y="78"/>
                </a:cubicBezTo>
                <a:cubicBezTo>
                  <a:pt x="91" y="78"/>
                  <a:pt x="114" y="33"/>
                  <a:pt x="91" y="11"/>
                </a:cubicBezTo>
                <a:cubicBezTo>
                  <a:pt x="76" y="11"/>
                  <a:pt x="61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36"/>
          <p:cNvSpPr/>
          <p:nvPr/>
        </p:nvSpPr>
        <p:spPr>
          <a:xfrm>
            <a:off x="8255635" y="1276992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40" y="0"/>
                </a:moveTo>
                <a:cubicBezTo>
                  <a:pt x="36" y="0"/>
                  <a:pt x="30" y="3"/>
                  <a:pt x="23" y="11"/>
                </a:cubicBezTo>
                <a:cubicBezTo>
                  <a:pt x="1" y="11"/>
                  <a:pt x="1" y="32"/>
                  <a:pt x="23" y="56"/>
                </a:cubicBezTo>
                <a:lnTo>
                  <a:pt x="68" y="56"/>
                </a:lnTo>
                <a:lnTo>
                  <a:pt x="68" y="11"/>
                </a:lnTo>
                <a:cubicBezTo>
                  <a:pt x="53" y="11"/>
                  <a:pt x="48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36"/>
          <p:cNvSpPr/>
          <p:nvPr/>
        </p:nvSpPr>
        <p:spPr>
          <a:xfrm>
            <a:off x="8255635" y="1274936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46" y="69"/>
                </a:lnTo>
                <a:cubicBezTo>
                  <a:pt x="23" y="69"/>
                  <a:pt x="23" y="69"/>
                  <a:pt x="23" y="45"/>
                </a:cubicBezTo>
                <a:lnTo>
                  <a:pt x="23" y="24"/>
                </a:lnTo>
                <a:close/>
                <a:moveTo>
                  <a:pt x="23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1" y="91"/>
                  <a:pt x="23" y="91"/>
                  <a:pt x="23" y="91"/>
                </a:cubicBezTo>
                <a:lnTo>
                  <a:pt x="68" y="91"/>
                </a:lnTo>
                <a:cubicBezTo>
                  <a:pt x="91" y="69"/>
                  <a:pt x="91" y="45"/>
                  <a:pt x="68" y="24"/>
                </a:cubicBezTo>
                <a:cubicBezTo>
                  <a:pt x="68" y="0"/>
                  <a:pt x="23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36"/>
          <p:cNvSpPr/>
          <p:nvPr/>
        </p:nvSpPr>
        <p:spPr>
          <a:xfrm>
            <a:off x="8330632" y="1218609"/>
            <a:ext cx="10917" cy="10126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54" y="1"/>
                </a:moveTo>
                <a:cubicBezTo>
                  <a:pt x="46" y="1"/>
                  <a:pt x="34" y="7"/>
                  <a:pt x="23" y="19"/>
                </a:cubicBezTo>
                <a:cubicBezTo>
                  <a:pt x="23" y="19"/>
                  <a:pt x="0" y="40"/>
                  <a:pt x="23" y="40"/>
                </a:cubicBezTo>
                <a:cubicBezTo>
                  <a:pt x="23" y="64"/>
                  <a:pt x="45" y="64"/>
                  <a:pt x="69" y="64"/>
                </a:cubicBezTo>
                <a:lnTo>
                  <a:pt x="69" y="19"/>
                </a:lnTo>
                <a:cubicBezTo>
                  <a:pt x="69" y="7"/>
                  <a:pt x="63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36"/>
          <p:cNvSpPr/>
          <p:nvPr/>
        </p:nvSpPr>
        <p:spPr>
          <a:xfrm>
            <a:off x="8330632" y="1216236"/>
            <a:ext cx="14398" cy="15980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4"/>
                </a:moveTo>
                <a:cubicBezTo>
                  <a:pt x="69" y="34"/>
                  <a:pt x="69" y="55"/>
                  <a:pt x="69" y="55"/>
                </a:cubicBezTo>
                <a:lnTo>
                  <a:pt x="23" y="55"/>
                </a:lnTo>
                <a:cubicBezTo>
                  <a:pt x="23" y="55"/>
                  <a:pt x="23" y="34"/>
                  <a:pt x="45" y="34"/>
                </a:cubicBezTo>
                <a:close/>
                <a:moveTo>
                  <a:pt x="46" y="0"/>
                </a:moveTo>
                <a:cubicBezTo>
                  <a:pt x="38" y="0"/>
                  <a:pt x="31" y="3"/>
                  <a:pt x="23" y="10"/>
                </a:cubicBezTo>
                <a:cubicBezTo>
                  <a:pt x="0" y="34"/>
                  <a:pt x="0" y="55"/>
                  <a:pt x="0" y="79"/>
                </a:cubicBezTo>
                <a:cubicBezTo>
                  <a:pt x="23" y="79"/>
                  <a:pt x="23" y="100"/>
                  <a:pt x="45" y="100"/>
                </a:cubicBezTo>
                <a:cubicBezTo>
                  <a:pt x="45" y="100"/>
                  <a:pt x="69" y="100"/>
                  <a:pt x="69" y="79"/>
                </a:cubicBezTo>
                <a:cubicBezTo>
                  <a:pt x="90" y="79"/>
                  <a:pt x="90" y="55"/>
                  <a:pt x="90" y="55"/>
                </a:cubicBezTo>
                <a:lnTo>
                  <a:pt x="90" y="10"/>
                </a:ln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36"/>
          <p:cNvSpPr/>
          <p:nvPr/>
        </p:nvSpPr>
        <p:spPr>
          <a:xfrm>
            <a:off x="8316234" y="1353413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" y="58"/>
                  <a:pt x="7" y="64"/>
                  <a:pt x="15" y="64"/>
                </a:cubicBezTo>
                <a:cubicBezTo>
                  <a:pt x="24" y="64"/>
                  <a:pt x="35" y="58"/>
                  <a:pt x="46" y="46"/>
                </a:cubicBezTo>
                <a:cubicBezTo>
                  <a:pt x="46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36"/>
          <p:cNvSpPr/>
          <p:nvPr/>
        </p:nvSpPr>
        <p:spPr>
          <a:xfrm>
            <a:off x="8312911" y="1350881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7" y="40"/>
                </a:moveTo>
                <a:lnTo>
                  <a:pt x="45" y="62"/>
                </a:lnTo>
                <a:lnTo>
                  <a:pt x="22" y="40"/>
                </a:ln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2" y="86"/>
                  <a:pt x="22" y="86"/>
                  <a:pt x="45" y="86"/>
                </a:cubicBezTo>
                <a:lnTo>
                  <a:pt x="67" y="86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36"/>
          <p:cNvSpPr/>
          <p:nvPr/>
        </p:nvSpPr>
        <p:spPr>
          <a:xfrm>
            <a:off x="8391388" y="1293764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1" y="0"/>
                </a:moveTo>
                <a:cubicBezTo>
                  <a:pt x="23" y="0"/>
                  <a:pt x="12" y="6"/>
                  <a:pt x="1" y="17"/>
                </a:cubicBezTo>
                <a:lnTo>
                  <a:pt x="1" y="62"/>
                </a:lnTo>
                <a:lnTo>
                  <a:pt x="46" y="62"/>
                </a:lnTo>
                <a:cubicBezTo>
                  <a:pt x="68" y="40"/>
                  <a:pt x="68" y="40"/>
                  <a:pt x="46" y="17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6"/>
          <p:cNvSpPr/>
          <p:nvPr/>
        </p:nvSpPr>
        <p:spPr>
          <a:xfrm>
            <a:off x="8387749" y="1292973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cubicBezTo>
                  <a:pt x="57" y="56"/>
                  <a:pt x="51" y="61"/>
                  <a:pt x="48" y="61"/>
                </a:cubicBezTo>
                <a:cubicBezTo>
                  <a:pt x="45" y="61"/>
                  <a:pt x="45" y="56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cubicBezTo>
                  <a:pt x="69" y="90"/>
                  <a:pt x="69" y="90"/>
                  <a:pt x="69" y="67"/>
                </a:cubicBezTo>
                <a:cubicBezTo>
                  <a:pt x="91" y="67"/>
                  <a:pt x="114" y="45"/>
                  <a:pt x="91" y="22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6"/>
          <p:cNvSpPr/>
          <p:nvPr/>
        </p:nvSpPr>
        <p:spPr>
          <a:xfrm>
            <a:off x="8341391" y="1151999"/>
            <a:ext cx="10759" cy="8702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28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1" y="55"/>
                </a:cubicBezTo>
                <a:lnTo>
                  <a:pt x="46" y="55"/>
                </a:lnTo>
                <a:cubicBezTo>
                  <a:pt x="67" y="55"/>
                  <a:pt x="67" y="33"/>
                  <a:pt x="46" y="10"/>
                </a:cubicBezTo>
                <a:cubicBezTo>
                  <a:pt x="46" y="10"/>
                  <a:pt x="35" y="0"/>
                  <a:pt x="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36"/>
          <p:cNvSpPr/>
          <p:nvPr/>
        </p:nvSpPr>
        <p:spPr>
          <a:xfrm>
            <a:off x="8337752" y="1150100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45" y="22"/>
                </a:moveTo>
                <a:cubicBezTo>
                  <a:pt x="69" y="22"/>
                  <a:pt x="69" y="22"/>
                  <a:pt x="69" y="45"/>
                </a:cubicBezTo>
                <a:cubicBezTo>
                  <a:pt x="69" y="67"/>
                  <a:pt x="45" y="67"/>
                  <a:pt x="45" y="67"/>
                </a:cubicBez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90" y="67"/>
                  <a:pt x="114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6"/>
          <p:cNvSpPr/>
          <p:nvPr/>
        </p:nvSpPr>
        <p:spPr>
          <a:xfrm>
            <a:off x="8380629" y="1361482"/>
            <a:ext cx="10917" cy="10126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45" y="1"/>
                </a:moveTo>
                <a:cubicBezTo>
                  <a:pt x="40" y="1"/>
                  <a:pt x="34" y="7"/>
                  <a:pt x="24" y="19"/>
                </a:cubicBezTo>
                <a:cubicBezTo>
                  <a:pt x="0" y="19"/>
                  <a:pt x="0" y="40"/>
                  <a:pt x="24" y="40"/>
                </a:cubicBezTo>
                <a:cubicBezTo>
                  <a:pt x="24" y="64"/>
                  <a:pt x="45" y="64"/>
                  <a:pt x="69" y="64"/>
                </a:cubicBezTo>
                <a:lnTo>
                  <a:pt x="69" y="19"/>
                </a:lnTo>
                <a:cubicBezTo>
                  <a:pt x="57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36"/>
          <p:cNvSpPr/>
          <p:nvPr/>
        </p:nvSpPr>
        <p:spPr>
          <a:xfrm>
            <a:off x="8380629" y="1359109"/>
            <a:ext cx="14398" cy="15980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4"/>
                </a:moveTo>
                <a:cubicBezTo>
                  <a:pt x="69" y="55"/>
                  <a:pt x="45" y="55"/>
                  <a:pt x="45" y="55"/>
                </a:cubicBezTo>
                <a:lnTo>
                  <a:pt x="24" y="55"/>
                </a:lnTo>
                <a:lnTo>
                  <a:pt x="24" y="34"/>
                </a:lnTo>
                <a:close/>
                <a:moveTo>
                  <a:pt x="35" y="0"/>
                </a:moveTo>
                <a:cubicBezTo>
                  <a:pt x="29" y="0"/>
                  <a:pt x="24" y="3"/>
                  <a:pt x="24" y="10"/>
                </a:cubicBezTo>
                <a:cubicBezTo>
                  <a:pt x="0" y="10"/>
                  <a:pt x="0" y="34"/>
                  <a:pt x="0" y="34"/>
                </a:cubicBezTo>
                <a:lnTo>
                  <a:pt x="0" y="79"/>
                </a:lnTo>
                <a:cubicBezTo>
                  <a:pt x="24" y="79"/>
                  <a:pt x="24" y="100"/>
                  <a:pt x="45" y="100"/>
                </a:cubicBezTo>
                <a:lnTo>
                  <a:pt x="69" y="79"/>
                </a:lnTo>
                <a:cubicBezTo>
                  <a:pt x="90" y="79"/>
                  <a:pt x="90" y="34"/>
                  <a:pt x="69" y="10"/>
                </a:cubicBezTo>
                <a:cubicBezTo>
                  <a:pt x="69" y="10"/>
                  <a:pt x="49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6"/>
          <p:cNvSpPr/>
          <p:nvPr/>
        </p:nvSpPr>
        <p:spPr>
          <a:xfrm>
            <a:off x="8148521" y="1058016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22" y="62"/>
                </a:cubicBezTo>
                <a:lnTo>
                  <a:pt x="46" y="62"/>
                </a:lnTo>
                <a:cubicBezTo>
                  <a:pt x="67" y="40"/>
                  <a:pt x="67" y="40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36"/>
          <p:cNvSpPr/>
          <p:nvPr/>
        </p:nvSpPr>
        <p:spPr>
          <a:xfrm>
            <a:off x="8148521" y="105722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cubicBezTo>
                  <a:pt x="46" y="53"/>
                  <a:pt x="43" y="55"/>
                  <a:pt x="40" y="55"/>
                </a:cubicBezTo>
                <a:cubicBezTo>
                  <a:pt x="33" y="55"/>
                  <a:pt x="22" y="45"/>
                  <a:pt x="22" y="45"/>
                </a:cubicBezTo>
                <a:lnTo>
                  <a:pt x="22" y="22"/>
                </a:lnTo>
                <a:close/>
                <a:moveTo>
                  <a:pt x="1" y="0"/>
                </a:moveTo>
                <a:lnTo>
                  <a:pt x="1" y="45"/>
                </a:lnTo>
                <a:lnTo>
                  <a:pt x="1" y="67"/>
                </a:lnTo>
                <a:cubicBezTo>
                  <a:pt x="1" y="90"/>
                  <a:pt x="22" y="90"/>
                  <a:pt x="46" y="90"/>
                </a:cubicBezTo>
                <a:lnTo>
                  <a:pt x="67" y="67"/>
                </a:lnTo>
                <a:cubicBezTo>
                  <a:pt x="67" y="67"/>
                  <a:pt x="91" y="67"/>
                  <a:pt x="91" y="45"/>
                </a:cubicBezTo>
                <a:cubicBezTo>
                  <a:pt x="91" y="45"/>
                  <a:pt x="91" y="22"/>
                  <a:pt x="67" y="22"/>
                </a:cubicBezTo>
                <a:cubicBezTo>
                  <a:pt x="67" y="0"/>
                  <a:pt x="22" y="0"/>
                  <a:pt x="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6"/>
          <p:cNvSpPr/>
          <p:nvPr/>
        </p:nvSpPr>
        <p:spPr>
          <a:xfrm>
            <a:off x="8205638" y="1134120"/>
            <a:ext cx="10759" cy="10443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45" y="0"/>
                </a:moveTo>
                <a:cubicBezTo>
                  <a:pt x="38" y="0"/>
                  <a:pt x="30" y="3"/>
                  <a:pt x="22" y="11"/>
                </a:cubicBezTo>
                <a:cubicBezTo>
                  <a:pt x="1" y="11"/>
                  <a:pt x="1" y="32"/>
                  <a:pt x="22" y="56"/>
                </a:cubicBezTo>
                <a:cubicBezTo>
                  <a:pt x="22" y="56"/>
                  <a:pt x="33" y="66"/>
                  <a:pt x="46" y="66"/>
                </a:cubicBezTo>
                <a:cubicBezTo>
                  <a:pt x="53" y="66"/>
                  <a:pt x="60" y="63"/>
                  <a:pt x="68" y="56"/>
                </a:cubicBezTo>
                <a:lnTo>
                  <a:pt x="68" y="11"/>
                </a:lnTo>
                <a:cubicBezTo>
                  <a:pt x="68" y="11"/>
                  <a:pt x="58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6"/>
          <p:cNvSpPr/>
          <p:nvPr/>
        </p:nvSpPr>
        <p:spPr>
          <a:xfrm>
            <a:off x="8205638" y="1132063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68" y="45"/>
                </a:lnTo>
                <a:cubicBezTo>
                  <a:pt x="68" y="45"/>
                  <a:pt x="46" y="45"/>
                  <a:pt x="46" y="69"/>
                </a:cubicBezTo>
                <a:cubicBezTo>
                  <a:pt x="46" y="69"/>
                  <a:pt x="22" y="69"/>
                  <a:pt x="22" y="45"/>
                </a:cubicBezTo>
                <a:lnTo>
                  <a:pt x="22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cubicBezTo>
                  <a:pt x="91" y="45"/>
                  <a:pt x="91" y="24"/>
                  <a:pt x="68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6"/>
          <p:cNvSpPr/>
          <p:nvPr/>
        </p:nvSpPr>
        <p:spPr>
          <a:xfrm>
            <a:off x="8130484" y="1192819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36"/>
          <p:cNvSpPr/>
          <p:nvPr/>
        </p:nvSpPr>
        <p:spPr>
          <a:xfrm>
            <a:off x="8130484" y="1190130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lose/>
                <a:moveTo>
                  <a:pt x="44" y="0"/>
                </a:moveTo>
                <a:cubicBezTo>
                  <a:pt x="30" y="0"/>
                  <a:pt x="13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6"/>
          <p:cNvSpPr/>
          <p:nvPr/>
        </p:nvSpPr>
        <p:spPr>
          <a:xfrm>
            <a:off x="8141401" y="1124943"/>
            <a:ext cx="10759" cy="10917"/>
          </a:xfrm>
          <a:custGeom>
            <a:avLst/>
            <a:gdLst/>
            <a:ahLst/>
            <a:cxnLst/>
            <a:rect l="l" t="t" r="r" b="b"/>
            <a:pathLst>
              <a:path w="68" h="69" extrusionOk="0">
                <a:moveTo>
                  <a:pt x="0" y="0"/>
                </a:moveTo>
                <a:lnTo>
                  <a:pt x="0" y="45"/>
                </a:lnTo>
                <a:cubicBezTo>
                  <a:pt x="22" y="69"/>
                  <a:pt x="22" y="69"/>
                  <a:pt x="46" y="69"/>
                </a:cubicBezTo>
                <a:cubicBezTo>
                  <a:pt x="67" y="45"/>
                  <a:pt x="67" y="24"/>
                  <a:pt x="46" y="24"/>
                </a:cubicBezTo>
                <a:cubicBezTo>
                  <a:pt x="46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36"/>
          <p:cNvSpPr/>
          <p:nvPr/>
        </p:nvSpPr>
        <p:spPr>
          <a:xfrm>
            <a:off x="8137603" y="1122253"/>
            <a:ext cx="14556" cy="17088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cubicBezTo>
                  <a:pt x="46" y="62"/>
                  <a:pt x="24" y="62"/>
                  <a:pt x="24" y="41"/>
                </a:cubicBez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cubicBezTo>
                  <a:pt x="1" y="17"/>
                  <a:pt x="1" y="41"/>
                  <a:pt x="1" y="41"/>
                </a:cubicBezTo>
                <a:cubicBezTo>
                  <a:pt x="1" y="62"/>
                  <a:pt x="1" y="62"/>
                  <a:pt x="24" y="86"/>
                </a:cubicBezTo>
                <a:lnTo>
                  <a:pt x="46" y="107"/>
                </a:lnTo>
                <a:cubicBezTo>
                  <a:pt x="70" y="107"/>
                  <a:pt x="70" y="86"/>
                  <a:pt x="70" y="86"/>
                </a:cubicBezTo>
                <a:cubicBezTo>
                  <a:pt x="91" y="86"/>
                  <a:pt x="91" y="62"/>
                  <a:pt x="91" y="62"/>
                </a:cubicBezTo>
                <a:lnTo>
                  <a:pt x="91" y="17"/>
                </a:ln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6"/>
          <p:cNvSpPr/>
          <p:nvPr/>
        </p:nvSpPr>
        <p:spPr>
          <a:xfrm>
            <a:off x="8216239" y="1067668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24"/>
                  <a:pt x="1" y="46"/>
                </a:cubicBez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6"/>
          <p:cNvSpPr/>
          <p:nvPr/>
        </p:nvSpPr>
        <p:spPr>
          <a:xfrm>
            <a:off x="8212758" y="1065136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17"/>
                  <a:pt x="1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91" y="62"/>
                  <a:pt x="113" y="40"/>
                  <a:pt x="91" y="17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6"/>
          <p:cNvSpPr/>
          <p:nvPr/>
        </p:nvSpPr>
        <p:spPr>
          <a:xfrm>
            <a:off x="8198518" y="1200889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1"/>
                </a:moveTo>
                <a:cubicBezTo>
                  <a:pt x="28" y="1"/>
                  <a:pt x="22" y="6"/>
                  <a:pt x="22" y="17"/>
                </a:cubicBezTo>
                <a:cubicBezTo>
                  <a:pt x="1" y="17"/>
                  <a:pt x="1" y="40"/>
                  <a:pt x="1" y="62"/>
                </a:cubicBezTo>
                <a:lnTo>
                  <a:pt x="46" y="62"/>
                </a:lnTo>
                <a:cubicBezTo>
                  <a:pt x="67" y="40"/>
                  <a:pt x="67" y="40"/>
                  <a:pt x="67" y="17"/>
                </a:cubicBezTo>
                <a:cubicBezTo>
                  <a:pt x="57" y="6"/>
                  <a:pt x="45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36"/>
          <p:cNvSpPr/>
          <p:nvPr/>
        </p:nvSpPr>
        <p:spPr>
          <a:xfrm>
            <a:off x="8194879" y="1198515"/>
            <a:ext cx="18037" cy="15980"/>
          </a:xfrm>
          <a:custGeom>
            <a:avLst/>
            <a:gdLst/>
            <a:ahLst/>
            <a:cxnLst/>
            <a:rect l="l" t="t" r="r" b="b"/>
            <a:pathLst>
              <a:path w="114" h="101" extrusionOk="0">
                <a:moveTo>
                  <a:pt x="69" y="32"/>
                </a:moveTo>
                <a:lnTo>
                  <a:pt x="69" y="55"/>
                </a:lnTo>
                <a:lnTo>
                  <a:pt x="45" y="55"/>
                </a:lnTo>
                <a:lnTo>
                  <a:pt x="45" y="32"/>
                </a:lnTo>
                <a:close/>
                <a:moveTo>
                  <a:pt x="43" y="0"/>
                </a:moveTo>
                <a:cubicBezTo>
                  <a:pt x="37" y="0"/>
                  <a:pt x="30" y="3"/>
                  <a:pt x="24" y="10"/>
                </a:cubicBezTo>
                <a:cubicBezTo>
                  <a:pt x="0" y="32"/>
                  <a:pt x="0" y="55"/>
                  <a:pt x="24" y="77"/>
                </a:cubicBezTo>
                <a:lnTo>
                  <a:pt x="45" y="100"/>
                </a:lnTo>
                <a:cubicBezTo>
                  <a:pt x="69" y="100"/>
                  <a:pt x="69" y="100"/>
                  <a:pt x="90" y="77"/>
                </a:cubicBezTo>
                <a:cubicBezTo>
                  <a:pt x="114" y="77"/>
                  <a:pt x="114" y="32"/>
                  <a:pt x="90" y="32"/>
                </a:cubicBezTo>
                <a:cubicBezTo>
                  <a:pt x="75" y="17"/>
                  <a:pt x="59" y="0"/>
                  <a:pt x="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36"/>
          <p:cNvSpPr/>
          <p:nvPr/>
        </p:nvSpPr>
        <p:spPr>
          <a:xfrm>
            <a:off x="8273356" y="1142822"/>
            <a:ext cx="11075" cy="10759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68"/>
                  <a:pt x="46" y="68"/>
                  <a:pt x="46" y="68"/>
                </a:cubicBezTo>
                <a:cubicBezTo>
                  <a:pt x="69" y="46"/>
                  <a:pt x="69" y="23"/>
                  <a:pt x="69" y="23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6"/>
          <p:cNvSpPr/>
          <p:nvPr/>
        </p:nvSpPr>
        <p:spPr>
          <a:xfrm>
            <a:off x="8273356" y="1140132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lnTo>
                  <a:pt x="46" y="63"/>
                </a:lnTo>
                <a:lnTo>
                  <a:pt x="24" y="63"/>
                </a:lnTo>
                <a:lnTo>
                  <a:pt x="24" y="40"/>
                </a:lnTo>
                <a:close/>
                <a:moveTo>
                  <a:pt x="44" y="0"/>
                </a:moveTo>
                <a:cubicBezTo>
                  <a:pt x="30" y="0"/>
                  <a:pt x="13" y="6"/>
                  <a:pt x="1" y="18"/>
                </a:cubicBezTo>
                <a:lnTo>
                  <a:pt x="1" y="40"/>
                </a:lnTo>
                <a:lnTo>
                  <a:pt x="1" y="85"/>
                </a:lnTo>
                <a:lnTo>
                  <a:pt x="69" y="85"/>
                </a:lnTo>
                <a:lnTo>
                  <a:pt x="91" y="63"/>
                </a:lnTo>
                <a:cubicBezTo>
                  <a:pt x="91" y="40"/>
                  <a:pt x="91" y="40"/>
                  <a:pt x="69" y="18"/>
                </a:cubicBezTo>
                <a:cubicBezTo>
                  <a:pt x="69" y="6"/>
                  <a:pt x="58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6"/>
          <p:cNvSpPr/>
          <p:nvPr/>
        </p:nvSpPr>
        <p:spPr>
          <a:xfrm>
            <a:off x="8223359" y="999949"/>
            <a:ext cx="11075" cy="10759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68"/>
                  <a:pt x="46" y="68"/>
                  <a:pt x="69" y="68"/>
                </a:cubicBezTo>
                <a:lnTo>
                  <a:pt x="69" y="23"/>
                </a:lnTo>
                <a:cubicBezTo>
                  <a:pt x="46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36"/>
          <p:cNvSpPr/>
          <p:nvPr/>
        </p:nvSpPr>
        <p:spPr>
          <a:xfrm>
            <a:off x="8223359" y="997260"/>
            <a:ext cx="14556" cy="17246"/>
          </a:xfrm>
          <a:custGeom>
            <a:avLst/>
            <a:gdLst/>
            <a:ahLst/>
            <a:cxnLst/>
            <a:rect l="l" t="t" r="r" b="b"/>
            <a:pathLst>
              <a:path w="92" h="109" extrusionOk="0">
                <a:moveTo>
                  <a:pt x="46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63"/>
                </a:lnTo>
                <a:lnTo>
                  <a:pt x="24" y="40"/>
                </a:lnTo>
                <a:close/>
                <a:moveTo>
                  <a:pt x="47" y="0"/>
                </a:moveTo>
                <a:cubicBezTo>
                  <a:pt x="36" y="0"/>
                  <a:pt x="24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lnTo>
                  <a:pt x="1" y="85"/>
                </a:lnTo>
                <a:lnTo>
                  <a:pt x="46" y="85"/>
                </a:lnTo>
                <a:lnTo>
                  <a:pt x="46" y="108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58" y="0"/>
                  <a:pt x="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36"/>
          <p:cNvSpPr/>
          <p:nvPr/>
        </p:nvSpPr>
        <p:spPr>
          <a:xfrm>
            <a:off x="8284273" y="1075737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67" y="40"/>
                  <a:pt x="67" y="19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36"/>
          <p:cNvSpPr/>
          <p:nvPr/>
        </p:nvSpPr>
        <p:spPr>
          <a:xfrm>
            <a:off x="8280476" y="1074946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24"/>
                </a:moveTo>
                <a:lnTo>
                  <a:pt x="70" y="45"/>
                </a:lnTo>
                <a:lnTo>
                  <a:pt x="46" y="45"/>
                </a:lnTo>
                <a:cubicBezTo>
                  <a:pt x="24" y="45"/>
                  <a:pt x="24" y="24"/>
                  <a:pt x="46" y="24"/>
                </a:cubicBez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lnTo>
                  <a:pt x="46" y="90"/>
                </a:lnTo>
                <a:cubicBezTo>
                  <a:pt x="70" y="90"/>
                  <a:pt x="70" y="90"/>
                  <a:pt x="70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36"/>
          <p:cNvSpPr/>
          <p:nvPr/>
        </p:nvSpPr>
        <p:spPr>
          <a:xfrm>
            <a:off x="8030489" y="907074"/>
            <a:ext cx="14398" cy="9968"/>
          </a:xfrm>
          <a:custGeom>
            <a:avLst/>
            <a:gdLst/>
            <a:ahLst/>
            <a:cxnLst/>
            <a:rect l="l" t="t" r="r" b="b"/>
            <a:pathLst>
              <a:path w="91" h="63" extrusionOk="0">
                <a:moveTo>
                  <a:pt x="24" y="1"/>
                </a:moveTo>
                <a:cubicBezTo>
                  <a:pt x="24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cubicBezTo>
                  <a:pt x="69" y="46"/>
                  <a:pt x="91" y="23"/>
                  <a:pt x="69" y="23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6"/>
          <p:cNvSpPr/>
          <p:nvPr/>
        </p:nvSpPr>
        <p:spPr>
          <a:xfrm>
            <a:off x="8030489" y="904385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cubicBezTo>
                  <a:pt x="69" y="63"/>
                  <a:pt x="69" y="63"/>
                  <a:pt x="46" y="63"/>
                </a:cubicBezTo>
                <a:lnTo>
                  <a:pt x="24" y="63"/>
                </a:lnTo>
                <a:cubicBezTo>
                  <a:pt x="24" y="40"/>
                  <a:pt x="24" y="40"/>
                  <a:pt x="46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63"/>
                  <a:pt x="1" y="85"/>
                </a:cubicBezTo>
                <a:lnTo>
                  <a:pt x="69" y="85"/>
                </a:lnTo>
                <a:cubicBezTo>
                  <a:pt x="91" y="85"/>
                  <a:pt x="91" y="63"/>
                  <a:pt x="91" y="63"/>
                </a:cubicBezTo>
                <a:lnTo>
                  <a:pt x="91" y="18"/>
                </a:ln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36"/>
          <p:cNvSpPr/>
          <p:nvPr/>
        </p:nvSpPr>
        <p:spPr>
          <a:xfrm>
            <a:off x="8091403" y="983020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1" y="0"/>
                </a:moveTo>
                <a:cubicBezTo>
                  <a:pt x="23" y="0"/>
                  <a:pt x="11" y="6"/>
                  <a:pt x="0" y="18"/>
                </a:cubicBezTo>
                <a:lnTo>
                  <a:pt x="0" y="39"/>
                </a:lnTo>
                <a:cubicBezTo>
                  <a:pt x="22" y="63"/>
                  <a:pt x="46" y="63"/>
                  <a:pt x="46" y="63"/>
                </a:cubicBezTo>
                <a:cubicBezTo>
                  <a:pt x="67" y="39"/>
                  <a:pt x="67" y="18"/>
                  <a:pt x="46" y="18"/>
                </a:cubicBezTo>
                <a:cubicBezTo>
                  <a:pt x="46" y="6"/>
                  <a:pt x="40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36"/>
          <p:cNvSpPr/>
          <p:nvPr/>
        </p:nvSpPr>
        <p:spPr>
          <a:xfrm>
            <a:off x="8087606" y="979381"/>
            <a:ext cx="14556" cy="17088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70" y="41"/>
                </a:moveTo>
                <a:lnTo>
                  <a:pt x="70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58" y="1"/>
                </a:moveTo>
                <a:cubicBezTo>
                  <a:pt x="47" y="1"/>
                  <a:pt x="35" y="6"/>
                  <a:pt x="24" y="17"/>
                </a:cubicBezTo>
                <a:cubicBezTo>
                  <a:pt x="1" y="41"/>
                  <a:pt x="1" y="62"/>
                  <a:pt x="24" y="86"/>
                </a:cubicBezTo>
                <a:lnTo>
                  <a:pt x="46" y="107"/>
                </a:lnTo>
                <a:cubicBezTo>
                  <a:pt x="70" y="107"/>
                  <a:pt x="70" y="86"/>
                  <a:pt x="91" y="86"/>
                </a:cubicBezTo>
                <a:lnTo>
                  <a:pt x="91" y="62"/>
                </a:lnTo>
                <a:lnTo>
                  <a:pt x="91" y="17"/>
                </a:lnTo>
                <a:cubicBezTo>
                  <a:pt x="80" y="6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36"/>
          <p:cNvSpPr/>
          <p:nvPr/>
        </p:nvSpPr>
        <p:spPr>
          <a:xfrm>
            <a:off x="8023369" y="974951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cubicBezTo>
                  <a:pt x="12" y="57"/>
                  <a:pt x="24" y="63"/>
                  <a:pt x="32" y="63"/>
                </a:cubicBezTo>
                <a:cubicBezTo>
                  <a:pt x="40" y="63"/>
                  <a:pt x="46" y="57"/>
                  <a:pt x="46" y="45"/>
                </a:cubicBezTo>
                <a:cubicBezTo>
                  <a:pt x="69" y="45"/>
                  <a:pt x="69" y="23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36"/>
          <p:cNvSpPr/>
          <p:nvPr/>
        </p:nvSpPr>
        <p:spPr>
          <a:xfrm>
            <a:off x="8019888" y="972261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17"/>
                </a:moveTo>
                <a:lnTo>
                  <a:pt x="68" y="40"/>
                </a:ln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ubicBezTo>
                  <a:pt x="46" y="40"/>
                  <a:pt x="46" y="17"/>
                  <a:pt x="68" y="17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23" y="40"/>
                </a:lnTo>
                <a:cubicBezTo>
                  <a:pt x="1" y="40"/>
                  <a:pt x="23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91" y="62"/>
                  <a:pt x="91" y="62"/>
                  <a:pt x="113" y="40"/>
                </a:cubicBezTo>
                <a:lnTo>
                  <a:pt x="91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36"/>
          <p:cNvSpPr/>
          <p:nvPr/>
        </p:nvSpPr>
        <p:spPr>
          <a:xfrm>
            <a:off x="8098523" y="915144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45" y="1"/>
                </a:moveTo>
                <a:cubicBezTo>
                  <a:pt x="40" y="1"/>
                  <a:pt x="34" y="6"/>
                  <a:pt x="22" y="17"/>
                </a:cubicBezTo>
                <a:cubicBezTo>
                  <a:pt x="1" y="17"/>
                  <a:pt x="1" y="40"/>
                  <a:pt x="22" y="62"/>
                </a:cubicBezTo>
                <a:lnTo>
                  <a:pt x="67" y="62"/>
                </a:lnTo>
                <a:lnTo>
                  <a:pt x="67" y="17"/>
                </a:lnTo>
                <a:cubicBezTo>
                  <a:pt x="57" y="6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36"/>
          <p:cNvSpPr/>
          <p:nvPr/>
        </p:nvSpPr>
        <p:spPr>
          <a:xfrm>
            <a:off x="8098523" y="914353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lnTo>
                  <a:pt x="46" y="67"/>
                </a:lnTo>
                <a:lnTo>
                  <a:pt x="22" y="45"/>
                </a:lnTo>
                <a:lnTo>
                  <a:pt x="22" y="22"/>
                </a:lnTo>
                <a:close/>
                <a:moveTo>
                  <a:pt x="22" y="0"/>
                </a:moveTo>
                <a:cubicBezTo>
                  <a:pt x="1" y="22"/>
                  <a:pt x="1" y="22"/>
                  <a:pt x="1" y="45"/>
                </a:cubicBezTo>
                <a:lnTo>
                  <a:pt x="1" y="67"/>
                </a:lnTo>
                <a:cubicBezTo>
                  <a:pt x="1" y="67"/>
                  <a:pt x="22" y="90"/>
                  <a:pt x="46" y="90"/>
                </a:cubicBezTo>
                <a:cubicBezTo>
                  <a:pt x="46" y="90"/>
                  <a:pt x="67" y="90"/>
                  <a:pt x="67" y="67"/>
                </a:cubicBezTo>
                <a:cubicBezTo>
                  <a:pt x="67" y="67"/>
                  <a:pt x="91" y="67"/>
                  <a:pt x="91" y="45"/>
                </a:cubicBezTo>
                <a:cubicBezTo>
                  <a:pt x="91" y="45"/>
                  <a:pt x="91" y="22"/>
                  <a:pt x="67" y="22"/>
                </a:cubicBezTo>
                <a:cubicBezTo>
                  <a:pt x="67" y="0"/>
                  <a:pt x="22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36"/>
          <p:cNvSpPr/>
          <p:nvPr/>
        </p:nvSpPr>
        <p:spPr>
          <a:xfrm>
            <a:off x="8080486" y="1049947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1"/>
                </a:moveTo>
                <a:cubicBezTo>
                  <a:pt x="1" y="23"/>
                  <a:pt x="1" y="46"/>
                  <a:pt x="24" y="46"/>
                </a:cubicBezTo>
                <a:cubicBezTo>
                  <a:pt x="24" y="57"/>
                  <a:pt x="30" y="62"/>
                  <a:pt x="38" y="62"/>
                </a:cubicBezTo>
                <a:cubicBezTo>
                  <a:pt x="46" y="62"/>
                  <a:pt x="58" y="57"/>
                  <a:pt x="69" y="46"/>
                </a:cubicBezTo>
                <a:lnTo>
                  <a:pt x="69" y="23"/>
                </a:lnTo>
                <a:cubicBezTo>
                  <a:pt x="46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36"/>
          <p:cNvSpPr/>
          <p:nvPr/>
        </p:nvSpPr>
        <p:spPr>
          <a:xfrm>
            <a:off x="8080486" y="1047257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40"/>
                </a:moveTo>
                <a:cubicBezTo>
                  <a:pt x="69" y="40"/>
                  <a:pt x="69" y="63"/>
                  <a:pt x="46" y="63"/>
                </a:cubicBezTo>
                <a:lnTo>
                  <a:pt x="24" y="63"/>
                </a:lnTo>
                <a:lnTo>
                  <a:pt x="24" y="40"/>
                </a:lnTo>
                <a:close/>
                <a:moveTo>
                  <a:pt x="55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lnTo>
                  <a:pt x="1" y="85"/>
                </a:lnTo>
                <a:lnTo>
                  <a:pt x="69" y="85"/>
                </a:lnTo>
                <a:cubicBezTo>
                  <a:pt x="91" y="63"/>
                  <a:pt x="91" y="40"/>
                  <a:pt x="69" y="18"/>
                </a:cubicBezTo>
                <a:cubicBezTo>
                  <a:pt x="69" y="6"/>
                  <a:pt x="64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36"/>
          <p:cNvSpPr/>
          <p:nvPr/>
        </p:nvSpPr>
        <p:spPr>
          <a:xfrm>
            <a:off x="8159121" y="992830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0" y="1"/>
                </a:moveTo>
                <a:lnTo>
                  <a:pt x="0" y="46"/>
                </a:lnTo>
                <a:cubicBezTo>
                  <a:pt x="0" y="46"/>
                  <a:pt x="11" y="56"/>
                  <a:pt x="24" y="56"/>
                </a:cubicBezTo>
                <a:cubicBezTo>
                  <a:pt x="31" y="56"/>
                  <a:pt x="38" y="53"/>
                  <a:pt x="46" y="46"/>
                </a:cubicBezTo>
                <a:cubicBezTo>
                  <a:pt x="46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36"/>
          <p:cNvSpPr/>
          <p:nvPr/>
        </p:nvSpPr>
        <p:spPr>
          <a:xfrm>
            <a:off x="8155640" y="989191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68" y="45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36"/>
          <p:cNvSpPr/>
          <p:nvPr/>
        </p:nvSpPr>
        <p:spPr>
          <a:xfrm>
            <a:off x="8109124" y="849957"/>
            <a:ext cx="10917" cy="8860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0" y="1"/>
                </a:moveTo>
                <a:lnTo>
                  <a:pt x="0" y="46"/>
                </a:lnTo>
                <a:cubicBezTo>
                  <a:pt x="16" y="46"/>
                  <a:pt x="21" y="56"/>
                  <a:pt x="29" y="56"/>
                </a:cubicBezTo>
                <a:cubicBezTo>
                  <a:pt x="33" y="56"/>
                  <a:pt x="38" y="53"/>
                  <a:pt x="46" y="46"/>
                </a:cubicBezTo>
                <a:cubicBezTo>
                  <a:pt x="69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36"/>
          <p:cNvSpPr/>
          <p:nvPr/>
        </p:nvSpPr>
        <p:spPr>
          <a:xfrm>
            <a:off x="8105643" y="846318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lnTo>
                  <a:pt x="68" y="45"/>
                </a:lnTo>
                <a:lnTo>
                  <a:pt x="68" y="69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1" y="24"/>
                  <a:pt x="1" y="45"/>
                  <a:pt x="22" y="69"/>
                </a:cubicBez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45"/>
                  <a:pt x="91" y="24"/>
                </a:cubicBez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36"/>
          <p:cNvSpPr/>
          <p:nvPr/>
        </p:nvSpPr>
        <p:spPr>
          <a:xfrm>
            <a:off x="8166241" y="924795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46"/>
                  <a:pt x="1" y="46"/>
                </a:cubicBez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36"/>
          <p:cNvSpPr/>
          <p:nvPr/>
        </p:nvSpPr>
        <p:spPr>
          <a:xfrm>
            <a:off x="8162760" y="921472"/>
            <a:ext cx="17879" cy="14398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8" y="45"/>
                </a:moveTo>
                <a:lnTo>
                  <a:pt x="68" y="67"/>
                </a:lnTo>
                <a:lnTo>
                  <a:pt x="46" y="67"/>
                </a:lnTo>
                <a:lnTo>
                  <a:pt x="46" y="45"/>
                </a:lnTo>
                <a:close/>
                <a:moveTo>
                  <a:pt x="68" y="0"/>
                </a:moveTo>
                <a:cubicBezTo>
                  <a:pt x="46" y="0"/>
                  <a:pt x="46" y="0"/>
                  <a:pt x="23" y="22"/>
                </a:cubicBezTo>
                <a:cubicBezTo>
                  <a:pt x="1" y="22"/>
                  <a:pt x="1" y="67"/>
                  <a:pt x="23" y="91"/>
                </a:cubicBezTo>
                <a:lnTo>
                  <a:pt x="91" y="91"/>
                </a:lnTo>
                <a:lnTo>
                  <a:pt x="91" y="67"/>
                </a:lnTo>
                <a:cubicBezTo>
                  <a:pt x="113" y="45"/>
                  <a:pt x="91" y="22"/>
                  <a:pt x="91" y="22"/>
                </a:cubicBezTo>
                <a:lnTo>
                  <a:pt x="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36"/>
          <p:cNvSpPr/>
          <p:nvPr/>
        </p:nvSpPr>
        <p:spPr>
          <a:xfrm>
            <a:off x="7973371" y="832078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24" y="0"/>
                </a:moveTo>
                <a:cubicBezTo>
                  <a:pt x="1" y="24"/>
                  <a:pt x="1" y="24"/>
                  <a:pt x="24" y="45"/>
                </a:cubicBezTo>
                <a:cubicBezTo>
                  <a:pt x="24" y="57"/>
                  <a:pt x="29" y="63"/>
                  <a:pt x="38" y="63"/>
                </a:cubicBezTo>
                <a:cubicBezTo>
                  <a:pt x="46" y="63"/>
                  <a:pt x="57" y="57"/>
                  <a:pt x="69" y="45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36"/>
          <p:cNvSpPr/>
          <p:nvPr/>
        </p:nvSpPr>
        <p:spPr>
          <a:xfrm>
            <a:off x="7969890" y="829388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1"/>
                </a:moveTo>
                <a:lnTo>
                  <a:pt x="68" y="62"/>
                </a:lnTo>
                <a:lnTo>
                  <a:pt x="46" y="62"/>
                </a:lnTo>
                <a:lnTo>
                  <a:pt x="46" y="41"/>
                </a:lnTo>
                <a:close/>
                <a:moveTo>
                  <a:pt x="66" y="1"/>
                </a:moveTo>
                <a:cubicBezTo>
                  <a:pt x="51" y="1"/>
                  <a:pt x="34" y="6"/>
                  <a:pt x="23" y="17"/>
                </a:cubicBezTo>
                <a:cubicBezTo>
                  <a:pt x="23" y="17"/>
                  <a:pt x="1" y="62"/>
                  <a:pt x="23" y="62"/>
                </a:cubicBezTo>
                <a:cubicBezTo>
                  <a:pt x="23" y="86"/>
                  <a:pt x="46" y="86"/>
                  <a:pt x="46" y="86"/>
                </a:cubicBezTo>
                <a:lnTo>
                  <a:pt x="91" y="86"/>
                </a:lnTo>
                <a:cubicBezTo>
                  <a:pt x="113" y="62"/>
                  <a:pt x="113" y="41"/>
                  <a:pt x="91" y="17"/>
                </a:cubicBezTo>
                <a:cubicBezTo>
                  <a:pt x="91" y="6"/>
                  <a:pt x="80" y="1"/>
                  <a:pt x="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36"/>
          <p:cNvSpPr/>
          <p:nvPr/>
        </p:nvSpPr>
        <p:spPr>
          <a:xfrm>
            <a:off x="7984288" y="764360"/>
            <a:ext cx="10601" cy="981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0" y="0"/>
                </a:moveTo>
                <a:lnTo>
                  <a:pt x="0" y="45"/>
                </a:lnTo>
                <a:cubicBezTo>
                  <a:pt x="11" y="56"/>
                  <a:pt x="16" y="61"/>
                  <a:pt x="22" y="61"/>
                </a:cubicBezTo>
                <a:cubicBezTo>
                  <a:pt x="28" y="61"/>
                  <a:pt x="34" y="56"/>
                  <a:pt x="45" y="45"/>
                </a:cubicBezTo>
                <a:cubicBezTo>
                  <a:pt x="67" y="45"/>
                  <a:pt x="67" y="22"/>
                  <a:pt x="45" y="22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6"/>
          <p:cNvSpPr/>
          <p:nvPr/>
        </p:nvSpPr>
        <p:spPr>
          <a:xfrm>
            <a:off x="7980491" y="761512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9" y="40"/>
                </a:moveTo>
                <a:lnTo>
                  <a:pt x="69" y="63"/>
                </a:lnTo>
                <a:lnTo>
                  <a:pt x="46" y="63"/>
                </a:lnTo>
                <a:cubicBezTo>
                  <a:pt x="46" y="63"/>
                  <a:pt x="24" y="63"/>
                  <a:pt x="46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lnTo>
                  <a:pt x="1" y="40"/>
                </a:lnTo>
                <a:cubicBezTo>
                  <a:pt x="1" y="63"/>
                  <a:pt x="1" y="63"/>
                  <a:pt x="24" y="85"/>
                </a:cubicBezTo>
                <a:lnTo>
                  <a:pt x="69" y="85"/>
                </a:ln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36"/>
          <p:cNvSpPr/>
          <p:nvPr/>
        </p:nvSpPr>
        <p:spPr>
          <a:xfrm>
            <a:off x="7966251" y="898372"/>
            <a:ext cx="10917" cy="8860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23" y="0"/>
                </a:moveTo>
                <a:cubicBezTo>
                  <a:pt x="16" y="0"/>
                  <a:pt x="8" y="3"/>
                  <a:pt x="0" y="11"/>
                </a:cubicBezTo>
                <a:lnTo>
                  <a:pt x="0" y="56"/>
                </a:lnTo>
                <a:lnTo>
                  <a:pt x="46" y="56"/>
                </a:lnTo>
                <a:cubicBezTo>
                  <a:pt x="69" y="56"/>
                  <a:pt x="69" y="33"/>
                  <a:pt x="46" y="11"/>
                </a:cubicBezTo>
                <a:cubicBezTo>
                  <a:pt x="46" y="11"/>
                  <a:pt x="36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36"/>
          <p:cNvSpPr/>
          <p:nvPr/>
        </p:nvSpPr>
        <p:spPr>
          <a:xfrm>
            <a:off x="7962770" y="89631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46" y="24"/>
                  <a:pt x="68" y="24"/>
                  <a:pt x="68" y="46"/>
                </a:cubicBezTo>
                <a:cubicBezTo>
                  <a:pt x="68" y="69"/>
                  <a:pt x="46" y="69"/>
                  <a:pt x="46" y="69"/>
                </a:cubicBezTo>
                <a:lnTo>
                  <a:pt x="46" y="46"/>
                </a:lnTo>
                <a:lnTo>
                  <a:pt x="46" y="24"/>
                </a:lnTo>
                <a:close/>
                <a:moveTo>
                  <a:pt x="22" y="0"/>
                </a:moveTo>
                <a:cubicBezTo>
                  <a:pt x="22" y="24"/>
                  <a:pt x="1" y="24"/>
                  <a:pt x="1" y="46"/>
                </a:cubicBezTo>
                <a:cubicBezTo>
                  <a:pt x="1" y="46"/>
                  <a:pt x="1" y="69"/>
                  <a:pt x="22" y="69"/>
                </a:cubicBezTo>
                <a:cubicBezTo>
                  <a:pt x="22" y="91"/>
                  <a:pt x="46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36"/>
          <p:cNvSpPr/>
          <p:nvPr/>
        </p:nvSpPr>
        <p:spPr>
          <a:xfrm>
            <a:off x="8041406" y="840147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6" y="0"/>
                </a:moveTo>
                <a:cubicBezTo>
                  <a:pt x="28" y="0"/>
                  <a:pt x="22" y="6"/>
                  <a:pt x="22" y="18"/>
                </a:cubicBezTo>
                <a:cubicBezTo>
                  <a:pt x="0" y="18"/>
                  <a:pt x="0" y="39"/>
                  <a:pt x="0" y="39"/>
                </a:cubicBezTo>
                <a:cubicBezTo>
                  <a:pt x="22" y="63"/>
                  <a:pt x="45" y="63"/>
                  <a:pt x="45" y="63"/>
                </a:cubicBezTo>
                <a:cubicBezTo>
                  <a:pt x="67" y="39"/>
                  <a:pt x="67" y="18"/>
                  <a:pt x="67" y="18"/>
                </a:cubicBezTo>
                <a:cubicBezTo>
                  <a:pt x="56" y="6"/>
                  <a:pt x="45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36"/>
          <p:cNvSpPr/>
          <p:nvPr/>
        </p:nvSpPr>
        <p:spPr>
          <a:xfrm>
            <a:off x="8037608" y="839198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lnTo>
                  <a:pt x="46" y="90"/>
                </a:lnTo>
                <a:cubicBezTo>
                  <a:pt x="69" y="90"/>
                  <a:pt x="69" y="69"/>
                  <a:pt x="91" y="69"/>
                </a:cubicBezTo>
                <a:cubicBezTo>
                  <a:pt x="115" y="69"/>
                  <a:pt x="115" y="24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36"/>
          <p:cNvSpPr/>
          <p:nvPr/>
        </p:nvSpPr>
        <p:spPr>
          <a:xfrm>
            <a:off x="8048526" y="772271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54" y="1"/>
                </a:moveTo>
                <a:cubicBezTo>
                  <a:pt x="45" y="1"/>
                  <a:pt x="34" y="6"/>
                  <a:pt x="22" y="17"/>
                </a:cubicBezTo>
                <a:cubicBezTo>
                  <a:pt x="22" y="17"/>
                  <a:pt x="0" y="40"/>
                  <a:pt x="22" y="62"/>
                </a:cubicBezTo>
                <a:lnTo>
                  <a:pt x="67" y="62"/>
                </a:lnTo>
                <a:lnTo>
                  <a:pt x="67" y="17"/>
                </a:lnTo>
                <a:cubicBezTo>
                  <a:pt x="67" y="6"/>
                  <a:pt x="62" y="1"/>
                  <a:pt x="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36"/>
          <p:cNvSpPr/>
          <p:nvPr/>
        </p:nvSpPr>
        <p:spPr>
          <a:xfrm>
            <a:off x="8048526" y="771480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67" y="45"/>
                </a:lnTo>
                <a:lnTo>
                  <a:pt x="46" y="45"/>
                </a:lnTo>
                <a:cubicBezTo>
                  <a:pt x="46" y="56"/>
                  <a:pt x="46" y="62"/>
                  <a:pt x="43" y="62"/>
                </a:cubicBezTo>
                <a:cubicBezTo>
                  <a:pt x="40" y="62"/>
                  <a:pt x="34" y="56"/>
                  <a:pt x="22" y="45"/>
                </a:cubicBezTo>
                <a:lnTo>
                  <a:pt x="46" y="22"/>
                </a:lnTo>
                <a:close/>
                <a:moveTo>
                  <a:pt x="22" y="0"/>
                </a:moveTo>
                <a:cubicBezTo>
                  <a:pt x="0" y="22"/>
                  <a:pt x="0" y="45"/>
                  <a:pt x="0" y="67"/>
                </a:cubicBezTo>
                <a:cubicBezTo>
                  <a:pt x="22" y="90"/>
                  <a:pt x="22" y="90"/>
                  <a:pt x="46" y="90"/>
                </a:cubicBezTo>
                <a:cubicBezTo>
                  <a:pt x="46" y="90"/>
                  <a:pt x="67" y="90"/>
                  <a:pt x="67" y="67"/>
                </a:cubicBezTo>
                <a:cubicBezTo>
                  <a:pt x="91" y="67"/>
                  <a:pt x="91" y="67"/>
                  <a:pt x="91" y="45"/>
                </a:cubicBezTo>
                <a:lnTo>
                  <a:pt x="91" y="22"/>
                </a:lnTo>
                <a:cubicBezTo>
                  <a:pt x="67" y="0"/>
                  <a:pt x="67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36"/>
          <p:cNvSpPr/>
          <p:nvPr/>
        </p:nvSpPr>
        <p:spPr>
          <a:xfrm>
            <a:off x="8648654" y="1396290"/>
            <a:ext cx="10601" cy="11075"/>
          </a:xfrm>
          <a:custGeom>
            <a:avLst/>
            <a:gdLst/>
            <a:ahLst/>
            <a:cxnLst/>
            <a:rect l="l" t="t" r="r" b="b"/>
            <a:pathLst>
              <a:path w="67" h="70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69"/>
                  <a:pt x="45" y="69"/>
                  <a:pt x="67" y="69"/>
                </a:cubicBezTo>
                <a:lnTo>
                  <a:pt x="67" y="24"/>
                </a:lnTo>
                <a:cubicBezTo>
                  <a:pt x="45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36"/>
          <p:cNvSpPr/>
          <p:nvPr/>
        </p:nvSpPr>
        <p:spPr>
          <a:xfrm>
            <a:off x="8648654" y="1392968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45"/>
                </a:moveTo>
                <a:lnTo>
                  <a:pt x="45" y="67"/>
                </a:lnTo>
                <a:lnTo>
                  <a:pt x="22" y="67"/>
                </a:lnTo>
                <a:lnTo>
                  <a:pt x="22" y="45"/>
                </a:lnTo>
                <a:close/>
                <a:moveTo>
                  <a:pt x="45" y="0"/>
                </a:moveTo>
                <a:lnTo>
                  <a:pt x="22" y="22"/>
                </a:lnTo>
                <a:cubicBezTo>
                  <a:pt x="0" y="45"/>
                  <a:pt x="0" y="67"/>
                  <a:pt x="0" y="90"/>
                </a:cubicBezTo>
                <a:lnTo>
                  <a:pt x="67" y="90"/>
                </a:lnTo>
                <a:lnTo>
                  <a:pt x="90" y="67"/>
                </a:lnTo>
                <a:cubicBezTo>
                  <a:pt x="90" y="45"/>
                  <a:pt x="90" y="45"/>
                  <a:pt x="67" y="22"/>
                </a:cubicBezTo>
                <a:lnTo>
                  <a:pt x="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36"/>
          <p:cNvSpPr/>
          <p:nvPr/>
        </p:nvSpPr>
        <p:spPr>
          <a:xfrm>
            <a:off x="8641375" y="1464325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36"/>
          <p:cNvSpPr/>
          <p:nvPr/>
        </p:nvSpPr>
        <p:spPr>
          <a:xfrm>
            <a:off x="8637736" y="1460686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9" y="45"/>
                </a:moveTo>
                <a:lnTo>
                  <a:pt x="69" y="69"/>
                </a:lnTo>
                <a:lnTo>
                  <a:pt x="46" y="69"/>
                </a:lnTo>
                <a:lnTo>
                  <a:pt x="46" y="45"/>
                </a:lnTo>
                <a:close/>
                <a:moveTo>
                  <a:pt x="69" y="0"/>
                </a:moveTo>
                <a:cubicBezTo>
                  <a:pt x="46" y="0"/>
                  <a:pt x="46" y="0"/>
                  <a:pt x="24" y="24"/>
                </a:cubicBezTo>
                <a:cubicBezTo>
                  <a:pt x="0" y="24"/>
                  <a:pt x="0" y="69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91" y="90"/>
                </a:lnTo>
                <a:lnTo>
                  <a:pt x="91" y="45"/>
                </a:lnTo>
                <a:lnTo>
                  <a:pt x="91" y="24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36"/>
          <p:cNvSpPr/>
          <p:nvPr/>
        </p:nvSpPr>
        <p:spPr>
          <a:xfrm>
            <a:off x="8716372" y="1405625"/>
            <a:ext cx="10917" cy="8860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30" y="0"/>
                </a:moveTo>
                <a:cubicBezTo>
                  <a:pt x="26" y="0"/>
                  <a:pt x="24" y="3"/>
                  <a:pt x="24" y="10"/>
                </a:cubicBezTo>
                <a:cubicBezTo>
                  <a:pt x="0" y="10"/>
                  <a:pt x="0" y="32"/>
                  <a:pt x="0" y="56"/>
                </a:cubicBezTo>
                <a:lnTo>
                  <a:pt x="45" y="56"/>
                </a:lnTo>
                <a:cubicBezTo>
                  <a:pt x="69" y="56"/>
                  <a:pt x="69" y="32"/>
                  <a:pt x="69" y="10"/>
                </a:cubicBezTo>
                <a:cubicBezTo>
                  <a:pt x="53" y="10"/>
                  <a:pt x="38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36"/>
          <p:cNvSpPr/>
          <p:nvPr/>
        </p:nvSpPr>
        <p:spPr>
          <a:xfrm>
            <a:off x="8712891" y="1403410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4"/>
                </a:moveTo>
                <a:lnTo>
                  <a:pt x="67" y="46"/>
                </a:lnTo>
                <a:cubicBezTo>
                  <a:pt x="67" y="70"/>
                  <a:pt x="67" y="70"/>
                  <a:pt x="46" y="70"/>
                </a:cubicBezTo>
                <a:lnTo>
                  <a:pt x="46" y="46"/>
                </a:lnTo>
                <a:lnTo>
                  <a:pt x="46" y="24"/>
                </a:lnTo>
                <a:close/>
                <a:moveTo>
                  <a:pt x="22" y="1"/>
                </a:moveTo>
                <a:lnTo>
                  <a:pt x="22" y="46"/>
                </a:lnTo>
                <a:cubicBezTo>
                  <a:pt x="0" y="46"/>
                  <a:pt x="22" y="70"/>
                  <a:pt x="22" y="70"/>
                </a:cubicBezTo>
                <a:cubicBezTo>
                  <a:pt x="22" y="91"/>
                  <a:pt x="46" y="91"/>
                  <a:pt x="67" y="91"/>
                </a:cubicBezTo>
                <a:lnTo>
                  <a:pt x="91" y="70"/>
                </a:lnTo>
                <a:cubicBezTo>
                  <a:pt x="112" y="70"/>
                  <a:pt x="112" y="46"/>
                  <a:pt x="91" y="24"/>
                </a:cubicBezTo>
                <a:cubicBezTo>
                  <a:pt x="67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36"/>
          <p:cNvSpPr/>
          <p:nvPr/>
        </p:nvSpPr>
        <p:spPr>
          <a:xfrm>
            <a:off x="8723492" y="1339173"/>
            <a:ext cx="14398" cy="10126"/>
          </a:xfrm>
          <a:custGeom>
            <a:avLst/>
            <a:gdLst/>
            <a:ahLst/>
            <a:cxnLst/>
            <a:rect l="l" t="t" r="r" b="b"/>
            <a:pathLst>
              <a:path w="91" h="64" extrusionOk="0">
                <a:moveTo>
                  <a:pt x="24" y="1"/>
                </a:moveTo>
                <a:cubicBezTo>
                  <a:pt x="24" y="24"/>
                  <a:pt x="0" y="24"/>
                  <a:pt x="24" y="46"/>
                </a:cubicBezTo>
                <a:cubicBezTo>
                  <a:pt x="24" y="58"/>
                  <a:pt x="29" y="63"/>
                  <a:pt x="37" y="63"/>
                </a:cubicBezTo>
                <a:cubicBezTo>
                  <a:pt x="46" y="63"/>
                  <a:pt x="57" y="58"/>
                  <a:pt x="69" y="46"/>
                </a:cubicBezTo>
                <a:cubicBezTo>
                  <a:pt x="69" y="46"/>
                  <a:pt x="91" y="24"/>
                  <a:pt x="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36"/>
          <p:cNvSpPr/>
          <p:nvPr/>
        </p:nvSpPr>
        <p:spPr>
          <a:xfrm>
            <a:off x="8723492" y="1336641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17"/>
                </a:moveTo>
                <a:cubicBezTo>
                  <a:pt x="45" y="17"/>
                  <a:pt x="45" y="40"/>
                  <a:pt x="69" y="40"/>
                </a:cubicBezTo>
                <a:lnTo>
                  <a:pt x="45" y="62"/>
                </a:lnTo>
                <a:lnTo>
                  <a:pt x="24" y="62"/>
                </a:lnTo>
                <a:lnTo>
                  <a:pt x="24" y="40"/>
                </a:lnTo>
                <a:lnTo>
                  <a:pt x="45" y="40"/>
                </a:lnTo>
                <a:lnTo>
                  <a:pt x="45" y="17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7"/>
                </a:cubicBezTo>
                <a:cubicBezTo>
                  <a:pt x="0" y="17"/>
                  <a:pt x="0" y="17"/>
                  <a:pt x="0" y="40"/>
                </a:cubicBezTo>
                <a:lnTo>
                  <a:pt x="0" y="62"/>
                </a:lnTo>
                <a:cubicBezTo>
                  <a:pt x="24" y="85"/>
                  <a:pt x="24" y="85"/>
                  <a:pt x="45" y="85"/>
                </a:cubicBezTo>
                <a:lnTo>
                  <a:pt x="69" y="85"/>
                </a:lnTo>
                <a:cubicBezTo>
                  <a:pt x="91" y="62"/>
                  <a:pt x="91" y="40"/>
                  <a:pt x="91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36"/>
          <p:cNvSpPr/>
          <p:nvPr/>
        </p:nvSpPr>
        <p:spPr>
          <a:xfrm>
            <a:off x="8591378" y="1321452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36"/>
          <p:cNvSpPr/>
          <p:nvPr/>
        </p:nvSpPr>
        <p:spPr>
          <a:xfrm>
            <a:off x="8587739" y="1318762"/>
            <a:ext cx="18195" cy="13449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8"/>
                </a:cubicBezTo>
                <a:lnTo>
                  <a:pt x="24" y="39"/>
                </a:lnTo>
                <a:cubicBezTo>
                  <a:pt x="0" y="63"/>
                  <a:pt x="24" y="63"/>
                  <a:pt x="24" y="63"/>
                </a:cubicBezTo>
                <a:cubicBezTo>
                  <a:pt x="24" y="84"/>
                  <a:pt x="46" y="84"/>
                  <a:pt x="46" y="84"/>
                </a:cubicBezTo>
                <a:lnTo>
                  <a:pt x="91" y="84"/>
                </a:lnTo>
                <a:lnTo>
                  <a:pt x="91" y="63"/>
                </a:lnTo>
                <a:cubicBezTo>
                  <a:pt x="114" y="39"/>
                  <a:pt x="91" y="18"/>
                  <a:pt x="91" y="18"/>
                </a:cubicBezTo>
                <a:cubicBezTo>
                  <a:pt x="80" y="6"/>
                  <a:pt x="69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36"/>
          <p:cNvSpPr/>
          <p:nvPr/>
        </p:nvSpPr>
        <p:spPr>
          <a:xfrm>
            <a:off x="8516224" y="1378570"/>
            <a:ext cx="11075" cy="10759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1" y="1"/>
                </a:moveTo>
                <a:lnTo>
                  <a:pt x="1" y="46"/>
                </a:lnTo>
                <a:cubicBezTo>
                  <a:pt x="24" y="68"/>
                  <a:pt x="46" y="68"/>
                  <a:pt x="46" y="68"/>
                </a:cubicBezTo>
                <a:cubicBezTo>
                  <a:pt x="70" y="46"/>
                  <a:pt x="70" y="23"/>
                  <a:pt x="46" y="23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36"/>
          <p:cNvSpPr/>
          <p:nvPr/>
        </p:nvSpPr>
        <p:spPr>
          <a:xfrm>
            <a:off x="8512901" y="1376987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7" y="33"/>
                </a:moveTo>
                <a:lnTo>
                  <a:pt x="67" y="56"/>
                </a:lnTo>
                <a:lnTo>
                  <a:pt x="45" y="56"/>
                </a:lnTo>
                <a:lnTo>
                  <a:pt x="45" y="33"/>
                </a:lnTo>
                <a:close/>
                <a:moveTo>
                  <a:pt x="46" y="0"/>
                </a:moveTo>
                <a:cubicBezTo>
                  <a:pt x="32" y="0"/>
                  <a:pt x="22" y="11"/>
                  <a:pt x="22" y="11"/>
                </a:cubicBezTo>
                <a:cubicBezTo>
                  <a:pt x="0" y="33"/>
                  <a:pt x="0" y="56"/>
                  <a:pt x="22" y="78"/>
                </a:cubicBezTo>
                <a:lnTo>
                  <a:pt x="45" y="101"/>
                </a:lnTo>
                <a:cubicBezTo>
                  <a:pt x="67" y="101"/>
                  <a:pt x="67" y="78"/>
                  <a:pt x="91" y="78"/>
                </a:cubicBezTo>
                <a:lnTo>
                  <a:pt x="91" y="56"/>
                </a:lnTo>
                <a:lnTo>
                  <a:pt x="91" y="11"/>
                </a:lnTo>
                <a:lnTo>
                  <a:pt x="67" y="11"/>
                </a:lnTo>
                <a:cubicBezTo>
                  <a:pt x="60" y="3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36"/>
          <p:cNvSpPr/>
          <p:nvPr/>
        </p:nvSpPr>
        <p:spPr>
          <a:xfrm>
            <a:off x="8523502" y="1311484"/>
            <a:ext cx="10917" cy="10126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45" y="1"/>
                </a:moveTo>
                <a:cubicBezTo>
                  <a:pt x="40" y="1"/>
                  <a:pt x="34" y="7"/>
                  <a:pt x="24" y="19"/>
                </a:cubicBezTo>
                <a:cubicBezTo>
                  <a:pt x="0" y="19"/>
                  <a:pt x="0" y="40"/>
                  <a:pt x="24" y="64"/>
                </a:cubicBezTo>
                <a:lnTo>
                  <a:pt x="69" y="64"/>
                </a:lnTo>
                <a:lnTo>
                  <a:pt x="69" y="19"/>
                </a:lnTo>
                <a:cubicBezTo>
                  <a:pt x="57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36"/>
          <p:cNvSpPr/>
          <p:nvPr/>
        </p:nvSpPr>
        <p:spPr>
          <a:xfrm>
            <a:off x="8520021" y="1310693"/>
            <a:ext cx="17879" cy="14398"/>
          </a:xfrm>
          <a:custGeom>
            <a:avLst/>
            <a:gdLst/>
            <a:ahLst/>
            <a:cxnLst/>
            <a:rect l="l" t="t" r="r" b="b"/>
            <a:pathLst>
              <a:path w="113" h="91" extrusionOk="0">
                <a:moveTo>
                  <a:pt x="67" y="24"/>
                </a:moveTo>
                <a:lnTo>
                  <a:pt x="67" y="45"/>
                </a:lnTo>
                <a:cubicBezTo>
                  <a:pt x="67" y="53"/>
                  <a:pt x="65" y="56"/>
                  <a:pt x="62" y="56"/>
                </a:cubicBezTo>
                <a:cubicBezTo>
                  <a:pt x="55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46" y="0"/>
                </a:moveTo>
                <a:cubicBezTo>
                  <a:pt x="22" y="24"/>
                  <a:pt x="0" y="45"/>
                  <a:pt x="22" y="69"/>
                </a:cubicBezTo>
                <a:cubicBezTo>
                  <a:pt x="46" y="90"/>
                  <a:pt x="46" y="90"/>
                  <a:pt x="67" y="90"/>
                </a:cubicBezTo>
                <a:cubicBezTo>
                  <a:pt x="67" y="90"/>
                  <a:pt x="91" y="90"/>
                  <a:pt x="91" y="69"/>
                </a:cubicBezTo>
                <a:cubicBezTo>
                  <a:pt x="91" y="69"/>
                  <a:pt x="112" y="69"/>
                  <a:pt x="112" y="45"/>
                </a:cubicBezTo>
                <a:cubicBezTo>
                  <a:pt x="112" y="45"/>
                  <a:pt x="112" y="24"/>
                  <a:pt x="91" y="24"/>
                </a:cubicBezTo>
                <a:cubicBezTo>
                  <a:pt x="91" y="0"/>
                  <a:pt x="91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36"/>
          <p:cNvSpPr/>
          <p:nvPr/>
        </p:nvSpPr>
        <p:spPr>
          <a:xfrm>
            <a:off x="8598656" y="1253418"/>
            <a:ext cx="10601" cy="11075"/>
          </a:xfrm>
          <a:custGeom>
            <a:avLst/>
            <a:gdLst/>
            <a:ahLst/>
            <a:cxnLst/>
            <a:rect l="l" t="t" r="r" b="b"/>
            <a:pathLst>
              <a:path w="67" h="70" extrusionOk="0">
                <a:moveTo>
                  <a:pt x="22" y="1"/>
                </a:moveTo>
                <a:cubicBezTo>
                  <a:pt x="22" y="24"/>
                  <a:pt x="0" y="46"/>
                  <a:pt x="22" y="46"/>
                </a:cubicBezTo>
                <a:cubicBezTo>
                  <a:pt x="22" y="69"/>
                  <a:pt x="45" y="69"/>
                  <a:pt x="67" y="69"/>
                </a:cubicBezTo>
                <a:lnTo>
                  <a:pt x="67" y="24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36"/>
          <p:cNvSpPr/>
          <p:nvPr/>
        </p:nvSpPr>
        <p:spPr>
          <a:xfrm>
            <a:off x="8598656" y="1250886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5" y="40"/>
                </a:moveTo>
                <a:cubicBezTo>
                  <a:pt x="67" y="40"/>
                  <a:pt x="67" y="62"/>
                  <a:pt x="45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40"/>
                  <a:pt x="0" y="40"/>
                </a:cubicBezTo>
                <a:lnTo>
                  <a:pt x="0" y="85"/>
                </a:lnTo>
                <a:lnTo>
                  <a:pt x="67" y="85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36"/>
          <p:cNvSpPr/>
          <p:nvPr/>
        </p:nvSpPr>
        <p:spPr>
          <a:xfrm>
            <a:off x="8584258" y="1387746"/>
            <a:ext cx="10759" cy="10443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2" y="0"/>
                </a:moveTo>
                <a:cubicBezTo>
                  <a:pt x="15" y="0"/>
                  <a:pt x="8" y="2"/>
                  <a:pt x="1" y="10"/>
                </a:cubicBezTo>
                <a:lnTo>
                  <a:pt x="1" y="55"/>
                </a:lnTo>
                <a:cubicBezTo>
                  <a:pt x="1" y="55"/>
                  <a:pt x="10" y="65"/>
                  <a:pt x="24" y="65"/>
                </a:cubicBezTo>
                <a:cubicBezTo>
                  <a:pt x="30" y="65"/>
                  <a:pt x="38" y="63"/>
                  <a:pt x="46" y="55"/>
                </a:cubicBezTo>
                <a:cubicBezTo>
                  <a:pt x="46" y="55"/>
                  <a:pt x="68" y="33"/>
                  <a:pt x="46" y="10"/>
                </a:cubicBezTo>
                <a:cubicBezTo>
                  <a:pt x="46" y="10"/>
                  <a:pt x="3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36"/>
          <p:cNvSpPr/>
          <p:nvPr/>
        </p:nvSpPr>
        <p:spPr>
          <a:xfrm>
            <a:off x="8580619" y="1385848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lnTo>
                  <a:pt x="69" y="45"/>
                </a:lnTo>
                <a:lnTo>
                  <a:pt x="45" y="67"/>
                </a:lnTo>
                <a:lnTo>
                  <a:pt x="45" y="45"/>
                </a:lnTo>
                <a:lnTo>
                  <a:pt x="24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22"/>
                  <a:pt x="0" y="45"/>
                </a:cubicBezTo>
                <a:lnTo>
                  <a:pt x="0" y="67"/>
                </a:lnTo>
                <a:cubicBezTo>
                  <a:pt x="24" y="90"/>
                  <a:pt x="24" y="90"/>
                  <a:pt x="45" y="90"/>
                </a:cubicBezTo>
                <a:lnTo>
                  <a:pt x="69" y="90"/>
                </a:lnTo>
                <a:cubicBezTo>
                  <a:pt x="91" y="67"/>
                  <a:pt x="91" y="45"/>
                  <a:pt x="91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36"/>
          <p:cNvSpPr/>
          <p:nvPr/>
        </p:nvSpPr>
        <p:spPr>
          <a:xfrm>
            <a:off x="8659096" y="1329521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2" y="0"/>
                </a:moveTo>
                <a:cubicBezTo>
                  <a:pt x="24" y="0"/>
                  <a:pt x="13" y="6"/>
                  <a:pt x="1" y="16"/>
                </a:cubicBezTo>
                <a:lnTo>
                  <a:pt x="1" y="62"/>
                </a:lnTo>
                <a:lnTo>
                  <a:pt x="46" y="62"/>
                </a:lnTo>
                <a:cubicBezTo>
                  <a:pt x="70" y="40"/>
                  <a:pt x="70" y="16"/>
                  <a:pt x="46" y="16"/>
                </a:cubicBezTo>
                <a:cubicBezTo>
                  <a:pt x="46" y="6"/>
                  <a:pt x="41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36"/>
          <p:cNvSpPr/>
          <p:nvPr/>
        </p:nvSpPr>
        <p:spPr>
          <a:xfrm>
            <a:off x="8655773" y="1326990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67" y="32"/>
                </a:moveTo>
                <a:lnTo>
                  <a:pt x="67" y="56"/>
                </a:lnTo>
                <a:lnTo>
                  <a:pt x="45" y="56"/>
                </a:lnTo>
                <a:cubicBezTo>
                  <a:pt x="22" y="56"/>
                  <a:pt x="45" y="32"/>
                  <a:pt x="45" y="32"/>
                </a:cubicBezTo>
                <a:close/>
                <a:moveTo>
                  <a:pt x="45" y="0"/>
                </a:moveTo>
                <a:cubicBezTo>
                  <a:pt x="37" y="0"/>
                  <a:pt x="30" y="3"/>
                  <a:pt x="22" y="11"/>
                </a:cubicBezTo>
                <a:cubicBezTo>
                  <a:pt x="0" y="32"/>
                  <a:pt x="0" y="56"/>
                  <a:pt x="22" y="78"/>
                </a:cubicBezTo>
                <a:cubicBezTo>
                  <a:pt x="22" y="78"/>
                  <a:pt x="22" y="101"/>
                  <a:pt x="45" y="101"/>
                </a:cubicBezTo>
                <a:cubicBezTo>
                  <a:pt x="67" y="101"/>
                  <a:pt x="67" y="101"/>
                  <a:pt x="67" y="78"/>
                </a:cubicBez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cubicBezTo>
                  <a:pt x="75" y="11"/>
                  <a:pt x="60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36"/>
          <p:cNvSpPr/>
          <p:nvPr/>
        </p:nvSpPr>
        <p:spPr>
          <a:xfrm>
            <a:off x="8573499" y="1454357"/>
            <a:ext cx="10917" cy="10126"/>
          </a:xfrm>
          <a:custGeom>
            <a:avLst/>
            <a:gdLst/>
            <a:ahLst/>
            <a:cxnLst/>
            <a:rect l="l" t="t" r="r" b="b"/>
            <a:pathLst>
              <a:path w="69" h="64" extrusionOk="0">
                <a:moveTo>
                  <a:pt x="37" y="1"/>
                </a:moveTo>
                <a:cubicBezTo>
                  <a:pt x="29" y="1"/>
                  <a:pt x="24" y="7"/>
                  <a:pt x="24" y="19"/>
                </a:cubicBezTo>
                <a:cubicBezTo>
                  <a:pt x="0" y="19"/>
                  <a:pt x="0" y="40"/>
                  <a:pt x="24" y="64"/>
                </a:cubicBezTo>
                <a:lnTo>
                  <a:pt x="45" y="64"/>
                </a:lnTo>
                <a:cubicBezTo>
                  <a:pt x="69" y="40"/>
                  <a:pt x="69" y="40"/>
                  <a:pt x="69" y="19"/>
                </a:cubicBezTo>
                <a:cubicBezTo>
                  <a:pt x="57" y="7"/>
                  <a:pt x="46" y="1"/>
                  <a:pt x="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36"/>
          <p:cNvSpPr/>
          <p:nvPr/>
        </p:nvSpPr>
        <p:spPr>
          <a:xfrm>
            <a:off x="8570018" y="1452142"/>
            <a:ext cx="17879" cy="15822"/>
          </a:xfrm>
          <a:custGeom>
            <a:avLst/>
            <a:gdLst/>
            <a:ahLst/>
            <a:cxnLst/>
            <a:rect l="l" t="t" r="r" b="b"/>
            <a:pathLst>
              <a:path w="113" h="100" extrusionOk="0">
                <a:moveTo>
                  <a:pt x="67" y="33"/>
                </a:moveTo>
                <a:lnTo>
                  <a:pt x="67" y="54"/>
                </a:lnTo>
                <a:lnTo>
                  <a:pt x="46" y="54"/>
                </a:lnTo>
                <a:lnTo>
                  <a:pt x="46" y="33"/>
                </a:lnTo>
                <a:close/>
                <a:moveTo>
                  <a:pt x="46" y="0"/>
                </a:moveTo>
                <a:cubicBezTo>
                  <a:pt x="38" y="0"/>
                  <a:pt x="29" y="3"/>
                  <a:pt x="22" y="9"/>
                </a:cubicBezTo>
                <a:cubicBezTo>
                  <a:pt x="0" y="33"/>
                  <a:pt x="0" y="54"/>
                  <a:pt x="22" y="78"/>
                </a:cubicBezTo>
                <a:lnTo>
                  <a:pt x="46" y="99"/>
                </a:lnTo>
                <a:lnTo>
                  <a:pt x="67" y="99"/>
                </a:lnTo>
                <a:lnTo>
                  <a:pt x="91" y="78"/>
                </a:lnTo>
                <a:cubicBezTo>
                  <a:pt x="112" y="78"/>
                  <a:pt x="112" y="33"/>
                  <a:pt x="91" y="33"/>
                </a:cubicBez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36"/>
          <p:cNvSpPr/>
          <p:nvPr/>
        </p:nvSpPr>
        <p:spPr>
          <a:xfrm>
            <a:off x="8416229" y="1093774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40"/>
                </a:cubicBezTo>
                <a:cubicBezTo>
                  <a:pt x="24" y="62"/>
                  <a:pt x="46" y="62"/>
                  <a:pt x="46" y="62"/>
                </a:cubicBezTo>
                <a:cubicBezTo>
                  <a:pt x="69" y="40"/>
                  <a:pt x="69" y="17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36"/>
          <p:cNvSpPr/>
          <p:nvPr/>
        </p:nvSpPr>
        <p:spPr>
          <a:xfrm>
            <a:off x="8412906" y="1092825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3"/>
                </a:moveTo>
                <a:lnTo>
                  <a:pt x="67" y="46"/>
                </a:lnTo>
                <a:lnTo>
                  <a:pt x="45" y="46"/>
                </a:lnTo>
                <a:lnTo>
                  <a:pt x="45" y="23"/>
                </a:lnTo>
                <a:close/>
                <a:moveTo>
                  <a:pt x="22" y="1"/>
                </a:moveTo>
                <a:cubicBezTo>
                  <a:pt x="22" y="23"/>
                  <a:pt x="0" y="46"/>
                  <a:pt x="22" y="68"/>
                </a:cubicBezTo>
                <a:cubicBezTo>
                  <a:pt x="22" y="68"/>
                  <a:pt x="45" y="91"/>
                  <a:pt x="67" y="91"/>
                </a:cubicBezTo>
                <a:cubicBezTo>
                  <a:pt x="67" y="91"/>
                  <a:pt x="67" y="68"/>
                  <a:pt x="90" y="68"/>
                </a:cubicBezTo>
                <a:lnTo>
                  <a:pt x="112" y="46"/>
                </a:lnTo>
                <a:cubicBezTo>
                  <a:pt x="112" y="23"/>
                  <a:pt x="112" y="23"/>
                  <a:pt x="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36"/>
          <p:cNvSpPr/>
          <p:nvPr/>
        </p:nvSpPr>
        <p:spPr>
          <a:xfrm>
            <a:off x="8473346" y="1168612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55" y="1"/>
                </a:moveTo>
                <a:cubicBezTo>
                  <a:pt x="47" y="1"/>
                  <a:pt x="35" y="7"/>
                  <a:pt x="24" y="19"/>
                </a:cubicBezTo>
                <a:cubicBezTo>
                  <a:pt x="24" y="19"/>
                  <a:pt x="1" y="40"/>
                  <a:pt x="24" y="64"/>
                </a:cubicBezTo>
                <a:lnTo>
                  <a:pt x="70" y="64"/>
                </a:lnTo>
                <a:lnTo>
                  <a:pt x="70" y="19"/>
                </a:lnTo>
                <a:cubicBezTo>
                  <a:pt x="70" y="7"/>
                  <a:pt x="64" y="1"/>
                  <a:pt x="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36"/>
          <p:cNvSpPr/>
          <p:nvPr/>
        </p:nvSpPr>
        <p:spPr>
          <a:xfrm>
            <a:off x="8473346" y="1167821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70" y="45"/>
                  <a:pt x="70" y="45"/>
                  <a:pt x="46" y="45"/>
                </a:cubicBezTo>
                <a:lnTo>
                  <a:pt x="24" y="45"/>
                </a:lnTo>
                <a:lnTo>
                  <a:pt x="24" y="24"/>
                </a:lnTo>
                <a:close/>
                <a:moveTo>
                  <a:pt x="24" y="0"/>
                </a:moveTo>
                <a:cubicBezTo>
                  <a:pt x="1" y="24"/>
                  <a:pt x="1" y="24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cubicBezTo>
                  <a:pt x="46" y="90"/>
                  <a:pt x="70" y="90"/>
                  <a:pt x="70" y="69"/>
                </a:cubicBezTo>
                <a:cubicBezTo>
                  <a:pt x="91" y="69"/>
                  <a:pt x="91" y="24"/>
                  <a:pt x="70" y="24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36"/>
          <p:cNvSpPr/>
          <p:nvPr/>
        </p:nvSpPr>
        <p:spPr>
          <a:xfrm>
            <a:off x="8398508" y="1228577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22"/>
                  <a:pt x="23" y="46"/>
                </a:cubicBezTo>
                <a:cubicBezTo>
                  <a:pt x="23" y="57"/>
                  <a:pt x="28" y="62"/>
                  <a:pt x="37" y="62"/>
                </a:cubicBezTo>
                <a:cubicBezTo>
                  <a:pt x="46" y="62"/>
                  <a:pt x="57" y="57"/>
                  <a:pt x="68" y="46"/>
                </a:cubicBezTo>
                <a:lnTo>
                  <a:pt x="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36"/>
          <p:cNvSpPr/>
          <p:nvPr/>
        </p:nvSpPr>
        <p:spPr>
          <a:xfrm>
            <a:off x="8398508" y="1224938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46" y="45"/>
                </a:lnTo>
                <a:lnTo>
                  <a:pt x="46" y="69"/>
                </a:lnTo>
                <a:lnTo>
                  <a:pt x="23" y="69"/>
                </a:lnTo>
                <a:lnTo>
                  <a:pt x="23" y="45"/>
                </a:lnTo>
                <a:lnTo>
                  <a:pt x="46" y="24"/>
                </a:lnTo>
                <a:close/>
                <a:moveTo>
                  <a:pt x="46" y="0"/>
                </a:moveTo>
                <a:cubicBezTo>
                  <a:pt x="23" y="0"/>
                  <a:pt x="23" y="0"/>
                  <a:pt x="1" y="24"/>
                </a:cubicBezTo>
                <a:lnTo>
                  <a:pt x="1" y="45"/>
                </a:lnTo>
                <a:lnTo>
                  <a:pt x="1" y="69"/>
                </a:lnTo>
                <a:cubicBezTo>
                  <a:pt x="23" y="91"/>
                  <a:pt x="23" y="91"/>
                  <a:pt x="46" y="91"/>
                </a:cubicBezTo>
                <a:lnTo>
                  <a:pt x="68" y="91"/>
                </a:lnTo>
                <a:cubicBezTo>
                  <a:pt x="68" y="69"/>
                  <a:pt x="91" y="69"/>
                  <a:pt x="91" y="45"/>
                </a:cubicBezTo>
                <a:cubicBezTo>
                  <a:pt x="91" y="45"/>
                  <a:pt x="91" y="24"/>
                  <a:pt x="68" y="24"/>
                </a:cubicBezTo>
                <a:cubicBezTo>
                  <a:pt x="68" y="0"/>
                  <a:pt x="46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36"/>
          <p:cNvSpPr/>
          <p:nvPr/>
        </p:nvSpPr>
        <p:spPr>
          <a:xfrm>
            <a:off x="8409109" y="1160543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18" y="64"/>
                  <a:pt x="24" y="64"/>
                </a:cubicBezTo>
                <a:cubicBezTo>
                  <a:pt x="30" y="64"/>
                  <a:pt x="35" y="58"/>
                  <a:pt x="46" y="46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36"/>
          <p:cNvSpPr/>
          <p:nvPr/>
        </p:nvSpPr>
        <p:spPr>
          <a:xfrm>
            <a:off x="8405628" y="1157220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45"/>
                </a:moveTo>
                <a:lnTo>
                  <a:pt x="68" y="67"/>
                </a:lnTo>
                <a:lnTo>
                  <a:pt x="46" y="67"/>
                </a:lnTo>
                <a:cubicBezTo>
                  <a:pt x="23" y="45"/>
                  <a:pt x="23" y="45"/>
                  <a:pt x="46" y="45"/>
                </a:cubicBezTo>
                <a:close/>
                <a:moveTo>
                  <a:pt x="46" y="0"/>
                </a:moveTo>
                <a:cubicBezTo>
                  <a:pt x="46" y="0"/>
                  <a:pt x="23" y="0"/>
                  <a:pt x="23" y="22"/>
                </a:cubicBezTo>
                <a:cubicBezTo>
                  <a:pt x="1" y="22"/>
                  <a:pt x="1" y="67"/>
                  <a:pt x="23" y="91"/>
                </a:cubicBezTo>
                <a:lnTo>
                  <a:pt x="68" y="91"/>
                </a:lnTo>
                <a:cubicBezTo>
                  <a:pt x="91" y="91"/>
                  <a:pt x="91" y="67"/>
                  <a:pt x="91" y="67"/>
                </a:cubicBezTo>
                <a:lnTo>
                  <a:pt x="91" y="22"/>
                </a:lnTo>
                <a:cubicBezTo>
                  <a:pt x="68" y="22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6"/>
          <p:cNvSpPr/>
          <p:nvPr/>
        </p:nvSpPr>
        <p:spPr>
          <a:xfrm>
            <a:off x="8484263" y="1103425"/>
            <a:ext cx="10759" cy="9019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22" y="1"/>
                </a:moveTo>
                <a:cubicBezTo>
                  <a:pt x="1" y="1"/>
                  <a:pt x="1" y="24"/>
                  <a:pt x="1" y="46"/>
                </a:cubicBezTo>
                <a:cubicBezTo>
                  <a:pt x="15" y="46"/>
                  <a:pt x="30" y="56"/>
                  <a:pt x="39" y="56"/>
                </a:cubicBezTo>
                <a:cubicBezTo>
                  <a:pt x="43" y="56"/>
                  <a:pt x="46" y="54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6"/>
          <p:cNvSpPr/>
          <p:nvPr/>
        </p:nvSpPr>
        <p:spPr>
          <a:xfrm>
            <a:off x="8480624" y="1100103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45" y="22"/>
                </a:moveTo>
                <a:cubicBezTo>
                  <a:pt x="69" y="22"/>
                  <a:pt x="69" y="22"/>
                  <a:pt x="69" y="45"/>
                </a:cubicBezTo>
                <a:lnTo>
                  <a:pt x="69" y="67"/>
                </a:lnTo>
                <a:lnTo>
                  <a:pt x="45" y="67"/>
                </a:lnTo>
                <a:lnTo>
                  <a:pt x="45" y="45"/>
                </a:ln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90" y="67"/>
                  <a:pt x="114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6"/>
          <p:cNvSpPr/>
          <p:nvPr/>
        </p:nvSpPr>
        <p:spPr>
          <a:xfrm>
            <a:off x="8466226" y="1236646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24" y="62"/>
                  <a:pt x="46" y="62"/>
                  <a:pt x="46" y="62"/>
                </a:cubicBezTo>
                <a:cubicBezTo>
                  <a:pt x="69" y="40"/>
                  <a:pt x="69" y="17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36"/>
          <p:cNvSpPr/>
          <p:nvPr/>
        </p:nvSpPr>
        <p:spPr>
          <a:xfrm>
            <a:off x="8462903" y="1233007"/>
            <a:ext cx="17879" cy="17246"/>
          </a:xfrm>
          <a:custGeom>
            <a:avLst/>
            <a:gdLst/>
            <a:ahLst/>
            <a:cxnLst/>
            <a:rect l="l" t="t" r="r" b="b"/>
            <a:pathLst>
              <a:path w="113" h="109" extrusionOk="0">
                <a:moveTo>
                  <a:pt x="67" y="40"/>
                </a:moveTo>
                <a:lnTo>
                  <a:pt x="67" y="63"/>
                </a:lnTo>
                <a:lnTo>
                  <a:pt x="45" y="63"/>
                </a:lnTo>
                <a:lnTo>
                  <a:pt x="45" y="40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22" y="40"/>
                  <a:pt x="0" y="40"/>
                </a:cubicBezTo>
                <a:cubicBezTo>
                  <a:pt x="0" y="63"/>
                  <a:pt x="22" y="63"/>
                  <a:pt x="22" y="85"/>
                </a:cubicBezTo>
                <a:cubicBezTo>
                  <a:pt x="22" y="85"/>
                  <a:pt x="45" y="85"/>
                  <a:pt x="45" y="108"/>
                </a:cubicBezTo>
                <a:cubicBezTo>
                  <a:pt x="67" y="108"/>
                  <a:pt x="67" y="85"/>
                  <a:pt x="90" y="85"/>
                </a:cubicBezTo>
                <a:cubicBezTo>
                  <a:pt x="112" y="63"/>
                  <a:pt x="112" y="40"/>
                  <a:pt x="90" y="18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6"/>
          <p:cNvSpPr/>
          <p:nvPr/>
        </p:nvSpPr>
        <p:spPr>
          <a:xfrm>
            <a:off x="8541380" y="1178580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57"/>
                  <a:pt x="28" y="62"/>
                  <a:pt x="34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6"/>
          <p:cNvSpPr/>
          <p:nvPr/>
        </p:nvSpPr>
        <p:spPr>
          <a:xfrm>
            <a:off x="8541380" y="1175890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2" y="0"/>
                </a:moveTo>
                <a:cubicBezTo>
                  <a:pt x="28" y="0"/>
                  <a:pt x="12" y="6"/>
                  <a:pt x="1" y="18"/>
                </a:cubicBezTo>
                <a:lnTo>
                  <a:pt x="1" y="39"/>
                </a:lnTo>
                <a:lnTo>
                  <a:pt x="1" y="84"/>
                </a:lnTo>
                <a:lnTo>
                  <a:pt x="68" y="84"/>
                </a:lnTo>
                <a:cubicBezTo>
                  <a:pt x="91" y="63"/>
                  <a:pt x="91" y="39"/>
                  <a:pt x="68" y="18"/>
                </a:cubicBezTo>
                <a:cubicBezTo>
                  <a:pt x="68" y="6"/>
                  <a:pt x="56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6"/>
          <p:cNvSpPr/>
          <p:nvPr/>
        </p:nvSpPr>
        <p:spPr>
          <a:xfrm>
            <a:off x="8551981" y="1110545"/>
            <a:ext cx="11075" cy="11075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1" y="1"/>
                </a:moveTo>
                <a:lnTo>
                  <a:pt x="1" y="46"/>
                </a:lnTo>
                <a:cubicBezTo>
                  <a:pt x="24" y="69"/>
                  <a:pt x="24" y="69"/>
                  <a:pt x="46" y="69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6"/>
          <p:cNvSpPr/>
          <p:nvPr/>
        </p:nvSpPr>
        <p:spPr>
          <a:xfrm>
            <a:off x="8548500" y="1108014"/>
            <a:ext cx="14556" cy="17088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cubicBezTo>
                  <a:pt x="23" y="62"/>
                  <a:pt x="23" y="62"/>
                  <a:pt x="23" y="40"/>
                </a:cubicBez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17"/>
                  <a:pt x="1" y="40"/>
                  <a:pt x="1" y="40"/>
                </a:cubicBezTo>
                <a:cubicBezTo>
                  <a:pt x="1" y="62"/>
                  <a:pt x="1" y="62"/>
                  <a:pt x="23" y="85"/>
                </a:cubicBezTo>
                <a:lnTo>
                  <a:pt x="46" y="107"/>
                </a:lnTo>
                <a:cubicBezTo>
                  <a:pt x="68" y="107"/>
                  <a:pt x="68" y="85"/>
                  <a:pt x="68" y="85"/>
                </a:cubicBezTo>
                <a:cubicBezTo>
                  <a:pt x="91" y="62"/>
                  <a:pt x="91" y="40"/>
                  <a:pt x="91" y="17"/>
                </a:cubicBezTo>
                <a:cubicBezTo>
                  <a:pt x="80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6"/>
          <p:cNvSpPr/>
          <p:nvPr/>
        </p:nvSpPr>
        <p:spPr>
          <a:xfrm>
            <a:off x="8534261" y="1246298"/>
            <a:ext cx="10759" cy="9019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1" y="1"/>
                </a:moveTo>
                <a:lnTo>
                  <a:pt x="1" y="46"/>
                </a:lnTo>
                <a:cubicBezTo>
                  <a:pt x="15" y="46"/>
                  <a:pt x="20" y="56"/>
                  <a:pt x="28" y="56"/>
                </a:cubicBezTo>
                <a:cubicBezTo>
                  <a:pt x="33" y="56"/>
                  <a:pt x="38" y="54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6"/>
          <p:cNvSpPr/>
          <p:nvPr/>
        </p:nvSpPr>
        <p:spPr>
          <a:xfrm>
            <a:off x="8530622" y="124297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2"/>
                </a:moveTo>
                <a:cubicBezTo>
                  <a:pt x="45" y="22"/>
                  <a:pt x="69" y="22"/>
                  <a:pt x="69" y="45"/>
                </a:cubicBezTo>
                <a:lnTo>
                  <a:pt x="69" y="67"/>
                </a:lnTo>
                <a:cubicBezTo>
                  <a:pt x="45" y="67"/>
                  <a:pt x="45" y="67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22"/>
                  <a:pt x="0" y="45"/>
                </a:cubicBezTo>
                <a:cubicBezTo>
                  <a:pt x="0" y="45"/>
                  <a:pt x="0" y="67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69" y="90"/>
                </a:lnTo>
                <a:cubicBezTo>
                  <a:pt x="90" y="67"/>
                  <a:pt x="90" y="45"/>
                  <a:pt x="90" y="22"/>
                </a:cubicBezTo>
                <a:cubicBezTo>
                  <a:pt x="69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6"/>
          <p:cNvSpPr/>
          <p:nvPr/>
        </p:nvSpPr>
        <p:spPr>
          <a:xfrm>
            <a:off x="8455784" y="1303415"/>
            <a:ext cx="14398" cy="10126"/>
          </a:xfrm>
          <a:custGeom>
            <a:avLst/>
            <a:gdLst/>
            <a:ahLst/>
            <a:cxnLst/>
            <a:rect l="l" t="t" r="r" b="b"/>
            <a:pathLst>
              <a:path w="91" h="64" extrusionOk="0">
                <a:moveTo>
                  <a:pt x="22" y="1"/>
                </a:moveTo>
                <a:cubicBezTo>
                  <a:pt x="22" y="24"/>
                  <a:pt x="0" y="46"/>
                  <a:pt x="22" y="46"/>
                </a:cubicBezTo>
                <a:cubicBezTo>
                  <a:pt x="22" y="58"/>
                  <a:pt x="28" y="64"/>
                  <a:pt x="36" y="64"/>
                </a:cubicBezTo>
                <a:cubicBezTo>
                  <a:pt x="45" y="64"/>
                  <a:pt x="56" y="58"/>
                  <a:pt x="67" y="46"/>
                </a:cubicBezTo>
                <a:cubicBezTo>
                  <a:pt x="67" y="46"/>
                  <a:pt x="90" y="24"/>
                  <a:pt x="67" y="24"/>
                </a:cubicBez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6"/>
          <p:cNvSpPr/>
          <p:nvPr/>
        </p:nvSpPr>
        <p:spPr>
          <a:xfrm>
            <a:off x="8455784" y="1300884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7" y="40"/>
                </a:moveTo>
                <a:cubicBezTo>
                  <a:pt x="67" y="40"/>
                  <a:pt x="67" y="62"/>
                  <a:pt x="45" y="62"/>
                </a:cubicBezTo>
                <a:lnTo>
                  <a:pt x="22" y="62"/>
                </a:lnTo>
                <a:cubicBezTo>
                  <a:pt x="22" y="40"/>
                  <a:pt x="22" y="40"/>
                  <a:pt x="45" y="40"/>
                </a:cubicBezTo>
                <a:close/>
                <a:moveTo>
                  <a:pt x="56" y="1"/>
                </a:moveTo>
                <a:cubicBezTo>
                  <a:pt x="45" y="1"/>
                  <a:pt x="33" y="6"/>
                  <a:pt x="22" y="17"/>
                </a:cubicBezTo>
                <a:cubicBezTo>
                  <a:pt x="0" y="17"/>
                  <a:pt x="0" y="62"/>
                  <a:pt x="0" y="86"/>
                </a:cubicBezTo>
                <a:lnTo>
                  <a:pt x="67" y="86"/>
                </a:lnTo>
                <a:cubicBezTo>
                  <a:pt x="90" y="62"/>
                  <a:pt x="90" y="40"/>
                  <a:pt x="90" y="17"/>
                </a:cubicBezTo>
                <a:cubicBezTo>
                  <a:pt x="79" y="6"/>
                  <a:pt x="67" y="1"/>
                  <a:pt x="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6"/>
          <p:cNvSpPr/>
          <p:nvPr/>
        </p:nvSpPr>
        <p:spPr>
          <a:xfrm>
            <a:off x="8301994" y="942832"/>
            <a:ext cx="11075" cy="9968"/>
          </a:xfrm>
          <a:custGeom>
            <a:avLst/>
            <a:gdLst/>
            <a:ahLst/>
            <a:cxnLst/>
            <a:rect l="l" t="t" r="r" b="b"/>
            <a:pathLst>
              <a:path w="70" h="63" extrusionOk="0">
                <a:moveTo>
                  <a:pt x="0" y="1"/>
                </a:moveTo>
                <a:lnTo>
                  <a:pt x="0" y="46"/>
                </a:lnTo>
                <a:cubicBezTo>
                  <a:pt x="0" y="57"/>
                  <a:pt x="6" y="62"/>
                  <a:pt x="15" y="62"/>
                </a:cubicBezTo>
                <a:cubicBezTo>
                  <a:pt x="23" y="62"/>
                  <a:pt x="35" y="57"/>
                  <a:pt x="46" y="46"/>
                </a:cubicBezTo>
                <a:cubicBezTo>
                  <a:pt x="46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6"/>
          <p:cNvSpPr/>
          <p:nvPr/>
        </p:nvSpPr>
        <p:spPr>
          <a:xfrm>
            <a:off x="8298513" y="939193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68" y="45"/>
                </a:moveTo>
                <a:cubicBezTo>
                  <a:pt x="68" y="45"/>
                  <a:pt x="68" y="69"/>
                  <a:pt x="46" y="69"/>
                </a:cubicBezTo>
                <a:lnTo>
                  <a:pt x="22" y="69"/>
                </a:lnTo>
                <a:cubicBezTo>
                  <a:pt x="22" y="45"/>
                  <a:pt x="22" y="45"/>
                  <a:pt x="46" y="45"/>
                </a:cubicBezTo>
                <a:close/>
                <a:moveTo>
                  <a:pt x="46" y="0"/>
                </a:moveTo>
                <a:cubicBezTo>
                  <a:pt x="46" y="0"/>
                  <a:pt x="22" y="0"/>
                  <a:pt x="22" y="24"/>
                </a:cubicBezTo>
                <a:cubicBezTo>
                  <a:pt x="1" y="24"/>
                  <a:pt x="1" y="69"/>
                  <a:pt x="1" y="69"/>
                </a:cubicBezTo>
                <a:cubicBezTo>
                  <a:pt x="22" y="91"/>
                  <a:pt x="22" y="91"/>
                  <a:pt x="46" y="91"/>
                </a:cubicBezTo>
                <a:lnTo>
                  <a:pt x="68" y="91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68" y="24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6"/>
          <p:cNvSpPr/>
          <p:nvPr/>
        </p:nvSpPr>
        <p:spPr>
          <a:xfrm>
            <a:off x="8359111" y="1017670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1" y="1"/>
                </a:moveTo>
                <a:lnTo>
                  <a:pt x="1" y="46"/>
                </a:lnTo>
                <a:cubicBezTo>
                  <a:pt x="12" y="58"/>
                  <a:pt x="24" y="64"/>
                  <a:pt x="32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46" y="24"/>
                </a:cubicBezTo>
                <a:cubicBezTo>
                  <a:pt x="46" y="1"/>
                  <a:pt x="24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6"/>
          <p:cNvSpPr/>
          <p:nvPr/>
        </p:nvSpPr>
        <p:spPr>
          <a:xfrm>
            <a:off x="8355630" y="1015139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1" y="40"/>
                </a:lnTo>
                <a:cubicBezTo>
                  <a:pt x="1" y="62"/>
                  <a:pt x="1" y="62"/>
                  <a:pt x="23" y="86"/>
                </a:cubicBezTo>
                <a:lnTo>
                  <a:pt x="91" y="86"/>
                </a:lnTo>
                <a:cubicBezTo>
                  <a:pt x="91" y="62"/>
                  <a:pt x="113" y="40"/>
                  <a:pt x="91" y="17"/>
                </a:cubicBez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6"/>
          <p:cNvSpPr/>
          <p:nvPr/>
        </p:nvSpPr>
        <p:spPr>
          <a:xfrm>
            <a:off x="8291393" y="1009126"/>
            <a:ext cx="10759" cy="8702"/>
          </a:xfrm>
          <a:custGeom>
            <a:avLst/>
            <a:gdLst/>
            <a:ahLst/>
            <a:cxnLst/>
            <a:rect l="l" t="t" r="r" b="b"/>
            <a:pathLst>
              <a:path w="68" h="55" extrusionOk="0">
                <a:moveTo>
                  <a:pt x="29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1" y="55"/>
                </a:cubicBezTo>
                <a:lnTo>
                  <a:pt x="46" y="55"/>
                </a:lnTo>
                <a:cubicBezTo>
                  <a:pt x="67" y="55"/>
                  <a:pt x="67" y="33"/>
                  <a:pt x="67" y="10"/>
                </a:cubicBezTo>
                <a:cubicBezTo>
                  <a:pt x="53" y="10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6"/>
          <p:cNvSpPr/>
          <p:nvPr/>
        </p:nvSpPr>
        <p:spPr>
          <a:xfrm>
            <a:off x="8287754" y="1007228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cubicBezTo>
                  <a:pt x="69" y="56"/>
                  <a:pt x="63" y="61"/>
                  <a:pt x="57" y="61"/>
                </a:cubicBezTo>
                <a:cubicBezTo>
                  <a:pt x="51" y="61"/>
                  <a:pt x="45" y="56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0" y="22"/>
                  <a:pt x="0" y="45"/>
                  <a:pt x="24" y="67"/>
                </a:cubicBezTo>
                <a:cubicBezTo>
                  <a:pt x="24" y="90"/>
                  <a:pt x="45" y="90"/>
                  <a:pt x="69" y="90"/>
                </a:cubicBezTo>
                <a:lnTo>
                  <a:pt x="90" y="90"/>
                </a:lnTo>
                <a:cubicBezTo>
                  <a:pt x="90" y="67"/>
                  <a:pt x="90" y="67"/>
                  <a:pt x="114" y="45"/>
                </a:cubicBezTo>
                <a:lnTo>
                  <a:pt x="90" y="22"/>
                </a:lnTo>
                <a:cubicBezTo>
                  <a:pt x="90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6"/>
          <p:cNvSpPr/>
          <p:nvPr/>
        </p:nvSpPr>
        <p:spPr>
          <a:xfrm>
            <a:off x="8366231" y="950901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46" y="0"/>
                </a:moveTo>
                <a:cubicBezTo>
                  <a:pt x="40" y="0"/>
                  <a:pt x="35" y="6"/>
                  <a:pt x="24" y="17"/>
                </a:cubicBezTo>
                <a:cubicBezTo>
                  <a:pt x="1" y="17"/>
                  <a:pt x="1" y="40"/>
                  <a:pt x="24" y="40"/>
                </a:cubicBezTo>
                <a:cubicBezTo>
                  <a:pt x="24" y="62"/>
                  <a:pt x="46" y="62"/>
                  <a:pt x="69" y="62"/>
                </a:cubicBezTo>
                <a:lnTo>
                  <a:pt x="69" y="17"/>
                </a:lnTo>
                <a:cubicBezTo>
                  <a:pt x="58" y="6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6"/>
          <p:cNvSpPr/>
          <p:nvPr/>
        </p:nvSpPr>
        <p:spPr>
          <a:xfrm>
            <a:off x="8366231" y="948370"/>
            <a:ext cx="14556" cy="16138"/>
          </a:xfrm>
          <a:custGeom>
            <a:avLst/>
            <a:gdLst/>
            <a:ahLst/>
            <a:cxnLst/>
            <a:rect l="l" t="t" r="r" b="b"/>
            <a:pathLst>
              <a:path w="92" h="102" extrusionOk="0">
                <a:moveTo>
                  <a:pt x="46" y="33"/>
                </a:moveTo>
                <a:cubicBezTo>
                  <a:pt x="69" y="56"/>
                  <a:pt x="46" y="56"/>
                  <a:pt x="46" y="56"/>
                </a:cubicBezTo>
                <a:lnTo>
                  <a:pt x="24" y="56"/>
                </a:lnTo>
                <a:lnTo>
                  <a:pt x="24" y="33"/>
                </a:lnTo>
                <a:close/>
                <a:moveTo>
                  <a:pt x="36" y="0"/>
                </a:moveTo>
                <a:cubicBezTo>
                  <a:pt x="29" y="0"/>
                  <a:pt x="24" y="3"/>
                  <a:pt x="24" y="11"/>
                </a:cubicBezTo>
                <a:cubicBezTo>
                  <a:pt x="1" y="11"/>
                  <a:pt x="1" y="33"/>
                  <a:pt x="1" y="33"/>
                </a:cubicBezTo>
                <a:lnTo>
                  <a:pt x="1" y="78"/>
                </a:lnTo>
                <a:cubicBezTo>
                  <a:pt x="24" y="78"/>
                  <a:pt x="24" y="101"/>
                  <a:pt x="46" y="101"/>
                </a:cubicBezTo>
                <a:cubicBezTo>
                  <a:pt x="46" y="101"/>
                  <a:pt x="69" y="101"/>
                  <a:pt x="69" y="78"/>
                </a:cubicBezTo>
                <a:cubicBezTo>
                  <a:pt x="91" y="78"/>
                  <a:pt x="91" y="33"/>
                  <a:pt x="69" y="11"/>
                </a:cubicBezTo>
                <a:cubicBezTo>
                  <a:pt x="69" y="11"/>
                  <a:pt x="49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6"/>
          <p:cNvSpPr/>
          <p:nvPr/>
        </p:nvSpPr>
        <p:spPr>
          <a:xfrm>
            <a:off x="8348510" y="1085705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22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6"/>
          <p:cNvSpPr/>
          <p:nvPr/>
        </p:nvSpPr>
        <p:spPr>
          <a:xfrm>
            <a:off x="8348510" y="1083015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18"/>
                </a:moveTo>
                <a:lnTo>
                  <a:pt x="46" y="39"/>
                </a:lnTo>
                <a:lnTo>
                  <a:pt x="68" y="39"/>
                </a:lnTo>
                <a:cubicBezTo>
                  <a:pt x="46" y="39"/>
                  <a:pt x="46" y="63"/>
                  <a:pt x="46" y="63"/>
                </a:cubicBezTo>
                <a:lnTo>
                  <a:pt x="22" y="63"/>
                </a:lnTo>
                <a:lnTo>
                  <a:pt x="22" y="39"/>
                </a:lnTo>
                <a:cubicBezTo>
                  <a:pt x="46" y="39"/>
                  <a:pt x="46" y="18"/>
                  <a:pt x="46" y="18"/>
                </a:cubicBezTo>
                <a:close/>
                <a:moveTo>
                  <a:pt x="54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18"/>
                  <a:pt x="1" y="39"/>
                </a:cubicBezTo>
                <a:lnTo>
                  <a:pt x="1" y="63"/>
                </a:lnTo>
                <a:cubicBezTo>
                  <a:pt x="22" y="85"/>
                  <a:pt x="22" y="85"/>
                  <a:pt x="46" y="85"/>
                </a:cubicBezTo>
                <a:lnTo>
                  <a:pt x="68" y="85"/>
                </a:lnTo>
                <a:cubicBezTo>
                  <a:pt x="91" y="63"/>
                  <a:pt x="91" y="63"/>
                  <a:pt x="91" y="39"/>
                </a:cubicBezTo>
                <a:cubicBezTo>
                  <a:pt x="91" y="39"/>
                  <a:pt x="91" y="18"/>
                  <a:pt x="68" y="18"/>
                </a:cubicBez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6"/>
          <p:cNvSpPr/>
          <p:nvPr/>
        </p:nvSpPr>
        <p:spPr>
          <a:xfrm>
            <a:off x="8427146" y="1025739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46" y="40"/>
                  <a:pt x="67" y="40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6"/>
          <p:cNvSpPr/>
          <p:nvPr/>
        </p:nvSpPr>
        <p:spPr>
          <a:xfrm>
            <a:off x="8423348" y="1024948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70" y="24"/>
                </a:moveTo>
                <a:lnTo>
                  <a:pt x="70" y="45"/>
                </a:lnTo>
                <a:lnTo>
                  <a:pt x="46" y="45"/>
                </a:lnTo>
                <a:cubicBezTo>
                  <a:pt x="24" y="45"/>
                  <a:pt x="24" y="45"/>
                  <a:pt x="46" y="24"/>
                </a:cubicBezTo>
                <a:close/>
                <a:moveTo>
                  <a:pt x="24" y="0"/>
                </a:moveTo>
                <a:cubicBezTo>
                  <a:pt x="1" y="24"/>
                  <a:pt x="1" y="45"/>
                  <a:pt x="1" y="69"/>
                </a:cubicBezTo>
                <a:cubicBezTo>
                  <a:pt x="24" y="90"/>
                  <a:pt x="24" y="90"/>
                  <a:pt x="46" y="90"/>
                </a:cubicBezTo>
                <a:cubicBezTo>
                  <a:pt x="46" y="90"/>
                  <a:pt x="70" y="90"/>
                  <a:pt x="70" y="69"/>
                </a:cubicBez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70" y="0"/>
                  <a:pt x="70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6"/>
          <p:cNvSpPr/>
          <p:nvPr/>
        </p:nvSpPr>
        <p:spPr>
          <a:xfrm>
            <a:off x="8377148" y="884133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2" y="0"/>
                </a:moveTo>
                <a:cubicBezTo>
                  <a:pt x="15" y="0"/>
                  <a:pt x="8" y="3"/>
                  <a:pt x="0" y="11"/>
                </a:cubicBezTo>
                <a:lnTo>
                  <a:pt x="0" y="56"/>
                </a:lnTo>
                <a:lnTo>
                  <a:pt x="46" y="56"/>
                </a:lnTo>
                <a:cubicBezTo>
                  <a:pt x="67" y="56"/>
                  <a:pt x="67" y="32"/>
                  <a:pt x="46" y="11"/>
                </a:cubicBezTo>
                <a:cubicBezTo>
                  <a:pt x="46" y="11"/>
                  <a:pt x="35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6"/>
          <p:cNvSpPr/>
          <p:nvPr/>
        </p:nvSpPr>
        <p:spPr>
          <a:xfrm>
            <a:off x="8373351" y="882076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46" y="24"/>
                  <a:pt x="70" y="24"/>
                  <a:pt x="70" y="45"/>
                </a:cubicBezTo>
                <a:cubicBezTo>
                  <a:pt x="58" y="57"/>
                  <a:pt x="52" y="63"/>
                  <a:pt x="49" y="63"/>
                </a:cubicBezTo>
                <a:cubicBezTo>
                  <a:pt x="46" y="63"/>
                  <a:pt x="46" y="57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24" y="24"/>
                  <a:pt x="1" y="24"/>
                  <a:pt x="1" y="45"/>
                </a:cubicBezTo>
                <a:cubicBezTo>
                  <a:pt x="1" y="45"/>
                  <a:pt x="1" y="69"/>
                  <a:pt x="24" y="69"/>
                </a:cubicBezTo>
                <a:cubicBezTo>
                  <a:pt x="24" y="90"/>
                  <a:pt x="46" y="90"/>
                  <a:pt x="46" y="90"/>
                </a:cubicBezTo>
                <a:cubicBezTo>
                  <a:pt x="70" y="90"/>
                  <a:pt x="70" y="90"/>
                  <a:pt x="70" y="69"/>
                </a:cubicBezTo>
                <a:cubicBezTo>
                  <a:pt x="91" y="69"/>
                  <a:pt x="91" y="45"/>
                  <a:pt x="91" y="24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36"/>
          <p:cNvSpPr/>
          <p:nvPr/>
        </p:nvSpPr>
        <p:spPr>
          <a:xfrm>
            <a:off x="8434266" y="960553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36"/>
          <p:cNvSpPr/>
          <p:nvPr/>
        </p:nvSpPr>
        <p:spPr>
          <a:xfrm>
            <a:off x="8430627" y="958021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17"/>
                </a:moveTo>
                <a:lnTo>
                  <a:pt x="69" y="40"/>
                </a:ln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ubicBezTo>
                  <a:pt x="45" y="17"/>
                  <a:pt x="45" y="17"/>
                  <a:pt x="69" y="17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lnTo>
                  <a:pt x="24" y="40"/>
                </a:lnTo>
                <a:cubicBezTo>
                  <a:pt x="0" y="40"/>
                  <a:pt x="24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36"/>
          <p:cNvSpPr/>
          <p:nvPr/>
        </p:nvSpPr>
        <p:spPr>
          <a:xfrm>
            <a:off x="8184278" y="789992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4" y="1"/>
                </a:moveTo>
                <a:cubicBezTo>
                  <a:pt x="28" y="1"/>
                  <a:pt x="22" y="7"/>
                  <a:pt x="22" y="19"/>
                </a:cubicBezTo>
                <a:cubicBezTo>
                  <a:pt x="0" y="19"/>
                  <a:pt x="0" y="40"/>
                  <a:pt x="0" y="64"/>
                </a:cubicBezTo>
                <a:lnTo>
                  <a:pt x="45" y="64"/>
                </a:lnTo>
                <a:cubicBezTo>
                  <a:pt x="67" y="40"/>
                  <a:pt x="67" y="40"/>
                  <a:pt x="45" y="19"/>
                </a:cubicBezTo>
                <a:cubicBezTo>
                  <a:pt x="45" y="7"/>
                  <a:pt x="40" y="1"/>
                  <a:pt x="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36"/>
          <p:cNvSpPr/>
          <p:nvPr/>
        </p:nvSpPr>
        <p:spPr>
          <a:xfrm>
            <a:off x="8180481" y="789201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cubicBezTo>
                  <a:pt x="69" y="53"/>
                  <a:pt x="67" y="56"/>
                  <a:pt x="63" y="56"/>
                </a:cubicBezTo>
                <a:cubicBezTo>
                  <a:pt x="56" y="56"/>
                  <a:pt x="46" y="45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cubicBezTo>
                  <a:pt x="69" y="90"/>
                  <a:pt x="69" y="90"/>
                  <a:pt x="91" y="69"/>
                </a:cubicBezTo>
                <a:cubicBezTo>
                  <a:pt x="115" y="69"/>
                  <a:pt x="115" y="24"/>
                  <a:pt x="91" y="24"/>
                </a:cubicBez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36"/>
          <p:cNvSpPr/>
          <p:nvPr/>
        </p:nvSpPr>
        <p:spPr>
          <a:xfrm>
            <a:off x="8241396" y="866254"/>
            <a:ext cx="10759" cy="10443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9" y="0"/>
                </a:moveTo>
                <a:cubicBezTo>
                  <a:pt x="25" y="0"/>
                  <a:pt x="22" y="3"/>
                  <a:pt x="22" y="10"/>
                </a:cubicBezTo>
                <a:cubicBezTo>
                  <a:pt x="1" y="10"/>
                  <a:pt x="1" y="33"/>
                  <a:pt x="22" y="55"/>
                </a:cubicBezTo>
                <a:cubicBezTo>
                  <a:pt x="22" y="55"/>
                  <a:pt x="33" y="65"/>
                  <a:pt x="46" y="65"/>
                </a:cubicBezTo>
                <a:cubicBezTo>
                  <a:pt x="53" y="65"/>
                  <a:pt x="60" y="63"/>
                  <a:pt x="67" y="55"/>
                </a:cubicBezTo>
                <a:lnTo>
                  <a:pt x="67" y="10"/>
                </a:lnTo>
                <a:cubicBezTo>
                  <a:pt x="53" y="10"/>
                  <a:pt x="38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36"/>
          <p:cNvSpPr/>
          <p:nvPr/>
        </p:nvSpPr>
        <p:spPr>
          <a:xfrm>
            <a:off x="8237757" y="864355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22"/>
                </a:moveTo>
                <a:lnTo>
                  <a:pt x="69" y="45"/>
                </a:lnTo>
                <a:lnTo>
                  <a:pt x="69" y="67"/>
                </a:lnTo>
                <a:cubicBezTo>
                  <a:pt x="45" y="67"/>
                  <a:pt x="45" y="67"/>
                  <a:pt x="45" y="45"/>
                </a:cubicBezTo>
                <a:lnTo>
                  <a:pt x="45" y="22"/>
                </a:lnTo>
                <a:close/>
                <a:moveTo>
                  <a:pt x="24" y="0"/>
                </a:moveTo>
                <a:cubicBezTo>
                  <a:pt x="24" y="22"/>
                  <a:pt x="0" y="45"/>
                  <a:pt x="24" y="67"/>
                </a:cubicBezTo>
                <a:cubicBezTo>
                  <a:pt x="24" y="90"/>
                  <a:pt x="45" y="90"/>
                  <a:pt x="45" y="90"/>
                </a:cubicBezTo>
                <a:lnTo>
                  <a:pt x="90" y="90"/>
                </a:lnTo>
                <a:cubicBezTo>
                  <a:pt x="114" y="67"/>
                  <a:pt x="114" y="45"/>
                  <a:pt x="90" y="22"/>
                </a:cubicBezTo>
                <a:cubicBezTo>
                  <a:pt x="90" y="0"/>
                  <a:pt x="45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36"/>
          <p:cNvSpPr/>
          <p:nvPr/>
        </p:nvSpPr>
        <p:spPr>
          <a:xfrm>
            <a:off x="8173361" y="857077"/>
            <a:ext cx="11075" cy="10759"/>
          </a:xfrm>
          <a:custGeom>
            <a:avLst/>
            <a:gdLst/>
            <a:ahLst/>
            <a:cxnLst/>
            <a:rect l="l" t="t" r="r" b="b"/>
            <a:pathLst>
              <a:path w="70" h="68" extrusionOk="0">
                <a:moveTo>
                  <a:pt x="24" y="1"/>
                </a:moveTo>
                <a:cubicBezTo>
                  <a:pt x="24" y="23"/>
                  <a:pt x="1" y="46"/>
                  <a:pt x="24" y="46"/>
                </a:cubicBezTo>
                <a:cubicBezTo>
                  <a:pt x="24" y="68"/>
                  <a:pt x="46" y="68"/>
                  <a:pt x="69" y="68"/>
                </a:cubicBezTo>
                <a:lnTo>
                  <a:pt x="69" y="23"/>
                </a:ln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36"/>
          <p:cNvSpPr/>
          <p:nvPr/>
        </p:nvSpPr>
        <p:spPr>
          <a:xfrm>
            <a:off x="8173361" y="855495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9" y="33"/>
                  <a:pt x="69" y="33"/>
                  <a:pt x="69" y="56"/>
                </a:cubicBezTo>
                <a:lnTo>
                  <a:pt x="24" y="56"/>
                </a:lnTo>
                <a:cubicBezTo>
                  <a:pt x="24" y="56"/>
                  <a:pt x="24" y="33"/>
                  <a:pt x="46" y="33"/>
                </a:cubicBezTo>
                <a:close/>
                <a:moveTo>
                  <a:pt x="40" y="1"/>
                </a:moveTo>
                <a:cubicBezTo>
                  <a:pt x="34" y="1"/>
                  <a:pt x="24" y="11"/>
                  <a:pt x="24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4" y="78"/>
                  <a:pt x="24" y="101"/>
                  <a:pt x="46" y="101"/>
                </a:cubicBezTo>
                <a:lnTo>
                  <a:pt x="69" y="78"/>
                </a:ln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lnTo>
                  <a:pt x="46" y="11"/>
                </a:lnTo>
                <a:cubicBezTo>
                  <a:pt x="46" y="3"/>
                  <a:pt x="43" y="1"/>
                  <a:pt x="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36"/>
          <p:cNvSpPr/>
          <p:nvPr/>
        </p:nvSpPr>
        <p:spPr>
          <a:xfrm>
            <a:off x="8251996" y="799960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0" y="1"/>
                </a:moveTo>
                <a:lnTo>
                  <a:pt x="0" y="46"/>
                </a:lnTo>
                <a:cubicBezTo>
                  <a:pt x="12" y="57"/>
                  <a:pt x="18" y="62"/>
                  <a:pt x="24" y="62"/>
                </a:cubicBezTo>
                <a:cubicBezTo>
                  <a:pt x="29" y="62"/>
                  <a:pt x="35" y="57"/>
                  <a:pt x="46" y="46"/>
                </a:cubicBezTo>
                <a:cubicBezTo>
                  <a:pt x="69" y="46"/>
                  <a:pt x="69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36"/>
          <p:cNvSpPr/>
          <p:nvPr/>
        </p:nvSpPr>
        <p:spPr>
          <a:xfrm>
            <a:off x="8248516" y="797270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lnTo>
                  <a:pt x="68" y="63"/>
                </a:lnTo>
                <a:lnTo>
                  <a:pt x="46" y="63"/>
                </a:lnTo>
                <a:cubicBezTo>
                  <a:pt x="46" y="63"/>
                  <a:pt x="22" y="39"/>
                  <a:pt x="46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22" y="18"/>
                  <a:pt x="1" y="18"/>
                  <a:pt x="1" y="39"/>
                </a:cubicBezTo>
                <a:cubicBezTo>
                  <a:pt x="1" y="63"/>
                  <a:pt x="1" y="63"/>
                  <a:pt x="22" y="63"/>
                </a:cubicBezTo>
                <a:cubicBezTo>
                  <a:pt x="22" y="85"/>
                  <a:pt x="22" y="85"/>
                  <a:pt x="46" y="85"/>
                </a:cubicBezTo>
                <a:lnTo>
                  <a:pt x="68" y="85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36"/>
          <p:cNvSpPr/>
          <p:nvPr/>
        </p:nvSpPr>
        <p:spPr>
          <a:xfrm>
            <a:off x="8234276" y="932864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31" y="1"/>
                </a:moveTo>
                <a:cubicBezTo>
                  <a:pt x="23" y="1"/>
                  <a:pt x="11" y="7"/>
                  <a:pt x="0" y="19"/>
                </a:cubicBezTo>
                <a:lnTo>
                  <a:pt x="0" y="64"/>
                </a:lnTo>
                <a:lnTo>
                  <a:pt x="46" y="64"/>
                </a:lnTo>
                <a:cubicBezTo>
                  <a:pt x="67" y="40"/>
                  <a:pt x="67" y="40"/>
                  <a:pt x="46" y="19"/>
                </a:cubicBezTo>
                <a:cubicBezTo>
                  <a:pt x="46" y="7"/>
                  <a:pt x="40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36"/>
          <p:cNvSpPr/>
          <p:nvPr/>
        </p:nvSpPr>
        <p:spPr>
          <a:xfrm>
            <a:off x="8230478" y="930649"/>
            <a:ext cx="18195" cy="15822"/>
          </a:xfrm>
          <a:custGeom>
            <a:avLst/>
            <a:gdLst/>
            <a:ahLst/>
            <a:cxnLst/>
            <a:rect l="l" t="t" r="r" b="b"/>
            <a:pathLst>
              <a:path w="115" h="100" extrusionOk="0">
                <a:moveTo>
                  <a:pt x="70" y="33"/>
                </a:moveTo>
                <a:lnTo>
                  <a:pt x="70" y="54"/>
                </a:lnTo>
                <a:lnTo>
                  <a:pt x="46" y="54"/>
                </a:lnTo>
                <a:lnTo>
                  <a:pt x="46" y="33"/>
                </a:lnTo>
                <a:close/>
                <a:moveTo>
                  <a:pt x="44" y="0"/>
                </a:moveTo>
                <a:cubicBezTo>
                  <a:pt x="37" y="0"/>
                  <a:pt x="31" y="3"/>
                  <a:pt x="24" y="9"/>
                </a:cubicBezTo>
                <a:lnTo>
                  <a:pt x="1" y="33"/>
                </a:lnTo>
                <a:cubicBezTo>
                  <a:pt x="1" y="54"/>
                  <a:pt x="1" y="78"/>
                  <a:pt x="24" y="78"/>
                </a:cubicBezTo>
                <a:cubicBezTo>
                  <a:pt x="24" y="78"/>
                  <a:pt x="24" y="99"/>
                  <a:pt x="46" y="99"/>
                </a:cubicBezTo>
                <a:cubicBezTo>
                  <a:pt x="70" y="99"/>
                  <a:pt x="70" y="99"/>
                  <a:pt x="70" y="78"/>
                </a:cubicBezTo>
                <a:cubicBezTo>
                  <a:pt x="91" y="78"/>
                  <a:pt x="115" y="33"/>
                  <a:pt x="91" y="33"/>
                </a:cubicBezTo>
                <a:cubicBezTo>
                  <a:pt x="76" y="16"/>
                  <a:pt x="60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36"/>
          <p:cNvSpPr/>
          <p:nvPr/>
        </p:nvSpPr>
        <p:spPr>
          <a:xfrm>
            <a:off x="8309114" y="874798"/>
            <a:ext cx="11075" cy="11075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24" y="1"/>
                </a:moveTo>
                <a:cubicBezTo>
                  <a:pt x="1" y="24"/>
                  <a:pt x="1" y="46"/>
                  <a:pt x="1" y="46"/>
                </a:cubicBezTo>
                <a:cubicBezTo>
                  <a:pt x="24" y="70"/>
                  <a:pt x="46" y="70"/>
                  <a:pt x="46" y="70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6"/>
          <p:cNvSpPr/>
          <p:nvPr/>
        </p:nvSpPr>
        <p:spPr>
          <a:xfrm>
            <a:off x="8305633" y="872266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cubicBezTo>
                  <a:pt x="1" y="40"/>
                  <a:pt x="1" y="62"/>
                  <a:pt x="23" y="86"/>
                </a:cubicBezTo>
                <a:lnTo>
                  <a:pt x="91" y="86"/>
                </a:lnTo>
                <a:cubicBezTo>
                  <a:pt x="113" y="62"/>
                  <a:pt x="113" y="40"/>
                  <a:pt x="91" y="17"/>
                </a:cubicBez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36"/>
          <p:cNvSpPr/>
          <p:nvPr/>
        </p:nvSpPr>
        <p:spPr>
          <a:xfrm>
            <a:off x="8259116" y="731925"/>
            <a:ext cx="11075" cy="11075"/>
          </a:xfrm>
          <a:custGeom>
            <a:avLst/>
            <a:gdLst/>
            <a:ahLst/>
            <a:cxnLst/>
            <a:rect l="l" t="t" r="r" b="b"/>
            <a:pathLst>
              <a:path w="70" h="70" extrusionOk="0">
                <a:moveTo>
                  <a:pt x="24" y="1"/>
                </a:moveTo>
                <a:cubicBezTo>
                  <a:pt x="1" y="24"/>
                  <a:pt x="1" y="46"/>
                  <a:pt x="24" y="46"/>
                </a:cubicBezTo>
                <a:cubicBezTo>
                  <a:pt x="24" y="70"/>
                  <a:pt x="46" y="70"/>
                  <a:pt x="46" y="70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36"/>
          <p:cNvSpPr/>
          <p:nvPr/>
        </p:nvSpPr>
        <p:spPr>
          <a:xfrm>
            <a:off x="8259116" y="729394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lnTo>
                  <a:pt x="46" y="62"/>
                </a:lnTo>
                <a:lnTo>
                  <a:pt x="24" y="62"/>
                </a:lnTo>
                <a:lnTo>
                  <a:pt x="24" y="40"/>
                </a:lnTo>
                <a:close/>
                <a:moveTo>
                  <a:pt x="44" y="1"/>
                </a:moveTo>
                <a:cubicBezTo>
                  <a:pt x="29" y="1"/>
                  <a:pt x="12" y="6"/>
                  <a:pt x="1" y="17"/>
                </a:cubicBezTo>
                <a:lnTo>
                  <a:pt x="1" y="40"/>
                </a:lnTo>
                <a:lnTo>
                  <a:pt x="1" y="86"/>
                </a:lnTo>
                <a:lnTo>
                  <a:pt x="69" y="86"/>
                </a:lnTo>
                <a:cubicBezTo>
                  <a:pt x="91" y="62"/>
                  <a:pt x="91" y="40"/>
                  <a:pt x="69" y="17"/>
                </a:cubicBezTo>
                <a:cubicBezTo>
                  <a:pt x="69" y="6"/>
                  <a:pt x="58" y="1"/>
                  <a:pt x="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36"/>
          <p:cNvSpPr/>
          <p:nvPr/>
        </p:nvSpPr>
        <p:spPr>
          <a:xfrm>
            <a:off x="8316234" y="808029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55" y="0"/>
                </a:moveTo>
                <a:cubicBezTo>
                  <a:pt x="46" y="0"/>
                  <a:pt x="35" y="6"/>
                  <a:pt x="24" y="17"/>
                </a:cubicBezTo>
                <a:cubicBezTo>
                  <a:pt x="24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69" y="6"/>
                  <a:pt x="63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36"/>
          <p:cNvSpPr/>
          <p:nvPr/>
        </p:nvSpPr>
        <p:spPr>
          <a:xfrm>
            <a:off x="8316234" y="805497"/>
            <a:ext cx="14398" cy="16138"/>
          </a:xfrm>
          <a:custGeom>
            <a:avLst/>
            <a:gdLst/>
            <a:ahLst/>
            <a:cxnLst/>
            <a:rect l="l" t="t" r="r" b="b"/>
            <a:pathLst>
              <a:path w="91" h="102" extrusionOk="0">
                <a:moveTo>
                  <a:pt x="46" y="33"/>
                </a:moveTo>
                <a:cubicBezTo>
                  <a:pt x="69" y="33"/>
                  <a:pt x="69" y="56"/>
                  <a:pt x="69" y="56"/>
                </a:cubicBezTo>
                <a:lnTo>
                  <a:pt x="24" y="56"/>
                </a:lnTo>
                <a:cubicBezTo>
                  <a:pt x="24" y="56"/>
                  <a:pt x="24" y="33"/>
                  <a:pt x="46" y="33"/>
                </a:cubicBezTo>
                <a:close/>
                <a:moveTo>
                  <a:pt x="46" y="0"/>
                </a:moveTo>
                <a:cubicBezTo>
                  <a:pt x="39" y="0"/>
                  <a:pt x="31" y="3"/>
                  <a:pt x="24" y="11"/>
                </a:cubicBezTo>
                <a:cubicBezTo>
                  <a:pt x="1" y="33"/>
                  <a:pt x="1" y="56"/>
                  <a:pt x="1" y="78"/>
                </a:cubicBezTo>
                <a:cubicBezTo>
                  <a:pt x="24" y="78"/>
                  <a:pt x="24" y="101"/>
                  <a:pt x="46" y="101"/>
                </a:cubicBezTo>
                <a:cubicBezTo>
                  <a:pt x="46" y="101"/>
                  <a:pt x="69" y="101"/>
                  <a:pt x="69" y="78"/>
                </a:cubicBezTo>
                <a:cubicBezTo>
                  <a:pt x="91" y="78"/>
                  <a:pt x="91" y="56"/>
                  <a:pt x="91" y="56"/>
                </a:cubicBezTo>
                <a:lnTo>
                  <a:pt x="91" y="11"/>
                </a:lnTo>
                <a:cubicBezTo>
                  <a:pt x="77" y="11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36"/>
          <p:cNvSpPr/>
          <p:nvPr/>
        </p:nvSpPr>
        <p:spPr>
          <a:xfrm>
            <a:off x="8127161" y="715154"/>
            <a:ext cx="10601" cy="981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31" y="0"/>
                </a:moveTo>
                <a:cubicBezTo>
                  <a:pt x="22" y="0"/>
                  <a:pt x="11" y="6"/>
                  <a:pt x="0" y="17"/>
                </a:cubicBezTo>
                <a:lnTo>
                  <a:pt x="0" y="40"/>
                </a:lnTo>
                <a:cubicBezTo>
                  <a:pt x="22" y="62"/>
                  <a:pt x="22" y="62"/>
                  <a:pt x="45" y="62"/>
                </a:cubicBezTo>
                <a:cubicBezTo>
                  <a:pt x="67" y="40"/>
                  <a:pt x="67" y="17"/>
                  <a:pt x="45" y="17"/>
                </a:cubicBezTo>
                <a:cubicBezTo>
                  <a:pt x="45" y="6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36"/>
          <p:cNvSpPr/>
          <p:nvPr/>
        </p:nvSpPr>
        <p:spPr>
          <a:xfrm>
            <a:off x="8123364" y="711515"/>
            <a:ext cx="14398" cy="17246"/>
          </a:xfrm>
          <a:custGeom>
            <a:avLst/>
            <a:gdLst/>
            <a:ahLst/>
            <a:cxnLst/>
            <a:rect l="l" t="t" r="r" b="b"/>
            <a:pathLst>
              <a:path w="91" h="109" extrusionOk="0">
                <a:moveTo>
                  <a:pt x="69" y="40"/>
                </a:moveTo>
                <a:lnTo>
                  <a:pt x="69" y="63"/>
                </a:lnTo>
                <a:lnTo>
                  <a:pt x="46" y="63"/>
                </a:lnTo>
                <a:cubicBezTo>
                  <a:pt x="24" y="63"/>
                  <a:pt x="24" y="63"/>
                  <a:pt x="24" y="40"/>
                </a:cubicBezTo>
                <a:close/>
                <a:moveTo>
                  <a:pt x="58" y="0"/>
                </a:moveTo>
                <a:cubicBezTo>
                  <a:pt x="46" y="0"/>
                  <a:pt x="35" y="6"/>
                  <a:pt x="24" y="18"/>
                </a:cubicBezTo>
                <a:cubicBezTo>
                  <a:pt x="1" y="18"/>
                  <a:pt x="1" y="40"/>
                  <a:pt x="1" y="40"/>
                </a:cubicBezTo>
                <a:cubicBezTo>
                  <a:pt x="1" y="63"/>
                  <a:pt x="1" y="63"/>
                  <a:pt x="24" y="85"/>
                </a:cubicBezTo>
                <a:lnTo>
                  <a:pt x="46" y="108"/>
                </a:lnTo>
                <a:cubicBezTo>
                  <a:pt x="69" y="108"/>
                  <a:pt x="69" y="85"/>
                  <a:pt x="69" y="85"/>
                </a:cubicBezTo>
                <a:cubicBezTo>
                  <a:pt x="91" y="63"/>
                  <a:pt x="91" y="40"/>
                  <a:pt x="91" y="18"/>
                </a:cubicBezTo>
                <a:cubicBezTo>
                  <a:pt x="80" y="6"/>
                  <a:pt x="69" y="0"/>
                  <a:pt x="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36"/>
          <p:cNvSpPr/>
          <p:nvPr/>
        </p:nvSpPr>
        <p:spPr>
          <a:xfrm>
            <a:off x="8059126" y="707085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1"/>
                </a:moveTo>
                <a:cubicBezTo>
                  <a:pt x="0" y="22"/>
                  <a:pt x="0" y="22"/>
                  <a:pt x="0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5" y="57"/>
                  <a:pt x="45" y="46"/>
                </a:cubicBezTo>
                <a:cubicBezTo>
                  <a:pt x="69" y="46"/>
                  <a:pt x="69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36"/>
          <p:cNvSpPr/>
          <p:nvPr/>
        </p:nvSpPr>
        <p:spPr>
          <a:xfrm>
            <a:off x="8055646" y="70344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4"/>
                </a:moveTo>
                <a:cubicBezTo>
                  <a:pt x="67" y="24"/>
                  <a:pt x="67" y="45"/>
                  <a:pt x="67" y="45"/>
                </a:cubicBezTo>
                <a:lnTo>
                  <a:pt x="67" y="69"/>
                </a:lnTo>
                <a:lnTo>
                  <a:pt x="46" y="69"/>
                </a:lnTo>
                <a:lnTo>
                  <a:pt x="46" y="45"/>
                </a:lnTo>
                <a:lnTo>
                  <a:pt x="46" y="24"/>
                </a:lnTo>
                <a:close/>
                <a:moveTo>
                  <a:pt x="67" y="0"/>
                </a:moveTo>
                <a:cubicBezTo>
                  <a:pt x="46" y="0"/>
                  <a:pt x="46" y="0"/>
                  <a:pt x="22" y="24"/>
                </a:cubicBezTo>
                <a:cubicBezTo>
                  <a:pt x="1" y="24"/>
                  <a:pt x="1" y="45"/>
                  <a:pt x="22" y="69"/>
                </a:cubicBezTo>
                <a:cubicBezTo>
                  <a:pt x="22" y="91"/>
                  <a:pt x="46" y="91"/>
                  <a:pt x="46" y="91"/>
                </a:cubicBezTo>
                <a:lnTo>
                  <a:pt x="91" y="91"/>
                </a:lnTo>
                <a:lnTo>
                  <a:pt x="91" y="45"/>
                </a:lnTo>
                <a:lnTo>
                  <a:pt x="91" y="24"/>
                </a:lnTo>
                <a:cubicBezTo>
                  <a:pt x="91" y="0"/>
                  <a:pt x="67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36"/>
          <p:cNvSpPr/>
          <p:nvPr/>
        </p:nvSpPr>
        <p:spPr>
          <a:xfrm>
            <a:off x="8134281" y="647277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36" y="0"/>
                </a:moveTo>
                <a:cubicBezTo>
                  <a:pt x="28" y="0"/>
                  <a:pt x="22" y="6"/>
                  <a:pt x="22" y="18"/>
                </a:cubicBezTo>
                <a:cubicBezTo>
                  <a:pt x="0" y="18"/>
                  <a:pt x="0" y="39"/>
                  <a:pt x="22" y="63"/>
                </a:cubicBezTo>
                <a:lnTo>
                  <a:pt x="45" y="63"/>
                </a:lnTo>
                <a:cubicBezTo>
                  <a:pt x="67" y="39"/>
                  <a:pt x="67" y="39"/>
                  <a:pt x="67" y="18"/>
                </a:cubicBezTo>
                <a:cubicBezTo>
                  <a:pt x="56" y="6"/>
                  <a:pt x="45" y="0"/>
                  <a:pt x="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36"/>
          <p:cNvSpPr/>
          <p:nvPr/>
        </p:nvSpPr>
        <p:spPr>
          <a:xfrm>
            <a:off x="8134281" y="646328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5" y="24"/>
                </a:moveTo>
                <a:lnTo>
                  <a:pt x="45" y="45"/>
                </a:lnTo>
                <a:cubicBezTo>
                  <a:pt x="45" y="45"/>
                  <a:pt x="45" y="56"/>
                  <a:pt x="38" y="56"/>
                </a:cubicBezTo>
                <a:cubicBezTo>
                  <a:pt x="35" y="56"/>
                  <a:pt x="30" y="53"/>
                  <a:pt x="22" y="45"/>
                </a:cubicBezTo>
                <a:lnTo>
                  <a:pt x="22" y="24"/>
                </a:lnTo>
                <a:close/>
                <a:moveTo>
                  <a:pt x="0" y="0"/>
                </a:moveTo>
                <a:lnTo>
                  <a:pt x="0" y="45"/>
                </a:lnTo>
                <a:lnTo>
                  <a:pt x="0" y="69"/>
                </a:lnTo>
                <a:lnTo>
                  <a:pt x="22" y="90"/>
                </a:lnTo>
                <a:lnTo>
                  <a:pt x="45" y="90"/>
                </a:lnTo>
                <a:lnTo>
                  <a:pt x="67" y="69"/>
                </a:lnTo>
                <a:cubicBezTo>
                  <a:pt x="91" y="69"/>
                  <a:pt x="91" y="24"/>
                  <a:pt x="67" y="24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36"/>
          <p:cNvSpPr/>
          <p:nvPr/>
        </p:nvSpPr>
        <p:spPr>
          <a:xfrm>
            <a:off x="8116244" y="781923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1"/>
                </a:moveTo>
                <a:cubicBezTo>
                  <a:pt x="1" y="24"/>
                  <a:pt x="1" y="46"/>
                  <a:pt x="24" y="46"/>
                </a:cubicBezTo>
                <a:cubicBezTo>
                  <a:pt x="24" y="58"/>
                  <a:pt x="29" y="64"/>
                  <a:pt x="35" y="64"/>
                </a:cubicBezTo>
                <a:cubicBezTo>
                  <a:pt x="40" y="64"/>
                  <a:pt x="46" y="58"/>
                  <a:pt x="46" y="46"/>
                </a:cubicBezTo>
                <a:cubicBezTo>
                  <a:pt x="69" y="46"/>
                  <a:pt x="69" y="24"/>
                  <a:pt x="69" y="24"/>
                </a:cubicBezTo>
                <a:cubicBezTo>
                  <a:pt x="46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36"/>
          <p:cNvSpPr/>
          <p:nvPr/>
        </p:nvSpPr>
        <p:spPr>
          <a:xfrm>
            <a:off x="8112763" y="779391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66" y="1"/>
                </a:moveTo>
                <a:cubicBezTo>
                  <a:pt x="51" y="1"/>
                  <a:pt x="34" y="6"/>
                  <a:pt x="23" y="17"/>
                </a:cubicBezTo>
                <a:cubicBezTo>
                  <a:pt x="23" y="17"/>
                  <a:pt x="1" y="62"/>
                  <a:pt x="23" y="86"/>
                </a:cubicBezTo>
                <a:lnTo>
                  <a:pt x="91" y="86"/>
                </a:lnTo>
                <a:cubicBezTo>
                  <a:pt x="113" y="62"/>
                  <a:pt x="113" y="40"/>
                  <a:pt x="91" y="17"/>
                </a:cubicBezTo>
                <a:cubicBezTo>
                  <a:pt x="91" y="6"/>
                  <a:pt x="80" y="1"/>
                  <a:pt x="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36"/>
          <p:cNvSpPr/>
          <p:nvPr/>
        </p:nvSpPr>
        <p:spPr>
          <a:xfrm>
            <a:off x="8191398" y="724805"/>
            <a:ext cx="10759" cy="9019"/>
          </a:xfrm>
          <a:custGeom>
            <a:avLst/>
            <a:gdLst/>
            <a:ahLst/>
            <a:cxnLst/>
            <a:rect l="l" t="t" r="r" b="b"/>
            <a:pathLst>
              <a:path w="68" h="57" extrusionOk="0">
                <a:moveTo>
                  <a:pt x="22" y="1"/>
                </a:moveTo>
                <a:cubicBezTo>
                  <a:pt x="0" y="1"/>
                  <a:pt x="0" y="24"/>
                  <a:pt x="22" y="46"/>
                </a:cubicBezTo>
                <a:cubicBezTo>
                  <a:pt x="22" y="46"/>
                  <a:pt x="33" y="56"/>
                  <a:pt x="46" y="56"/>
                </a:cubicBezTo>
                <a:cubicBezTo>
                  <a:pt x="53" y="56"/>
                  <a:pt x="60" y="54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36"/>
          <p:cNvSpPr/>
          <p:nvPr/>
        </p:nvSpPr>
        <p:spPr>
          <a:xfrm>
            <a:off x="8191398" y="721483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46" y="22"/>
                </a:moveTo>
                <a:lnTo>
                  <a:pt x="46" y="45"/>
                </a:lnTo>
                <a:cubicBezTo>
                  <a:pt x="67" y="45"/>
                  <a:pt x="67" y="45"/>
                  <a:pt x="46" y="67"/>
                </a:cubicBezTo>
                <a:cubicBezTo>
                  <a:pt x="46" y="67"/>
                  <a:pt x="22" y="67"/>
                  <a:pt x="22" y="45"/>
                </a:cubicBezTo>
                <a:lnTo>
                  <a:pt x="46" y="22"/>
                </a:lnTo>
                <a:close/>
                <a:moveTo>
                  <a:pt x="22" y="0"/>
                </a:moveTo>
                <a:cubicBezTo>
                  <a:pt x="0" y="22"/>
                  <a:pt x="0" y="22"/>
                  <a:pt x="0" y="45"/>
                </a:cubicBezTo>
                <a:lnTo>
                  <a:pt x="0" y="67"/>
                </a:lnTo>
                <a:cubicBezTo>
                  <a:pt x="22" y="90"/>
                  <a:pt x="22" y="90"/>
                  <a:pt x="46" y="90"/>
                </a:cubicBezTo>
                <a:lnTo>
                  <a:pt x="67" y="90"/>
                </a:lnTo>
                <a:cubicBezTo>
                  <a:pt x="91" y="67"/>
                  <a:pt x="91" y="45"/>
                  <a:pt x="67" y="22"/>
                </a:cubicBezTo>
                <a:cubicBezTo>
                  <a:pt x="67" y="0"/>
                  <a:pt x="46" y="0"/>
                  <a:pt x="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36"/>
          <p:cNvSpPr/>
          <p:nvPr/>
        </p:nvSpPr>
        <p:spPr>
          <a:xfrm>
            <a:off x="8201999" y="657087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24" y="1"/>
                </a:moveTo>
                <a:cubicBezTo>
                  <a:pt x="0" y="22"/>
                  <a:pt x="0" y="46"/>
                  <a:pt x="0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5" y="57"/>
                  <a:pt x="45" y="46"/>
                </a:cubicBezTo>
                <a:cubicBezTo>
                  <a:pt x="69" y="46"/>
                  <a:pt x="69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36"/>
          <p:cNvSpPr/>
          <p:nvPr/>
        </p:nvSpPr>
        <p:spPr>
          <a:xfrm>
            <a:off x="8198518" y="654397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39"/>
                </a:moveTo>
                <a:lnTo>
                  <a:pt x="67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63"/>
                  <a:pt x="22" y="85"/>
                </a:cubicBezTo>
                <a:lnTo>
                  <a:pt x="91" y="85"/>
                </a:lnTo>
                <a:cubicBezTo>
                  <a:pt x="91" y="63"/>
                  <a:pt x="113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36"/>
          <p:cNvSpPr/>
          <p:nvPr/>
        </p:nvSpPr>
        <p:spPr>
          <a:xfrm>
            <a:off x="8801969" y="1279524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2" y="0"/>
                </a:moveTo>
                <a:cubicBezTo>
                  <a:pt x="24" y="0"/>
                  <a:pt x="13" y="6"/>
                  <a:pt x="1" y="16"/>
                </a:cubicBezTo>
                <a:lnTo>
                  <a:pt x="1" y="62"/>
                </a:lnTo>
                <a:lnTo>
                  <a:pt x="46" y="62"/>
                </a:lnTo>
                <a:cubicBezTo>
                  <a:pt x="70" y="40"/>
                  <a:pt x="70" y="40"/>
                  <a:pt x="46" y="16"/>
                </a:cubicBezTo>
                <a:cubicBezTo>
                  <a:pt x="46" y="6"/>
                  <a:pt x="41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36"/>
          <p:cNvSpPr/>
          <p:nvPr/>
        </p:nvSpPr>
        <p:spPr>
          <a:xfrm>
            <a:off x="8798646" y="1278575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7" y="22"/>
                </a:moveTo>
                <a:lnTo>
                  <a:pt x="67" y="46"/>
                </a:lnTo>
                <a:lnTo>
                  <a:pt x="45" y="68"/>
                </a:lnTo>
                <a:lnTo>
                  <a:pt x="45" y="46"/>
                </a:lnTo>
                <a:cubicBezTo>
                  <a:pt x="22" y="46"/>
                  <a:pt x="45" y="46"/>
                  <a:pt x="45" y="22"/>
                </a:cubicBezTo>
                <a:close/>
                <a:moveTo>
                  <a:pt x="22" y="1"/>
                </a:moveTo>
                <a:cubicBezTo>
                  <a:pt x="0" y="22"/>
                  <a:pt x="0" y="46"/>
                  <a:pt x="22" y="68"/>
                </a:cubicBezTo>
                <a:cubicBezTo>
                  <a:pt x="22" y="91"/>
                  <a:pt x="22" y="91"/>
                  <a:pt x="45" y="91"/>
                </a:cubicBezTo>
                <a:cubicBezTo>
                  <a:pt x="67" y="91"/>
                  <a:pt x="67" y="91"/>
                  <a:pt x="67" y="68"/>
                </a:cubicBezTo>
                <a:cubicBezTo>
                  <a:pt x="91" y="68"/>
                  <a:pt x="91" y="68"/>
                  <a:pt x="91" y="46"/>
                </a:cubicBezTo>
                <a:lnTo>
                  <a:pt x="91" y="22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36"/>
          <p:cNvSpPr/>
          <p:nvPr/>
        </p:nvSpPr>
        <p:spPr>
          <a:xfrm>
            <a:off x="8791526" y="1347242"/>
            <a:ext cx="10601" cy="10126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45" y="1"/>
                </a:moveTo>
                <a:cubicBezTo>
                  <a:pt x="39" y="1"/>
                  <a:pt x="33" y="7"/>
                  <a:pt x="22" y="18"/>
                </a:cubicBezTo>
                <a:cubicBezTo>
                  <a:pt x="0" y="18"/>
                  <a:pt x="0" y="40"/>
                  <a:pt x="22" y="40"/>
                </a:cubicBezTo>
                <a:cubicBezTo>
                  <a:pt x="22" y="63"/>
                  <a:pt x="45" y="63"/>
                  <a:pt x="67" y="63"/>
                </a:cubicBezTo>
                <a:lnTo>
                  <a:pt x="67" y="18"/>
                </a:lnTo>
                <a:cubicBezTo>
                  <a:pt x="56" y="7"/>
                  <a:pt x="51" y="1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36"/>
          <p:cNvSpPr/>
          <p:nvPr/>
        </p:nvSpPr>
        <p:spPr>
          <a:xfrm>
            <a:off x="8791526" y="1344869"/>
            <a:ext cx="14398" cy="15980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5" y="33"/>
                </a:moveTo>
                <a:cubicBezTo>
                  <a:pt x="67" y="33"/>
                  <a:pt x="45" y="55"/>
                  <a:pt x="45" y="55"/>
                </a:cubicBezTo>
                <a:lnTo>
                  <a:pt x="22" y="55"/>
                </a:lnTo>
                <a:lnTo>
                  <a:pt x="22" y="33"/>
                </a:lnTo>
                <a:close/>
                <a:moveTo>
                  <a:pt x="33" y="0"/>
                </a:moveTo>
                <a:cubicBezTo>
                  <a:pt x="27" y="0"/>
                  <a:pt x="22" y="3"/>
                  <a:pt x="22" y="10"/>
                </a:cubicBezTo>
                <a:cubicBezTo>
                  <a:pt x="0" y="10"/>
                  <a:pt x="0" y="33"/>
                  <a:pt x="0" y="33"/>
                </a:cubicBezTo>
                <a:lnTo>
                  <a:pt x="0" y="78"/>
                </a:lnTo>
                <a:lnTo>
                  <a:pt x="22" y="100"/>
                </a:lnTo>
                <a:lnTo>
                  <a:pt x="45" y="100"/>
                </a:lnTo>
                <a:lnTo>
                  <a:pt x="67" y="78"/>
                </a:lnTo>
                <a:cubicBezTo>
                  <a:pt x="90" y="78"/>
                  <a:pt x="90" y="33"/>
                  <a:pt x="67" y="10"/>
                </a:cubicBezTo>
                <a:cubicBezTo>
                  <a:pt x="67" y="10"/>
                  <a:pt x="47" y="0"/>
                  <a:pt x="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36"/>
          <p:cNvSpPr/>
          <p:nvPr/>
        </p:nvSpPr>
        <p:spPr>
          <a:xfrm>
            <a:off x="8741529" y="1204370"/>
            <a:ext cx="10601" cy="10126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53" y="1"/>
                </a:moveTo>
                <a:cubicBezTo>
                  <a:pt x="45" y="1"/>
                  <a:pt x="33" y="7"/>
                  <a:pt x="22" y="18"/>
                </a:cubicBezTo>
                <a:cubicBezTo>
                  <a:pt x="22" y="18"/>
                  <a:pt x="0" y="40"/>
                  <a:pt x="22" y="40"/>
                </a:cubicBezTo>
                <a:cubicBezTo>
                  <a:pt x="22" y="63"/>
                  <a:pt x="45" y="63"/>
                  <a:pt x="67" y="63"/>
                </a:cubicBezTo>
                <a:lnTo>
                  <a:pt x="67" y="18"/>
                </a:lnTo>
                <a:cubicBezTo>
                  <a:pt x="67" y="7"/>
                  <a:pt x="61" y="1"/>
                  <a:pt x="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36"/>
          <p:cNvSpPr/>
          <p:nvPr/>
        </p:nvSpPr>
        <p:spPr>
          <a:xfrm>
            <a:off x="8741529" y="1203420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5" y="24"/>
                </a:moveTo>
                <a:cubicBezTo>
                  <a:pt x="67" y="24"/>
                  <a:pt x="67" y="46"/>
                  <a:pt x="67" y="46"/>
                </a:cubicBezTo>
                <a:lnTo>
                  <a:pt x="22" y="46"/>
                </a:lnTo>
                <a:cubicBezTo>
                  <a:pt x="22" y="46"/>
                  <a:pt x="22" y="24"/>
                  <a:pt x="45" y="24"/>
                </a:cubicBezTo>
                <a:close/>
                <a:moveTo>
                  <a:pt x="22" y="1"/>
                </a:moveTo>
                <a:cubicBezTo>
                  <a:pt x="0" y="24"/>
                  <a:pt x="0" y="46"/>
                  <a:pt x="0" y="69"/>
                </a:cubicBezTo>
                <a:cubicBezTo>
                  <a:pt x="22" y="69"/>
                  <a:pt x="22" y="91"/>
                  <a:pt x="45" y="91"/>
                </a:cubicBezTo>
                <a:cubicBezTo>
                  <a:pt x="45" y="91"/>
                  <a:pt x="67" y="91"/>
                  <a:pt x="67" y="69"/>
                </a:cubicBezTo>
                <a:cubicBezTo>
                  <a:pt x="90" y="69"/>
                  <a:pt x="90" y="46"/>
                  <a:pt x="90" y="46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36"/>
          <p:cNvSpPr/>
          <p:nvPr/>
        </p:nvSpPr>
        <p:spPr>
          <a:xfrm>
            <a:off x="8666374" y="1262753"/>
            <a:ext cx="10917" cy="8860"/>
          </a:xfrm>
          <a:custGeom>
            <a:avLst/>
            <a:gdLst/>
            <a:ahLst/>
            <a:cxnLst/>
            <a:rect l="l" t="t" r="r" b="b"/>
            <a:pathLst>
              <a:path w="69" h="56" extrusionOk="0">
                <a:moveTo>
                  <a:pt x="30" y="0"/>
                </a:moveTo>
                <a:cubicBezTo>
                  <a:pt x="26" y="0"/>
                  <a:pt x="24" y="3"/>
                  <a:pt x="24" y="10"/>
                </a:cubicBezTo>
                <a:cubicBezTo>
                  <a:pt x="0" y="10"/>
                  <a:pt x="0" y="32"/>
                  <a:pt x="24" y="56"/>
                </a:cubicBezTo>
                <a:lnTo>
                  <a:pt x="69" y="56"/>
                </a:lnTo>
                <a:lnTo>
                  <a:pt x="69" y="10"/>
                </a:lnTo>
                <a:cubicBezTo>
                  <a:pt x="53" y="10"/>
                  <a:pt x="38" y="0"/>
                  <a:pt x="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36"/>
          <p:cNvSpPr/>
          <p:nvPr/>
        </p:nvSpPr>
        <p:spPr>
          <a:xfrm>
            <a:off x="8662893" y="1260538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46" y="24"/>
                </a:moveTo>
                <a:cubicBezTo>
                  <a:pt x="67" y="24"/>
                  <a:pt x="67" y="24"/>
                  <a:pt x="67" y="46"/>
                </a:cubicBezTo>
                <a:lnTo>
                  <a:pt x="67" y="70"/>
                </a:lnTo>
                <a:cubicBezTo>
                  <a:pt x="46" y="70"/>
                  <a:pt x="46" y="46"/>
                  <a:pt x="46" y="46"/>
                </a:cubicBezTo>
                <a:lnTo>
                  <a:pt x="46" y="24"/>
                </a:lnTo>
                <a:close/>
                <a:moveTo>
                  <a:pt x="22" y="1"/>
                </a:moveTo>
                <a:cubicBezTo>
                  <a:pt x="22" y="24"/>
                  <a:pt x="0" y="46"/>
                  <a:pt x="22" y="70"/>
                </a:cubicBezTo>
                <a:cubicBezTo>
                  <a:pt x="22" y="91"/>
                  <a:pt x="46" y="91"/>
                  <a:pt x="46" y="91"/>
                </a:cubicBezTo>
                <a:lnTo>
                  <a:pt x="91" y="91"/>
                </a:lnTo>
                <a:cubicBezTo>
                  <a:pt x="112" y="70"/>
                  <a:pt x="112" y="46"/>
                  <a:pt x="91" y="24"/>
                </a:cubicBezTo>
                <a:cubicBezTo>
                  <a:pt x="91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36"/>
          <p:cNvSpPr/>
          <p:nvPr/>
        </p:nvSpPr>
        <p:spPr>
          <a:xfrm>
            <a:off x="8677133" y="1196300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8"/>
                  <a:pt x="17" y="63"/>
                  <a:pt x="23" y="63"/>
                </a:cubicBezTo>
                <a:cubicBezTo>
                  <a:pt x="28" y="63"/>
                  <a:pt x="34" y="58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36"/>
          <p:cNvSpPr/>
          <p:nvPr/>
        </p:nvSpPr>
        <p:spPr>
          <a:xfrm>
            <a:off x="8673494" y="1193769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8" y="23"/>
                </a:moveTo>
                <a:cubicBezTo>
                  <a:pt x="51" y="23"/>
                  <a:pt x="57" y="28"/>
                  <a:pt x="69" y="40"/>
                </a:cubicBezTo>
                <a:lnTo>
                  <a:pt x="69" y="62"/>
                </a:lnTo>
                <a:lnTo>
                  <a:pt x="45" y="62"/>
                </a:lnTo>
                <a:cubicBezTo>
                  <a:pt x="45" y="40"/>
                  <a:pt x="24" y="40"/>
                  <a:pt x="24" y="40"/>
                </a:cubicBezTo>
                <a:lnTo>
                  <a:pt x="45" y="40"/>
                </a:lnTo>
                <a:cubicBezTo>
                  <a:pt x="45" y="28"/>
                  <a:pt x="45" y="23"/>
                  <a:pt x="48" y="23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24" y="17"/>
                  <a:pt x="0" y="17"/>
                  <a:pt x="0" y="40"/>
                </a:cubicBezTo>
                <a:cubicBezTo>
                  <a:pt x="0" y="40"/>
                  <a:pt x="0" y="62"/>
                  <a:pt x="24" y="62"/>
                </a:cubicBezTo>
                <a:cubicBezTo>
                  <a:pt x="24" y="85"/>
                  <a:pt x="24" y="85"/>
                  <a:pt x="45" y="85"/>
                </a:cubicBezTo>
                <a:lnTo>
                  <a:pt x="69" y="85"/>
                </a:lnTo>
                <a:cubicBezTo>
                  <a:pt x="90" y="62"/>
                  <a:pt x="90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p36"/>
          <p:cNvSpPr/>
          <p:nvPr/>
        </p:nvSpPr>
        <p:spPr>
          <a:xfrm>
            <a:off x="8751971" y="1137601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0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1" y="56"/>
                </a:cubicBezTo>
                <a:lnTo>
                  <a:pt x="46" y="56"/>
                </a:lnTo>
                <a:cubicBezTo>
                  <a:pt x="69" y="56"/>
                  <a:pt x="69" y="34"/>
                  <a:pt x="46" y="10"/>
                </a:cubicBezTo>
                <a:cubicBezTo>
                  <a:pt x="46" y="10"/>
                  <a:pt x="36" y="1"/>
                  <a:pt x="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36"/>
          <p:cNvSpPr/>
          <p:nvPr/>
        </p:nvSpPr>
        <p:spPr>
          <a:xfrm>
            <a:off x="8748648" y="1135702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7" y="22"/>
                </a:moveTo>
                <a:lnTo>
                  <a:pt x="67" y="46"/>
                </a:lnTo>
                <a:cubicBezTo>
                  <a:pt x="56" y="57"/>
                  <a:pt x="51" y="62"/>
                  <a:pt x="48" y="62"/>
                </a:cubicBezTo>
                <a:cubicBezTo>
                  <a:pt x="45" y="62"/>
                  <a:pt x="45" y="57"/>
                  <a:pt x="45" y="46"/>
                </a:cubicBezTo>
                <a:lnTo>
                  <a:pt x="45" y="22"/>
                </a:lnTo>
                <a:close/>
                <a:moveTo>
                  <a:pt x="22" y="1"/>
                </a:moveTo>
                <a:cubicBezTo>
                  <a:pt x="0" y="22"/>
                  <a:pt x="0" y="46"/>
                  <a:pt x="22" y="68"/>
                </a:cubicBezTo>
                <a:cubicBezTo>
                  <a:pt x="22" y="91"/>
                  <a:pt x="45" y="91"/>
                  <a:pt x="45" y="91"/>
                </a:cubicBezTo>
                <a:cubicBezTo>
                  <a:pt x="67" y="91"/>
                  <a:pt x="67" y="91"/>
                  <a:pt x="90" y="68"/>
                </a:cubicBezTo>
                <a:lnTo>
                  <a:pt x="90" y="46"/>
                </a:lnTo>
                <a:lnTo>
                  <a:pt x="90" y="22"/>
                </a:lnTo>
                <a:cubicBezTo>
                  <a:pt x="90" y="1"/>
                  <a:pt x="67" y="1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6"/>
          <p:cNvSpPr/>
          <p:nvPr/>
        </p:nvSpPr>
        <p:spPr>
          <a:xfrm>
            <a:off x="8734250" y="1271455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3" y="1"/>
                </a:moveTo>
                <a:cubicBezTo>
                  <a:pt x="1" y="22"/>
                  <a:pt x="1" y="46"/>
                  <a:pt x="1" y="46"/>
                </a:cubicBezTo>
                <a:cubicBezTo>
                  <a:pt x="12" y="57"/>
                  <a:pt x="23" y="62"/>
                  <a:pt x="32" y="62"/>
                </a:cubicBezTo>
                <a:cubicBezTo>
                  <a:pt x="40" y="62"/>
                  <a:pt x="46" y="57"/>
                  <a:pt x="46" y="46"/>
                </a:cubicBezTo>
                <a:cubicBezTo>
                  <a:pt x="68" y="46"/>
                  <a:pt x="68" y="22"/>
                  <a:pt x="68" y="22"/>
                </a:cubicBezTo>
                <a:cubicBezTo>
                  <a:pt x="46" y="1"/>
                  <a:pt x="23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36"/>
          <p:cNvSpPr/>
          <p:nvPr/>
        </p:nvSpPr>
        <p:spPr>
          <a:xfrm>
            <a:off x="8730611" y="1268765"/>
            <a:ext cx="18195" cy="13449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6" y="0"/>
                  <a:pt x="35" y="6"/>
                  <a:pt x="24" y="18"/>
                </a:cubicBezTo>
                <a:cubicBezTo>
                  <a:pt x="24" y="18"/>
                  <a:pt x="24" y="39"/>
                  <a:pt x="0" y="39"/>
                </a:cubicBezTo>
                <a:cubicBezTo>
                  <a:pt x="0" y="63"/>
                  <a:pt x="24" y="63"/>
                  <a:pt x="24" y="84"/>
                </a:cubicBezTo>
                <a:lnTo>
                  <a:pt x="91" y="84"/>
                </a:lnTo>
                <a:lnTo>
                  <a:pt x="91" y="63"/>
                </a:lnTo>
                <a:cubicBezTo>
                  <a:pt x="114" y="39"/>
                  <a:pt x="91" y="39"/>
                  <a:pt x="91" y="18"/>
                </a:cubicBezTo>
                <a:cubicBezTo>
                  <a:pt x="80" y="6"/>
                  <a:pt x="69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36"/>
          <p:cNvSpPr/>
          <p:nvPr/>
        </p:nvSpPr>
        <p:spPr>
          <a:xfrm>
            <a:off x="8809247" y="1214337"/>
            <a:ext cx="10917" cy="9810"/>
          </a:xfrm>
          <a:custGeom>
            <a:avLst/>
            <a:gdLst/>
            <a:ahLst/>
            <a:cxnLst/>
            <a:rect l="l" t="t" r="r" b="b"/>
            <a:pathLst>
              <a:path w="69" h="62" extrusionOk="0">
                <a:moveTo>
                  <a:pt x="24" y="0"/>
                </a:moveTo>
                <a:cubicBezTo>
                  <a:pt x="0" y="0"/>
                  <a:pt x="0" y="22"/>
                  <a:pt x="24" y="46"/>
                </a:cubicBezTo>
                <a:cubicBezTo>
                  <a:pt x="24" y="56"/>
                  <a:pt x="29" y="62"/>
                  <a:pt x="34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9" y="46"/>
                  <a:pt x="69" y="22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36"/>
          <p:cNvSpPr/>
          <p:nvPr/>
        </p:nvSpPr>
        <p:spPr>
          <a:xfrm>
            <a:off x="8805766" y="1211489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67" y="18"/>
                </a:moveTo>
                <a:lnTo>
                  <a:pt x="67" y="40"/>
                </a:lnTo>
                <a:lnTo>
                  <a:pt x="67" y="64"/>
                </a:lnTo>
                <a:lnTo>
                  <a:pt x="46" y="64"/>
                </a:lnTo>
                <a:lnTo>
                  <a:pt x="46" y="40"/>
                </a:lnTo>
                <a:cubicBezTo>
                  <a:pt x="46" y="18"/>
                  <a:pt x="67" y="18"/>
                  <a:pt x="67" y="18"/>
                </a:cubicBezTo>
                <a:close/>
                <a:moveTo>
                  <a:pt x="65" y="1"/>
                </a:moveTo>
                <a:cubicBezTo>
                  <a:pt x="51" y="1"/>
                  <a:pt x="34" y="7"/>
                  <a:pt x="22" y="18"/>
                </a:cubicBezTo>
                <a:cubicBezTo>
                  <a:pt x="22" y="18"/>
                  <a:pt x="0" y="40"/>
                  <a:pt x="22" y="64"/>
                </a:cubicBezTo>
                <a:cubicBezTo>
                  <a:pt x="22" y="85"/>
                  <a:pt x="46" y="85"/>
                  <a:pt x="46" y="85"/>
                </a:cubicBezTo>
                <a:lnTo>
                  <a:pt x="91" y="85"/>
                </a:lnTo>
                <a:cubicBezTo>
                  <a:pt x="112" y="64"/>
                  <a:pt x="112" y="40"/>
                  <a:pt x="91" y="18"/>
                </a:cubicBezTo>
                <a:cubicBezTo>
                  <a:pt x="91" y="7"/>
                  <a:pt x="79" y="1"/>
                  <a:pt x="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36"/>
          <p:cNvSpPr/>
          <p:nvPr/>
        </p:nvSpPr>
        <p:spPr>
          <a:xfrm>
            <a:off x="8759091" y="1071465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1" y="22"/>
                  <a:pt x="1" y="22"/>
                  <a:pt x="24" y="46"/>
                </a:cubicBezTo>
                <a:cubicBezTo>
                  <a:pt x="24" y="56"/>
                  <a:pt x="30" y="62"/>
                  <a:pt x="38" y="62"/>
                </a:cubicBezTo>
                <a:cubicBezTo>
                  <a:pt x="47" y="62"/>
                  <a:pt x="58" y="56"/>
                  <a:pt x="70" y="4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36"/>
          <p:cNvSpPr/>
          <p:nvPr/>
        </p:nvSpPr>
        <p:spPr>
          <a:xfrm>
            <a:off x="8759091" y="1067668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6" y="24"/>
                </a:moveTo>
                <a:lnTo>
                  <a:pt x="46" y="46"/>
                </a:lnTo>
                <a:lnTo>
                  <a:pt x="46" y="70"/>
                </a:lnTo>
                <a:lnTo>
                  <a:pt x="24" y="70"/>
                </a:lnTo>
                <a:lnTo>
                  <a:pt x="24" y="46"/>
                </a:lnTo>
                <a:cubicBezTo>
                  <a:pt x="46" y="46"/>
                  <a:pt x="46" y="24"/>
                  <a:pt x="46" y="24"/>
                </a:cubicBez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46"/>
                  <a:pt x="1" y="70"/>
                </a:cubicBezTo>
                <a:cubicBezTo>
                  <a:pt x="24" y="91"/>
                  <a:pt x="24" y="91"/>
                  <a:pt x="46" y="91"/>
                </a:cubicBezTo>
                <a:lnTo>
                  <a:pt x="70" y="91"/>
                </a:lnTo>
                <a:cubicBezTo>
                  <a:pt x="70" y="70"/>
                  <a:pt x="91" y="70"/>
                  <a:pt x="91" y="46"/>
                </a:cubicBezTo>
                <a:cubicBezTo>
                  <a:pt x="91" y="46"/>
                  <a:pt x="91" y="24"/>
                  <a:pt x="70" y="24"/>
                </a:cubicBezTo>
                <a:cubicBezTo>
                  <a:pt x="70" y="24"/>
                  <a:pt x="70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36"/>
          <p:cNvSpPr/>
          <p:nvPr/>
        </p:nvSpPr>
        <p:spPr>
          <a:xfrm>
            <a:off x="8820006" y="1146303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7"/>
                  <a:pt x="17" y="63"/>
                  <a:pt x="23" y="63"/>
                </a:cubicBezTo>
                <a:cubicBezTo>
                  <a:pt x="28" y="63"/>
                  <a:pt x="34" y="57"/>
                  <a:pt x="46" y="46"/>
                </a:cubicBezTo>
                <a:cubicBezTo>
                  <a:pt x="67" y="46"/>
                  <a:pt x="67" y="24"/>
                  <a:pt x="46" y="24"/>
                </a:cubicBezTo>
                <a:cubicBezTo>
                  <a:pt x="46" y="1"/>
                  <a:pt x="22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36"/>
          <p:cNvSpPr/>
          <p:nvPr/>
        </p:nvSpPr>
        <p:spPr>
          <a:xfrm>
            <a:off x="8816367" y="1143771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cubicBezTo>
                  <a:pt x="24" y="40"/>
                  <a:pt x="24" y="40"/>
                  <a:pt x="45" y="40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85"/>
                </a:cubicBezTo>
                <a:lnTo>
                  <a:pt x="69" y="85"/>
                </a:lnTo>
                <a:cubicBezTo>
                  <a:pt x="90" y="62"/>
                  <a:pt x="90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36"/>
          <p:cNvSpPr/>
          <p:nvPr/>
        </p:nvSpPr>
        <p:spPr>
          <a:xfrm>
            <a:off x="8627136" y="1053428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36"/>
          <p:cNvSpPr/>
          <p:nvPr/>
        </p:nvSpPr>
        <p:spPr>
          <a:xfrm>
            <a:off x="8623497" y="1050896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51" y="30"/>
                </a:moveTo>
                <a:cubicBezTo>
                  <a:pt x="58" y="30"/>
                  <a:pt x="69" y="40"/>
                  <a:pt x="69" y="40"/>
                </a:cubicBez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ubicBezTo>
                  <a:pt x="45" y="32"/>
                  <a:pt x="48" y="30"/>
                  <a:pt x="51" y="30"/>
                </a:cubicBez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lnTo>
                  <a:pt x="90" y="40"/>
                </a:lnTo>
                <a:lnTo>
                  <a:pt x="90" y="17"/>
                </a:ln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36"/>
          <p:cNvSpPr/>
          <p:nvPr/>
        </p:nvSpPr>
        <p:spPr>
          <a:xfrm>
            <a:off x="8559101" y="1043776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46" y="62"/>
                </a:lnTo>
                <a:cubicBezTo>
                  <a:pt x="69" y="40"/>
                  <a:pt x="69" y="40"/>
                  <a:pt x="69" y="17"/>
                </a:cubicBez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36"/>
          <p:cNvSpPr/>
          <p:nvPr/>
        </p:nvSpPr>
        <p:spPr>
          <a:xfrm>
            <a:off x="8555778" y="1042827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3"/>
                </a:moveTo>
                <a:lnTo>
                  <a:pt x="67" y="46"/>
                </a:lnTo>
                <a:lnTo>
                  <a:pt x="45" y="46"/>
                </a:lnTo>
                <a:lnTo>
                  <a:pt x="45" y="23"/>
                </a:lnTo>
                <a:close/>
                <a:moveTo>
                  <a:pt x="22" y="1"/>
                </a:moveTo>
                <a:cubicBezTo>
                  <a:pt x="0" y="23"/>
                  <a:pt x="0" y="46"/>
                  <a:pt x="22" y="68"/>
                </a:cubicBezTo>
                <a:lnTo>
                  <a:pt x="45" y="91"/>
                </a:lnTo>
                <a:lnTo>
                  <a:pt x="67" y="91"/>
                </a:lnTo>
                <a:lnTo>
                  <a:pt x="90" y="68"/>
                </a:lnTo>
                <a:lnTo>
                  <a:pt x="112" y="46"/>
                </a:lnTo>
                <a:lnTo>
                  <a:pt x="90" y="23"/>
                </a:ln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36"/>
          <p:cNvSpPr/>
          <p:nvPr/>
        </p:nvSpPr>
        <p:spPr>
          <a:xfrm>
            <a:off x="8634256" y="985710"/>
            <a:ext cx="10759" cy="10759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67"/>
                  <a:pt x="46" y="67"/>
                  <a:pt x="68" y="67"/>
                </a:cubicBezTo>
                <a:lnTo>
                  <a:pt x="68" y="22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36"/>
          <p:cNvSpPr/>
          <p:nvPr/>
        </p:nvSpPr>
        <p:spPr>
          <a:xfrm>
            <a:off x="8634256" y="983020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5" y="0"/>
                </a:moveTo>
                <a:cubicBezTo>
                  <a:pt x="34" y="0"/>
                  <a:pt x="22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4"/>
                </a:lnTo>
                <a:lnTo>
                  <a:pt x="68" y="84"/>
                </a:lnTo>
                <a:lnTo>
                  <a:pt x="91" y="63"/>
                </a:lnTo>
                <a:cubicBezTo>
                  <a:pt x="91" y="39"/>
                  <a:pt x="91" y="39"/>
                  <a:pt x="68" y="18"/>
                </a:cubicBezTo>
                <a:cubicBezTo>
                  <a:pt x="68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36"/>
          <p:cNvSpPr/>
          <p:nvPr/>
        </p:nvSpPr>
        <p:spPr>
          <a:xfrm>
            <a:off x="8616218" y="1119880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41" y="0"/>
                </a:moveTo>
                <a:cubicBezTo>
                  <a:pt x="37" y="0"/>
                  <a:pt x="32" y="3"/>
                  <a:pt x="24" y="10"/>
                </a:cubicBezTo>
                <a:cubicBezTo>
                  <a:pt x="1" y="10"/>
                  <a:pt x="1" y="32"/>
                  <a:pt x="24" y="56"/>
                </a:cubicBezTo>
                <a:lnTo>
                  <a:pt x="70" y="56"/>
                </a:lnTo>
                <a:lnTo>
                  <a:pt x="70" y="10"/>
                </a:lnTo>
                <a:cubicBezTo>
                  <a:pt x="54" y="10"/>
                  <a:pt x="49" y="0"/>
                  <a:pt x="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36"/>
          <p:cNvSpPr/>
          <p:nvPr/>
        </p:nvSpPr>
        <p:spPr>
          <a:xfrm>
            <a:off x="8616218" y="1117823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3"/>
                </a:moveTo>
                <a:lnTo>
                  <a:pt x="46" y="45"/>
                </a:lnTo>
                <a:cubicBezTo>
                  <a:pt x="70" y="45"/>
                  <a:pt x="70" y="45"/>
                  <a:pt x="46" y="69"/>
                </a:cubicBezTo>
                <a:cubicBezTo>
                  <a:pt x="46" y="69"/>
                  <a:pt x="24" y="69"/>
                  <a:pt x="24" y="45"/>
                </a:cubicBezTo>
                <a:lnTo>
                  <a:pt x="24" y="23"/>
                </a:lnTo>
                <a:close/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lnTo>
                  <a:pt x="70" y="90"/>
                </a:lnTo>
                <a:cubicBezTo>
                  <a:pt x="91" y="69"/>
                  <a:pt x="91" y="45"/>
                  <a:pt x="70" y="23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36"/>
          <p:cNvSpPr/>
          <p:nvPr/>
        </p:nvSpPr>
        <p:spPr>
          <a:xfrm>
            <a:off x="8694854" y="1061497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46" y="40"/>
                  <a:pt x="69" y="18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36"/>
          <p:cNvSpPr/>
          <p:nvPr/>
        </p:nvSpPr>
        <p:spPr>
          <a:xfrm>
            <a:off x="8691373" y="1059124"/>
            <a:ext cx="14556" cy="15980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68" y="33"/>
                </a:moveTo>
                <a:cubicBezTo>
                  <a:pt x="68" y="55"/>
                  <a:pt x="68" y="55"/>
                  <a:pt x="46" y="55"/>
                </a:cubicBezTo>
                <a:lnTo>
                  <a:pt x="23" y="55"/>
                </a:lnTo>
                <a:cubicBezTo>
                  <a:pt x="23" y="33"/>
                  <a:pt x="46" y="33"/>
                  <a:pt x="46" y="33"/>
                </a:cubicBezTo>
                <a:close/>
                <a:moveTo>
                  <a:pt x="46" y="0"/>
                </a:moveTo>
                <a:cubicBezTo>
                  <a:pt x="38" y="0"/>
                  <a:pt x="30" y="3"/>
                  <a:pt x="23" y="10"/>
                </a:cubicBezTo>
                <a:cubicBezTo>
                  <a:pt x="1" y="10"/>
                  <a:pt x="1" y="33"/>
                  <a:pt x="1" y="33"/>
                </a:cubicBezTo>
                <a:lnTo>
                  <a:pt x="1" y="78"/>
                </a:lnTo>
                <a:cubicBezTo>
                  <a:pt x="23" y="78"/>
                  <a:pt x="23" y="100"/>
                  <a:pt x="46" y="100"/>
                </a:cubicBezTo>
                <a:cubicBezTo>
                  <a:pt x="68" y="100"/>
                  <a:pt x="68" y="100"/>
                  <a:pt x="68" y="78"/>
                </a:cubicBezTo>
                <a:cubicBezTo>
                  <a:pt x="91" y="78"/>
                  <a:pt x="91" y="33"/>
                  <a:pt x="91" y="10"/>
                </a:cubicBez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36"/>
          <p:cNvSpPr/>
          <p:nvPr/>
        </p:nvSpPr>
        <p:spPr>
          <a:xfrm>
            <a:off x="8644856" y="918624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69" y="40"/>
                  <a:pt x="69" y="40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36"/>
          <p:cNvSpPr/>
          <p:nvPr/>
        </p:nvSpPr>
        <p:spPr>
          <a:xfrm>
            <a:off x="8641375" y="917675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cubicBezTo>
                  <a:pt x="23" y="46"/>
                  <a:pt x="46" y="24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46"/>
                  <a:pt x="23" y="69"/>
                </a:cubicBezTo>
                <a:lnTo>
                  <a:pt x="46" y="91"/>
                </a:ln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1"/>
                  <a:pt x="68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36"/>
          <p:cNvSpPr/>
          <p:nvPr/>
        </p:nvSpPr>
        <p:spPr>
          <a:xfrm>
            <a:off x="8701974" y="994728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1" y="56"/>
                </a:cubicBezTo>
                <a:lnTo>
                  <a:pt x="46" y="56"/>
                </a:lnTo>
                <a:cubicBezTo>
                  <a:pt x="69" y="56"/>
                  <a:pt x="69" y="34"/>
                  <a:pt x="69" y="10"/>
                </a:cubicBezTo>
                <a:cubicBezTo>
                  <a:pt x="54" y="10"/>
                  <a:pt x="39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36"/>
          <p:cNvSpPr/>
          <p:nvPr/>
        </p:nvSpPr>
        <p:spPr>
          <a:xfrm>
            <a:off x="8698651" y="992830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2"/>
                </a:moveTo>
                <a:lnTo>
                  <a:pt x="67" y="46"/>
                </a:lnTo>
                <a:cubicBezTo>
                  <a:pt x="67" y="68"/>
                  <a:pt x="67" y="68"/>
                  <a:pt x="45" y="68"/>
                </a:cubicBezTo>
                <a:lnTo>
                  <a:pt x="45" y="46"/>
                </a:lnTo>
                <a:lnTo>
                  <a:pt x="45" y="22"/>
                </a:lnTo>
                <a:close/>
                <a:moveTo>
                  <a:pt x="22" y="1"/>
                </a:moveTo>
                <a:lnTo>
                  <a:pt x="22" y="46"/>
                </a:lnTo>
                <a:cubicBezTo>
                  <a:pt x="0" y="46"/>
                  <a:pt x="22" y="68"/>
                  <a:pt x="22" y="68"/>
                </a:cubicBezTo>
                <a:cubicBezTo>
                  <a:pt x="22" y="91"/>
                  <a:pt x="45" y="91"/>
                  <a:pt x="67" y="91"/>
                </a:cubicBezTo>
                <a:lnTo>
                  <a:pt x="90" y="91"/>
                </a:lnTo>
                <a:cubicBezTo>
                  <a:pt x="112" y="68"/>
                  <a:pt x="112" y="46"/>
                  <a:pt x="90" y="22"/>
                </a:cubicBezTo>
                <a:cubicBezTo>
                  <a:pt x="67" y="1"/>
                  <a:pt x="45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36"/>
          <p:cNvSpPr/>
          <p:nvPr/>
        </p:nvSpPr>
        <p:spPr>
          <a:xfrm>
            <a:off x="8684253" y="1128582"/>
            <a:ext cx="10759" cy="10759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67"/>
                  <a:pt x="46" y="67"/>
                  <a:pt x="46" y="67"/>
                </a:cubicBezTo>
                <a:cubicBezTo>
                  <a:pt x="68" y="46"/>
                  <a:pt x="68" y="22"/>
                  <a:pt x="68" y="22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36"/>
          <p:cNvSpPr/>
          <p:nvPr/>
        </p:nvSpPr>
        <p:spPr>
          <a:xfrm>
            <a:off x="8680614" y="1125892"/>
            <a:ext cx="18195" cy="13449"/>
          </a:xfrm>
          <a:custGeom>
            <a:avLst/>
            <a:gdLst/>
            <a:ahLst/>
            <a:cxnLst/>
            <a:rect l="l" t="t" r="r" b="b"/>
            <a:pathLst>
              <a:path w="115" h="85" extrusionOk="0">
                <a:moveTo>
                  <a:pt x="69" y="39"/>
                </a:moveTo>
                <a:lnTo>
                  <a:pt x="69" y="63"/>
                </a:lnTo>
                <a:lnTo>
                  <a:pt x="45" y="63"/>
                </a:lnTo>
                <a:lnTo>
                  <a:pt x="45" y="39"/>
                </a:lnTo>
                <a:close/>
                <a:moveTo>
                  <a:pt x="65" y="0"/>
                </a:moveTo>
                <a:cubicBezTo>
                  <a:pt x="51" y="0"/>
                  <a:pt x="35" y="6"/>
                  <a:pt x="24" y="18"/>
                </a:cubicBezTo>
                <a:cubicBezTo>
                  <a:pt x="24" y="39"/>
                  <a:pt x="0" y="63"/>
                  <a:pt x="24" y="84"/>
                </a:cubicBezTo>
                <a:lnTo>
                  <a:pt x="91" y="84"/>
                </a:lnTo>
                <a:cubicBezTo>
                  <a:pt x="114" y="63"/>
                  <a:pt x="114" y="39"/>
                  <a:pt x="91" y="18"/>
                </a:cubicBezTo>
                <a:cubicBezTo>
                  <a:pt x="91" y="6"/>
                  <a:pt x="79" y="0"/>
                  <a:pt x="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36"/>
          <p:cNvSpPr/>
          <p:nvPr/>
        </p:nvSpPr>
        <p:spPr>
          <a:xfrm>
            <a:off x="8609099" y="1186649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5" y="0"/>
                </a:moveTo>
                <a:cubicBezTo>
                  <a:pt x="30" y="0"/>
                  <a:pt x="24" y="6"/>
                  <a:pt x="24" y="16"/>
                </a:cubicBezTo>
                <a:cubicBezTo>
                  <a:pt x="1" y="16"/>
                  <a:pt x="1" y="40"/>
                  <a:pt x="1" y="62"/>
                </a:cubicBezTo>
                <a:lnTo>
                  <a:pt x="46" y="62"/>
                </a:lnTo>
                <a:cubicBezTo>
                  <a:pt x="69" y="40"/>
                  <a:pt x="69" y="40"/>
                  <a:pt x="46" y="16"/>
                </a:cubicBezTo>
                <a:cubicBezTo>
                  <a:pt x="46" y="6"/>
                  <a:pt x="41" y="0"/>
                  <a:pt x="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36"/>
          <p:cNvSpPr/>
          <p:nvPr/>
        </p:nvSpPr>
        <p:spPr>
          <a:xfrm>
            <a:off x="8605776" y="1184276"/>
            <a:ext cx="17879" cy="15980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67" y="31"/>
                </a:moveTo>
                <a:lnTo>
                  <a:pt x="67" y="55"/>
                </a:lnTo>
                <a:lnTo>
                  <a:pt x="45" y="55"/>
                </a:lnTo>
                <a:lnTo>
                  <a:pt x="45" y="31"/>
                </a:lnTo>
                <a:close/>
                <a:moveTo>
                  <a:pt x="42" y="0"/>
                </a:moveTo>
                <a:cubicBezTo>
                  <a:pt x="36" y="0"/>
                  <a:pt x="29" y="3"/>
                  <a:pt x="22" y="10"/>
                </a:cubicBezTo>
                <a:lnTo>
                  <a:pt x="0" y="31"/>
                </a:lnTo>
                <a:cubicBezTo>
                  <a:pt x="0" y="55"/>
                  <a:pt x="0" y="77"/>
                  <a:pt x="22" y="77"/>
                </a:cubicBezTo>
                <a:lnTo>
                  <a:pt x="45" y="100"/>
                </a:lnTo>
                <a:cubicBezTo>
                  <a:pt x="67" y="100"/>
                  <a:pt x="67" y="100"/>
                  <a:pt x="90" y="77"/>
                </a:cubicBezTo>
                <a:cubicBezTo>
                  <a:pt x="112" y="77"/>
                  <a:pt x="112" y="31"/>
                  <a:pt x="90" y="31"/>
                </a:cubicBezTo>
                <a:cubicBezTo>
                  <a:pt x="74" y="16"/>
                  <a:pt x="58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36"/>
          <p:cNvSpPr/>
          <p:nvPr/>
        </p:nvSpPr>
        <p:spPr>
          <a:xfrm>
            <a:off x="8451986" y="825749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5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1" y="40"/>
                </a:cubicBezTo>
                <a:cubicBezTo>
                  <a:pt x="24" y="64"/>
                  <a:pt x="46" y="64"/>
                  <a:pt x="46" y="64"/>
                </a:cubicBezTo>
                <a:cubicBezTo>
                  <a:pt x="69" y="40"/>
                  <a:pt x="69" y="18"/>
                  <a:pt x="46" y="18"/>
                </a:cubicBezTo>
                <a:cubicBezTo>
                  <a:pt x="46" y="7"/>
                  <a:pt x="40" y="1"/>
                  <a:pt x="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36"/>
          <p:cNvSpPr/>
          <p:nvPr/>
        </p:nvSpPr>
        <p:spPr>
          <a:xfrm>
            <a:off x="8448505" y="823376"/>
            <a:ext cx="17879" cy="15980"/>
          </a:xfrm>
          <a:custGeom>
            <a:avLst/>
            <a:gdLst/>
            <a:ahLst/>
            <a:cxnLst/>
            <a:rect l="l" t="t" r="r" b="b"/>
            <a:pathLst>
              <a:path w="113" h="101" extrusionOk="0">
                <a:moveTo>
                  <a:pt x="68" y="33"/>
                </a:moveTo>
                <a:lnTo>
                  <a:pt x="68" y="55"/>
                </a:lnTo>
                <a:lnTo>
                  <a:pt x="46" y="55"/>
                </a:lnTo>
                <a:lnTo>
                  <a:pt x="46" y="33"/>
                </a:lnTo>
                <a:close/>
                <a:moveTo>
                  <a:pt x="46" y="0"/>
                </a:moveTo>
                <a:cubicBezTo>
                  <a:pt x="38" y="0"/>
                  <a:pt x="30" y="3"/>
                  <a:pt x="23" y="10"/>
                </a:cubicBezTo>
                <a:cubicBezTo>
                  <a:pt x="23" y="10"/>
                  <a:pt x="23" y="33"/>
                  <a:pt x="1" y="33"/>
                </a:cubicBezTo>
                <a:cubicBezTo>
                  <a:pt x="1" y="55"/>
                  <a:pt x="23" y="55"/>
                  <a:pt x="23" y="79"/>
                </a:cubicBezTo>
                <a:lnTo>
                  <a:pt x="46" y="100"/>
                </a:lnTo>
                <a:cubicBezTo>
                  <a:pt x="68" y="100"/>
                  <a:pt x="68" y="79"/>
                  <a:pt x="91" y="79"/>
                </a:cubicBezTo>
                <a:cubicBezTo>
                  <a:pt x="113" y="79"/>
                  <a:pt x="113" y="33"/>
                  <a:pt x="91" y="10"/>
                </a:cubicBezTo>
                <a:cubicBezTo>
                  <a:pt x="76" y="10"/>
                  <a:pt x="6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36"/>
          <p:cNvSpPr/>
          <p:nvPr/>
        </p:nvSpPr>
        <p:spPr>
          <a:xfrm>
            <a:off x="8509104" y="900904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38" y="0"/>
                </a:moveTo>
                <a:cubicBezTo>
                  <a:pt x="30" y="0"/>
                  <a:pt x="24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58" y="6"/>
                  <a:pt x="46" y="0"/>
                  <a:pt x="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3" name="Google Shape;3533;p36"/>
          <p:cNvSpPr/>
          <p:nvPr/>
        </p:nvSpPr>
        <p:spPr>
          <a:xfrm>
            <a:off x="8509104" y="899955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46" y="23"/>
                </a:moveTo>
                <a:lnTo>
                  <a:pt x="46" y="46"/>
                </a:lnTo>
                <a:cubicBezTo>
                  <a:pt x="46" y="57"/>
                  <a:pt x="40" y="62"/>
                  <a:pt x="35" y="62"/>
                </a:cubicBezTo>
                <a:cubicBezTo>
                  <a:pt x="30" y="62"/>
                  <a:pt x="24" y="57"/>
                  <a:pt x="24" y="46"/>
                </a:cubicBezTo>
                <a:lnTo>
                  <a:pt x="24" y="23"/>
                </a:lnTo>
                <a:close/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69" y="68"/>
                  <a:pt x="91" y="68"/>
                  <a:pt x="91" y="46"/>
                </a:cubicBezTo>
                <a:cubicBezTo>
                  <a:pt x="91" y="46"/>
                  <a:pt x="91" y="23"/>
                  <a:pt x="69" y="23"/>
                </a:cubicBezTo>
                <a:cubicBezTo>
                  <a:pt x="69" y="1"/>
                  <a:pt x="24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36"/>
          <p:cNvSpPr/>
          <p:nvPr/>
        </p:nvSpPr>
        <p:spPr>
          <a:xfrm>
            <a:off x="8441386" y="892835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22" y="22"/>
                  <a:pt x="1" y="46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22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36"/>
          <p:cNvSpPr/>
          <p:nvPr/>
        </p:nvSpPr>
        <p:spPr>
          <a:xfrm>
            <a:off x="8441386" y="890145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cubicBezTo>
                  <a:pt x="68" y="39"/>
                  <a:pt x="68" y="63"/>
                  <a:pt x="46" y="63"/>
                </a:cubicBezTo>
                <a:lnTo>
                  <a:pt x="22" y="63"/>
                </a:lnTo>
                <a:cubicBezTo>
                  <a:pt x="22" y="39"/>
                  <a:pt x="22" y="39"/>
                  <a:pt x="46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63"/>
                  <a:pt x="1" y="85"/>
                </a:cubicBezTo>
                <a:lnTo>
                  <a:pt x="68" y="85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36"/>
          <p:cNvSpPr/>
          <p:nvPr/>
        </p:nvSpPr>
        <p:spPr>
          <a:xfrm>
            <a:off x="8520021" y="835717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0" y="1"/>
                </a:moveTo>
                <a:lnTo>
                  <a:pt x="0" y="46"/>
                </a:lnTo>
                <a:cubicBezTo>
                  <a:pt x="15" y="46"/>
                  <a:pt x="20" y="55"/>
                  <a:pt x="28" y="55"/>
                </a:cubicBezTo>
                <a:cubicBezTo>
                  <a:pt x="32" y="55"/>
                  <a:pt x="38" y="53"/>
                  <a:pt x="46" y="46"/>
                </a:cubicBezTo>
                <a:cubicBezTo>
                  <a:pt x="67" y="46"/>
                  <a:pt x="67" y="22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36"/>
          <p:cNvSpPr/>
          <p:nvPr/>
        </p:nvSpPr>
        <p:spPr>
          <a:xfrm>
            <a:off x="8516224" y="832078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lnTo>
                  <a:pt x="70" y="45"/>
                </a:lnTo>
                <a:lnTo>
                  <a:pt x="70" y="69"/>
                </a:lnTo>
                <a:cubicBezTo>
                  <a:pt x="46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70" y="90"/>
                </a:lnTo>
                <a:cubicBezTo>
                  <a:pt x="91" y="69"/>
                  <a:pt x="91" y="69"/>
                  <a:pt x="91" y="45"/>
                </a:cubicBezTo>
                <a:lnTo>
                  <a:pt x="91" y="24"/>
                </a:lnTo>
                <a:cubicBezTo>
                  <a:pt x="70" y="0"/>
                  <a:pt x="70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36"/>
          <p:cNvSpPr/>
          <p:nvPr/>
        </p:nvSpPr>
        <p:spPr>
          <a:xfrm>
            <a:off x="8501984" y="968622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40"/>
                </a:lnTo>
                <a:cubicBezTo>
                  <a:pt x="24" y="63"/>
                  <a:pt x="46" y="63"/>
                  <a:pt x="46" y="63"/>
                </a:cubicBezTo>
                <a:cubicBezTo>
                  <a:pt x="69" y="40"/>
                  <a:pt x="69" y="18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36"/>
          <p:cNvSpPr/>
          <p:nvPr/>
        </p:nvSpPr>
        <p:spPr>
          <a:xfrm>
            <a:off x="8498503" y="965141"/>
            <a:ext cx="14556" cy="17088"/>
          </a:xfrm>
          <a:custGeom>
            <a:avLst/>
            <a:gdLst/>
            <a:ahLst/>
            <a:cxnLst/>
            <a:rect l="l" t="t" r="r" b="b"/>
            <a:pathLst>
              <a:path w="92" h="108" extrusionOk="0">
                <a:moveTo>
                  <a:pt x="68" y="40"/>
                </a:moveTo>
                <a:lnTo>
                  <a:pt x="68" y="62"/>
                </a:lnTo>
                <a:lnTo>
                  <a:pt x="46" y="62"/>
                </a:lnTo>
                <a:lnTo>
                  <a:pt x="46" y="40"/>
                </a:lnTo>
                <a:close/>
                <a:moveTo>
                  <a:pt x="57" y="1"/>
                </a:moveTo>
                <a:cubicBezTo>
                  <a:pt x="46" y="1"/>
                  <a:pt x="34" y="6"/>
                  <a:pt x="23" y="17"/>
                </a:cubicBezTo>
                <a:lnTo>
                  <a:pt x="1" y="40"/>
                </a:lnTo>
                <a:cubicBezTo>
                  <a:pt x="1" y="62"/>
                  <a:pt x="1" y="62"/>
                  <a:pt x="23" y="85"/>
                </a:cubicBezTo>
                <a:lnTo>
                  <a:pt x="46" y="107"/>
                </a:lnTo>
                <a:cubicBezTo>
                  <a:pt x="68" y="107"/>
                  <a:pt x="68" y="85"/>
                  <a:pt x="68" y="85"/>
                </a:cubicBezTo>
                <a:cubicBezTo>
                  <a:pt x="91" y="85"/>
                  <a:pt x="91" y="62"/>
                  <a:pt x="91" y="62"/>
                </a:cubicBezTo>
                <a:lnTo>
                  <a:pt x="91" y="17"/>
                </a:lnTo>
                <a:cubicBezTo>
                  <a:pt x="79" y="6"/>
                  <a:pt x="68" y="1"/>
                  <a:pt x="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36"/>
          <p:cNvSpPr/>
          <p:nvPr/>
        </p:nvSpPr>
        <p:spPr>
          <a:xfrm>
            <a:off x="8577138" y="910555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36"/>
          <p:cNvSpPr/>
          <p:nvPr/>
        </p:nvSpPr>
        <p:spPr>
          <a:xfrm>
            <a:off x="8573499" y="908024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0" y="17"/>
                  <a:pt x="0" y="62"/>
                  <a:pt x="24" y="62"/>
                </a:cubicBezTo>
                <a:cubicBezTo>
                  <a:pt x="24" y="85"/>
                  <a:pt x="45" y="85"/>
                  <a:pt x="45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36"/>
          <p:cNvSpPr/>
          <p:nvPr/>
        </p:nvSpPr>
        <p:spPr>
          <a:xfrm>
            <a:off x="8527141" y="767683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22" y="46"/>
                </a:cubicBezTo>
                <a:cubicBezTo>
                  <a:pt x="22" y="58"/>
                  <a:pt x="28" y="63"/>
                  <a:pt x="34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36"/>
          <p:cNvSpPr/>
          <p:nvPr/>
        </p:nvSpPr>
        <p:spPr>
          <a:xfrm>
            <a:off x="8523502" y="764360"/>
            <a:ext cx="18037" cy="14398"/>
          </a:xfrm>
          <a:custGeom>
            <a:avLst/>
            <a:gdLst/>
            <a:ahLst/>
            <a:cxnLst/>
            <a:rect l="l" t="t" r="r" b="b"/>
            <a:pathLst>
              <a:path w="114" h="91" extrusionOk="0">
                <a:moveTo>
                  <a:pt x="69" y="45"/>
                </a:moveTo>
                <a:lnTo>
                  <a:pt x="69" y="67"/>
                </a:lnTo>
                <a:lnTo>
                  <a:pt x="45" y="67"/>
                </a:lnTo>
                <a:lnTo>
                  <a:pt x="45" y="45"/>
                </a:lnTo>
                <a:close/>
                <a:moveTo>
                  <a:pt x="69" y="0"/>
                </a:moveTo>
                <a:cubicBezTo>
                  <a:pt x="45" y="0"/>
                  <a:pt x="45" y="0"/>
                  <a:pt x="24" y="22"/>
                </a:cubicBezTo>
                <a:cubicBezTo>
                  <a:pt x="24" y="22"/>
                  <a:pt x="0" y="67"/>
                  <a:pt x="24" y="90"/>
                </a:cubicBezTo>
                <a:lnTo>
                  <a:pt x="90" y="90"/>
                </a:lnTo>
                <a:lnTo>
                  <a:pt x="114" y="67"/>
                </a:lnTo>
                <a:cubicBezTo>
                  <a:pt x="114" y="45"/>
                  <a:pt x="114" y="45"/>
                  <a:pt x="90" y="22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36"/>
          <p:cNvSpPr/>
          <p:nvPr/>
        </p:nvSpPr>
        <p:spPr>
          <a:xfrm>
            <a:off x="8584258" y="842837"/>
            <a:ext cx="10759" cy="10759"/>
          </a:xfrm>
          <a:custGeom>
            <a:avLst/>
            <a:gdLst/>
            <a:ahLst/>
            <a:cxnLst/>
            <a:rect l="l" t="t" r="r" b="b"/>
            <a:pathLst>
              <a:path w="68" h="68" extrusionOk="0">
                <a:moveTo>
                  <a:pt x="22" y="1"/>
                </a:moveTo>
                <a:cubicBezTo>
                  <a:pt x="22" y="22"/>
                  <a:pt x="1" y="46"/>
                  <a:pt x="22" y="46"/>
                </a:cubicBezTo>
                <a:cubicBezTo>
                  <a:pt x="22" y="67"/>
                  <a:pt x="46" y="67"/>
                  <a:pt x="68" y="67"/>
                </a:cubicBezTo>
                <a:lnTo>
                  <a:pt x="68" y="22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36"/>
          <p:cNvSpPr/>
          <p:nvPr/>
        </p:nvSpPr>
        <p:spPr>
          <a:xfrm>
            <a:off x="8584258" y="840147"/>
            <a:ext cx="14398" cy="17088"/>
          </a:xfrm>
          <a:custGeom>
            <a:avLst/>
            <a:gdLst/>
            <a:ahLst/>
            <a:cxnLst/>
            <a:rect l="l" t="t" r="r" b="b"/>
            <a:pathLst>
              <a:path w="91" h="108" extrusionOk="0">
                <a:moveTo>
                  <a:pt x="46" y="39"/>
                </a:moveTo>
                <a:cubicBezTo>
                  <a:pt x="68" y="39"/>
                  <a:pt x="68" y="63"/>
                  <a:pt x="46" y="63"/>
                </a:cubicBezTo>
                <a:lnTo>
                  <a:pt x="22" y="63"/>
                </a:lnTo>
                <a:lnTo>
                  <a:pt x="22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4"/>
                </a:lnTo>
                <a:cubicBezTo>
                  <a:pt x="22" y="84"/>
                  <a:pt x="22" y="84"/>
                  <a:pt x="46" y="108"/>
                </a:cubicBezTo>
                <a:lnTo>
                  <a:pt x="68" y="84"/>
                </a:lnTo>
                <a:cubicBezTo>
                  <a:pt x="91" y="63"/>
                  <a:pt x="91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36"/>
          <p:cNvSpPr/>
          <p:nvPr/>
        </p:nvSpPr>
        <p:spPr>
          <a:xfrm>
            <a:off x="8570018" y="978590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0" y="0"/>
                </a:moveTo>
                <a:lnTo>
                  <a:pt x="0" y="46"/>
                </a:lnTo>
                <a:cubicBezTo>
                  <a:pt x="0" y="46"/>
                  <a:pt x="10" y="55"/>
                  <a:pt x="23" y="55"/>
                </a:cubicBezTo>
                <a:cubicBezTo>
                  <a:pt x="30" y="55"/>
                  <a:pt x="38" y="53"/>
                  <a:pt x="46" y="46"/>
                </a:cubicBezTo>
                <a:cubicBezTo>
                  <a:pt x="46" y="46"/>
                  <a:pt x="67" y="22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36"/>
          <p:cNvSpPr/>
          <p:nvPr/>
        </p:nvSpPr>
        <p:spPr>
          <a:xfrm>
            <a:off x="8566221" y="974951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3"/>
                </a:moveTo>
                <a:lnTo>
                  <a:pt x="70" y="45"/>
                </a:lnTo>
                <a:lnTo>
                  <a:pt x="46" y="69"/>
                </a:lnTo>
                <a:lnTo>
                  <a:pt x="24" y="45"/>
                </a:lnTo>
                <a:lnTo>
                  <a:pt x="46" y="23"/>
                </a:lnTo>
                <a:close/>
                <a:moveTo>
                  <a:pt x="24" y="0"/>
                </a:moveTo>
                <a:cubicBezTo>
                  <a:pt x="1" y="23"/>
                  <a:pt x="1" y="23"/>
                  <a:pt x="1" y="45"/>
                </a:cubicBezTo>
                <a:lnTo>
                  <a:pt x="1" y="69"/>
                </a:lnTo>
                <a:cubicBezTo>
                  <a:pt x="24" y="90"/>
                  <a:pt x="24" y="90"/>
                  <a:pt x="46" y="90"/>
                </a:cubicBezTo>
                <a:lnTo>
                  <a:pt x="70" y="90"/>
                </a:lnTo>
                <a:cubicBezTo>
                  <a:pt x="91" y="69"/>
                  <a:pt x="91" y="45"/>
                  <a:pt x="91" y="23"/>
                </a:cubicBezTo>
                <a:cubicBezTo>
                  <a:pt x="70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36"/>
          <p:cNvSpPr/>
          <p:nvPr/>
        </p:nvSpPr>
        <p:spPr>
          <a:xfrm>
            <a:off x="8491383" y="1035707"/>
            <a:ext cx="10759" cy="9968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22" y="1"/>
                </a:moveTo>
                <a:cubicBezTo>
                  <a:pt x="1" y="22"/>
                  <a:pt x="1" y="46"/>
                  <a:pt x="22" y="46"/>
                </a:cubicBezTo>
                <a:cubicBezTo>
                  <a:pt x="22" y="57"/>
                  <a:pt x="28" y="62"/>
                  <a:pt x="37" y="62"/>
                </a:cubicBezTo>
                <a:cubicBezTo>
                  <a:pt x="45" y="62"/>
                  <a:pt x="57" y="57"/>
                  <a:pt x="68" y="46"/>
                </a:cubicBezTo>
                <a:lnTo>
                  <a:pt x="68" y="22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36"/>
          <p:cNvSpPr/>
          <p:nvPr/>
        </p:nvSpPr>
        <p:spPr>
          <a:xfrm>
            <a:off x="8491383" y="1033017"/>
            <a:ext cx="14556" cy="13449"/>
          </a:xfrm>
          <a:custGeom>
            <a:avLst/>
            <a:gdLst/>
            <a:ahLst/>
            <a:cxnLst/>
            <a:rect l="l" t="t" r="r" b="b"/>
            <a:pathLst>
              <a:path w="92" h="85" extrusionOk="0">
                <a:moveTo>
                  <a:pt x="46" y="39"/>
                </a:moveTo>
                <a:lnTo>
                  <a:pt x="46" y="63"/>
                </a:lnTo>
                <a:lnTo>
                  <a:pt x="22" y="63"/>
                </a:lnTo>
                <a:lnTo>
                  <a:pt x="22" y="39"/>
                </a:lnTo>
                <a:close/>
                <a:moveTo>
                  <a:pt x="45" y="0"/>
                </a:moveTo>
                <a:cubicBezTo>
                  <a:pt x="34" y="0"/>
                  <a:pt x="22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lnTo>
                  <a:pt x="1" y="85"/>
                </a:lnTo>
                <a:lnTo>
                  <a:pt x="68" y="85"/>
                </a:lnTo>
                <a:lnTo>
                  <a:pt x="91" y="63"/>
                </a:lnTo>
                <a:cubicBezTo>
                  <a:pt x="91" y="39"/>
                  <a:pt x="91" y="39"/>
                  <a:pt x="68" y="18"/>
                </a:cubicBezTo>
                <a:cubicBezTo>
                  <a:pt x="68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36"/>
          <p:cNvSpPr/>
          <p:nvPr/>
        </p:nvSpPr>
        <p:spPr>
          <a:xfrm>
            <a:off x="8334271" y="674808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0" y="24"/>
                  <a:pt x="0" y="24"/>
                  <a:pt x="22" y="46"/>
                </a:cubicBezTo>
                <a:cubicBezTo>
                  <a:pt x="22" y="58"/>
                  <a:pt x="28" y="63"/>
                  <a:pt x="37" y="63"/>
                </a:cubicBezTo>
                <a:cubicBezTo>
                  <a:pt x="45" y="63"/>
                  <a:pt x="56" y="58"/>
                  <a:pt x="67" y="46"/>
                </a:cubicBezTo>
                <a:lnTo>
                  <a:pt x="6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36"/>
          <p:cNvSpPr/>
          <p:nvPr/>
        </p:nvSpPr>
        <p:spPr>
          <a:xfrm>
            <a:off x="8334271" y="672276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cubicBezTo>
                  <a:pt x="67" y="40"/>
                  <a:pt x="67" y="62"/>
                  <a:pt x="46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45" y="0"/>
                </a:moveTo>
                <a:cubicBezTo>
                  <a:pt x="33" y="0"/>
                  <a:pt x="22" y="6"/>
                  <a:pt x="22" y="17"/>
                </a:cubicBezTo>
                <a:cubicBezTo>
                  <a:pt x="0" y="17"/>
                  <a:pt x="0" y="62"/>
                  <a:pt x="0" y="62"/>
                </a:cubicBezTo>
                <a:cubicBezTo>
                  <a:pt x="22" y="85"/>
                  <a:pt x="22" y="85"/>
                  <a:pt x="46" y="85"/>
                </a:cubicBezTo>
                <a:lnTo>
                  <a:pt x="67" y="85"/>
                </a:lnTo>
                <a:cubicBezTo>
                  <a:pt x="91" y="62"/>
                  <a:pt x="91" y="40"/>
                  <a:pt x="67" y="17"/>
                </a:cubicBezTo>
                <a:cubicBezTo>
                  <a:pt x="67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36"/>
          <p:cNvSpPr/>
          <p:nvPr/>
        </p:nvSpPr>
        <p:spPr>
          <a:xfrm>
            <a:off x="8394869" y="749962"/>
            <a:ext cx="10917" cy="9968"/>
          </a:xfrm>
          <a:custGeom>
            <a:avLst/>
            <a:gdLst/>
            <a:ahLst/>
            <a:cxnLst/>
            <a:rect l="l" t="t" r="r" b="b"/>
            <a:pathLst>
              <a:path w="69" h="63" extrusionOk="0">
                <a:moveTo>
                  <a:pt x="0" y="1"/>
                </a:moveTo>
                <a:lnTo>
                  <a:pt x="0" y="46"/>
                </a:lnTo>
                <a:cubicBezTo>
                  <a:pt x="12" y="57"/>
                  <a:pt x="18" y="62"/>
                  <a:pt x="24" y="62"/>
                </a:cubicBezTo>
                <a:cubicBezTo>
                  <a:pt x="29" y="62"/>
                  <a:pt x="35" y="57"/>
                  <a:pt x="46" y="46"/>
                </a:cubicBezTo>
                <a:cubicBezTo>
                  <a:pt x="69" y="46"/>
                  <a:pt x="69" y="22"/>
                  <a:pt x="46" y="22"/>
                </a:cubicBezTo>
                <a:cubicBezTo>
                  <a:pt x="46" y="1"/>
                  <a:pt x="24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36"/>
          <p:cNvSpPr/>
          <p:nvPr/>
        </p:nvSpPr>
        <p:spPr>
          <a:xfrm>
            <a:off x="8391388" y="747272"/>
            <a:ext cx="14398" cy="13449"/>
          </a:xfrm>
          <a:custGeom>
            <a:avLst/>
            <a:gdLst/>
            <a:ahLst/>
            <a:cxnLst/>
            <a:rect l="l" t="t" r="r" b="b"/>
            <a:pathLst>
              <a:path w="91" h="85" extrusionOk="0">
                <a:moveTo>
                  <a:pt x="68" y="39"/>
                </a:moveTo>
                <a:lnTo>
                  <a:pt x="68" y="63"/>
                </a:lnTo>
                <a:lnTo>
                  <a:pt x="46" y="63"/>
                </a:lnTo>
                <a:cubicBezTo>
                  <a:pt x="22" y="63"/>
                  <a:pt x="22" y="39"/>
                  <a:pt x="22" y="39"/>
                </a:cubicBez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18"/>
                  <a:pt x="1" y="39"/>
                  <a:pt x="1" y="39"/>
                </a:cubicBezTo>
                <a:cubicBezTo>
                  <a:pt x="1" y="63"/>
                  <a:pt x="1" y="63"/>
                  <a:pt x="22" y="85"/>
                </a:cubicBezTo>
                <a:lnTo>
                  <a:pt x="68" y="85"/>
                </a:lnTo>
                <a:cubicBezTo>
                  <a:pt x="91" y="85"/>
                  <a:pt x="91" y="63"/>
                  <a:pt x="91" y="63"/>
                </a:cubicBezTo>
                <a:lnTo>
                  <a:pt x="91" y="18"/>
                </a:ln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36"/>
          <p:cNvSpPr/>
          <p:nvPr/>
        </p:nvSpPr>
        <p:spPr>
          <a:xfrm>
            <a:off x="8327151" y="741260"/>
            <a:ext cx="10759" cy="8860"/>
          </a:xfrm>
          <a:custGeom>
            <a:avLst/>
            <a:gdLst/>
            <a:ahLst/>
            <a:cxnLst/>
            <a:rect l="l" t="t" r="r" b="b"/>
            <a:pathLst>
              <a:path w="68" h="56" extrusionOk="0">
                <a:moveTo>
                  <a:pt x="28" y="0"/>
                </a:moveTo>
                <a:cubicBezTo>
                  <a:pt x="25" y="0"/>
                  <a:pt x="22" y="3"/>
                  <a:pt x="22" y="11"/>
                </a:cubicBezTo>
                <a:cubicBezTo>
                  <a:pt x="0" y="11"/>
                  <a:pt x="0" y="32"/>
                  <a:pt x="0" y="56"/>
                </a:cubicBezTo>
                <a:lnTo>
                  <a:pt x="45" y="56"/>
                </a:lnTo>
                <a:cubicBezTo>
                  <a:pt x="67" y="56"/>
                  <a:pt x="67" y="32"/>
                  <a:pt x="45" y="11"/>
                </a:cubicBezTo>
                <a:cubicBezTo>
                  <a:pt x="45" y="11"/>
                  <a:pt x="35" y="0"/>
                  <a:pt x="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36"/>
          <p:cNvSpPr/>
          <p:nvPr/>
        </p:nvSpPr>
        <p:spPr>
          <a:xfrm>
            <a:off x="8323354" y="739203"/>
            <a:ext cx="14556" cy="14398"/>
          </a:xfrm>
          <a:custGeom>
            <a:avLst/>
            <a:gdLst/>
            <a:ahLst/>
            <a:cxnLst/>
            <a:rect l="l" t="t" r="r" b="b"/>
            <a:pathLst>
              <a:path w="92" h="91" extrusionOk="0">
                <a:moveTo>
                  <a:pt x="46" y="24"/>
                </a:moveTo>
                <a:cubicBezTo>
                  <a:pt x="69" y="24"/>
                  <a:pt x="69" y="24"/>
                  <a:pt x="69" y="45"/>
                </a:cubicBezTo>
                <a:cubicBezTo>
                  <a:pt x="69" y="69"/>
                  <a:pt x="46" y="69"/>
                  <a:pt x="46" y="69"/>
                </a:cubicBezTo>
                <a:lnTo>
                  <a:pt x="46" y="45"/>
                </a:ln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46" y="90"/>
                </a:cubicBezTo>
                <a:lnTo>
                  <a:pt x="91" y="90"/>
                </a:lnTo>
                <a:lnTo>
                  <a:pt x="91" y="45"/>
                </a:lnTo>
                <a:lnTo>
                  <a:pt x="91" y="24"/>
                </a:lnTo>
                <a:cubicBezTo>
                  <a:pt x="69" y="0"/>
                  <a:pt x="46" y="0"/>
                  <a:pt x="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36"/>
          <p:cNvSpPr/>
          <p:nvPr/>
        </p:nvSpPr>
        <p:spPr>
          <a:xfrm>
            <a:off x="8401989" y="682877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8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24" y="40"/>
                </a:cubicBezTo>
                <a:cubicBezTo>
                  <a:pt x="24" y="64"/>
                  <a:pt x="46" y="64"/>
                  <a:pt x="46" y="64"/>
                </a:cubicBezTo>
                <a:cubicBezTo>
                  <a:pt x="69" y="40"/>
                  <a:pt x="69" y="18"/>
                  <a:pt x="69" y="18"/>
                </a:cubicBezTo>
                <a:cubicBezTo>
                  <a:pt x="57" y="7"/>
                  <a:pt x="46" y="1"/>
                  <a:pt x="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36"/>
          <p:cNvSpPr/>
          <p:nvPr/>
        </p:nvSpPr>
        <p:spPr>
          <a:xfrm>
            <a:off x="8398508" y="681928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lnTo>
                  <a:pt x="46" y="24"/>
                </a:lnTo>
                <a:close/>
                <a:moveTo>
                  <a:pt x="23" y="1"/>
                </a:moveTo>
                <a:cubicBezTo>
                  <a:pt x="1" y="24"/>
                  <a:pt x="1" y="46"/>
                  <a:pt x="23" y="70"/>
                </a:cubicBezTo>
                <a:cubicBezTo>
                  <a:pt x="23" y="70"/>
                  <a:pt x="46" y="91"/>
                  <a:pt x="68" y="91"/>
                </a:cubicBezTo>
                <a:lnTo>
                  <a:pt x="91" y="70"/>
                </a:lnTo>
                <a:lnTo>
                  <a:pt x="113" y="46"/>
                </a:lnTo>
                <a:cubicBezTo>
                  <a:pt x="113" y="24"/>
                  <a:pt x="113" y="24"/>
                  <a:pt x="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36"/>
          <p:cNvSpPr/>
          <p:nvPr/>
        </p:nvSpPr>
        <p:spPr>
          <a:xfrm>
            <a:off x="8384268" y="817680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24"/>
                  <a:pt x="22" y="46"/>
                </a:cubicBezTo>
                <a:cubicBezTo>
                  <a:pt x="22" y="58"/>
                  <a:pt x="28" y="63"/>
                  <a:pt x="34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36"/>
          <p:cNvSpPr/>
          <p:nvPr/>
        </p:nvSpPr>
        <p:spPr>
          <a:xfrm>
            <a:off x="8384268" y="815149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17"/>
                </a:moveTo>
                <a:lnTo>
                  <a:pt x="46" y="40"/>
                </a:lnTo>
                <a:lnTo>
                  <a:pt x="46" y="62"/>
                </a:lnTo>
                <a:lnTo>
                  <a:pt x="22" y="62"/>
                </a:lnTo>
                <a:lnTo>
                  <a:pt x="22" y="40"/>
                </a:lnTo>
                <a:lnTo>
                  <a:pt x="46" y="17"/>
                </a:lnTo>
                <a:close/>
                <a:moveTo>
                  <a:pt x="42" y="0"/>
                </a:moveTo>
                <a:cubicBezTo>
                  <a:pt x="28" y="0"/>
                  <a:pt x="11" y="6"/>
                  <a:pt x="1" y="17"/>
                </a:cubicBezTo>
                <a:lnTo>
                  <a:pt x="1" y="40"/>
                </a:lnTo>
                <a:lnTo>
                  <a:pt x="1" y="62"/>
                </a:lnTo>
                <a:cubicBezTo>
                  <a:pt x="1" y="85"/>
                  <a:pt x="22" y="85"/>
                  <a:pt x="46" y="85"/>
                </a:cubicBezTo>
                <a:lnTo>
                  <a:pt x="67" y="85"/>
                </a:lnTo>
                <a:cubicBezTo>
                  <a:pt x="67" y="62"/>
                  <a:pt x="91" y="62"/>
                  <a:pt x="91" y="40"/>
                </a:cubicBezTo>
                <a:cubicBezTo>
                  <a:pt x="91" y="40"/>
                  <a:pt x="91" y="17"/>
                  <a:pt x="67" y="17"/>
                </a:cubicBezTo>
                <a:cubicBezTo>
                  <a:pt x="67" y="6"/>
                  <a:pt x="56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36"/>
          <p:cNvSpPr/>
          <p:nvPr/>
        </p:nvSpPr>
        <p:spPr>
          <a:xfrm>
            <a:off x="8459106" y="758031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46" y="0"/>
                </a:moveTo>
                <a:cubicBezTo>
                  <a:pt x="40" y="0"/>
                  <a:pt x="35" y="6"/>
                  <a:pt x="24" y="17"/>
                </a:cubicBezTo>
                <a:cubicBezTo>
                  <a:pt x="1" y="17"/>
                  <a:pt x="1" y="40"/>
                  <a:pt x="24" y="62"/>
                </a:cubicBezTo>
                <a:lnTo>
                  <a:pt x="69" y="62"/>
                </a:lnTo>
                <a:lnTo>
                  <a:pt x="69" y="17"/>
                </a:lnTo>
                <a:cubicBezTo>
                  <a:pt x="58" y="6"/>
                  <a:pt x="52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36"/>
          <p:cNvSpPr/>
          <p:nvPr/>
        </p:nvSpPr>
        <p:spPr>
          <a:xfrm>
            <a:off x="8459106" y="757082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6" y="23"/>
                </a:moveTo>
                <a:cubicBezTo>
                  <a:pt x="69" y="46"/>
                  <a:pt x="69" y="46"/>
                  <a:pt x="46" y="46"/>
                </a:cubicBezTo>
                <a:lnTo>
                  <a:pt x="46" y="68"/>
                </a:lnTo>
                <a:lnTo>
                  <a:pt x="24" y="46"/>
                </a:lnTo>
                <a:lnTo>
                  <a:pt x="24" y="23"/>
                </a:lnTo>
                <a:close/>
                <a:moveTo>
                  <a:pt x="24" y="1"/>
                </a:moveTo>
                <a:cubicBezTo>
                  <a:pt x="1" y="23"/>
                  <a:pt x="1" y="23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91" y="68"/>
                  <a:pt x="91" y="46"/>
                  <a:pt x="69" y="23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36"/>
          <p:cNvSpPr/>
          <p:nvPr/>
        </p:nvSpPr>
        <p:spPr>
          <a:xfrm>
            <a:off x="8470023" y="692845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22" y="1"/>
                </a:moveTo>
                <a:cubicBezTo>
                  <a:pt x="0" y="1"/>
                  <a:pt x="0" y="22"/>
                  <a:pt x="0" y="46"/>
                </a:cubicBezTo>
                <a:cubicBezTo>
                  <a:pt x="11" y="56"/>
                  <a:pt x="22" y="62"/>
                  <a:pt x="31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7" y="46"/>
                  <a:pt x="67" y="22"/>
                  <a:pt x="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36"/>
          <p:cNvSpPr/>
          <p:nvPr/>
        </p:nvSpPr>
        <p:spPr>
          <a:xfrm>
            <a:off x="8466226" y="689997"/>
            <a:ext cx="14556" cy="13607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46" y="19"/>
                </a:moveTo>
                <a:cubicBezTo>
                  <a:pt x="69" y="19"/>
                  <a:pt x="69" y="40"/>
                  <a:pt x="69" y="40"/>
                </a:cubicBezTo>
                <a:lnTo>
                  <a:pt x="69" y="64"/>
                </a:lnTo>
                <a:lnTo>
                  <a:pt x="46" y="64"/>
                </a:lnTo>
                <a:lnTo>
                  <a:pt x="46" y="40"/>
                </a:lnTo>
                <a:lnTo>
                  <a:pt x="46" y="19"/>
                </a:lnTo>
                <a:close/>
                <a:moveTo>
                  <a:pt x="58" y="1"/>
                </a:moveTo>
                <a:cubicBezTo>
                  <a:pt x="46" y="1"/>
                  <a:pt x="35" y="7"/>
                  <a:pt x="24" y="19"/>
                </a:cubicBezTo>
                <a:cubicBezTo>
                  <a:pt x="1" y="19"/>
                  <a:pt x="1" y="40"/>
                  <a:pt x="24" y="64"/>
                </a:cubicBezTo>
                <a:cubicBezTo>
                  <a:pt x="24" y="85"/>
                  <a:pt x="46" y="85"/>
                  <a:pt x="46" y="85"/>
                </a:cubicBezTo>
                <a:lnTo>
                  <a:pt x="91" y="85"/>
                </a:lnTo>
                <a:lnTo>
                  <a:pt x="91" y="40"/>
                </a:lnTo>
                <a:lnTo>
                  <a:pt x="91" y="19"/>
                </a:lnTo>
                <a:cubicBezTo>
                  <a:pt x="80" y="7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36"/>
          <p:cNvSpPr/>
          <p:nvPr/>
        </p:nvSpPr>
        <p:spPr>
          <a:xfrm>
            <a:off x="8277153" y="598387"/>
            <a:ext cx="10759" cy="10443"/>
          </a:xfrm>
          <a:custGeom>
            <a:avLst/>
            <a:gdLst/>
            <a:ahLst/>
            <a:cxnLst/>
            <a:rect l="l" t="t" r="r" b="b"/>
            <a:pathLst>
              <a:path w="68" h="66" extrusionOk="0">
                <a:moveTo>
                  <a:pt x="29" y="0"/>
                </a:moveTo>
                <a:cubicBezTo>
                  <a:pt x="25" y="0"/>
                  <a:pt x="22" y="3"/>
                  <a:pt x="22" y="11"/>
                </a:cubicBezTo>
                <a:cubicBezTo>
                  <a:pt x="0" y="11"/>
                  <a:pt x="0" y="32"/>
                  <a:pt x="0" y="56"/>
                </a:cubicBezTo>
                <a:cubicBezTo>
                  <a:pt x="15" y="56"/>
                  <a:pt x="30" y="65"/>
                  <a:pt x="39" y="65"/>
                </a:cubicBezTo>
                <a:cubicBezTo>
                  <a:pt x="43" y="65"/>
                  <a:pt x="45" y="63"/>
                  <a:pt x="45" y="56"/>
                </a:cubicBezTo>
                <a:cubicBezTo>
                  <a:pt x="67" y="56"/>
                  <a:pt x="67" y="32"/>
                  <a:pt x="67" y="11"/>
                </a:cubicBezTo>
                <a:cubicBezTo>
                  <a:pt x="53" y="11"/>
                  <a:pt x="37" y="0"/>
                  <a:pt x="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36"/>
          <p:cNvSpPr/>
          <p:nvPr/>
        </p:nvSpPr>
        <p:spPr>
          <a:xfrm>
            <a:off x="8273356" y="596331"/>
            <a:ext cx="18195" cy="14398"/>
          </a:xfrm>
          <a:custGeom>
            <a:avLst/>
            <a:gdLst/>
            <a:ahLst/>
            <a:cxnLst/>
            <a:rect l="l" t="t" r="r" b="b"/>
            <a:pathLst>
              <a:path w="115" h="91" extrusionOk="0">
                <a:moveTo>
                  <a:pt x="69" y="24"/>
                </a:moveTo>
                <a:lnTo>
                  <a:pt x="69" y="45"/>
                </a:lnTo>
                <a:lnTo>
                  <a:pt x="69" y="69"/>
                </a:lnTo>
                <a:cubicBezTo>
                  <a:pt x="69" y="69"/>
                  <a:pt x="46" y="69"/>
                  <a:pt x="46" y="45"/>
                </a:cubicBezTo>
                <a:lnTo>
                  <a:pt x="46" y="24"/>
                </a:lnTo>
                <a:close/>
                <a:moveTo>
                  <a:pt x="24" y="0"/>
                </a:moveTo>
                <a:cubicBezTo>
                  <a:pt x="1" y="24"/>
                  <a:pt x="1" y="45"/>
                  <a:pt x="24" y="69"/>
                </a:cubicBezTo>
                <a:cubicBezTo>
                  <a:pt x="24" y="90"/>
                  <a:pt x="46" y="90"/>
                  <a:pt x="69" y="90"/>
                </a:cubicBezTo>
                <a:lnTo>
                  <a:pt x="91" y="90"/>
                </a:lnTo>
                <a:cubicBezTo>
                  <a:pt x="115" y="69"/>
                  <a:pt x="115" y="45"/>
                  <a:pt x="91" y="24"/>
                </a:cubicBezTo>
                <a:cubicBezTo>
                  <a:pt x="91" y="0"/>
                  <a:pt x="69" y="0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6"/>
          <p:cNvSpPr/>
          <p:nvPr/>
        </p:nvSpPr>
        <p:spPr>
          <a:xfrm>
            <a:off x="8270033" y="665156"/>
            <a:ext cx="10601" cy="9810"/>
          </a:xfrm>
          <a:custGeom>
            <a:avLst/>
            <a:gdLst/>
            <a:ahLst/>
            <a:cxnLst/>
            <a:rect l="l" t="t" r="r" b="b"/>
            <a:pathLst>
              <a:path w="67" h="62" extrusionOk="0">
                <a:moveTo>
                  <a:pt x="31" y="0"/>
                </a:moveTo>
                <a:cubicBezTo>
                  <a:pt x="22" y="0"/>
                  <a:pt x="11" y="6"/>
                  <a:pt x="0" y="17"/>
                </a:cubicBezTo>
                <a:lnTo>
                  <a:pt x="0" y="62"/>
                </a:lnTo>
                <a:lnTo>
                  <a:pt x="45" y="62"/>
                </a:lnTo>
                <a:cubicBezTo>
                  <a:pt x="45" y="40"/>
                  <a:pt x="67" y="40"/>
                  <a:pt x="45" y="17"/>
                </a:cubicBezTo>
                <a:cubicBezTo>
                  <a:pt x="45" y="6"/>
                  <a:pt x="39" y="0"/>
                  <a:pt x="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6"/>
          <p:cNvSpPr/>
          <p:nvPr/>
        </p:nvSpPr>
        <p:spPr>
          <a:xfrm>
            <a:off x="8266236" y="662783"/>
            <a:ext cx="14398" cy="15980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69" y="32"/>
                </a:moveTo>
                <a:cubicBezTo>
                  <a:pt x="69" y="55"/>
                  <a:pt x="69" y="55"/>
                  <a:pt x="46" y="55"/>
                </a:cubicBezTo>
                <a:cubicBezTo>
                  <a:pt x="24" y="55"/>
                  <a:pt x="24" y="32"/>
                  <a:pt x="46" y="32"/>
                </a:cubicBezTo>
                <a:close/>
                <a:moveTo>
                  <a:pt x="44" y="0"/>
                </a:moveTo>
                <a:cubicBezTo>
                  <a:pt x="37" y="0"/>
                  <a:pt x="31" y="3"/>
                  <a:pt x="24" y="10"/>
                </a:cubicBezTo>
                <a:cubicBezTo>
                  <a:pt x="1" y="32"/>
                  <a:pt x="1" y="55"/>
                  <a:pt x="1" y="77"/>
                </a:cubicBezTo>
                <a:cubicBezTo>
                  <a:pt x="24" y="77"/>
                  <a:pt x="24" y="100"/>
                  <a:pt x="46" y="100"/>
                </a:cubicBezTo>
                <a:cubicBezTo>
                  <a:pt x="69" y="100"/>
                  <a:pt x="69" y="100"/>
                  <a:pt x="69" y="77"/>
                </a:cubicBezTo>
                <a:cubicBezTo>
                  <a:pt x="91" y="77"/>
                  <a:pt x="91" y="32"/>
                  <a:pt x="91" y="32"/>
                </a:cubicBezTo>
                <a:cubicBezTo>
                  <a:pt x="76" y="16"/>
                  <a:pt x="60" y="0"/>
                  <a:pt x="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6"/>
          <p:cNvSpPr/>
          <p:nvPr/>
        </p:nvSpPr>
        <p:spPr>
          <a:xfrm>
            <a:off x="8344871" y="607090"/>
            <a:ext cx="10917" cy="10759"/>
          </a:xfrm>
          <a:custGeom>
            <a:avLst/>
            <a:gdLst/>
            <a:ahLst/>
            <a:cxnLst/>
            <a:rect l="l" t="t" r="r" b="b"/>
            <a:pathLst>
              <a:path w="69" h="68" extrusionOk="0">
                <a:moveTo>
                  <a:pt x="0" y="1"/>
                </a:moveTo>
                <a:lnTo>
                  <a:pt x="0" y="46"/>
                </a:lnTo>
                <a:cubicBezTo>
                  <a:pt x="24" y="68"/>
                  <a:pt x="45" y="68"/>
                  <a:pt x="45" y="68"/>
                </a:cubicBezTo>
                <a:cubicBezTo>
                  <a:pt x="69" y="46"/>
                  <a:pt x="69" y="22"/>
                  <a:pt x="45" y="22"/>
                </a:cubicBezTo>
                <a:cubicBezTo>
                  <a:pt x="45" y="1"/>
                  <a:pt x="24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6"/>
          <p:cNvSpPr/>
          <p:nvPr/>
        </p:nvSpPr>
        <p:spPr>
          <a:xfrm>
            <a:off x="8341391" y="604400"/>
            <a:ext cx="17879" cy="13449"/>
          </a:xfrm>
          <a:custGeom>
            <a:avLst/>
            <a:gdLst/>
            <a:ahLst/>
            <a:cxnLst/>
            <a:rect l="l" t="t" r="r" b="b"/>
            <a:pathLst>
              <a:path w="113" h="85" extrusionOk="0">
                <a:moveTo>
                  <a:pt x="67" y="39"/>
                </a:moveTo>
                <a:lnTo>
                  <a:pt x="67" y="63"/>
                </a:lnTo>
                <a:lnTo>
                  <a:pt x="46" y="63"/>
                </a:lnTo>
                <a:lnTo>
                  <a:pt x="46" y="39"/>
                </a:lnTo>
                <a:close/>
                <a:moveTo>
                  <a:pt x="57" y="0"/>
                </a:moveTo>
                <a:cubicBezTo>
                  <a:pt x="45" y="0"/>
                  <a:pt x="34" y="6"/>
                  <a:pt x="22" y="18"/>
                </a:cubicBezTo>
                <a:cubicBezTo>
                  <a:pt x="1" y="39"/>
                  <a:pt x="1" y="63"/>
                  <a:pt x="22" y="85"/>
                </a:cubicBezTo>
                <a:lnTo>
                  <a:pt x="91" y="85"/>
                </a:lnTo>
                <a:cubicBezTo>
                  <a:pt x="91" y="63"/>
                  <a:pt x="113" y="39"/>
                  <a:pt x="91" y="18"/>
                </a:cubicBezTo>
                <a:cubicBezTo>
                  <a:pt x="79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6"/>
          <p:cNvSpPr/>
          <p:nvPr/>
        </p:nvSpPr>
        <p:spPr>
          <a:xfrm>
            <a:off x="8837726" y="1011500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6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46" y="40"/>
                  <a:pt x="69" y="40"/>
                  <a:pt x="46" y="18"/>
                </a:cubicBezTo>
                <a:cubicBezTo>
                  <a:pt x="46" y="6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6"/>
          <p:cNvSpPr/>
          <p:nvPr/>
        </p:nvSpPr>
        <p:spPr>
          <a:xfrm>
            <a:off x="8834245" y="1010550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cubicBezTo>
                  <a:pt x="68" y="46"/>
                  <a:pt x="68" y="46"/>
                  <a:pt x="46" y="46"/>
                </a:cubicBezTo>
                <a:lnTo>
                  <a:pt x="23" y="46"/>
                </a:lnTo>
                <a:cubicBezTo>
                  <a:pt x="23" y="46"/>
                  <a:pt x="23" y="24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24"/>
                  <a:pt x="1" y="46"/>
                </a:cubicBezTo>
                <a:lnTo>
                  <a:pt x="1" y="69"/>
                </a:lnTo>
                <a:cubicBezTo>
                  <a:pt x="23" y="91"/>
                  <a:pt x="23" y="91"/>
                  <a:pt x="46" y="91"/>
                </a:cubicBezTo>
                <a:cubicBezTo>
                  <a:pt x="46" y="91"/>
                  <a:pt x="68" y="91"/>
                  <a:pt x="68" y="69"/>
                </a:cubicBezTo>
                <a:cubicBezTo>
                  <a:pt x="91" y="69"/>
                  <a:pt x="91" y="46"/>
                  <a:pt x="91" y="24"/>
                </a:cubicBez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36"/>
          <p:cNvSpPr/>
          <p:nvPr/>
        </p:nvSpPr>
        <p:spPr>
          <a:xfrm>
            <a:off x="8827126" y="1079534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37" y="0"/>
                </a:moveTo>
                <a:cubicBezTo>
                  <a:pt x="28" y="0"/>
                  <a:pt x="22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46" y="61"/>
                </a:cubicBezTo>
                <a:cubicBezTo>
                  <a:pt x="68" y="40"/>
                  <a:pt x="68" y="16"/>
                  <a:pt x="68" y="16"/>
                </a:cubicBezTo>
                <a:cubicBezTo>
                  <a:pt x="57" y="5"/>
                  <a:pt x="46" y="0"/>
                  <a:pt x="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6"/>
          <p:cNvSpPr/>
          <p:nvPr/>
        </p:nvSpPr>
        <p:spPr>
          <a:xfrm>
            <a:off x="8827126" y="1077003"/>
            <a:ext cx="14556" cy="15980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2"/>
                </a:moveTo>
                <a:lnTo>
                  <a:pt x="46" y="56"/>
                </a:lnTo>
                <a:lnTo>
                  <a:pt x="22" y="56"/>
                </a:lnTo>
                <a:lnTo>
                  <a:pt x="22" y="32"/>
                </a:lnTo>
                <a:close/>
                <a:moveTo>
                  <a:pt x="23" y="0"/>
                </a:moveTo>
                <a:cubicBezTo>
                  <a:pt x="15" y="0"/>
                  <a:pt x="8" y="3"/>
                  <a:pt x="1" y="11"/>
                </a:cubicBezTo>
                <a:lnTo>
                  <a:pt x="1" y="32"/>
                </a:lnTo>
                <a:lnTo>
                  <a:pt x="1" y="77"/>
                </a:lnTo>
                <a:lnTo>
                  <a:pt x="22" y="101"/>
                </a:lnTo>
                <a:lnTo>
                  <a:pt x="46" y="101"/>
                </a:lnTo>
                <a:cubicBezTo>
                  <a:pt x="46" y="101"/>
                  <a:pt x="46" y="77"/>
                  <a:pt x="68" y="77"/>
                </a:cubicBezTo>
                <a:cubicBezTo>
                  <a:pt x="91" y="77"/>
                  <a:pt x="91" y="32"/>
                  <a:pt x="68" y="11"/>
                </a:cubicBezTo>
                <a:cubicBezTo>
                  <a:pt x="53" y="11"/>
                  <a:pt x="38" y="0"/>
                  <a:pt x="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36"/>
          <p:cNvSpPr/>
          <p:nvPr/>
        </p:nvSpPr>
        <p:spPr>
          <a:xfrm>
            <a:off x="8777128" y="936662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46" y="0"/>
                </a:moveTo>
                <a:cubicBezTo>
                  <a:pt x="40" y="0"/>
                  <a:pt x="34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68" y="61"/>
                </a:cubicBezTo>
                <a:lnTo>
                  <a:pt x="68" y="16"/>
                </a:lnTo>
                <a:cubicBezTo>
                  <a:pt x="57" y="5"/>
                  <a:pt x="51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6"/>
          <p:cNvSpPr/>
          <p:nvPr/>
        </p:nvSpPr>
        <p:spPr>
          <a:xfrm>
            <a:off x="8777128" y="934130"/>
            <a:ext cx="14556" cy="15980"/>
          </a:xfrm>
          <a:custGeom>
            <a:avLst/>
            <a:gdLst/>
            <a:ahLst/>
            <a:cxnLst/>
            <a:rect l="l" t="t" r="r" b="b"/>
            <a:pathLst>
              <a:path w="92" h="101" extrusionOk="0">
                <a:moveTo>
                  <a:pt x="46" y="32"/>
                </a:moveTo>
                <a:lnTo>
                  <a:pt x="46" y="56"/>
                </a:lnTo>
                <a:lnTo>
                  <a:pt x="22" y="56"/>
                </a:lnTo>
                <a:lnTo>
                  <a:pt x="22" y="32"/>
                </a:lnTo>
                <a:close/>
                <a:moveTo>
                  <a:pt x="34" y="0"/>
                </a:moveTo>
                <a:cubicBezTo>
                  <a:pt x="27" y="0"/>
                  <a:pt x="22" y="3"/>
                  <a:pt x="22" y="11"/>
                </a:cubicBezTo>
                <a:cubicBezTo>
                  <a:pt x="1" y="11"/>
                  <a:pt x="1" y="32"/>
                  <a:pt x="1" y="32"/>
                </a:cubicBezTo>
                <a:lnTo>
                  <a:pt x="1" y="77"/>
                </a:lnTo>
                <a:lnTo>
                  <a:pt x="22" y="101"/>
                </a:lnTo>
                <a:lnTo>
                  <a:pt x="46" y="101"/>
                </a:lnTo>
                <a:cubicBezTo>
                  <a:pt x="46" y="101"/>
                  <a:pt x="68" y="101"/>
                  <a:pt x="68" y="77"/>
                </a:cubicBezTo>
                <a:cubicBezTo>
                  <a:pt x="91" y="77"/>
                  <a:pt x="91" y="32"/>
                  <a:pt x="68" y="11"/>
                </a:cubicBezTo>
                <a:cubicBezTo>
                  <a:pt x="68" y="11"/>
                  <a:pt x="48" y="0"/>
                  <a:pt x="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6"/>
          <p:cNvSpPr/>
          <p:nvPr/>
        </p:nvSpPr>
        <p:spPr>
          <a:xfrm>
            <a:off x="8709094" y="928592"/>
            <a:ext cx="11075" cy="9810"/>
          </a:xfrm>
          <a:custGeom>
            <a:avLst/>
            <a:gdLst/>
            <a:ahLst/>
            <a:cxnLst/>
            <a:rect l="l" t="t" r="r" b="b"/>
            <a:pathLst>
              <a:path w="70" h="62" extrusionOk="0">
                <a:moveTo>
                  <a:pt x="24" y="0"/>
                </a:moveTo>
                <a:cubicBezTo>
                  <a:pt x="24" y="22"/>
                  <a:pt x="1" y="22"/>
                  <a:pt x="24" y="46"/>
                </a:cubicBezTo>
                <a:cubicBezTo>
                  <a:pt x="24" y="56"/>
                  <a:pt x="30" y="62"/>
                  <a:pt x="38" y="62"/>
                </a:cubicBezTo>
                <a:cubicBezTo>
                  <a:pt x="47" y="62"/>
                  <a:pt x="58" y="56"/>
                  <a:pt x="70" y="4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6"/>
          <p:cNvSpPr/>
          <p:nvPr/>
        </p:nvSpPr>
        <p:spPr>
          <a:xfrm>
            <a:off x="8709094" y="925744"/>
            <a:ext cx="14556" cy="13607"/>
          </a:xfrm>
          <a:custGeom>
            <a:avLst/>
            <a:gdLst/>
            <a:ahLst/>
            <a:cxnLst/>
            <a:rect l="l" t="t" r="r" b="b"/>
            <a:pathLst>
              <a:path w="92" h="86" extrusionOk="0">
                <a:moveTo>
                  <a:pt x="70" y="40"/>
                </a:moveTo>
                <a:lnTo>
                  <a:pt x="46" y="64"/>
                </a:lnTo>
                <a:lnTo>
                  <a:pt x="24" y="64"/>
                </a:lnTo>
                <a:lnTo>
                  <a:pt x="24" y="40"/>
                </a:lnTo>
                <a:close/>
                <a:moveTo>
                  <a:pt x="58" y="1"/>
                </a:moveTo>
                <a:cubicBezTo>
                  <a:pt x="47" y="1"/>
                  <a:pt x="35" y="7"/>
                  <a:pt x="24" y="18"/>
                </a:cubicBezTo>
                <a:cubicBezTo>
                  <a:pt x="1" y="18"/>
                  <a:pt x="1" y="18"/>
                  <a:pt x="1" y="40"/>
                </a:cubicBezTo>
                <a:lnTo>
                  <a:pt x="1" y="64"/>
                </a:lnTo>
                <a:cubicBezTo>
                  <a:pt x="24" y="85"/>
                  <a:pt x="24" y="85"/>
                  <a:pt x="46" y="85"/>
                </a:cubicBezTo>
                <a:lnTo>
                  <a:pt x="70" y="85"/>
                </a:lnTo>
                <a:cubicBezTo>
                  <a:pt x="91" y="64"/>
                  <a:pt x="91" y="40"/>
                  <a:pt x="91" y="18"/>
                </a:cubicBezTo>
                <a:cubicBezTo>
                  <a:pt x="80" y="7"/>
                  <a:pt x="69" y="1"/>
                  <a:pt x="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6"/>
          <p:cNvSpPr/>
          <p:nvPr/>
        </p:nvSpPr>
        <p:spPr>
          <a:xfrm>
            <a:off x="8787729" y="868627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2" y="1"/>
                </a:moveTo>
                <a:cubicBezTo>
                  <a:pt x="24" y="1"/>
                  <a:pt x="12" y="7"/>
                  <a:pt x="1" y="18"/>
                </a:cubicBezTo>
                <a:lnTo>
                  <a:pt x="1" y="63"/>
                </a:lnTo>
                <a:lnTo>
                  <a:pt x="46" y="63"/>
                </a:lnTo>
                <a:cubicBezTo>
                  <a:pt x="69" y="63"/>
                  <a:pt x="69" y="40"/>
                  <a:pt x="46" y="18"/>
                </a:cubicBezTo>
                <a:cubicBezTo>
                  <a:pt x="46" y="7"/>
                  <a:pt x="40" y="1"/>
                  <a:pt x="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6"/>
          <p:cNvSpPr/>
          <p:nvPr/>
        </p:nvSpPr>
        <p:spPr>
          <a:xfrm>
            <a:off x="8784248" y="867678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8" y="24"/>
                </a:moveTo>
                <a:lnTo>
                  <a:pt x="68" y="46"/>
                </a:lnTo>
                <a:lnTo>
                  <a:pt x="46" y="69"/>
                </a:lnTo>
                <a:lnTo>
                  <a:pt x="46" y="46"/>
                </a:lnTo>
                <a:cubicBezTo>
                  <a:pt x="23" y="46"/>
                  <a:pt x="23" y="46"/>
                  <a:pt x="46" y="24"/>
                </a:cubicBezTo>
                <a:close/>
                <a:moveTo>
                  <a:pt x="23" y="1"/>
                </a:moveTo>
                <a:cubicBezTo>
                  <a:pt x="1" y="24"/>
                  <a:pt x="1" y="46"/>
                  <a:pt x="23" y="69"/>
                </a:cubicBezTo>
                <a:cubicBezTo>
                  <a:pt x="23" y="91"/>
                  <a:pt x="23" y="91"/>
                  <a:pt x="46" y="91"/>
                </a:cubicBezTo>
                <a:cubicBezTo>
                  <a:pt x="68" y="91"/>
                  <a:pt x="68" y="91"/>
                  <a:pt x="68" y="69"/>
                </a:cubicBezTo>
                <a:cubicBezTo>
                  <a:pt x="91" y="69"/>
                  <a:pt x="91" y="69"/>
                  <a:pt x="91" y="46"/>
                </a:cubicBezTo>
                <a:lnTo>
                  <a:pt x="91" y="24"/>
                </a:ln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6"/>
          <p:cNvSpPr/>
          <p:nvPr/>
        </p:nvSpPr>
        <p:spPr>
          <a:xfrm>
            <a:off x="8770008" y="1003430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1" y="1"/>
                </a:moveTo>
                <a:lnTo>
                  <a:pt x="1" y="46"/>
                </a:lnTo>
                <a:cubicBezTo>
                  <a:pt x="11" y="57"/>
                  <a:pt x="23" y="63"/>
                  <a:pt x="31" y="63"/>
                </a:cubicBezTo>
                <a:cubicBezTo>
                  <a:pt x="40" y="63"/>
                  <a:pt x="46" y="57"/>
                  <a:pt x="46" y="46"/>
                </a:cubicBezTo>
                <a:cubicBezTo>
                  <a:pt x="67" y="46"/>
                  <a:pt x="67" y="24"/>
                  <a:pt x="46" y="24"/>
                </a:cubicBezTo>
                <a:cubicBezTo>
                  <a:pt x="46" y="1"/>
                  <a:pt x="22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36"/>
          <p:cNvSpPr/>
          <p:nvPr/>
        </p:nvSpPr>
        <p:spPr>
          <a:xfrm>
            <a:off x="8766369" y="1000899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lnTo>
                  <a:pt x="0" y="40"/>
                </a:lnTo>
                <a:cubicBezTo>
                  <a:pt x="0" y="62"/>
                  <a:pt x="0" y="62"/>
                  <a:pt x="24" y="85"/>
                </a:cubicBezTo>
                <a:lnTo>
                  <a:pt x="90" y="85"/>
                </a:lnTo>
                <a:cubicBezTo>
                  <a:pt x="90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36"/>
          <p:cNvSpPr/>
          <p:nvPr/>
        </p:nvSpPr>
        <p:spPr>
          <a:xfrm>
            <a:off x="8844846" y="946313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24" y="0"/>
                </a:moveTo>
                <a:cubicBezTo>
                  <a:pt x="1" y="0"/>
                  <a:pt x="1" y="24"/>
                  <a:pt x="1" y="46"/>
                </a:cubicBezTo>
                <a:cubicBezTo>
                  <a:pt x="13" y="57"/>
                  <a:pt x="24" y="63"/>
                  <a:pt x="32" y="63"/>
                </a:cubicBezTo>
                <a:cubicBezTo>
                  <a:pt x="41" y="63"/>
                  <a:pt x="46" y="57"/>
                  <a:pt x="46" y="46"/>
                </a:cubicBezTo>
                <a:cubicBezTo>
                  <a:pt x="69" y="46"/>
                  <a:pt x="69" y="24"/>
                  <a:pt x="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36"/>
          <p:cNvSpPr/>
          <p:nvPr/>
        </p:nvSpPr>
        <p:spPr>
          <a:xfrm>
            <a:off x="8841524" y="943781"/>
            <a:ext cx="17879" cy="13607"/>
          </a:xfrm>
          <a:custGeom>
            <a:avLst/>
            <a:gdLst/>
            <a:ahLst/>
            <a:cxnLst/>
            <a:rect l="l" t="t" r="r" b="b"/>
            <a:pathLst>
              <a:path w="113" h="86" extrusionOk="0">
                <a:moveTo>
                  <a:pt x="45" y="16"/>
                </a:moveTo>
                <a:cubicBezTo>
                  <a:pt x="67" y="16"/>
                  <a:pt x="67" y="40"/>
                  <a:pt x="67" y="40"/>
                </a:cubicBezTo>
                <a:lnTo>
                  <a:pt x="67" y="62"/>
                </a:lnTo>
                <a:lnTo>
                  <a:pt x="45" y="62"/>
                </a:lnTo>
                <a:lnTo>
                  <a:pt x="45" y="40"/>
                </a:lnTo>
                <a:lnTo>
                  <a:pt x="45" y="16"/>
                </a:lnTo>
                <a:close/>
                <a:moveTo>
                  <a:pt x="56" y="0"/>
                </a:moveTo>
                <a:cubicBezTo>
                  <a:pt x="45" y="0"/>
                  <a:pt x="34" y="6"/>
                  <a:pt x="22" y="16"/>
                </a:cubicBezTo>
                <a:lnTo>
                  <a:pt x="22" y="40"/>
                </a:lnTo>
                <a:cubicBezTo>
                  <a:pt x="0" y="40"/>
                  <a:pt x="22" y="62"/>
                  <a:pt x="22" y="62"/>
                </a:cubicBezTo>
                <a:cubicBezTo>
                  <a:pt x="22" y="85"/>
                  <a:pt x="45" y="85"/>
                  <a:pt x="45" y="85"/>
                </a:cubicBezTo>
                <a:lnTo>
                  <a:pt x="90" y="85"/>
                </a:lnTo>
                <a:cubicBezTo>
                  <a:pt x="112" y="62"/>
                  <a:pt x="112" y="40"/>
                  <a:pt x="90" y="16"/>
                </a:cubicBezTo>
                <a:cubicBezTo>
                  <a:pt x="79" y="6"/>
                  <a:pt x="67" y="0"/>
                  <a:pt x="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36"/>
          <p:cNvSpPr/>
          <p:nvPr/>
        </p:nvSpPr>
        <p:spPr>
          <a:xfrm>
            <a:off x="8601979" y="710565"/>
            <a:ext cx="11075" cy="9019"/>
          </a:xfrm>
          <a:custGeom>
            <a:avLst/>
            <a:gdLst/>
            <a:ahLst/>
            <a:cxnLst/>
            <a:rect l="l" t="t" r="r" b="b"/>
            <a:pathLst>
              <a:path w="70" h="57" extrusionOk="0">
                <a:moveTo>
                  <a:pt x="24" y="0"/>
                </a:moveTo>
                <a:cubicBezTo>
                  <a:pt x="1" y="0"/>
                  <a:pt x="1" y="24"/>
                  <a:pt x="24" y="46"/>
                </a:cubicBezTo>
                <a:cubicBezTo>
                  <a:pt x="24" y="46"/>
                  <a:pt x="34" y="56"/>
                  <a:pt x="47" y="56"/>
                </a:cubicBezTo>
                <a:cubicBezTo>
                  <a:pt x="54" y="56"/>
                  <a:pt x="61" y="53"/>
                  <a:pt x="69" y="46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36"/>
          <p:cNvSpPr/>
          <p:nvPr/>
        </p:nvSpPr>
        <p:spPr>
          <a:xfrm>
            <a:off x="8601979" y="707085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46" y="22"/>
                </a:moveTo>
                <a:lnTo>
                  <a:pt x="46" y="46"/>
                </a:lnTo>
                <a:cubicBezTo>
                  <a:pt x="69" y="46"/>
                  <a:pt x="69" y="46"/>
                  <a:pt x="46" y="68"/>
                </a:cubicBezTo>
                <a:cubicBezTo>
                  <a:pt x="46" y="68"/>
                  <a:pt x="24" y="68"/>
                  <a:pt x="24" y="46"/>
                </a:cubicBezTo>
                <a:lnTo>
                  <a:pt x="24" y="22"/>
                </a:lnTo>
                <a:close/>
                <a:moveTo>
                  <a:pt x="24" y="1"/>
                </a:moveTo>
                <a:cubicBezTo>
                  <a:pt x="1" y="22"/>
                  <a:pt x="1" y="22"/>
                  <a:pt x="1" y="46"/>
                </a:cubicBezTo>
                <a:lnTo>
                  <a:pt x="1" y="68"/>
                </a:lnTo>
                <a:cubicBezTo>
                  <a:pt x="24" y="91"/>
                  <a:pt x="24" y="91"/>
                  <a:pt x="46" y="91"/>
                </a:cubicBezTo>
                <a:lnTo>
                  <a:pt x="69" y="91"/>
                </a:lnTo>
                <a:cubicBezTo>
                  <a:pt x="91" y="68"/>
                  <a:pt x="91" y="46"/>
                  <a:pt x="69" y="22"/>
                </a:cubicBezTo>
                <a:cubicBezTo>
                  <a:pt x="69" y="1"/>
                  <a:pt x="46" y="1"/>
                  <a:pt x="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36"/>
          <p:cNvSpPr/>
          <p:nvPr/>
        </p:nvSpPr>
        <p:spPr>
          <a:xfrm>
            <a:off x="8662893" y="785720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0" y="0"/>
                </a:moveTo>
                <a:lnTo>
                  <a:pt x="0" y="46"/>
                </a:lnTo>
                <a:cubicBezTo>
                  <a:pt x="11" y="56"/>
                  <a:pt x="17" y="62"/>
                  <a:pt x="22" y="62"/>
                </a:cubicBezTo>
                <a:cubicBezTo>
                  <a:pt x="28" y="62"/>
                  <a:pt x="34" y="56"/>
                  <a:pt x="46" y="46"/>
                </a:cubicBezTo>
                <a:cubicBezTo>
                  <a:pt x="67" y="46"/>
                  <a:pt x="67" y="22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36"/>
          <p:cNvSpPr/>
          <p:nvPr/>
        </p:nvSpPr>
        <p:spPr>
          <a:xfrm>
            <a:off x="8659096" y="781923"/>
            <a:ext cx="14556" cy="14556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70" y="46"/>
                </a:moveTo>
                <a:lnTo>
                  <a:pt x="70" y="70"/>
                </a:lnTo>
                <a:lnTo>
                  <a:pt x="46" y="70"/>
                </a:lnTo>
                <a:cubicBezTo>
                  <a:pt x="24" y="46"/>
                  <a:pt x="24" y="46"/>
                  <a:pt x="46" y="46"/>
                </a:cubicBezTo>
                <a:close/>
                <a:moveTo>
                  <a:pt x="46" y="1"/>
                </a:moveTo>
                <a:cubicBezTo>
                  <a:pt x="46" y="1"/>
                  <a:pt x="24" y="1"/>
                  <a:pt x="24" y="24"/>
                </a:cubicBezTo>
                <a:cubicBezTo>
                  <a:pt x="1" y="24"/>
                  <a:pt x="1" y="70"/>
                  <a:pt x="24" y="70"/>
                </a:cubicBezTo>
                <a:cubicBezTo>
                  <a:pt x="24" y="91"/>
                  <a:pt x="46" y="91"/>
                  <a:pt x="46" y="91"/>
                </a:cubicBezTo>
                <a:lnTo>
                  <a:pt x="70" y="91"/>
                </a:lnTo>
                <a:cubicBezTo>
                  <a:pt x="91" y="70"/>
                  <a:pt x="91" y="70"/>
                  <a:pt x="91" y="46"/>
                </a:cubicBezTo>
                <a:lnTo>
                  <a:pt x="91" y="24"/>
                </a:lnTo>
                <a:cubicBezTo>
                  <a:pt x="70" y="24"/>
                  <a:pt x="70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36"/>
          <p:cNvSpPr/>
          <p:nvPr/>
        </p:nvSpPr>
        <p:spPr>
          <a:xfrm>
            <a:off x="8594859" y="775752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5" y="1"/>
                </a:moveTo>
                <a:cubicBezTo>
                  <a:pt x="29" y="1"/>
                  <a:pt x="24" y="7"/>
                  <a:pt x="24" y="18"/>
                </a:cubicBezTo>
                <a:cubicBezTo>
                  <a:pt x="1" y="18"/>
                  <a:pt x="1" y="40"/>
                  <a:pt x="1" y="63"/>
                </a:cubicBezTo>
                <a:lnTo>
                  <a:pt x="46" y="63"/>
                </a:lnTo>
                <a:cubicBezTo>
                  <a:pt x="69" y="40"/>
                  <a:pt x="69" y="40"/>
                  <a:pt x="46" y="18"/>
                </a:cubicBezTo>
                <a:cubicBezTo>
                  <a:pt x="46" y="7"/>
                  <a:pt x="40" y="1"/>
                  <a:pt x="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36"/>
          <p:cNvSpPr/>
          <p:nvPr/>
        </p:nvSpPr>
        <p:spPr>
          <a:xfrm>
            <a:off x="8591378" y="774803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lnTo>
                  <a:pt x="46" y="46"/>
                </a:lnTo>
                <a:lnTo>
                  <a:pt x="46" y="24"/>
                </a:lnTo>
                <a:close/>
                <a:moveTo>
                  <a:pt x="23" y="1"/>
                </a:moveTo>
                <a:cubicBezTo>
                  <a:pt x="23" y="24"/>
                  <a:pt x="1" y="24"/>
                  <a:pt x="1" y="46"/>
                </a:cubicBezTo>
                <a:cubicBezTo>
                  <a:pt x="1" y="46"/>
                  <a:pt x="1" y="69"/>
                  <a:pt x="23" y="69"/>
                </a:cubicBezTo>
                <a:lnTo>
                  <a:pt x="46" y="91"/>
                </a:lnTo>
                <a:cubicBezTo>
                  <a:pt x="68" y="91"/>
                  <a:pt x="68" y="91"/>
                  <a:pt x="91" y="69"/>
                </a:cubicBezTo>
                <a:cubicBezTo>
                  <a:pt x="91" y="69"/>
                  <a:pt x="113" y="24"/>
                  <a:pt x="91" y="24"/>
                </a:cubicBezTo>
                <a:cubicBezTo>
                  <a:pt x="68" y="1"/>
                  <a:pt x="46" y="1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36"/>
          <p:cNvSpPr/>
          <p:nvPr/>
        </p:nvSpPr>
        <p:spPr>
          <a:xfrm>
            <a:off x="8670013" y="717685"/>
            <a:ext cx="10759" cy="11075"/>
          </a:xfrm>
          <a:custGeom>
            <a:avLst/>
            <a:gdLst/>
            <a:ahLst/>
            <a:cxnLst/>
            <a:rect l="l" t="t" r="r" b="b"/>
            <a:pathLst>
              <a:path w="68" h="70" extrusionOk="0">
                <a:moveTo>
                  <a:pt x="22" y="1"/>
                </a:moveTo>
                <a:cubicBezTo>
                  <a:pt x="1" y="24"/>
                  <a:pt x="1" y="46"/>
                  <a:pt x="22" y="46"/>
                </a:cubicBezTo>
                <a:cubicBezTo>
                  <a:pt x="22" y="69"/>
                  <a:pt x="46" y="69"/>
                  <a:pt x="46" y="69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36"/>
          <p:cNvSpPr/>
          <p:nvPr/>
        </p:nvSpPr>
        <p:spPr>
          <a:xfrm>
            <a:off x="8666374" y="715154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65" y="0"/>
                </a:moveTo>
                <a:cubicBezTo>
                  <a:pt x="51" y="0"/>
                  <a:pt x="34" y="6"/>
                  <a:pt x="24" y="17"/>
                </a:cubicBezTo>
                <a:cubicBezTo>
                  <a:pt x="24" y="40"/>
                  <a:pt x="0" y="62"/>
                  <a:pt x="24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90" y="6"/>
                  <a:pt x="79" y="0"/>
                  <a:pt x="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36"/>
          <p:cNvSpPr/>
          <p:nvPr/>
        </p:nvSpPr>
        <p:spPr>
          <a:xfrm>
            <a:off x="8651976" y="851856"/>
            <a:ext cx="11075" cy="8860"/>
          </a:xfrm>
          <a:custGeom>
            <a:avLst/>
            <a:gdLst/>
            <a:ahLst/>
            <a:cxnLst/>
            <a:rect l="l" t="t" r="r" b="b"/>
            <a:pathLst>
              <a:path w="70" h="56" extrusionOk="0">
                <a:moveTo>
                  <a:pt x="31" y="1"/>
                </a:moveTo>
                <a:cubicBezTo>
                  <a:pt x="27" y="1"/>
                  <a:pt x="24" y="3"/>
                  <a:pt x="24" y="10"/>
                </a:cubicBezTo>
                <a:cubicBezTo>
                  <a:pt x="1" y="10"/>
                  <a:pt x="1" y="34"/>
                  <a:pt x="24" y="56"/>
                </a:cubicBezTo>
                <a:lnTo>
                  <a:pt x="69" y="56"/>
                </a:lnTo>
                <a:lnTo>
                  <a:pt x="69" y="10"/>
                </a:lnTo>
                <a:cubicBezTo>
                  <a:pt x="54" y="10"/>
                  <a:pt x="39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36"/>
          <p:cNvSpPr/>
          <p:nvPr/>
        </p:nvSpPr>
        <p:spPr>
          <a:xfrm>
            <a:off x="8648654" y="849957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7" y="22"/>
                </a:moveTo>
                <a:lnTo>
                  <a:pt x="67" y="46"/>
                </a:lnTo>
                <a:lnTo>
                  <a:pt x="67" y="68"/>
                </a:lnTo>
                <a:cubicBezTo>
                  <a:pt x="67" y="68"/>
                  <a:pt x="45" y="68"/>
                  <a:pt x="45" y="46"/>
                </a:cubicBezTo>
                <a:lnTo>
                  <a:pt x="45" y="22"/>
                </a:lnTo>
                <a:close/>
                <a:moveTo>
                  <a:pt x="22" y="1"/>
                </a:moveTo>
                <a:cubicBezTo>
                  <a:pt x="22" y="22"/>
                  <a:pt x="0" y="46"/>
                  <a:pt x="22" y="68"/>
                </a:cubicBezTo>
                <a:cubicBezTo>
                  <a:pt x="22" y="91"/>
                  <a:pt x="45" y="91"/>
                  <a:pt x="67" y="91"/>
                </a:cubicBezTo>
                <a:lnTo>
                  <a:pt x="90" y="91"/>
                </a:lnTo>
                <a:cubicBezTo>
                  <a:pt x="90" y="68"/>
                  <a:pt x="112" y="68"/>
                  <a:pt x="112" y="46"/>
                </a:cubicBezTo>
                <a:cubicBezTo>
                  <a:pt x="112" y="46"/>
                  <a:pt x="112" y="22"/>
                  <a:pt x="90" y="22"/>
                </a:cubicBezTo>
                <a:cubicBezTo>
                  <a:pt x="90" y="1"/>
                  <a:pt x="67" y="1"/>
                  <a:pt x="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36"/>
          <p:cNvSpPr/>
          <p:nvPr/>
        </p:nvSpPr>
        <p:spPr>
          <a:xfrm>
            <a:off x="8727131" y="793789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54" y="0"/>
                </a:moveTo>
                <a:cubicBezTo>
                  <a:pt x="45" y="0"/>
                  <a:pt x="34" y="5"/>
                  <a:pt x="22" y="16"/>
                </a:cubicBezTo>
                <a:cubicBezTo>
                  <a:pt x="1" y="16"/>
                  <a:pt x="1" y="40"/>
                  <a:pt x="22" y="40"/>
                </a:cubicBezTo>
                <a:cubicBezTo>
                  <a:pt x="22" y="61"/>
                  <a:pt x="46" y="61"/>
                  <a:pt x="68" y="61"/>
                </a:cubicBezTo>
                <a:lnTo>
                  <a:pt x="68" y="16"/>
                </a:lnTo>
                <a:cubicBezTo>
                  <a:pt x="68" y="5"/>
                  <a:pt x="62" y="0"/>
                  <a:pt x="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36"/>
          <p:cNvSpPr/>
          <p:nvPr/>
        </p:nvSpPr>
        <p:spPr>
          <a:xfrm>
            <a:off x="8727131" y="791257"/>
            <a:ext cx="14398" cy="15980"/>
          </a:xfrm>
          <a:custGeom>
            <a:avLst/>
            <a:gdLst/>
            <a:ahLst/>
            <a:cxnLst/>
            <a:rect l="l" t="t" r="r" b="b"/>
            <a:pathLst>
              <a:path w="91" h="101" extrusionOk="0">
                <a:moveTo>
                  <a:pt x="46" y="32"/>
                </a:moveTo>
                <a:cubicBezTo>
                  <a:pt x="68" y="32"/>
                  <a:pt x="68" y="56"/>
                  <a:pt x="68" y="56"/>
                </a:cubicBezTo>
                <a:lnTo>
                  <a:pt x="22" y="56"/>
                </a:lnTo>
                <a:lnTo>
                  <a:pt x="22" y="32"/>
                </a:lnTo>
                <a:close/>
                <a:moveTo>
                  <a:pt x="45" y="0"/>
                </a:moveTo>
                <a:cubicBezTo>
                  <a:pt x="38" y="0"/>
                  <a:pt x="30" y="3"/>
                  <a:pt x="22" y="11"/>
                </a:cubicBezTo>
                <a:cubicBezTo>
                  <a:pt x="1" y="11"/>
                  <a:pt x="1" y="32"/>
                  <a:pt x="1" y="32"/>
                </a:cubicBezTo>
                <a:lnTo>
                  <a:pt x="1" y="77"/>
                </a:lnTo>
                <a:cubicBezTo>
                  <a:pt x="22" y="77"/>
                  <a:pt x="22" y="101"/>
                  <a:pt x="46" y="101"/>
                </a:cubicBezTo>
                <a:cubicBezTo>
                  <a:pt x="46" y="101"/>
                  <a:pt x="68" y="101"/>
                  <a:pt x="68" y="77"/>
                </a:cubicBezTo>
                <a:cubicBezTo>
                  <a:pt x="91" y="77"/>
                  <a:pt x="91" y="56"/>
                  <a:pt x="91" y="56"/>
                </a:cubicBezTo>
                <a:cubicBezTo>
                  <a:pt x="91" y="32"/>
                  <a:pt x="91" y="32"/>
                  <a:pt x="68" y="11"/>
                </a:cubicBezTo>
                <a:cubicBezTo>
                  <a:pt x="68" y="11"/>
                  <a:pt x="58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36"/>
          <p:cNvSpPr/>
          <p:nvPr/>
        </p:nvSpPr>
        <p:spPr>
          <a:xfrm>
            <a:off x="8720011" y="860558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1" y="24"/>
                  <a:pt x="1" y="46"/>
                  <a:pt x="1" y="46"/>
                </a:cubicBezTo>
                <a:cubicBezTo>
                  <a:pt x="11" y="58"/>
                  <a:pt x="23" y="63"/>
                  <a:pt x="31" y="63"/>
                </a:cubicBezTo>
                <a:cubicBezTo>
                  <a:pt x="40" y="63"/>
                  <a:pt x="46" y="58"/>
                  <a:pt x="46" y="46"/>
                </a:cubicBezTo>
                <a:cubicBezTo>
                  <a:pt x="67" y="46"/>
                  <a:pt x="67" y="24"/>
                  <a:pt x="67" y="24"/>
                </a:cubicBezTo>
                <a:cubicBezTo>
                  <a:pt x="46" y="1"/>
                  <a:pt x="22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36"/>
          <p:cNvSpPr/>
          <p:nvPr/>
        </p:nvSpPr>
        <p:spPr>
          <a:xfrm>
            <a:off x="8716372" y="858026"/>
            <a:ext cx="18037" cy="13607"/>
          </a:xfrm>
          <a:custGeom>
            <a:avLst/>
            <a:gdLst/>
            <a:ahLst/>
            <a:cxnLst/>
            <a:rect l="l" t="t" r="r" b="b"/>
            <a:pathLst>
              <a:path w="114" h="86" extrusionOk="0">
                <a:moveTo>
                  <a:pt x="69" y="40"/>
                </a:moveTo>
                <a:lnTo>
                  <a:pt x="69" y="62"/>
                </a:lnTo>
                <a:lnTo>
                  <a:pt x="45" y="62"/>
                </a:lnTo>
                <a:lnTo>
                  <a:pt x="45" y="40"/>
                </a:lnTo>
                <a:close/>
                <a:moveTo>
                  <a:pt x="57" y="0"/>
                </a:moveTo>
                <a:cubicBezTo>
                  <a:pt x="46" y="0"/>
                  <a:pt x="34" y="6"/>
                  <a:pt x="24" y="17"/>
                </a:cubicBezTo>
                <a:cubicBezTo>
                  <a:pt x="24" y="17"/>
                  <a:pt x="24" y="40"/>
                  <a:pt x="0" y="40"/>
                </a:cubicBezTo>
                <a:cubicBezTo>
                  <a:pt x="0" y="62"/>
                  <a:pt x="24" y="62"/>
                  <a:pt x="24" y="85"/>
                </a:cubicBezTo>
                <a:lnTo>
                  <a:pt x="90" y="85"/>
                </a:lnTo>
                <a:cubicBezTo>
                  <a:pt x="114" y="62"/>
                  <a:pt x="114" y="40"/>
                  <a:pt x="90" y="17"/>
                </a:cubicBezTo>
                <a:cubicBezTo>
                  <a:pt x="80" y="6"/>
                  <a:pt x="68" y="0"/>
                  <a:pt x="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36"/>
          <p:cNvSpPr/>
          <p:nvPr/>
        </p:nvSpPr>
        <p:spPr>
          <a:xfrm>
            <a:off x="8544861" y="632879"/>
            <a:ext cx="11075" cy="10126"/>
          </a:xfrm>
          <a:custGeom>
            <a:avLst/>
            <a:gdLst/>
            <a:ahLst/>
            <a:cxnLst/>
            <a:rect l="l" t="t" r="r" b="b"/>
            <a:pathLst>
              <a:path w="70" h="64" extrusionOk="0">
                <a:moveTo>
                  <a:pt x="38" y="1"/>
                </a:moveTo>
                <a:cubicBezTo>
                  <a:pt x="29" y="1"/>
                  <a:pt x="24" y="7"/>
                  <a:pt x="24" y="18"/>
                </a:cubicBezTo>
                <a:cubicBezTo>
                  <a:pt x="0" y="18"/>
                  <a:pt x="0" y="40"/>
                  <a:pt x="0" y="63"/>
                </a:cubicBezTo>
                <a:lnTo>
                  <a:pt x="46" y="63"/>
                </a:lnTo>
                <a:cubicBezTo>
                  <a:pt x="69" y="40"/>
                  <a:pt x="69" y="40"/>
                  <a:pt x="69" y="18"/>
                </a:cubicBezTo>
                <a:cubicBezTo>
                  <a:pt x="57" y="7"/>
                  <a:pt x="46" y="1"/>
                  <a:pt x="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36"/>
          <p:cNvSpPr/>
          <p:nvPr/>
        </p:nvSpPr>
        <p:spPr>
          <a:xfrm>
            <a:off x="8541380" y="631930"/>
            <a:ext cx="17879" cy="14556"/>
          </a:xfrm>
          <a:custGeom>
            <a:avLst/>
            <a:gdLst/>
            <a:ahLst/>
            <a:cxnLst/>
            <a:rect l="l" t="t" r="r" b="b"/>
            <a:pathLst>
              <a:path w="113" h="92" extrusionOk="0">
                <a:moveTo>
                  <a:pt x="68" y="24"/>
                </a:moveTo>
                <a:lnTo>
                  <a:pt x="68" y="46"/>
                </a:lnTo>
                <a:cubicBezTo>
                  <a:pt x="68" y="46"/>
                  <a:pt x="68" y="56"/>
                  <a:pt x="61" y="56"/>
                </a:cubicBezTo>
                <a:cubicBezTo>
                  <a:pt x="58" y="56"/>
                  <a:pt x="53" y="54"/>
                  <a:pt x="46" y="46"/>
                </a:cubicBezTo>
                <a:lnTo>
                  <a:pt x="46" y="24"/>
                </a:lnTo>
                <a:close/>
                <a:moveTo>
                  <a:pt x="22" y="1"/>
                </a:moveTo>
                <a:cubicBezTo>
                  <a:pt x="1" y="24"/>
                  <a:pt x="1" y="46"/>
                  <a:pt x="22" y="69"/>
                </a:cubicBezTo>
                <a:lnTo>
                  <a:pt x="46" y="91"/>
                </a:lnTo>
                <a:lnTo>
                  <a:pt x="68" y="91"/>
                </a:lnTo>
                <a:lnTo>
                  <a:pt x="91" y="69"/>
                </a:lnTo>
                <a:lnTo>
                  <a:pt x="113" y="46"/>
                </a:lnTo>
                <a:lnTo>
                  <a:pt x="91" y="24"/>
                </a:lnTo>
                <a:cubicBezTo>
                  <a:pt x="68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36"/>
          <p:cNvSpPr/>
          <p:nvPr/>
        </p:nvSpPr>
        <p:spPr>
          <a:xfrm>
            <a:off x="8477143" y="624810"/>
            <a:ext cx="10759" cy="10126"/>
          </a:xfrm>
          <a:custGeom>
            <a:avLst/>
            <a:gdLst/>
            <a:ahLst/>
            <a:cxnLst/>
            <a:rect l="l" t="t" r="r" b="b"/>
            <a:pathLst>
              <a:path w="68" h="64" extrusionOk="0">
                <a:moveTo>
                  <a:pt x="22" y="1"/>
                </a:moveTo>
                <a:cubicBezTo>
                  <a:pt x="0" y="24"/>
                  <a:pt x="0" y="46"/>
                  <a:pt x="22" y="46"/>
                </a:cubicBezTo>
                <a:cubicBezTo>
                  <a:pt x="22" y="58"/>
                  <a:pt x="28" y="63"/>
                  <a:pt x="37" y="63"/>
                </a:cubicBezTo>
                <a:cubicBezTo>
                  <a:pt x="45" y="63"/>
                  <a:pt x="56" y="58"/>
                  <a:pt x="67" y="46"/>
                </a:cubicBezTo>
                <a:lnTo>
                  <a:pt x="67" y="24"/>
                </a:lnTo>
                <a:cubicBezTo>
                  <a:pt x="46" y="1"/>
                  <a:pt x="46" y="1"/>
                  <a:pt x="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36"/>
          <p:cNvSpPr/>
          <p:nvPr/>
        </p:nvSpPr>
        <p:spPr>
          <a:xfrm>
            <a:off x="8477143" y="622279"/>
            <a:ext cx="14398" cy="13607"/>
          </a:xfrm>
          <a:custGeom>
            <a:avLst/>
            <a:gdLst/>
            <a:ahLst/>
            <a:cxnLst/>
            <a:rect l="l" t="t" r="r" b="b"/>
            <a:pathLst>
              <a:path w="91" h="86" extrusionOk="0">
                <a:moveTo>
                  <a:pt x="46" y="40"/>
                </a:moveTo>
                <a:cubicBezTo>
                  <a:pt x="67" y="40"/>
                  <a:pt x="67" y="62"/>
                  <a:pt x="46" y="62"/>
                </a:cubicBezTo>
                <a:lnTo>
                  <a:pt x="22" y="62"/>
                </a:lnTo>
                <a:lnTo>
                  <a:pt x="22" y="40"/>
                </a:lnTo>
                <a:close/>
                <a:moveTo>
                  <a:pt x="45" y="0"/>
                </a:moveTo>
                <a:cubicBezTo>
                  <a:pt x="33" y="0"/>
                  <a:pt x="22" y="6"/>
                  <a:pt x="22" y="17"/>
                </a:cubicBezTo>
                <a:cubicBezTo>
                  <a:pt x="0" y="17"/>
                  <a:pt x="0" y="40"/>
                  <a:pt x="0" y="40"/>
                </a:cubicBezTo>
                <a:lnTo>
                  <a:pt x="0" y="85"/>
                </a:lnTo>
                <a:lnTo>
                  <a:pt x="67" y="85"/>
                </a:lnTo>
                <a:cubicBezTo>
                  <a:pt x="91" y="62"/>
                  <a:pt x="91" y="40"/>
                  <a:pt x="67" y="17"/>
                </a:cubicBezTo>
                <a:cubicBezTo>
                  <a:pt x="67" y="6"/>
                  <a:pt x="56" y="0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36"/>
          <p:cNvSpPr/>
          <p:nvPr/>
        </p:nvSpPr>
        <p:spPr>
          <a:xfrm>
            <a:off x="8537741" y="700914"/>
            <a:ext cx="10917" cy="9810"/>
          </a:xfrm>
          <a:custGeom>
            <a:avLst/>
            <a:gdLst/>
            <a:ahLst/>
            <a:cxnLst/>
            <a:rect l="l" t="t" r="r" b="b"/>
            <a:pathLst>
              <a:path w="69" h="62" extrusionOk="0">
                <a:moveTo>
                  <a:pt x="32" y="0"/>
                </a:moveTo>
                <a:cubicBezTo>
                  <a:pt x="23" y="0"/>
                  <a:pt x="12" y="5"/>
                  <a:pt x="0" y="16"/>
                </a:cubicBezTo>
                <a:lnTo>
                  <a:pt x="0" y="40"/>
                </a:lnTo>
                <a:cubicBezTo>
                  <a:pt x="0" y="61"/>
                  <a:pt x="24" y="61"/>
                  <a:pt x="45" y="61"/>
                </a:cubicBezTo>
                <a:cubicBezTo>
                  <a:pt x="45" y="40"/>
                  <a:pt x="69" y="16"/>
                  <a:pt x="45" y="16"/>
                </a:cubicBezTo>
                <a:cubicBezTo>
                  <a:pt x="45" y="5"/>
                  <a:pt x="40" y="0"/>
                  <a:pt x="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36"/>
          <p:cNvSpPr/>
          <p:nvPr/>
        </p:nvSpPr>
        <p:spPr>
          <a:xfrm>
            <a:off x="8534261" y="699965"/>
            <a:ext cx="14398" cy="14398"/>
          </a:xfrm>
          <a:custGeom>
            <a:avLst/>
            <a:gdLst/>
            <a:ahLst/>
            <a:cxnLst/>
            <a:rect l="l" t="t" r="r" b="b"/>
            <a:pathLst>
              <a:path w="91" h="91" extrusionOk="0">
                <a:moveTo>
                  <a:pt x="67" y="22"/>
                </a:moveTo>
                <a:lnTo>
                  <a:pt x="67" y="46"/>
                </a:lnTo>
                <a:lnTo>
                  <a:pt x="46" y="46"/>
                </a:lnTo>
                <a:cubicBezTo>
                  <a:pt x="22" y="46"/>
                  <a:pt x="22" y="22"/>
                  <a:pt x="46" y="22"/>
                </a:cubicBezTo>
                <a:close/>
                <a:moveTo>
                  <a:pt x="22" y="1"/>
                </a:moveTo>
                <a:cubicBezTo>
                  <a:pt x="1" y="22"/>
                  <a:pt x="1" y="46"/>
                  <a:pt x="22" y="67"/>
                </a:cubicBezTo>
                <a:cubicBezTo>
                  <a:pt x="22" y="67"/>
                  <a:pt x="22" y="91"/>
                  <a:pt x="46" y="91"/>
                </a:cubicBezTo>
                <a:cubicBezTo>
                  <a:pt x="67" y="91"/>
                  <a:pt x="67" y="67"/>
                  <a:pt x="67" y="67"/>
                </a:cubicBezTo>
                <a:cubicBezTo>
                  <a:pt x="91" y="67"/>
                  <a:pt x="91" y="46"/>
                  <a:pt x="91" y="46"/>
                </a:cubicBezTo>
                <a:lnTo>
                  <a:pt x="9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36"/>
          <p:cNvSpPr/>
          <p:nvPr/>
        </p:nvSpPr>
        <p:spPr>
          <a:xfrm>
            <a:off x="8612896" y="642847"/>
            <a:ext cx="10759" cy="9810"/>
          </a:xfrm>
          <a:custGeom>
            <a:avLst/>
            <a:gdLst/>
            <a:ahLst/>
            <a:cxnLst/>
            <a:rect l="l" t="t" r="r" b="b"/>
            <a:pathLst>
              <a:path w="68" h="62" extrusionOk="0">
                <a:moveTo>
                  <a:pt x="0" y="0"/>
                </a:moveTo>
                <a:lnTo>
                  <a:pt x="0" y="46"/>
                </a:lnTo>
                <a:cubicBezTo>
                  <a:pt x="11" y="56"/>
                  <a:pt x="22" y="62"/>
                  <a:pt x="31" y="62"/>
                </a:cubicBezTo>
                <a:cubicBezTo>
                  <a:pt x="40" y="62"/>
                  <a:pt x="45" y="56"/>
                  <a:pt x="45" y="46"/>
                </a:cubicBezTo>
                <a:cubicBezTo>
                  <a:pt x="67" y="46"/>
                  <a:pt x="67" y="22"/>
                  <a:pt x="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36"/>
          <p:cNvSpPr/>
          <p:nvPr/>
        </p:nvSpPr>
        <p:spPr>
          <a:xfrm>
            <a:off x="8609099" y="639050"/>
            <a:ext cx="18195" cy="14556"/>
          </a:xfrm>
          <a:custGeom>
            <a:avLst/>
            <a:gdLst/>
            <a:ahLst/>
            <a:cxnLst/>
            <a:rect l="l" t="t" r="r" b="b"/>
            <a:pathLst>
              <a:path w="115" h="92" extrusionOk="0">
                <a:moveTo>
                  <a:pt x="69" y="46"/>
                </a:moveTo>
                <a:lnTo>
                  <a:pt x="69" y="70"/>
                </a:lnTo>
                <a:lnTo>
                  <a:pt x="46" y="70"/>
                </a:lnTo>
                <a:lnTo>
                  <a:pt x="46" y="46"/>
                </a:lnTo>
                <a:close/>
                <a:moveTo>
                  <a:pt x="69" y="1"/>
                </a:moveTo>
                <a:cubicBezTo>
                  <a:pt x="46" y="1"/>
                  <a:pt x="24" y="1"/>
                  <a:pt x="24" y="24"/>
                </a:cubicBezTo>
                <a:cubicBezTo>
                  <a:pt x="24" y="24"/>
                  <a:pt x="1" y="24"/>
                  <a:pt x="1" y="46"/>
                </a:cubicBezTo>
                <a:cubicBezTo>
                  <a:pt x="1" y="70"/>
                  <a:pt x="1" y="70"/>
                  <a:pt x="24" y="70"/>
                </a:cubicBezTo>
                <a:cubicBezTo>
                  <a:pt x="24" y="91"/>
                  <a:pt x="46" y="91"/>
                  <a:pt x="46" y="91"/>
                </a:cubicBezTo>
                <a:lnTo>
                  <a:pt x="91" y="91"/>
                </a:lnTo>
                <a:cubicBezTo>
                  <a:pt x="91" y="70"/>
                  <a:pt x="115" y="46"/>
                  <a:pt x="91" y="24"/>
                </a:cubicBezTo>
                <a:lnTo>
                  <a:pt x="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36"/>
          <p:cNvSpPr/>
          <p:nvPr/>
        </p:nvSpPr>
        <p:spPr>
          <a:xfrm>
            <a:off x="8412906" y="616108"/>
            <a:ext cx="10601" cy="8860"/>
          </a:xfrm>
          <a:custGeom>
            <a:avLst/>
            <a:gdLst/>
            <a:ahLst/>
            <a:cxnLst/>
            <a:rect l="l" t="t" r="r" b="b"/>
            <a:pathLst>
              <a:path w="67" h="56" extrusionOk="0">
                <a:moveTo>
                  <a:pt x="21" y="1"/>
                </a:moveTo>
                <a:cubicBezTo>
                  <a:pt x="15" y="1"/>
                  <a:pt x="7" y="3"/>
                  <a:pt x="0" y="11"/>
                </a:cubicBezTo>
                <a:lnTo>
                  <a:pt x="0" y="56"/>
                </a:lnTo>
                <a:lnTo>
                  <a:pt x="45" y="56"/>
                </a:lnTo>
                <a:cubicBezTo>
                  <a:pt x="45" y="56"/>
                  <a:pt x="67" y="34"/>
                  <a:pt x="45" y="11"/>
                </a:cubicBezTo>
                <a:cubicBezTo>
                  <a:pt x="45" y="11"/>
                  <a:pt x="35" y="1"/>
                  <a:pt x="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36"/>
          <p:cNvSpPr/>
          <p:nvPr/>
        </p:nvSpPr>
        <p:spPr>
          <a:xfrm>
            <a:off x="8409109" y="614209"/>
            <a:ext cx="14398" cy="14556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69" y="23"/>
                </a:moveTo>
                <a:lnTo>
                  <a:pt x="69" y="46"/>
                </a:lnTo>
                <a:lnTo>
                  <a:pt x="46" y="46"/>
                </a:lnTo>
                <a:cubicBezTo>
                  <a:pt x="24" y="46"/>
                  <a:pt x="24" y="46"/>
                  <a:pt x="46" y="23"/>
                </a:cubicBezTo>
                <a:close/>
                <a:moveTo>
                  <a:pt x="24" y="1"/>
                </a:moveTo>
                <a:cubicBezTo>
                  <a:pt x="1" y="23"/>
                  <a:pt x="1" y="46"/>
                  <a:pt x="1" y="68"/>
                </a:cubicBezTo>
                <a:cubicBezTo>
                  <a:pt x="24" y="91"/>
                  <a:pt x="24" y="91"/>
                  <a:pt x="46" y="91"/>
                </a:cubicBezTo>
                <a:cubicBezTo>
                  <a:pt x="46" y="91"/>
                  <a:pt x="69" y="91"/>
                  <a:pt x="69" y="68"/>
                </a:cubicBezTo>
                <a:cubicBezTo>
                  <a:pt x="91" y="68"/>
                  <a:pt x="91" y="68"/>
                  <a:pt x="91" y="46"/>
                </a:cubicBezTo>
                <a:lnTo>
                  <a:pt x="91" y="23"/>
                </a:lnTo>
                <a:cubicBezTo>
                  <a:pt x="69" y="1"/>
                  <a:pt x="69" y="1"/>
                  <a:pt x="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"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9" name="Google Shape;3609;p37"/>
          <p:cNvGrpSpPr/>
          <p:nvPr/>
        </p:nvGrpSpPr>
        <p:grpSpPr>
          <a:xfrm rot="5400000">
            <a:off x="8363463" y="4514506"/>
            <a:ext cx="458924" cy="456220"/>
            <a:chOff x="283483" y="4015472"/>
            <a:chExt cx="424105" cy="421606"/>
          </a:xfrm>
        </p:grpSpPr>
        <p:sp>
          <p:nvSpPr>
            <p:cNvPr id="3610" name="Google Shape;3610;p37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7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7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7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7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7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7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7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7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7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7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7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7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7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7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7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7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7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7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7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7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7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7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7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7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5" name="Google Shape;3635;p37"/>
          <p:cNvGrpSpPr/>
          <p:nvPr/>
        </p:nvGrpSpPr>
        <p:grpSpPr>
          <a:xfrm rot="-2700000">
            <a:off x="954790" y="4537324"/>
            <a:ext cx="210344" cy="215921"/>
            <a:chOff x="800525" y="2705314"/>
            <a:chExt cx="194400" cy="199555"/>
          </a:xfrm>
        </p:grpSpPr>
        <p:sp>
          <p:nvSpPr>
            <p:cNvPr id="3636" name="Google Shape;3636;p3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7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8" name="Google Shape;3638;p37"/>
          <p:cNvSpPr/>
          <p:nvPr/>
        </p:nvSpPr>
        <p:spPr>
          <a:xfrm>
            <a:off x="4435316" y="469872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9" name="Google Shape;3639;p37"/>
          <p:cNvGrpSpPr/>
          <p:nvPr/>
        </p:nvGrpSpPr>
        <p:grpSpPr>
          <a:xfrm rot="-2700000">
            <a:off x="8555482" y="1374374"/>
            <a:ext cx="243782" cy="238259"/>
            <a:chOff x="5387475" y="3939240"/>
            <a:chExt cx="185595" cy="181389"/>
          </a:xfrm>
        </p:grpSpPr>
        <p:sp>
          <p:nvSpPr>
            <p:cNvPr id="3640" name="Google Shape;3640;p3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2" name="Google Shape;3642;p37"/>
          <p:cNvGrpSpPr/>
          <p:nvPr/>
        </p:nvGrpSpPr>
        <p:grpSpPr>
          <a:xfrm rot="10800000">
            <a:off x="8506953" y="425919"/>
            <a:ext cx="228156" cy="228156"/>
            <a:chOff x="6339041" y="3044617"/>
            <a:chExt cx="210846" cy="210846"/>
          </a:xfrm>
        </p:grpSpPr>
        <p:sp>
          <p:nvSpPr>
            <p:cNvPr id="3643" name="Google Shape;3643;p37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7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7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6" name="Google Shape;3646;p37"/>
          <p:cNvSpPr/>
          <p:nvPr/>
        </p:nvSpPr>
        <p:spPr>
          <a:xfrm rot="-1929275">
            <a:off x="199394" y="2527763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7" name="Google Shape;3647;p37"/>
          <p:cNvGrpSpPr/>
          <p:nvPr/>
        </p:nvGrpSpPr>
        <p:grpSpPr>
          <a:xfrm>
            <a:off x="7521710" y="540004"/>
            <a:ext cx="243778" cy="238255"/>
            <a:chOff x="5225094" y="4199975"/>
            <a:chExt cx="185595" cy="181389"/>
          </a:xfrm>
        </p:grpSpPr>
        <p:sp>
          <p:nvSpPr>
            <p:cNvPr id="3648" name="Google Shape;3648;p3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0" name="Google Shape;3650;p37"/>
          <p:cNvGrpSpPr/>
          <p:nvPr/>
        </p:nvGrpSpPr>
        <p:grpSpPr>
          <a:xfrm rot="2700000">
            <a:off x="2094474" y="323348"/>
            <a:ext cx="243782" cy="238259"/>
            <a:chOff x="5225094" y="4199975"/>
            <a:chExt cx="185595" cy="181389"/>
          </a:xfrm>
        </p:grpSpPr>
        <p:sp>
          <p:nvSpPr>
            <p:cNvPr id="3651" name="Google Shape;3651;p3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3" name="Google Shape;3653;p37"/>
          <p:cNvSpPr/>
          <p:nvPr/>
        </p:nvSpPr>
        <p:spPr>
          <a:xfrm rot="5400000">
            <a:off x="759941" y="65407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0000" y="338025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 rot="5400000">
            <a:off x="8363463" y="4514506"/>
            <a:ext cx="458924" cy="456220"/>
            <a:chOff x="283483" y="4015472"/>
            <a:chExt cx="424105" cy="421606"/>
          </a:xfrm>
        </p:grpSpPr>
        <p:sp>
          <p:nvSpPr>
            <p:cNvPr id="42" name="Google Shape;42;p6"/>
            <p:cNvSpPr/>
            <p:nvPr/>
          </p:nvSpPr>
          <p:spPr>
            <a:xfrm>
              <a:off x="283483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81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380544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9"/>
                    <a:pt x="1" y="159"/>
                  </a:cubicBezTo>
                  <a:cubicBezTo>
                    <a:pt x="1" y="250"/>
                    <a:pt x="91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477606" y="4015472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8" y="316"/>
                  </a:cubicBezTo>
                  <a:cubicBezTo>
                    <a:pt x="248" y="316"/>
                    <a:pt x="338" y="250"/>
                    <a:pt x="338" y="159"/>
                  </a:cubicBezTo>
                  <a:cubicBezTo>
                    <a:pt x="338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574667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671729" y="4015472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50"/>
                    <a:pt x="67" y="316"/>
                    <a:pt x="157" y="316"/>
                  </a:cubicBezTo>
                  <a:cubicBezTo>
                    <a:pt x="248" y="316"/>
                    <a:pt x="316" y="250"/>
                    <a:pt x="316" y="159"/>
                  </a:cubicBezTo>
                  <a:cubicBezTo>
                    <a:pt x="316" y="69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283483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81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380544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91" y="1"/>
                    <a:pt x="1" y="91"/>
                    <a:pt x="1" y="181"/>
                  </a:cubicBezTo>
                  <a:cubicBezTo>
                    <a:pt x="1" y="271"/>
                    <a:pt x="91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477606" y="4110042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8" y="338"/>
                  </a:cubicBezTo>
                  <a:cubicBezTo>
                    <a:pt x="248" y="338"/>
                    <a:pt x="338" y="271"/>
                    <a:pt x="338" y="181"/>
                  </a:cubicBezTo>
                  <a:cubicBezTo>
                    <a:pt x="338" y="91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574667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671729" y="4110042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1"/>
                  </a:moveTo>
                  <a:cubicBezTo>
                    <a:pt x="67" y="1"/>
                    <a:pt x="0" y="91"/>
                    <a:pt x="0" y="181"/>
                  </a:cubicBezTo>
                  <a:cubicBezTo>
                    <a:pt x="0" y="271"/>
                    <a:pt x="67" y="338"/>
                    <a:pt x="157" y="338"/>
                  </a:cubicBezTo>
                  <a:cubicBezTo>
                    <a:pt x="248" y="338"/>
                    <a:pt x="316" y="271"/>
                    <a:pt x="316" y="181"/>
                  </a:cubicBezTo>
                  <a:cubicBezTo>
                    <a:pt x="316" y="91"/>
                    <a:pt x="248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283483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81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81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380544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91" y="0"/>
                    <a:pt x="1" y="67"/>
                    <a:pt x="1" y="158"/>
                  </a:cubicBezTo>
                  <a:cubicBezTo>
                    <a:pt x="1" y="248"/>
                    <a:pt x="91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477606" y="4207101"/>
              <a:ext cx="38349" cy="38348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58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8" y="338"/>
                  </a:cubicBezTo>
                  <a:cubicBezTo>
                    <a:pt x="248" y="338"/>
                    <a:pt x="338" y="248"/>
                    <a:pt x="338" y="158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574667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671729" y="4207101"/>
              <a:ext cx="35860" cy="38348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0"/>
                  </a:moveTo>
                  <a:cubicBezTo>
                    <a:pt x="67" y="0"/>
                    <a:pt x="0" y="67"/>
                    <a:pt x="0" y="158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8" y="338"/>
                    <a:pt x="316" y="248"/>
                    <a:pt x="316" y="158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283483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380544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477606" y="4304160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574667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71729" y="4304160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283483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81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81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380544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91" y="0"/>
                    <a:pt x="1" y="67"/>
                    <a:pt x="1" y="157"/>
                  </a:cubicBezTo>
                  <a:cubicBezTo>
                    <a:pt x="1" y="248"/>
                    <a:pt x="91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477606" y="4401219"/>
              <a:ext cx="38349" cy="35859"/>
            </a:xfrm>
            <a:custGeom>
              <a:avLst/>
              <a:gdLst/>
              <a:ahLst/>
              <a:cxnLst/>
              <a:rect l="l" t="t" r="r" b="b"/>
              <a:pathLst>
                <a:path w="339" h="317" extrusionOk="0"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8" y="316"/>
                  </a:cubicBezTo>
                  <a:cubicBezTo>
                    <a:pt x="248" y="316"/>
                    <a:pt x="338" y="248"/>
                    <a:pt x="338" y="157"/>
                  </a:cubicBezTo>
                  <a:cubicBezTo>
                    <a:pt x="338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574667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71729" y="4401219"/>
              <a:ext cx="35860" cy="3585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8" y="316"/>
                    <a:pt x="316" y="248"/>
                    <a:pt x="316" y="157"/>
                  </a:cubicBezTo>
                  <a:cubicBezTo>
                    <a:pt x="316" y="67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6"/>
          <p:cNvGrpSpPr/>
          <p:nvPr/>
        </p:nvGrpSpPr>
        <p:grpSpPr>
          <a:xfrm rot="-2700000">
            <a:off x="954790" y="4537324"/>
            <a:ext cx="210344" cy="215921"/>
            <a:chOff x="800525" y="2705314"/>
            <a:chExt cx="194400" cy="199555"/>
          </a:xfrm>
        </p:grpSpPr>
        <p:sp>
          <p:nvSpPr>
            <p:cNvPr id="68" name="Google Shape;68;p6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6"/>
          <p:cNvSpPr/>
          <p:nvPr/>
        </p:nvSpPr>
        <p:spPr>
          <a:xfrm>
            <a:off x="4435316" y="469872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6"/>
          <p:cNvGrpSpPr/>
          <p:nvPr/>
        </p:nvGrpSpPr>
        <p:grpSpPr>
          <a:xfrm rot="-2700000">
            <a:off x="8555482" y="1374374"/>
            <a:ext cx="243782" cy="238259"/>
            <a:chOff x="5387475" y="3939240"/>
            <a:chExt cx="185595" cy="181389"/>
          </a:xfrm>
        </p:grpSpPr>
        <p:sp>
          <p:nvSpPr>
            <p:cNvPr id="72" name="Google Shape;72;p6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6"/>
          <p:cNvGrpSpPr/>
          <p:nvPr/>
        </p:nvGrpSpPr>
        <p:grpSpPr>
          <a:xfrm rot="10800000">
            <a:off x="8506953" y="425919"/>
            <a:ext cx="228156" cy="228156"/>
            <a:chOff x="6339041" y="3044617"/>
            <a:chExt cx="210846" cy="210846"/>
          </a:xfrm>
        </p:grpSpPr>
        <p:sp>
          <p:nvSpPr>
            <p:cNvPr id="75" name="Google Shape;75;p6"/>
            <p:cNvSpPr/>
            <p:nvPr/>
          </p:nvSpPr>
          <p:spPr>
            <a:xfrm>
              <a:off x="6339041" y="3044617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6505214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339041" y="3211035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6"/>
          <p:cNvSpPr/>
          <p:nvPr/>
        </p:nvSpPr>
        <p:spPr>
          <a:xfrm rot="-1929275">
            <a:off x="199394" y="2527763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6"/>
          <p:cNvGrpSpPr/>
          <p:nvPr/>
        </p:nvGrpSpPr>
        <p:grpSpPr>
          <a:xfrm>
            <a:off x="7521710" y="540004"/>
            <a:ext cx="243778" cy="238255"/>
            <a:chOff x="5225094" y="4199975"/>
            <a:chExt cx="185595" cy="181389"/>
          </a:xfrm>
        </p:grpSpPr>
        <p:sp>
          <p:nvSpPr>
            <p:cNvPr id="80" name="Google Shape;80;p6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6"/>
          <p:cNvGrpSpPr/>
          <p:nvPr/>
        </p:nvGrpSpPr>
        <p:grpSpPr>
          <a:xfrm rot="2700000">
            <a:off x="2094474" y="323348"/>
            <a:ext cx="243782" cy="238259"/>
            <a:chOff x="5225094" y="4199975"/>
            <a:chExt cx="185595" cy="181389"/>
          </a:xfrm>
        </p:grpSpPr>
        <p:sp>
          <p:nvSpPr>
            <p:cNvPr id="83" name="Google Shape;83;p6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6"/>
          <p:cNvSpPr/>
          <p:nvPr/>
        </p:nvSpPr>
        <p:spPr>
          <a:xfrm rot="5400000">
            <a:off x="759941" y="654078"/>
            <a:ext cx="273353" cy="273353"/>
          </a:xfrm>
          <a:custGeom>
            <a:avLst/>
            <a:gdLst/>
            <a:ahLst/>
            <a:cxnLst/>
            <a:rect l="l" t="t" r="r" b="b"/>
            <a:pathLst>
              <a:path w="2394" h="2394" extrusionOk="0">
                <a:moveTo>
                  <a:pt x="1" y="0"/>
                </a:moveTo>
                <a:lnTo>
                  <a:pt x="317" y="1196"/>
                </a:lnTo>
                <a:lnTo>
                  <a:pt x="633" y="2393"/>
                </a:lnTo>
                <a:lnTo>
                  <a:pt x="1514" y="1512"/>
                </a:lnTo>
                <a:lnTo>
                  <a:pt x="2394" y="654"/>
                </a:lnTo>
                <a:lnTo>
                  <a:pt x="1198" y="3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3207997" y="1079700"/>
            <a:ext cx="5216100" cy="13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3204000" y="2305373"/>
            <a:ext cx="5216100" cy="16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grpSp>
        <p:nvGrpSpPr>
          <p:cNvPr id="89" name="Google Shape;89;p7"/>
          <p:cNvGrpSpPr/>
          <p:nvPr/>
        </p:nvGrpSpPr>
        <p:grpSpPr>
          <a:xfrm>
            <a:off x="8302110" y="263854"/>
            <a:ext cx="243778" cy="238255"/>
            <a:chOff x="5225094" y="4199975"/>
            <a:chExt cx="185595" cy="181389"/>
          </a:xfrm>
        </p:grpSpPr>
        <p:sp>
          <p:nvSpPr>
            <p:cNvPr id="90" name="Google Shape;90;p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7"/>
          <p:cNvSpPr/>
          <p:nvPr/>
        </p:nvSpPr>
        <p:spPr>
          <a:xfrm rot="3470725">
            <a:off x="8518667" y="4732439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 rot="8100000">
            <a:off x="8347476" y="4283161"/>
            <a:ext cx="227749" cy="222652"/>
            <a:chOff x="8360742" y="4418908"/>
            <a:chExt cx="153843" cy="150357"/>
          </a:xfrm>
        </p:grpSpPr>
        <p:sp>
          <p:nvSpPr>
            <p:cNvPr id="94" name="Google Shape;94;p7"/>
            <p:cNvSpPr/>
            <p:nvPr/>
          </p:nvSpPr>
          <p:spPr>
            <a:xfrm>
              <a:off x="8425067" y="4418908"/>
              <a:ext cx="25192" cy="150357"/>
            </a:xfrm>
            <a:custGeom>
              <a:avLst/>
              <a:gdLst/>
              <a:ahLst/>
              <a:cxnLst/>
              <a:rect l="l" t="t" r="r" b="b"/>
              <a:pathLst>
                <a:path w="159" h="949" extrusionOk="0">
                  <a:moveTo>
                    <a:pt x="1" y="0"/>
                  </a:moveTo>
                  <a:lnTo>
                    <a:pt x="1" y="948"/>
                  </a:lnTo>
                  <a:lnTo>
                    <a:pt x="158" y="94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8360742" y="4479590"/>
              <a:ext cx="153843" cy="25350"/>
            </a:xfrm>
            <a:custGeom>
              <a:avLst/>
              <a:gdLst/>
              <a:ahLst/>
              <a:cxnLst/>
              <a:rect l="l" t="t" r="r" b="b"/>
              <a:pathLst>
                <a:path w="97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970" y="159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7"/>
          <p:cNvSpPr/>
          <p:nvPr/>
        </p:nvSpPr>
        <p:spPr>
          <a:xfrm rot="3470725">
            <a:off x="7892092" y="4683789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 rot="3470725">
            <a:off x="8560917" y="544039"/>
            <a:ext cx="221426" cy="221426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59"/>
                </a:moveTo>
                <a:cubicBezTo>
                  <a:pt x="587" y="159"/>
                  <a:pt x="723" y="295"/>
                  <a:pt x="723" y="452"/>
                </a:cubicBezTo>
                <a:cubicBezTo>
                  <a:pt x="723" y="587"/>
                  <a:pt x="587" y="723"/>
                  <a:pt x="452" y="723"/>
                </a:cubicBezTo>
                <a:cubicBezTo>
                  <a:pt x="295" y="723"/>
                  <a:pt x="159" y="587"/>
                  <a:pt x="159" y="452"/>
                </a:cubicBezTo>
                <a:cubicBezTo>
                  <a:pt x="159" y="295"/>
                  <a:pt x="295" y="159"/>
                  <a:pt x="452" y="159"/>
                </a:cubicBezTo>
                <a:close/>
                <a:moveTo>
                  <a:pt x="452" y="0"/>
                </a:moveTo>
                <a:cubicBezTo>
                  <a:pt x="204" y="0"/>
                  <a:pt x="0" y="204"/>
                  <a:pt x="0" y="452"/>
                </a:cubicBezTo>
                <a:cubicBezTo>
                  <a:pt x="0" y="677"/>
                  <a:pt x="204" y="881"/>
                  <a:pt x="452" y="881"/>
                </a:cubicBezTo>
                <a:cubicBezTo>
                  <a:pt x="677" y="881"/>
                  <a:pt x="881" y="677"/>
                  <a:pt x="881" y="452"/>
                </a:cubicBezTo>
                <a:cubicBezTo>
                  <a:pt x="881" y="204"/>
                  <a:pt x="677" y="0"/>
                  <a:pt x="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7"/>
          <p:cNvGrpSpPr/>
          <p:nvPr/>
        </p:nvGrpSpPr>
        <p:grpSpPr>
          <a:xfrm>
            <a:off x="1844440" y="763357"/>
            <a:ext cx="444788" cy="444788"/>
            <a:chOff x="-309341" y="2935180"/>
            <a:chExt cx="742179" cy="742179"/>
          </a:xfrm>
        </p:grpSpPr>
        <p:sp>
          <p:nvSpPr>
            <p:cNvPr id="99" name="Google Shape;99;p7"/>
            <p:cNvSpPr/>
            <p:nvPr/>
          </p:nvSpPr>
          <p:spPr>
            <a:xfrm>
              <a:off x="-182606" y="3061916"/>
              <a:ext cx="574699" cy="57469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-263869" y="2980652"/>
              <a:ext cx="574699" cy="569297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-65550" y="3178971"/>
              <a:ext cx="498388" cy="498388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309341" y="2935180"/>
              <a:ext cx="498163" cy="498163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101929" y="3346451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-304614" y="2939908"/>
              <a:ext cx="330908" cy="330908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7"/>
          <p:cNvSpPr/>
          <p:nvPr/>
        </p:nvSpPr>
        <p:spPr>
          <a:xfrm>
            <a:off x="1490770" y="1009968"/>
            <a:ext cx="798456" cy="132363"/>
          </a:xfrm>
          <a:custGeom>
            <a:avLst/>
            <a:gdLst/>
            <a:ahLst/>
            <a:cxnLst/>
            <a:rect l="l" t="t" r="r" b="b"/>
            <a:pathLst>
              <a:path w="3547" h="588" extrusionOk="0">
                <a:moveTo>
                  <a:pt x="768" y="1"/>
                </a:moveTo>
                <a:lnTo>
                  <a:pt x="407" y="339"/>
                </a:lnTo>
                <a:lnTo>
                  <a:pt x="136" y="68"/>
                </a:lnTo>
                <a:lnTo>
                  <a:pt x="1" y="182"/>
                </a:lnTo>
                <a:lnTo>
                  <a:pt x="407" y="588"/>
                </a:lnTo>
                <a:lnTo>
                  <a:pt x="768" y="248"/>
                </a:lnTo>
                <a:lnTo>
                  <a:pt x="1084" y="588"/>
                </a:lnTo>
                <a:lnTo>
                  <a:pt x="1446" y="248"/>
                </a:lnTo>
                <a:lnTo>
                  <a:pt x="1762" y="588"/>
                </a:lnTo>
                <a:lnTo>
                  <a:pt x="2123" y="248"/>
                </a:lnTo>
                <a:lnTo>
                  <a:pt x="2439" y="588"/>
                </a:lnTo>
                <a:lnTo>
                  <a:pt x="2778" y="248"/>
                </a:lnTo>
                <a:lnTo>
                  <a:pt x="3116" y="588"/>
                </a:lnTo>
                <a:lnTo>
                  <a:pt x="3546" y="182"/>
                </a:lnTo>
                <a:lnTo>
                  <a:pt x="3411" y="68"/>
                </a:lnTo>
                <a:lnTo>
                  <a:pt x="3116" y="339"/>
                </a:lnTo>
                <a:lnTo>
                  <a:pt x="2778" y="1"/>
                </a:lnTo>
                <a:lnTo>
                  <a:pt x="2439" y="339"/>
                </a:lnTo>
                <a:lnTo>
                  <a:pt x="2123" y="1"/>
                </a:lnTo>
                <a:lnTo>
                  <a:pt x="1762" y="339"/>
                </a:lnTo>
                <a:lnTo>
                  <a:pt x="1446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1714414" y="4306898"/>
            <a:ext cx="351168" cy="264501"/>
          </a:xfrm>
          <a:custGeom>
            <a:avLst/>
            <a:gdLst/>
            <a:ahLst/>
            <a:cxnLst/>
            <a:rect l="l" t="t" r="r" b="b"/>
            <a:pathLst>
              <a:path w="1560" h="1175" extrusionOk="0">
                <a:moveTo>
                  <a:pt x="792" y="338"/>
                </a:moveTo>
                <a:lnTo>
                  <a:pt x="1220" y="994"/>
                </a:lnTo>
                <a:lnTo>
                  <a:pt x="362" y="994"/>
                </a:lnTo>
                <a:lnTo>
                  <a:pt x="792" y="338"/>
                </a:lnTo>
                <a:close/>
                <a:moveTo>
                  <a:pt x="792" y="0"/>
                </a:moveTo>
                <a:lnTo>
                  <a:pt x="1" y="1174"/>
                </a:lnTo>
                <a:lnTo>
                  <a:pt x="1559" y="1174"/>
                </a:lnTo>
                <a:lnTo>
                  <a:pt x="7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7"/>
          <p:cNvGrpSpPr/>
          <p:nvPr/>
        </p:nvGrpSpPr>
        <p:grpSpPr>
          <a:xfrm rot="-2700000">
            <a:off x="768532" y="2125474"/>
            <a:ext cx="243782" cy="238259"/>
            <a:chOff x="5387475" y="3939240"/>
            <a:chExt cx="185595" cy="181389"/>
          </a:xfrm>
        </p:grpSpPr>
        <p:sp>
          <p:nvSpPr>
            <p:cNvPr id="108" name="Google Shape;108;p7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7"/>
          <p:cNvGrpSpPr/>
          <p:nvPr/>
        </p:nvGrpSpPr>
        <p:grpSpPr>
          <a:xfrm>
            <a:off x="419310" y="385804"/>
            <a:ext cx="243778" cy="238255"/>
            <a:chOff x="5225094" y="4199975"/>
            <a:chExt cx="185595" cy="181389"/>
          </a:xfrm>
        </p:grpSpPr>
        <p:sp>
          <p:nvSpPr>
            <p:cNvPr id="111" name="Google Shape;111;p7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7"/>
          <p:cNvSpPr/>
          <p:nvPr/>
        </p:nvSpPr>
        <p:spPr>
          <a:xfrm rot="-5400000">
            <a:off x="1918272" y="2953222"/>
            <a:ext cx="792829" cy="137316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/>
          <p:nvPr/>
        </p:nvSpPr>
        <p:spPr>
          <a:xfrm rot="-1799980" flipH="1">
            <a:off x="1925778" y="688475"/>
            <a:ext cx="166492" cy="166491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0" y="159"/>
                </a:moveTo>
                <a:cubicBezTo>
                  <a:pt x="588" y="159"/>
                  <a:pt x="723" y="294"/>
                  <a:pt x="723" y="452"/>
                </a:cubicBezTo>
                <a:cubicBezTo>
                  <a:pt x="723" y="587"/>
                  <a:pt x="588" y="722"/>
                  <a:pt x="430" y="722"/>
                </a:cubicBezTo>
                <a:cubicBezTo>
                  <a:pt x="295" y="722"/>
                  <a:pt x="159" y="587"/>
                  <a:pt x="159" y="452"/>
                </a:cubicBezTo>
                <a:cubicBezTo>
                  <a:pt x="159" y="294"/>
                  <a:pt x="295" y="159"/>
                  <a:pt x="430" y="159"/>
                </a:cubicBezTo>
                <a:close/>
                <a:moveTo>
                  <a:pt x="430" y="0"/>
                </a:moveTo>
                <a:cubicBezTo>
                  <a:pt x="205" y="0"/>
                  <a:pt x="1" y="204"/>
                  <a:pt x="1" y="452"/>
                </a:cubicBezTo>
                <a:cubicBezTo>
                  <a:pt x="1" y="677"/>
                  <a:pt x="205" y="881"/>
                  <a:pt x="430" y="881"/>
                </a:cubicBezTo>
                <a:cubicBezTo>
                  <a:pt x="678" y="881"/>
                  <a:pt x="882" y="677"/>
                  <a:pt x="882" y="452"/>
                </a:cubicBezTo>
                <a:cubicBezTo>
                  <a:pt x="882" y="204"/>
                  <a:pt x="678" y="0"/>
                  <a:pt x="4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flipH="1">
            <a:off x="1246217" y="2577439"/>
            <a:ext cx="476021" cy="476021"/>
          </a:xfrm>
          <a:custGeom>
            <a:avLst/>
            <a:gdLst/>
            <a:ahLst/>
            <a:cxnLst/>
            <a:rect l="l" t="t" r="r" b="b"/>
            <a:pathLst>
              <a:path w="1514" h="1514" extrusionOk="0">
                <a:moveTo>
                  <a:pt x="746" y="0"/>
                </a:moveTo>
                <a:cubicBezTo>
                  <a:pt x="340" y="0"/>
                  <a:pt x="0" y="340"/>
                  <a:pt x="0" y="768"/>
                </a:cubicBezTo>
                <a:cubicBezTo>
                  <a:pt x="0" y="1174"/>
                  <a:pt x="340" y="1513"/>
                  <a:pt x="746" y="1513"/>
                </a:cubicBezTo>
                <a:cubicBezTo>
                  <a:pt x="1174" y="1513"/>
                  <a:pt x="1514" y="1174"/>
                  <a:pt x="1514" y="768"/>
                </a:cubicBezTo>
                <a:cubicBezTo>
                  <a:pt x="1514" y="340"/>
                  <a:pt x="1174" y="0"/>
                  <a:pt x="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flipH="1">
            <a:off x="1068968" y="2755145"/>
            <a:ext cx="298588" cy="298291"/>
          </a:xfrm>
          <a:custGeom>
            <a:avLst/>
            <a:gdLst/>
            <a:ahLst/>
            <a:cxnLst/>
            <a:rect l="l" t="t" r="r" b="b"/>
            <a:pathLst>
              <a:path w="2011" h="2009" extrusionOk="0">
                <a:moveTo>
                  <a:pt x="1875" y="136"/>
                </a:moveTo>
                <a:lnTo>
                  <a:pt x="1423" y="1828"/>
                </a:lnTo>
                <a:lnTo>
                  <a:pt x="813" y="1196"/>
                </a:lnTo>
                <a:lnTo>
                  <a:pt x="181" y="587"/>
                </a:lnTo>
                <a:lnTo>
                  <a:pt x="1875" y="136"/>
                </a:lnTo>
                <a:close/>
                <a:moveTo>
                  <a:pt x="2010" y="0"/>
                </a:moveTo>
                <a:lnTo>
                  <a:pt x="0" y="542"/>
                </a:lnTo>
                <a:lnTo>
                  <a:pt x="1468" y="2009"/>
                </a:lnTo>
                <a:lnTo>
                  <a:pt x="201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flipH="1">
            <a:off x="2682947" y="3344884"/>
            <a:ext cx="148" cy="14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flipH="1">
            <a:off x="3809153" y="3344884"/>
            <a:ext cx="148" cy="14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 rot="-1799950" flipH="1">
            <a:off x="2158649" y="792255"/>
            <a:ext cx="261298" cy="260492"/>
            <a:chOff x="7577990" y="4017361"/>
            <a:chExt cx="153773" cy="153299"/>
          </a:xfrm>
        </p:grpSpPr>
        <p:sp>
          <p:nvSpPr>
            <p:cNvPr id="121" name="Google Shape;121;p8"/>
            <p:cNvSpPr/>
            <p:nvPr/>
          </p:nvSpPr>
          <p:spPr>
            <a:xfrm>
              <a:off x="7642312" y="4017361"/>
              <a:ext cx="25128" cy="153299"/>
            </a:xfrm>
            <a:custGeom>
              <a:avLst/>
              <a:gdLst/>
              <a:ahLst/>
              <a:cxnLst/>
              <a:rect l="l" t="t" r="r" b="b"/>
              <a:pathLst>
                <a:path w="159" h="970" extrusionOk="0">
                  <a:moveTo>
                    <a:pt x="0" y="0"/>
                  </a:moveTo>
                  <a:lnTo>
                    <a:pt x="0" y="970"/>
                  </a:lnTo>
                  <a:lnTo>
                    <a:pt x="159" y="97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7577990" y="4081525"/>
              <a:ext cx="153773" cy="24970"/>
            </a:xfrm>
            <a:custGeom>
              <a:avLst/>
              <a:gdLst/>
              <a:ahLst/>
              <a:cxnLst/>
              <a:rect l="l" t="t" r="r" b="b"/>
              <a:pathLst>
                <a:path w="973" h="158" extrusionOk="0">
                  <a:moveTo>
                    <a:pt x="1" y="0"/>
                  </a:moveTo>
                  <a:lnTo>
                    <a:pt x="1" y="157"/>
                  </a:lnTo>
                  <a:lnTo>
                    <a:pt x="972" y="15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8"/>
          <p:cNvGrpSpPr/>
          <p:nvPr/>
        </p:nvGrpSpPr>
        <p:grpSpPr>
          <a:xfrm flipH="1">
            <a:off x="6336631" y="607833"/>
            <a:ext cx="1984061" cy="1678960"/>
            <a:chOff x="424970" y="410270"/>
            <a:chExt cx="1559061" cy="1319314"/>
          </a:xfrm>
        </p:grpSpPr>
        <p:sp>
          <p:nvSpPr>
            <p:cNvPr id="124" name="Google Shape;124;p8"/>
            <p:cNvSpPr/>
            <p:nvPr/>
          </p:nvSpPr>
          <p:spPr>
            <a:xfrm>
              <a:off x="910151" y="956138"/>
              <a:ext cx="139075" cy="139233"/>
            </a:xfrm>
            <a:custGeom>
              <a:avLst/>
              <a:gdLst/>
              <a:ahLst/>
              <a:cxnLst/>
              <a:rect l="l" t="t" r="r" b="b"/>
              <a:pathLst>
                <a:path w="880" h="881" extrusionOk="0">
                  <a:moveTo>
                    <a:pt x="452" y="158"/>
                  </a:moveTo>
                  <a:cubicBezTo>
                    <a:pt x="587" y="158"/>
                    <a:pt x="723" y="293"/>
                    <a:pt x="723" y="429"/>
                  </a:cubicBezTo>
                  <a:cubicBezTo>
                    <a:pt x="723" y="588"/>
                    <a:pt x="587" y="723"/>
                    <a:pt x="452" y="723"/>
                  </a:cubicBezTo>
                  <a:cubicBezTo>
                    <a:pt x="293" y="723"/>
                    <a:pt x="157" y="588"/>
                    <a:pt x="157" y="429"/>
                  </a:cubicBezTo>
                  <a:cubicBezTo>
                    <a:pt x="157" y="293"/>
                    <a:pt x="293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3" y="1"/>
                    <a:pt x="0" y="203"/>
                    <a:pt x="0" y="429"/>
                  </a:cubicBezTo>
                  <a:cubicBezTo>
                    <a:pt x="0" y="678"/>
                    <a:pt x="203" y="880"/>
                    <a:pt x="452" y="880"/>
                  </a:cubicBezTo>
                  <a:cubicBezTo>
                    <a:pt x="678" y="880"/>
                    <a:pt x="880" y="678"/>
                    <a:pt x="880" y="429"/>
                  </a:cubicBezTo>
                  <a:cubicBezTo>
                    <a:pt x="880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424970" y="410270"/>
              <a:ext cx="121375" cy="981428"/>
            </a:xfrm>
            <a:custGeom>
              <a:avLst/>
              <a:gdLst/>
              <a:ahLst/>
              <a:cxnLst/>
              <a:rect l="l" t="t" r="r" b="b"/>
              <a:pathLst>
                <a:path w="768" h="6210" extrusionOk="0">
                  <a:moveTo>
                    <a:pt x="157" y="0"/>
                  </a:moveTo>
                  <a:lnTo>
                    <a:pt x="45" y="90"/>
                  </a:lnTo>
                  <a:lnTo>
                    <a:pt x="542" y="656"/>
                  </a:lnTo>
                  <a:lnTo>
                    <a:pt x="0" y="1264"/>
                  </a:lnTo>
                  <a:lnTo>
                    <a:pt x="542" y="1875"/>
                  </a:lnTo>
                  <a:lnTo>
                    <a:pt x="0" y="2483"/>
                  </a:lnTo>
                  <a:lnTo>
                    <a:pt x="542" y="3115"/>
                  </a:lnTo>
                  <a:lnTo>
                    <a:pt x="0" y="3726"/>
                  </a:lnTo>
                  <a:lnTo>
                    <a:pt x="542" y="4334"/>
                  </a:lnTo>
                  <a:lnTo>
                    <a:pt x="0" y="4945"/>
                  </a:lnTo>
                  <a:lnTo>
                    <a:pt x="542" y="5553"/>
                  </a:lnTo>
                  <a:lnTo>
                    <a:pt x="45" y="6119"/>
                  </a:lnTo>
                  <a:lnTo>
                    <a:pt x="157" y="6209"/>
                  </a:lnTo>
                  <a:lnTo>
                    <a:pt x="768" y="5553"/>
                  </a:lnTo>
                  <a:lnTo>
                    <a:pt x="202" y="4945"/>
                  </a:lnTo>
                  <a:lnTo>
                    <a:pt x="768" y="4334"/>
                  </a:lnTo>
                  <a:lnTo>
                    <a:pt x="202" y="3726"/>
                  </a:lnTo>
                  <a:lnTo>
                    <a:pt x="768" y="3115"/>
                  </a:lnTo>
                  <a:lnTo>
                    <a:pt x="202" y="2483"/>
                  </a:lnTo>
                  <a:lnTo>
                    <a:pt x="768" y="1875"/>
                  </a:lnTo>
                  <a:lnTo>
                    <a:pt x="202" y="1264"/>
                  </a:lnTo>
                  <a:lnTo>
                    <a:pt x="768" y="65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603238" y="410270"/>
              <a:ext cx="117740" cy="981428"/>
            </a:xfrm>
            <a:custGeom>
              <a:avLst/>
              <a:gdLst/>
              <a:ahLst/>
              <a:cxnLst/>
              <a:rect l="l" t="t" r="r" b="b"/>
              <a:pathLst>
                <a:path w="745" h="6210" extrusionOk="0">
                  <a:moveTo>
                    <a:pt x="158" y="0"/>
                  </a:moveTo>
                  <a:lnTo>
                    <a:pt x="46" y="90"/>
                  </a:lnTo>
                  <a:lnTo>
                    <a:pt x="543" y="656"/>
                  </a:lnTo>
                  <a:lnTo>
                    <a:pt x="1" y="1264"/>
                  </a:lnTo>
                  <a:lnTo>
                    <a:pt x="543" y="1875"/>
                  </a:lnTo>
                  <a:lnTo>
                    <a:pt x="1" y="2483"/>
                  </a:lnTo>
                  <a:lnTo>
                    <a:pt x="543" y="3115"/>
                  </a:lnTo>
                  <a:lnTo>
                    <a:pt x="1" y="3726"/>
                  </a:lnTo>
                  <a:lnTo>
                    <a:pt x="543" y="4334"/>
                  </a:lnTo>
                  <a:lnTo>
                    <a:pt x="1" y="4945"/>
                  </a:lnTo>
                  <a:lnTo>
                    <a:pt x="543" y="5553"/>
                  </a:lnTo>
                  <a:lnTo>
                    <a:pt x="46" y="6119"/>
                  </a:lnTo>
                  <a:lnTo>
                    <a:pt x="158" y="6209"/>
                  </a:lnTo>
                  <a:lnTo>
                    <a:pt x="745" y="5553"/>
                  </a:lnTo>
                  <a:lnTo>
                    <a:pt x="203" y="4945"/>
                  </a:lnTo>
                  <a:lnTo>
                    <a:pt x="745" y="4334"/>
                  </a:lnTo>
                  <a:lnTo>
                    <a:pt x="203" y="3726"/>
                  </a:lnTo>
                  <a:lnTo>
                    <a:pt x="745" y="3115"/>
                  </a:lnTo>
                  <a:lnTo>
                    <a:pt x="203" y="2483"/>
                  </a:lnTo>
                  <a:lnTo>
                    <a:pt x="745" y="1875"/>
                  </a:lnTo>
                  <a:lnTo>
                    <a:pt x="203" y="1264"/>
                  </a:lnTo>
                  <a:lnTo>
                    <a:pt x="745" y="6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1402444" y="842034"/>
              <a:ext cx="581587" cy="581587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52" y="67"/>
                  </a:moveTo>
                  <a:cubicBezTo>
                    <a:pt x="2822" y="67"/>
                    <a:pt x="3634" y="858"/>
                    <a:pt x="3634" y="1852"/>
                  </a:cubicBezTo>
                  <a:cubicBezTo>
                    <a:pt x="3634" y="2821"/>
                    <a:pt x="2822" y="3634"/>
                    <a:pt x="1852" y="3634"/>
                  </a:cubicBezTo>
                  <a:cubicBezTo>
                    <a:pt x="858" y="3634"/>
                    <a:pt x="67" y="2821"/>
                    <a:pt x="67" y="1852"/>
                  </a:cubicBezTo>
                  <a:cubicBezTo>
                    <a:pt x="67" y="858"/>
                    <a:pt x="858" y="67"/>
                    <a:pt x="1852" y="67"/>
                  </a:cubicBezTo>
                  <a:close/>
                  <a:moveTo>
                    <a:pt x="1852" y="1"/>
                  </a:moveTo>
                  <a:cubicBezTo>
                    <a:pt x="835" y="1"/>
                    <a:pt x="1" y="835"/>
                    <a:pt x="1" y="1852"/>
                  </a:cubicBezTo>
                  <a:cubicBezTo>
                    <a:pt x="1" y="2867"/>
                    <a:pt x="835" y="3679"/>
                    <a:pt x="1852" y="3679"/>
                  </a:cubicBezTo>
                  <a:cubicBezTo>
                    <a:pt x="2867" y="3679"/>
                    <a:pt x="3679" y="2867"/>
                    <a:pt x="3679" y="1852"/>
                  </a:cubicBezTo>
                  <a:cubicBezTo>
                    <a:pt x="3679" y="835"/>
                    <a:pt x="2867" y="1"/>
                    <a:pt x="18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602205" y="1041796"/>
              <a:ext cx="185697" cy="185697"/>
            </a:xfrm>
            <a:custGeom>
              <a:avLst/>
              <a:gdLst/>
              <a:ahLst/>
              <a:cxnLst/>
              <a:rect l="l" t="t" r="r" b="b"/>
              <a:pathLst>
                <a:path w="1175" h="1175" extrusionOk="0">
                  <a:moveTo>
                    <a:pt x="588" y="46"/>
                  </a:moveTo>
                  <a:cubicBezTo>
                    <a:pt x="880" y="46"/>
                    <a:pt x="1106" y="293"/>
                    <a:pt x="1106" y="588"/>
                  </a:cubicBezTo>
                  <a:cubicBezTo>
                    <a:pt x="1106" y="880"/>
                    <a:pt x="880" y="1106"/>
                    <a:pt x="588" y="1106"/>
                  </a:cubicBezTo>
                  <a:cubicBezTo>
                    <a:pt x="293" y="1106"/>
                    <a:pt x="46" y="880"/>
                    <a:pt x="46" y="588"/>
                  </a:cubicBezTo>
                  <a:cubicBezTo>
                    <a:pt x="46" y="293"/>
                    <a:pt x="293" y="46"/>
                    <a:pt x="588" y="46"/>
                  </a:cubicBezTo>
                  <a:close/>
                  <a:moveTo>
                    <a:pt x="588" y="1"/>
                  </a:moveTo>
                  <a:cubicBezTo>
                    <a:pt x="248" y="1"/>
                    <a:pt x="1" y="248"/>
                    <a:pt x="1" y="588"/>
                  </a:cubicBezTo>
                  <a:cubicBezTo>
                    <a:pt x="1" y="904"/>
                    <a:pt x="248" y="1175"/>
                    <a:pt x="588" y="1175"/>
                  </a:cubicBezTo>
                  <a:cubicBezTo>
                    <a:pt x="904" y="1175"/>
                    <a:pt x="1175" y="904"/>
                    <a:pt x="1175" y="588"/>
                  </a:cubicBezTo>
                  <a:cubicBezTo>
                    <a:pt x="1175" y="248"/>
                    <a:pt x="904" y="1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8"/>
            <p:cNvGrpSpPr/>
            <p:nvPr/>
          </p:nvGrpSpPr>
          <p:grpSpPr>
            <a:xfrm>
              <a:off x="981565" y="1576128"/>
              <a:ext cx="153773" cy="153457"/>
              <a:chOff x="999127" y="1512753"/>
              <a:chExt cx="153773" cy="153457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1063449" y="1512753"/>
                <a:ext cx="25286" cy="15345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1" extrusionOk="0">
                    <a:moveTo>
                      <a:pt x="0" y="1"/>
                    </a:moveTo>
                    <a:lnTo>
                      <a:pt x="0" y="970"/>
                    </a:lnTo>
                    <a:lnTo>
                      <a:pt x="159" y="970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999127" y="1576917"/>
                <a:ext cx="153773" cy="2512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972" y="15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" name="Google Shape;132;p8"/>
          <p:cNvSpPr/>
          <p:nvPr/>
        </p:nvSpPr>
        <p:spPr>
          <a:xfrm flipH="1">
            <a:off x="926546" y="4037195"/>
            <a:ext cx="1188870" cy="297663"/>
          </a:xfrm>
          <a:custGeom>
            <a:avLst/>
            <a:gdLst/>
            <a:ahLst/>
            <a:cxnLst/>
            <a:rect l="l" t="t" r="r" b="b"/>
            <a:pathLst>
              <a:path w="6051" h="1515" extrusionOk="0">
                <a:moveTo>
                  <a:pt x="1" y="1"/>
                </a:moveTo>
                <a:lnTo>
                  <a:pt x="1" y="1514"/>
                </a:lnTo>
                <a:lnTo>
                  <a:pt x="6051" y="1514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8"/>
          <p:cNvGrpSpPr/>
          <p:nvPr/>
        </p:nvGrpSpPr>
        <p:grpSpPr>
          <a:xfrm flipH="1">
            <a:off x="1130902" y="3961883"/>
            <a:ext cx="1087006" cy="279583"/>
            <a:chOff x="3510847" y="4630870"/>
            <a:chExt cx="874432" cy="224890"/>
          </a:xfrm>
        </p:grpSpPr>
        <p:sp>
          <p:nvSpPr>
            <p:cNvPr id="134" name="Google Shape;134;p8"/>
            <p:cNvSpPr/>
            <p:nvPr/>
          </p:nvSpPr>
          <p:spPr>
            <a:xfrm>
              <a:off x="351084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59" y="227"/>
                    <a:pt x="226" y="181"/>
                    <a:pt x="226" y="113"/>
                  </a:cubicBezTo>
                  <a:cubicBezTo>
                    <a:pt x="226" y="68"/>
                    <a:pt x="15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360361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69638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5" y="1"/>
                    <a:pt x="0" y="68"/>
                    <a:pt x="0" y="113"/>
                  </a:cubicBezTo>
                  <a:cubicBezTo>
                    <a:pt x="0" y="181"/>
                    <a:pt x="45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78915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69" y="1"/>
                    <a:pt x="0" y="68"/>
                    <a:pt x="0" y="113"/>
                  </a:cubicBezTo>
                  <a:cubicBezTo>
                    <a:pt x="0" y="181"/>
                    <a:pt x="69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3885558" y="4630870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91" y="227"/>
                  </a:cubicBezTo>
                  <a:cubicBezTo>
                    <a:pt x="158" y="227"/>
                    <a:pt x="203" y="181"/>
                    <a:pt x="203" y="113"/>
                  </a:cubicBezTo>
                  <a:cubicBezTo>
                    <a:pt x="203" y="68"/>
                    <a:pt x="158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97832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58" y="227"/>
                    <a:pt x="226" y="181"/>
                    <a:pt x="226" y="113"/>
                  </a:cubicBezTo>
                  <a:cubicBezTo>
                    <a:pt x="226" y="68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407109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416386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425663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434940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351084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59" y="205"/>
                    <a:pt x="226" y="159"/>
                    <a:pt x="226" y="91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60361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369638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5" y="0"/>
                    <a:pt x="0" y="46"/>
                    <a:pt x="0" y="91"/>
                  </a:cubicBezTo>
                  <a:cubicBezTo>
                    <a:pt x="0" y="159"/>
                    <a:pt x="45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78915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0" y="46"/>
                    <a:pt x="0" y="91"/>
                  </a:cubicBezTo>
                  <a:cubicBezTo>
                    <a:pt x="0" y="159"/>
                    <a:pt x="69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885558" y="4727116"/>
              <a:ext cx="32082" cy="32398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91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91" y="205"/>
                  </a:cubicBezTo>
                  <a:cubicBezTo>
                    <a:pt x="158" y="205"/>
                    <a:pt x="203" y="159"/>
                    <a:pt x="203" y="91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397832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58" y="205"/>
                    <a:pt x="226" y="159"/>
                    <a:pt x="226" y="91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407109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416386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425663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34940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51084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360361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369638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5" y="0"/>
                    <a:pt x="0" y="46"/>
                    <a:pt x="0" y="114"/>
                  </a:cubicBezTo>
                  <a:cubicBezTo>
                    <a:pt x="0" y="159"/>
                    <a:pt x="45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378915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3885558" y="4819885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91" y="226"/>
                  </a:cubicBezTo>
                  <a:cubicBezTo>
                    <a:pt x="158" y="226"/>
                    <a:pt x="203" y="159"/>
                    <a:pt x="203" y="114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397832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58" y="226"/>
                    <a:pt x="226" y="159"/>
                    <a:pt x="226" y="114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407109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416386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425663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434940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8"/>
          <p:cNvSpPr/>
          <p:nvPr/>
        </p:nvSpPr>
        <p:spPr>
          <a:xfrm rot="5400000" flipH="1">
            <a:off x="3447372" y="1023299"/>
            <a:ext cx="368818" cy="368967"/>
          </a:xfrm>
          <a:custGeom>
            <a:avLst/>
            <a:gdLst/>
            <a:ahLst/>
            <a:cxnLst/>
            <a:rect l="l" t="t" r="r" b="b"/>
            <a:pathLst>
              <a:path w="2484" h="2485" extrusionOk="0">
                <a:moveTo>
                  <a:pt x="1241" y="1"/>
                </a:moveTo>
                <a:cubicBezTo>
                  <a:pt x="564" y="1"/>
                  <a:pt x="0" y="543"/>
                  <a:pt x="0" y="1244"/>
                </a:cubicBezTo>
                <a:cubicBezTo>
                  <a:pt x="0" y="1921"/>
                  <a:pt x="564" y="2484"/>
                  <a:pt x="1241" y="2484"/>
                </a:cubicBezTo>
                <a:cubicBezTo>
                  <a:pt x="1942" y="2484"/>
                  <a:pt x="2484" y="1921"/>
                  <a:pt x="2484" y="1244"/>
                </a:cubicBezTo>
                <a:cubicBezTo>
                  <a:pt x="2484" y="543"/>
                  <a:pt x="1942" y="1"/>
                  <a:pt x="12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 rot="5400000" flipH="1">
            <a:off x="2967883" y="899244"/>
            <a:ext cx="499777" cy="1069636"/>
            <a:chOff x="8141717" y="310231"/>
            <a:chExt cx="531961" cy="1138516"/>
          </a:xfrm>
        </p:grpSpPr>
        <p:sp>
          <p:nvSpPr>
            <p:cNvPr id="166" name="Google Shape;166;p8"/>
            <p:cNvSpPr/>
            <p:nvPr/>
          </p:nvSpPr>
          <p:spPr>
            <a:xfrm>
              <a:off x="814171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59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14171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14171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59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4171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14171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14171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5" y="91"/>
                    <a:pt x="295" y="181"/>
                  </a:cubicBezTo>
                  <a:cubicBezTo>
                    <a:pt x="295" y="248"/>
                    <a:pt x="226" y="293"/>
                    <a:pt x="159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59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14171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14171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0"/>
                    <a:pt x="295" y="159"/>
                  </a:cubicBezTo>
                  <a:cubicBezTo>
                    <a:pt x="295" y="226"/>
                    <a:pt x="226" y="294"/>
                    <a:pt x="159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59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14171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59"/>
                  </a:cubicBezTo>
                  <a:cubicBezTo>
                    <a:pt x="295" y="226"/>
                    <a:pt x="226" y="295"/>
                    <a:pt x="159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14171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7"/>
                    <a:pt x="226" y="295"/>
                    <a:pt x="159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8263091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8"/>
                    <a:pt x="69" y="316"/>
                    <a:pt x="159" y="316"/>
                  </a:cubicBezTo>
                  <a:cubicBezTo>
                    <a:pt x="249" y="316"/>
                    <a:pt x="316" y="248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8263091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263091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8263091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8263091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4" y="91"/>
                    <a:pt x="294" y="158"/>
                  </a:cubicBezTo>
                  <a:cubicBezTo>
                    <a:pt x="294" y="227"/>
                    <a:pt x="226" y="294"/>
                    <a:pt x="159" y="294"/>
                  </a:cubicBezTo>
                  <a:cubicBezTo>
                    <a:pt x="90" y="294"/>
                    <a:pt x="24" y="227"/>
                    <a:pt x="24" y="158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8263091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4" y="91"/>
                    <a:pt x="294" y="181"/>
                  </a:cubicBezTo>
                  <a:cubicBezTo>
                    <a:pt x="294" y="248"/>
                    <a:pt x="226" y="293"/>
                    <a:pt x="159" y="293"/>
                  </a:cubicBezTo>
                  <a:cubicBezTo>
                    <a:pt x="90" y="293"/>
                    <a:pt x="24" y="248"/>
                    <a:pt x="24" y="181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0" y="91"/>
                    <a:pt x="0" y="181"/>
                  </a:cubicBezTo>
                  <a:cubicBezTo>
                    <a:pt x="0" y="248"/>
                    <a:pt x="69" y="338"/>
                    <a:pt x="159" y="338"/>
                  </a:cubicBezTo>
                  <a:cubicBezTo>
                    <a:pt x="249" y="338"/>
                    <a:pt x="316" y="248"/>
                    <a:pt x="316" y="181"/>
                  </a:cubicBezTo>
                  <a:cubicBezTo>
                    <a:pt x="316" y="91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263091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263091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0"/>
                    <a:pt x="294" y="159"/>
                  </a:cubicBezTo>
                  <a:cubicBezTo>
                    <a:pt x="294" y="226"/>
                    <a:pt x="226" y="294"/>
                    <a:pt x="159" y="294"/>
                  </a:cubicBezTo>
                  <a:cubicBezTo>
                    <a:pt x="90" y="294"/>
                    <a:pt x="24" y="226"/>
                    <a:pt x="24" y="159"/>
                  </a:cubicBezTo>
                  <a:cubicBezTo>
                    <a:pt x="24" y="90"/>
                    <a:pt x="90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0" y="69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69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263091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59"/>
                  </a:cubicBezTo>
                  <a:cubicBezTo>
                    <a:pt x="294" y="226"/>
                    <a:pt x="226" y="295"/>
                    <a:pt x="159" y="295"/>
                  </a:cubicBezTo>
                  <a:cubicBezTo>
                    <a:pt x="90" y="295"/>
                    <a:pt x="24" y="226"/>
                    <a:pt x="24" y="159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59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59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263091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7"/>
                    <a:pt x="226" y="295"/>
                    <a:pt x="159" y="295"/>
                  </a:cubicBezTo>
                  <a:cubicBezTo>
                    <a:pt x="90" y="295"/>
                    <a:pt x="24" y="227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70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70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38430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60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38430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38430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38430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38430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60" y="46"/>
                  </a:moveTo>
                  <a:cubicBezTo>
                    <a:pt x="226" y="46"/>
                    <a:pt x="272" y="91"/>
                    <a:pt x="272" y="158"/>
                  </a:cubicBezTo>
                  <a:cubicBezTo>
                    <a:pt x="272" y="227"/>
                    <a:pt x="226" y="294"/>
                    <a:pt x="160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838430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60" y="46"/>
                  </a:moveTo>
                  <a:cubicBezTo>
                    <a:pt x="226" y="46"/>
                    <a:pt x="272" y="91"/>
                    <a:pt x="272" y="181"/>
                  </a:cubicBezTo>
                  <a:cubicBezTo>
                    <a:pt x="272" y="248"/>
                    <a:pt x="226" y="293"/>
                    <a:pt x="160" y="293"/>
                  </a:cubicBezTo>
                  <a:cubicBezTo>
                    <a:pt x="91" y="293"/>
                    <a:pt x="24" y="248"/>
                    <a:pt x="24" y="181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60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38430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38430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0"/>
                    <a:pt x="272" y="159"/>
                  </a:cubicBezTo>
                  <a:cubicBezTo>
                    <a:pt x="272" y="226"/>
                    <a:pt x="226" y="294"/>
                    <a:pt x="160" y="294"/>
                  </a:cubicBezTo>
                  <a:cubicBezTo>
                    <a:pt x="91" y="294"/>
                    <a:pt x="24" y="226"/>
                    <a:pt x="24" y="159"/>
                  </a:cubicBezTo>
                  <a:cubicBezTo>
                    <a:pt x="24" y="90"/>
                    <a:pt x="91" y="24"/>
                    <a:pt x="160" y="24"/>
                  </a:cubicBezTo>
                  <a:close/>
                  <a:moveTo>
                    <a:pt x="160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60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38430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59"/>
                  </a:cubicBezTo>
                  <a:cubicBezTo>
                    <a:pt x="272" y="226"/>
                    <a:pt x="226" y="295"/>
                    <a:pt x="160" y="295"/>
                  </a:cubicBezTo>
                  <a:cubicBezTo>
                    <a:pt x="91" y="295"/>
                    <a:pt x="24" y="226"/>
                    <a:pt x="24" y="159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38430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7"/>
                    <a:pt x="226" y="295"/>
                    <a:pt x="160" y="295"/>
                  </a:cubicBezTo>
                  <a:cubicBezTo>
                    <a:pt x="91" y="295"/>
                    <a:pt x="24" y="227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8502204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8"/>
                    <a:pt x="91" y="316"/>
                    <a:pt x="158" y="316"/>
                  </a:cubicBezTo>
                  <a:cubicBezTo>
                    <a:pt x="248" y="316"/>
                    <a:pt x="317" y="248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502204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502204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7"/>
                    <a:pt x="91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502204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502204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46"/>
                  </a:moveTo>
                  <a:cubicBezTo>
                    <a:pt x="248" y="46"/>
                    <a:pt x="293" y="91"/>
                    <a:pt x="293" y="158"/>
                  </a:cubicBezTo>
                  <a:cubicBezTo>
                    <a:pt x="293" y="227"/>
                    <a:pt x="248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91" y="1"/>
                    <a:pt x="0" y="68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502204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8" y="46"/>
                  </a:moveTo>
                  <a:cubicBezTo>
                    <a:pt x="248" y="46"/>
                    <a:pt x="293" y="91"/>
                    <a:pt x="293" y="181"/>
                  </a:cubicBezTo>
                  <a:cubicBezTo>
                    <a:pt x="293" y="248"/>
                    <a:pt x="248" y="293"/>
                    <a:pt x="158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0"/>
                  </a:moveTo>
                  <a:cubicBezTo>
                    <a:pt x="91" y="0"/>
                    <a:pt x="0" y="91"/>
                    <a:pt x="0" y="181"/>
                  </a:cubicBezTo>
                  <a:cubicBezTo>
                    <a:pt x="0" y="248"/>
                    <a:pt x="91" y="338"/>
                    <a:pt x="158" y="338"/>
                  </a:cubicBezTo>
                  <a:cubicBezTo>
                    <a:pt x="248" y="338"/>
                    <a:pt x="317" y="248"/>
                    <a:pt x="317" y="181"/>
                  </a:cubicBezTo>
                  <a:cubicBezTo>
                    <a:pt x="317" y="91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502204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502204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0"/>
                    <a:pt x="293" y="159"/>
                  </a:cubicBezTo>
                  <a:cubicBezTo>
                    <a:pt x="293" y="226"/>
                    <a:pt x="248" y="294"/>
                    <a:pt x="158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8" y="24"/>
                  </a:cubicBezTo>
                  <a:close/>
                  <a:moveTo>
                    <a:pt x="158" y="0"/>
                  </a:moveTo>
                  <a:cubicBezTo>
                    <a:pt x="91" y="0"/>
                    <a:pt x="0" y="69"/>
                    <a:pt x="0" y="159"/>
                  </a:cubicBezTo>
                  <a:cubicBezTo>
                    <a:pt x="0" y="249"/>
                    <a:pt x="91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502204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59"/>
                  </a:cubicBezTo>
                  <a:cubicBezTo>
                    <a:pt x="293" y="226"/>
                    <a:pt x="248" y="295"/>
                    <a:pt x="158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59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59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8502204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7"/>
                    <a:pt x="248" y="295"/>
                    <a:pt x="158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70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70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8623579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7" y="316"/>
                    <a:pt x="316" y="248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623579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623579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623579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8623579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7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623579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46"/>
                  </a:moveTo>
                  <a:cubicBezTo>
                    <a:pt x="226" y="46"/>
                    <a:pt x="293" y="91"/>
                    <a:pt x="293" y="181"/>
                  </a:cubicBezTo>
                  <a:cubicBezTo>
                    <a:pt x="293" y="248"/>
                    <a:pt x="226" y="293"/>
                    <a:pt x="157" y="293"/>
                  </a:cubicBezTo>
                  <a:cubicBezTo>
                    <a:pt x="90" y="293"/>
                    <a:pt x="22" y="248"/>
                    <a:pt x="22" y="181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0"/>
                  </a:moveTo>
                  <a:cubicBezTo>
                    <a:pt x="67" y="0"/>
                    <a:pt x="0" y="91"/>
                    <a:pt x="0" y="181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7" y="338"/>
                    <a:pt x="316" y="248"/>
                    <a:pt x="316" y="181"/>
                  </a:cubicBezTo>
                  <a:cubicBezTo>
                    <a:pt x="316" y="91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8623579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623579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0"/>
                    <a:pt x="293" y="159"/>
                  </a:cubicBezTo>
                  <a:cubicBezTo>
                    <a:pt x="293" y="226"/>
                    <a:pt x="226" y="294"/>
                    <a:pt x="157" y="294"/>
                  </a:cubicBezTo>
                  <a:cubicBezTo>
                    <a:pt x="90" y="294"/>
                    <a:pt x="22" y="226"/>
                    <a:pt x="22" y="159"/>
                  </a:cubicBezTo>
                  <a:cubicBezTo>
                    <a:pt x="22" y="90"/>
                    <a:pt x="90" y="24"/>
                    <a:pt x="157" y="24"/>
                  </a:cubicBezTo>
                  <a:close/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7" y="316"/>
                    <a:pt x="316" y="249"/>
                    <a:pt x="316" y="159"/>
                  </a:cubicBezTo>
                  <a:cubicBezTo>
                    <a:pt x="316" y="6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623579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59"/>
                  </a:cubicBezTo>
                  <a:cubicBezTo>
                    <a:pt x="293" y="226"/>
                    <a:pt x="226" y="295"/>
                    <a:pt x="157" y="295"/>
                  </a:cubicBezTo>
                  <a:cubicBezTo>
                    <a:pt x="90" y="295"/>
                    <a:pt x="22" y="226"/>
                    <a:pt x="22" y="159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59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59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623579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7"/>
                    <a:pt x="226" y="295"/>
                    <a:pt x="157" y="295"/>
                  </a:cubicBezTo>
                  <a:cubicBezTo>
                    <a:pt x="90" y="295"/>
                    <a:pt x="22" y="227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70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70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8"/>
          <p:cNvSpPr txBox="1">
            <a:spLocks noGrp="1"/>
          </p:cNvSpPr>
          <p:nvPr>
            <p:ph type="title"/>
          </p:nvPr>
        </p:nvSpPr>
        <p:spPr>
          <a:xfrm>
            <a:off x="2037150" y="1792259"/>
            <a:ext cx="5069700" cy="20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/>
          <p:nvPr/>
        </p:nvSpPr>
        <p:spPr>
          <a:xfrm rot="1799980">
            <a:off x="6747889" y="688475"/>
            <a:ext cx="166492" cy="166491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0" y="159"/>
                </a:moveTo>
                <a:cubicBezTo>
                  <a:pt x="588" y="159"/>
                  <a:pt x="723" y="294"/>
                  <a:pt x="723" y="452"/>
                </a:cubicBezTo>
                <a:cubicBezTo>
                  <a:pt x="723" y="587"/>
                  <a:pt x="588" y="722"/>
                  <a:pt x="430" y="722"/>
                </a:cubicBezTo>
                <a:cubicBezTo>
                  <a:pt x="295" y="722"/>
                  <a:pt x="159" y="587"/>
                  <a:pt x="159" y="452"/>
                </a:cubicBezTo>
                <a:cubicBezTo>
                  <a:pt x="159" y="294"/>
                  <a:pt x="295" y="159"/>
                  <a:pt x="430" y="159"/>
                </a:cubicBezTo>
                <a:close/>
                <a:moveTo>
                  <a:pt x="430" y="0"/>
                </a:moveTo>
                <a:cubicBezTo>
                  <a:pt x="205" y="0"/>
                  <a:pt x="1" y="204"/>
                  <a:pt x="1" y="452"/>
                </a:cubicBezTo>
                <a:cubicBezTo>
                  <a:pt x="1" y="677"/>
                  <a:pt x="205" y="881"/>
                  <a:pt x="430" y="881"/>
                </a:cubicBezTo>
                <a:cubicBezTo>
                  <a:pt x="678" y="881"/>
                  <a:pt x="882" y="677"/>
                  <a:pt x="882" y="452"/>
                </a:cubicBezTo>
                <a:cubicBezTo>
                  <a:pt x="882" y="204"/>
                  <a:pt x="678" y="0"/>
                  <a:pt x="4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rot="5400000">
            <a:off x="5291743" y="3681670"/>
            <a:ext cx="1172246" cy="144972"/>
          </a:xfrm>
          <a:custGeom>
            <a:avLst/>
            <a:gdLst/>
            <a:ahLst/>
            <a:cxnLst/>
            <a:rect l="l" t="t" r="r" b="b"/>
            <a:pathLst>
              <a:path w="6210" h="768" extrusionOk="0">
                <a:moveTo>
                  <a:pt x="656" y="0"/>
                </a:moveTo>
                <a:lnTo>
                  <a:pt x="0" y="609"/>
                </a:lnTo>
                <a:lnTo>
                  <a:pt x="114" y="723"/>
                </a:lnTo>
                <a:lnTo>
                  <a:pt x="656" y="226"/>
                </a:lnTo>
                <a:lnTo>
                  <a:pt x="1288" y="768"/>
                </a:lnTo>
                <a:lnTo>
                  <a:pt x="1896" y="226"/>
                </a:lnTo>
                <a:lnTo>
                  <a:pt x="2507" y="768"/>
                </a:lnTo>
                <a:lnTo>
                  <a:pt x="3115" y="226"/>
                </a:lnTo>
                <a:lnTo>
                  <a:pt x="3726" y="768"/>
                </a:lnTo>
                <a:lnTo>
                  <a:pt x="4334" y="226"/>
                </a:lnTo>
                <a:lnTo>
                  <a:pt x="4945" y="768"/>
                </a:lnTo>
                <a:lnTo>
                  <a:pt x="5553" y="226"/>
                </a:lnTo>
                <a:lnTo>
                  <a:pt x="6119" y="723"/>
                </a:lnTo>
                <a:lnTo>
                  <a:pt x="6209" y="609"/>
                </a:lnTo>
                <a:lnTo>
                  <a:pt x="5553" y="0"/>
                </a:lnTo>
                <a:lnTo>
                  <a:pt x="4945" y="564"/>
                </a:lnTo>
                <a:lnTo>
                  <a:pt x="4334" y="0"/>
                </a:lnTo>
                <a:lnTo>
                  <a:pt x="3726" y="564"/>
                </a:lnTo>
                <a:lnTo>
                  <a:pt x="3115" y="0"/>
                </a:lnTo>
                <a:lnTo>
                  <a:pt x="2507" y="564"/>
                </a:lnTo>
                <a:lnTo>
                  <a:pt x="1896" y="0"/>
                </a:lnTo>
                <a:lnTo>
                  <a:pt x="1288" y="564"/>
                </a:lnTo>
                <a:lnTo>
                  <a:pt x="6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7117921" y="2577439"/>
            <a:ext cx="476021" cy="476021"/>
          </a:xfrm>
          <a:custGeom>
            <a:avLst/>
            <a:gdLst/>
            <a:ahLst/>
            <a:cxnLst/>
            <a:rect l="l" t="t" r="r" b="b"/>
            <a:pathLst>
              <a:path w="1514" h="1514" extrusionOk="0">
                <a:moveTo>
                  <a:pt x="746" y="0"/>
                </a:moveTo>
                <a:cubicBezTo>
                  <a:pt x="340" y="0"/>
                  <a:pt x="0" y="340"/>
                  <a:pt x="0" y="768"/>
                </a:cubicBezTo>
                <a:cubicBezTo>
                  <a:pt x="0" y="1174"/>
                  <a:pt x="340" y="1513"/>
                  <a:pt x="746" y="1513"/>
                </a:cubicBezTo>
                <a:cubicBezTo>
                  <a:pt x="1174" y="1513"/>
                  <a:pt x="1514" y="1174"/>
                  <a:pt x="1514" y="768"/>
                </a:cubicBezTo>
                <a:cubicBezTo>
                  <a:pt x="1514" y="340"/>
                  <a:pt x="1174" y="0"/>
                  <a:pt x="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472602" y="2755145"/>
            <a:ext cx="298588" cy="298291"/>
          </a:xfrm>
          <a:custGeom>
            <a:avLst/>
            <a:gdLst/>
            <a:ahLst/>
            <a:cxnLst/>
            <a:rect l="l" t="t" r="r" b="b"/>
            <a:pathLst>
              <a:path w="2011" h="2009" extrusionOk="0">
                <a:moveTo>
                  <a:pt x="1875" y="136"/>
                </a:moveTo>
                <a:lnTo>
                  <a:pt x="1423" y="1828"/>
                </a:lnTo>
                <a:lnTo>
                  <a:pt x="813" y="1196"/>
                </a:lnTo>
                <a:lnTo>
                  <a:pt x="181" y="587"/>
                </a:lnTo>
                <a:lnTo>
                  <a:pt x="1875" y="136"/>
                </a:lnTo>
                <a:close/>
                <a:moveTo>
                  <a:pt x="2010" y="0"/>
                </a:moveTo>
                <a:lnTo>
                  <a:pt x="0" y="542"/>
                </a:lnTo>
                <a:lnTo>
                  <a:pt x="1468" y="2009"/>
                </a:lnTo>
                <a:lnTo>
                  <a:pt x="201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6157063" y="3344884"/>
            <a:ext cx="148" cy="14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5030858" y="3344884"/>
            <a:ext cx="148" cy="14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noFill/>
          <a:ln w="1725" cap="flat" cmpd="sng">
            <a:solidFill>
              <a:srgbClr val="EBB347"/>
            </a:solidFill>
            <a:prstDash val="solid"/>
            <a:miter lim="18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9"/>
          <p:cNvGrpSpPr/>
          <p:nvPr/>
        </p:nvGrpSpPr>
        <p:grpSpPr>
          <a:xfrm rot="1799950">
            <a:off x="6420212" y="792255"/>
            <a:ext cx="261298" cy="260492"/>
            <a:chOff x="7577990" y="4017361"/>
            <a:chExt cx="153773" cy="153299"/>
          </a:xfrm>
        </p:grpSpPr>
        <p:sp>
          <p:nvSpPr>
            <p:cNvPr id="225" name="Google Shape;225;p9"/>
            <p:cNvSpPr/>
            <p:nvPr/>
          </p:nvSpPr>
          <p:spPr>
            <a:xfrm>
              <a:off x="7642312" y="4017361"/>
              <a:ext cx="25128" cy="153299"/>
            </a:xfrm>
            <a:custGeom>
              <a:avLst/>
              <a:gdLst/>
              <a:ahLst/>
              <a:cxnLst/>
              <a:rect l="l" t="t" r="r" b="b"/>
              <a:pathLst>
                <a:path w="159" h="970" extrusionOk="0">
                  <a:moveTo>
                    <a:pt x="0" y="0"/>
                  </a:moveTo>
                  <a:lnTo>
                    <a:pt x="0" y="970"/>
                  </a:lnTo>
                  <a:lnTo>
                    <a:pt x="159" y="97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577990" y="4081525"/>
              <a:ext cx="153773" cy="24970"/>
            </a:xfrm>
            <a:custGeom>
              <a:avLst/>
              <a:gdLst/>
              <a:ahLst/>
              <a:cxnLst/>
              <a:rect l="l" t="t" r="r" b="b"/>
              <a:pathLst>
                <a:path w="973" h="158" extrusionOk="0">
                  <a:moveTo>
                    <a:pt x="1" y="0"/>
                  </a:moveTo>
                  <a:lnTo>
                    <a:pt x="1" y="157"/>
                  </a:lnTo>
                  <a:lnTo>
                    <a:pt x="972" y="15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>
            <a:off x="671868" y="607833"/>
            <a:ext cx="2292784" cy="1678960"/>
            <a:chOff x="424970" y="410270"/>
            <a:chExt cx="1801653" cy="1319314"/>
          </a:xfrm>
        </p:grpSpPr>
        <p:sp>
          <p:nvSpPr>
            <p:cNvPr id="228" name="Google Shape;228;p9"/>
            <p:cNvSpPr/>
            <p:nvPr/>
          </p:nvSpPr>
          <p:spPr>
            <a:xfrm>
              <a:off x="910151" y="956138"/>
              <a:ext cx="139075" cy="139233"/>
            </a:xfrm>
            <a:custGeom>
              <a:avLst/>
              <a:gdLst/>
              <a:ahLst/>
              <a:cxnLst/>
              <a:rect l="l" t="t" r="r" b="b"/>
              <a:pathLst>
                <a:path w="880" h="881" extrusionOk="0">
                  <a:moveTo>
                    <a:pt x="452" y="158"/>
                  </a:moveTo>
                  <a:cubicBezTo>
                    <a:pt x="587" y="158"/>
                    <a:pt x="723" y="293"/>
                    <a:pt x="723" y="429"/>
                  </a:cubicBezTo>
                  <a:cubicBezTo>
                    <a:pt x="723" y="588"/>
                    <a:pt x="587" y="723"/>
                    <a:pt x="452" y="723"/>
                  </a:cubicBezTo>
                  <a:cubicBezTo>
                    <a:pt x="293" y="723"/>
                    <a:pt x="157" y="588"/>
                    <a:pt x="157" y="429"/>
                  </a:cubicBezTo>
                  <a:cubicBezTo>
                    <a:pt x="157" y="293"/>
                    <a:pt x="293" y="158"/>
                    <a:pt x="452" y="158"/>
                  </a:cubicBezTo>
                  <a:close/>
                  <a:moveTo>
                    <a:pt x="452" y="1"/>
                  </a:moveTo>
                  <a:cubicBezTo>
                    <a:pt x="203" y="1"/>
                    <a:pt x="0" y="203"/>
                    <a:pt x="0" y="429"/>
                  </a:cubicBezTo>
                  <a:cubicBezTo>
                    <a:pt x="0" y="678"/>
                    <a:pt x="203" y="880"/>
                    <a:pt x="452" y="880"/>
                  </a:cubicBezTo>
                  <a:cubicBezTo>
                    <a:pt x="678" y="880"/>
                    <a:pt x="880" y="678"/>
                    <a:pt x="880" y="429"/>
                  </a:cubicBezTo>
                  <a:cubicBezTo>
                    <a:pt x="880" y="203"/>
                    <a:pt x="67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24970" y="410270"/>
              <a:ext cx="121375" cy="981428"/>
            </a:xfrm>
            <a:custGeom>
              <a:avLst/>
              <a:gdLst/>
              <a:ahLst/>
              <a:cxnLst/>
              <a:rect l="l" t="t" r="r" b="b"/>
              <a:pathLst>
                <a:path w="768" h="6210" extrusionOk="0">
                  <a:moveTo>
                    <a:pt x="157" y="0"/>
                  </a:moveTo>
                  <a:lnTo>
                    <a:pt x="45" y="90"/>
                  </a:lnTo>
                  <a:lnTo>
                    <a:pt x="542" y="656"/>
                  </a:lnTo>
                  <a:lnTo>
                    <a:pt x="0" y="1264"/>
                  </a:lnTo>
                  <a:lnTo>
                    <a:pt x="542" y="1875"/>
                  </a:lnTo>
                  <a:lnTo>
                    <a:pt x="0" y="2483"/>
                  </a:lnTo>
                  <a:lnTo>
                    <a:pt x="542" y="3115"/>
                  </a:lnTo>
                  <a:lnTo>
                    <a:pt x="0" y="3726"/>
                  </a:lnTo>
                  <a:lnTo>
                    <a:pt x="542" y="4334"/>
                  </a:lnTo>
                  <a:lnTo>
                    <a:pt x="0" y="4945"/>
                  </a:lnTo>
                  <a:lnTo>
                    <a:pt x="542" y="5553"/>
                  </a:lnTo>
                  <a:lnTo>
                    <a:pt x="45" y="6119"/>
                  </a:lnTo>
                  <a:lnTo>
                    <a:pt x="157" y="6209"/>
                  </a:lnTo>
                  <a:lnTo>
                    <a:pt x="768" y="5553"/>
                  </a:lnTo>
                  <a:lnTo>
                    <a:pt x="202" y="4945"/>
                  </a:lnTo>
                  <a:lnTo>
                    <a:pt x="768" y="4334"/>
                  </a:lnTo>
                  <a:lnTo>
                    <a:pt x="202" y="3726"/>
                  </a:lnTo>
                  <a:lnTo>
                    <a:pt x="768" y="3115"/>
                  </a:lnTo>
                  <a:lnTo>
                    <a:pt x="202" y="2483"/>
                  </a:lnTo>
                  <a:lnTo>
                    <a:pt x="768" y="1875"/>
                  </a:lnTo>
                  <a:lnTo>
                    <a:pt x="202" y="1264"/>
                  </a:lnTo>
                  <a:lnTo>
                    <a:pt x="768" y="65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03238" y="410270"/>
              <a:ext cx="117740" cy="981428"/>
            </a:xfrm>
            <a:custGeom>
              <a:avLst/>
              <a:gdLst/>
              <a:ahLst/>
              <a:cxnLst/>
              <a:rect l="l" t="t" r="r" b="b"/>
              <a:pathLst>
                <a:path w="745" h="6210" extrusionOk="0">
                  <a:moveTo>
                    <a:pt x="158" y="0"/>
                  </a:moveTo>
                  <a:lnTo>
                    <a:pt x="46" y="90"/>
                  </a:lnTo>
                  <a:lnTo>
                    <a:pt x="543" y="656"/>
                  </a:lnTo>
                  <a:lnTo>
                    <a:pt x="1" y="1264"/>
                  </a:lnTo>
                  <a:lnTo>
                    <a:pt x="543" y="1875"/>
                  </a:lnTo>
                  <a:lnTo>
                    <a:pt x="1" y="2483"/>
                  </a:lnTo>
                  <a:lnTo>
                    <a:pt x="543" y="3115"/>
                  </a:lnTo>
                  <a:lnTo>
                    <a:pt x="1" y="3726"/>
                  </a:lnTo>
                  <a:lnTo>
                    <a:pt x="543" y="4334"/>
                  </a:lnTo>
                  <a:lnTo>
                    <a:pt x="1" y="4945"/>
                  </a:lnTo>
                  <a:lnTo>
                    <a:pt x="543" y="5553"/>
                  </a:lnTo>
                  <a:lnTo>
                    <a:pt x="46" y="6119"/>
                  </a:lnTo>
                  <a:lnTo>
                    <a:pt x="158" y="6209"/>
                  </a:lnTo>
                  <a:lnTo>
                    <a:pt x="745" y="5553"/>
                  </a:lnTo>
                  <a:lnTo>
                    <a:pt x="203" y="4945"/>
                  </a:lnTo>
                  <a:lnTo>
                    <a:pt x="745" y="4334"/>
                  </a:lnTo>
                  <a:lnTo>
                    <a:pt x="203" y="3726"/>
                  </a:lnTo>
                  <a:lnTo>
                    <a:pt x="745" y="3115"/>
                  </a:lnTo>
                  <a:lnTo>
                    <a:pt x="203" y="2483"/>
                  </a:lnTo>
                  <a:lnTo>
                    <a:pt x="745" y="1875"/>
                  </a:lnTo>
                  <a:lnTo>
                    <a:pt x="203" y="1264"/>
                  </a:lnTo>
                  <a:lnTo>
                    <a:pt x="745" y="6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163330" y="602920"/>
              <a:ext cx="1063293" cy="1063293"/>
            </a:xfrm>
            <a:custGeom>
              <a:avLst/>
              <a:gdLst/>
              <a:ahLst/>
              <a:cxnLst/>
              <a:rect l="l" t="t" r="r" b="b"/>
              <a:pathLst>
                <a:path w="6728" h="6728" extrusionOk="0">
                  <a:moveTo>
                    <a:pt x="3365" y="45"/>
                  </a:moveTo>
                  <a:cubicBezTo>
                    <a:pt x="5171" y="45"/>
                    <a:pt x="6661" y="1535"/>
                    <a:pt x="6661" y="3365"/>
                  </a:cubicBezTo>
                  <a:cubicBezTo>
                    <a:pt x="6661" y="5171"/>
                    <a:pt x="5171" y="6661"/>
                    <a:pt x="3365" y="6661"/>
                  </a:cubicBezTo>
                  <a:cubicBezTo>
                    <a:pt x="1535" y="6661"/>
                    <a:pt x="45" y="5171"/>
                    <a:pt x="45" y="3365"/>
                  </a:cubicBezTo>
                  <a:cubicBezTo>
                    <a:pt x="45" y="1535"/>
                    <a:pt x="1535" y="45"/>
                    <a:pt x="3365" y="45"/>
                  </a:cubicBezTo>
                  <a:close/>
                  <a:moveTo>
                    <a:pt x="3365" y="0"/>
                  </a:moveTo>
                  <a:cubicBezTo>
                    <a:pt x="1490" y="0"/>
                    <a:pt x="0" y="1490"/>
                    <a:pt x="0" y="3365"/>
                  </a:cubicBezTo>
                  <a:cubicBezTo>
                    <a:pt x="0" y="5216"/>
                    <a:pt x="1490" y="6727"/>
                    <a:pt x="3365" y="6727"/>
                  </a:cubicBezTo>
                  <a:cubicBezTo>
                    <a:pt x="5216" y="6727"/>
                    <a:pt x="6728" y="5216"/>
                    <a:pt x="6728" y="3365"/>
                  </a:cubicBezTo>
                  <a:cubicBezTo>
                    <a:pt x="6728" y="1490"/>
                    <a:pt x="5216" y="0"/>
                    <a:pt x="336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402444" y="842034"/>
              <a:ext cx="581587" cy="581587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52" y="67"/>
                  </a:moveTo>
                  <a:cubicBezTo>
                    <a:pt x="2822" y="67"/>
                    <a:pt x="3634" y="858"/>
                    <a:pt x="3634" y="1852"/>
                  </a:cubicBezTo>
                  <a:cubicBezTo>
                    <a:pt x="3634" y="2821"/>
                    <a:pt x="2822" y="3634"/>
                    <a:pt x="1852" y="3634"/>
                  </a:cubicBezTo>
                  <a:cubicBezTo>
                    <a:pt x="858" y="3634"/>
                    <a:pt x="67" y="2821"/>
                    <a:pt x="67" y="1852"/>
                  </a:cubicBezTo>
                  <a:cubicBezTo>
                    <a:pt x="67" y="858"/>
                    <a:pt x="858" y="67"/>
                    <a:pt x="1852" y="67"/>
                  </a:cubicBezTo>
                  <a:close/>
                  <a:moveTo>
                    <a:pt x="1852" y="1"/>
                  </a:moveTo>
                  <a:cubicBezTo>
                    <a:pt x="835" y="1"/>
                    <a:pt x="1" y="835"/>
                    <a:pt x="1" y="1852"/>
                  </a:cubicBezTo>
                  <a:cubicBezTo>
                    <a:pt x="1" y="2867"/>
                    <a:pt x="835" y="3679"/>
                    <a:pt x="1852" y="3679"/>
                  </a:cubicBezTo>
                  <a:cubicBezTo>
                    <a:pt x="2867" y="3679"/>
                    <a:pt x="3679" y="2867"/>
                    <a:pt x="3679" y="1852"/>
                  </a:cubicBezTo>
                  <a:cubicBezTo>
                    <a:pt x="3679" y="835"/>
                    <a:pt x="2867" y="1"/>
                    <a:pt x="18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602205" y="1041796"/>
              <a:ext cx="185697" cy="185697"/>
            </a:xfrm>
            <a:custGeom>
              <a:avLst/>
              <a:gdLst/>
              <a:ahLst/>
              <a:cxnLst/>
              <a:rect l="l" t="t" r="r" b="b"/>
              <a:pathLst>
                <a:path w="1175" h="1175" extrusionOk="0">
                  <a:moveTo>
                    <a:pt x="588" y="46"/>
                  </a:moveTo>
                  <a:cubicBezTo>
                    <a:pt x="880" y="46"/>
                    <a:pt x="1106" y="293"/>
                    <a:pt x="1106" y="588"/>
                  </a:cubicBezTo>
                  <a:cubicBezTo>
                    <a:pt x="1106" y="880"/>
                    <a:pt x="880" y="1106"/>
                    <a:pt x="588" y="1106"/>
                  </a:cubicBezTo>
                  <a:cubicBezTo>
                    <a:pt x="293" y="1106"/>
                    <a:pt x="46" y="880"/>
                    <a:pt x="46" y="588"/>
                  </a:cubicBezTo>
                  <a:cubicBezTo>
                    <a:pt x="46" y="293"/>
                    <a:pt x="293" y="46"/>
                    <a:pt x="588" y="46"/>
                  </a:cubicBezTo>
                  <a:close/>
                  <a:moveTo>
                    <a:pt x="588" y="1"/>
                  </a:moveTo>
                  <a:cubicBezTo>
                    <a:pt x="248" y="1"/>
                    <a:pt x="1" y="248"/>
                    <a:pt x="1" y="588"/>
                  </a:cubicBezTo>
                  <a:cubicBezTo>
                    <a:pt x="1" y="904"/>
                    <a:pt x="248" y="1175"/>
                    <a:pt x="588" y="1175"/>
                  </a:cubicBezTo>
                  <a:cubicBezTo>
                    <a:pt x="904" y="1175"/>
                    <a:pt x="1175" y="904"/>
                    <a:pt x="1175" y="588"/>
                  </a:cubicBezTo>
                  <a:cubicBezTo>
                    <a:pt x="1175" y="248"/>
                    <a:pt x="904" y="1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9"/>
            <p:cNvGrpSpPr/>
            <p:nvPr/>
          </p:nvGrpSpPr>
          <p:grpSpPr>
            <a:xfrm>
              <a:off x="981565" y="1576128"/>
              <a:ext cx="153773" cy="153457"/>
              <a:chOff x="999127" y="1512753"/>
              <a:chExt cx="153773" cy="153457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1063449" y="1512753"/>
                <a:ext cx="25286" cy="15345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1" extrusionOk="0">
                    <a:moveTo>
                      <a:pt x="0" y="1"/>
                    </a:moveTo>
                    <a:lnTo>
                      <a:pt x="0" y="970"/>
                    </a:lnTo>
                    <a:lnTo>
                      <a:pt x="159" y="970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999127" y="1576917"/>
                <a:ext cx="153773" cy="2512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972" y="15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" name="Google Shape;237;p9"/>
          <p:cNvSpPr/>
          <p:nvPr/>
        </p:nvSpPr>
        <p:spPr>
          <a:xfrm>
            <a:off x="6724743" y="3808595"/>
            <a:ext cx="1188870" cy="297663"/>
          </a:xfrm>
          <a:custGeom>
            <a:avLst/>
            <a:gdLst/>
            <a:ahLst/>
            <a:cxnLst/>
            <a:rect l="l" t="t" r="r" b="b"/>
            <a:pathLst>
              <a:path w="6051" h="1515" extrusionOk="0">
                <a:moveTo>
                  <a:pt x="1" y="1"/>
                </a:moveTo>
                <a:lnTo>
                  <a:pt x="1" y="1514"/>
                </a:lnTo>
                <a:lnTo>
                  <a:pt x="6051" y="1514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9"/>
          <p:cNvGrpSpPr/>
          <p:nvPr/>
        </p:nvGrpSpPr>
        <p:grpSpPr>
          <a:xfrm>
            <a:off x="6622250" y="3733283"/>
            <a:ext cx="1087006" cy="279583"/>
            <a:chOff x="3510847" y="4630870"/>
            <a:chExt cx="874432" cy="224890"/>
          </a:xfrm>
        </p:grpSpPr>
        <p:sp>
          <p:nvSpPr>
            <p:cNvPr id="239" name="Google Shape;239;p9"/>
            <p:cNvSpPr/>
            <p:nvPr/>
          </p:nvSpPr>
          <p:spPr>
            <a:xfrm>
              <a:off x="351084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59" y="227"/>
                    <a:pt x="226" y="181"/>
                    <a:pt x="226" y="113"/>
                  </a:cubicBezTo>
                  <a:cubicBezTo>
                    <a:pt x="226" y="68"/>
                    <a:pt x="15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60361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6" y="1"/>
                    <a:pt x="0" y="68"/>
                    <a:pt x="0" y="113"/>
                  </a:cubicBezTo>
                  <a:cubicBezTo>
                    <a:pt x="0" y="181"/>
                    <a:pt x="46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69638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45" y="1"/>
                    <a:pt x="0" y="68"/>
                    <a:pt x="0" y="113"/>
                  </a:cubicBezTo>
                  <a:cubicBezTo>
                    <a:pt x="0" y="181"/>
                    <a:pt x="45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78915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cubicBezTo>
                    <a:pt x="69" y="1"/>
                    <a:pt x="0" y="68"/>
                    <a:pt x="0" y="113"/>
                  </a:cubicBezTo>
                  <a:cubicBezTo>
                    <a:pt x="0" y="181"/>
                    <a:pt x="69" y="227"/>
                    <a:pt x="114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885558" y="4630870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91" y="227"/>
                  </a:cubicBezTo>
                  <a:cubicBezTo>
                    <a:pt x="158" y="227"/>
                    <a:pt x="203" y="181"/>
                    <a:pt x="203" y="113"/>
                  </a:cubicBezTo>
                  <a:cubicBezTo>
                    <a:pt x="203" y="68"/>
                    <a:pt x="158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978327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58" y="227"/>
                    <a:pt x="226" y="181"/>
                    <a:pt x="226" y="113"/>
                  </a:cubicBezTo>
                  <a:cubicBezTo>
                    <a:pt x="226" y="68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07109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163866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cubicBezTo>
                    <a:pt x="46" y="1"/>
                    <a:pt x="1" y="68"/>
                    <a:pt x="1" y="113"/>
                  </a:cubicBezTo>
                  <a:cubicBezTo>
                    <a:pt x="1" y="181"/>
                    <a:pt x="46" y="227"/>
                    <a:pt x="113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256635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349404" y="463087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1"/>
                  </a:moveTo>
                  <a:cubicBezTo>
                    <a:pt x="67" y="1"/>
                    <a:pt x="0" y="68"/>
                    <a:pt x="0" y="113"/>
                  </a:cubicBezTo>
                  <a:cubicBezTo>
                    <a:pt x="0" y="181"/>
                    <a:pt x="67" y="227"/>
                    <a:pt x="112" y="227"/>
                  </a:cubicBezTo>
                  <a:cubicBezTo>
                    <a:pt x="181" y="227"/>
                    <a:pt x="226" y="181"/>
                    <a:pt x="226" y="113"/>
                  </a:cubicBezTo>
                  <a:cubicBezTo>
                    <a:pt x="226" y="68"/>
                    <a:pt x="18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51084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59" y="205"/>
                    <a:pt x="226" y="159"/>
                    <a:pt x="226" y="91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60361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0" y="159"/>
                    <a:pt x="46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69638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45" y="0"/>
                    <a:pt x="0" y="46"/>
                    <a:pt x="0" y="91"/>
                  </a:cubicBezTo>
                  <a:cubicBezTo>
                    <a:pt x="0" y="159"/>
                    <a:pt x="45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78915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4" y="0"/>
                  </a:moveTo>
                  <a:cubicBezTo>
                    <a:pt x="69" y="0"/>
                    <a:pt x="0" y="46"/>
                    <a:pt x="0" y="91"/>
                  </a:cubicBezTo>
                  <a:cubicBezTo>
                    <a:pt x="0" y="159"/>
                    <a:pt x="69" y="205"/>
                    <a:pt x="114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885558" y="4727116"/>
              <a:ext cx="32082" cy="32398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91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91" y="205"/>
                  </a:cubicBezTo>
                  <a:cubicBezTo>
                    <a:pt x="158" y="205"/>
                    <a:pt x="203" y="159"/>
                    <a:pt x="203" y="91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978327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58" y="205"/>
                    <a:pt x="226" y="159"/>
                    <a:pt x="226" y="91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07109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163866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3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59"/>
                    <a:pt x="46" y="205"/>
                    <a:pt x="113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256635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349404" y="4727116"/>
              <a:ext cx="35875" cy="32398"/>
            </a:xfrm>
            <a:custGeom>
              <a:avLst/>
              <a:gdLst/>
              <a:ahLst/>
              <a:cxnLst/>
              <a:rect l="l" t="t" r="r" b="b"/>
              <a:pathLst>
                <a:path w="227" h="205" extrusionOk="0">
                  <a:moveTo>
                    <a:pt x="112" y="0"/>
                  </a:moveTo>
                  <a:cubicBezTo>
                    <a:pt x="67" y="0"/>
                    <a:pt x="0" y="46"/>
                    <a:pt x="0" y="91"/>
                  </a:cubicBezTo>
                  <a:cubicBezTo>
                    <a:pt x="0" y="159"/>
                    <a:pt x="67" y="205"/>
                    <a:pt x="112" y="205"/>
                  </a:cubicBezTo>
                  <a:cubicBezTo>
                    <a:pt x="181" y="205"/>
                    <a:pt x="226" y="159"/>
                    <a:pt x="226" y="91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1084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59" y="226"/>
                    <a:pt x="226" y="159"/>
                    <a:pt x="226" y="114"/>
                  </a:cubicBezTo>
                  <a:cubicBezTo>
                    <a:pt x="226" y="46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360361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59"/>
                    <a:pt x="46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69638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45" y="0"/>
                    <a:pt x="0" y="46"/>
                    <a:pt x="0" y="114"/>
                  </a:cubicBezTo>
                  <a:cubicBezTo>
                    <a:pt x="0" y="159"/>
                    <a:pt x="45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78915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59"/>
                    <a:pt x="69" y="226"/>
                    <a:pt x="114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885558" y="4819885"/>
              <a:ext cx="32082" cy="35875"/>
            </a:xfrm>
            <a:custGeom>
              <a:avLst/>
              <a:gdLst/>
              <a:ahLst/>
              <a:cxnLst/>
              <a:rect l="l" t="t" r="r" b="b"/>
              <a:pathLst>
                <a:path w="203" h="227" extrusionOk="0">
                  <a:moveTo>
                    <a:pt x="91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91" y="226"/>
                  </a:cubicBezTo>
                  <a:cubicBezTo>
                    <a:pt x="158" y="226"/>
                    <a:pt x="203" y="159"/>
                    <a:pt x="203" y="114"/>
                  </a:cubicBezTo>
                  <a:cubicBezTo>
                    <a:pt x="203" y="46"/>
                    <a:pt x="158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978327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58" y="226"/>
                    <a:pt x="226" y="159"/>
                    <a:pt x="226" y="114"/>
                  </a:cubicBezTo>
                  <a:cubicBezTo>
                    <a:pt x="226" y="46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07109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163866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59"/>
                    <a:pt x="46" y="226"/>
                    <a:pt x="113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256635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349404" y="4819885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2" y="0"/>
                  </a:moveTo>
                  <a:cubicBezTo>
                    <a:pt x="67" y="0"/>
                    <a:pt x="0" y="46"/>
                    <a:pt x="0" y="114"/>
                  </a:cubicBezTo>
                  <a:cubicBezTo>
                    <a:pt x="0" y="159"/>
                    <a:pt x="67" y="226"/>
                    <a:pt x="112" y="226"/>
                  </a:cubicBezTo>
                  <a:cubicBezTo>
                    <a:pt x="181" y="226"/>
                    <a:pt x="226" y="159"/>
                    <a:pt x="226" y="114"/>
                  </a:cubicBezTo>
                  <a:cubicBezTo>
                    <a:pt x="226" y="46"/>
                    <a:pt x="181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9"/>
          <p:cNvSpPr/>
          <p:nvPr/>
        </p:nvSpPr>
        <p:spPr>
          <a:xfrm>
            <a:off x="1325100" y="3345021"/>
            <a:ext cx="958868" cy="958719"/>
          </a:xfrm>
          <a:custGeom>
            <a:avLst/>
            <a:gdLst/>
            <a:ahLst/>
            <a:cxnLst/>
            <a:rect l="l" t="t" r="r" b="b"/>
            <a:pathLst>
              <a:path w="6458" h="6457" extrusionOk="0">
                <a:moveTo>
                  <a:pt x="3228" y="0"/>
                </a:moveTo>
                <a:cubicBezTo>
                  <a:pt x="1446" y="0"/>
                  <a:pt x="1" y="1445"/>
                  <a:pt x="1" y="3227"/>
                </a:cubicBezTo>
                <a:cubicBezTo>
                  <a:pt x="1" y="5012"/>
                  <a:pt x="1446" y="6457"/>
                  <a:pt x="3228" y="6457"/>
                </a:cubicBezTo>
                <a:cubicBezTo>
                  <a:pt x="5012" y="6457"/>
                  <a:pt x="6457" y="5012"/>
                  <a:pt x="6457" y="3227"/>
                </a:cubicBezTo>
                <a:cubicBezTo>
                  <a:pt x="6457" y="1445"/>
                  <a:pt x="5012" y="0"/>
                  <a:pt x="32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9"/>
          <p:cNvGrpSpPr/>
          <p:nvPr/>
        </p:nvGrpSpPr>
        <p:grpSpPr>
          <a:xfrm>
            <a:off x="1499413" y="3468852"/>
            <a:ext cx="898440" cy="902004"/>
            <a:chOff x="496246" y="3392789"/>
            <a:chExt cx="956296" cy="960089"/>
          </a:xfrm>
        </p:grpSpPr>
        <p:sp>
          <p:nvSpPr>
            <p:cNvPr id="271" name="Google Shape;271;p9"/>
            <p:cNvSpPr/>
            <p:nvPr/>
          </p:nvSpPr>
          <p:spPr>
            <a:xfrm>
              <a:off x="1441637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1438160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39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lnTo>
                    <a:pt x="0" y="39"/>
                  </a:lnTo>
                  <a:cubicBezTo>
                    <a:pt x="0" y="63"/>
                    <a:pt x="22" y="63"/>
                    <a:pt x="22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1373997" y="413857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1370204" y="4135732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46" y="19"/>
                  </a:moveTo>
                  <a:cubicBezTo>
                    <a:pt x="69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114" y="64"/>
                    <a:pt x="114" y="19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1373997" y="407062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39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1370204" y="4067301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lnTo>
                    <a:pt x="1" y="45"/>
                  </a:lnTo>
                  <a:cubicBezTo>
                    <a:pt x="1" y="67"/>
                    <a:pt x="24" y="67"/>
                    <a:pt x="24" y="90"/>
                  </a:cubicBezTo>
                  <a:lnTo>
                    <a:pt x="91" y="90"/>
                  </a:lnTo>
                  <a:cubicBezTo>
                    <a:pt x="114" y="67"/>
                    <a:pt x="114" y="45"/>
                    <a:pt x="91" y="22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1238399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1234606" y="4271330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18"/>
                  </a:moveTo>
                  <a:lnTo>
                    <a:pt x="69" y="40"/>
                  </a:lnTo>
                  <a:cubicBezTo>
                    <a:pt x="69" y="52"/>
                    <a:pt x="63" y="58"/>
                    <a:pt x="58" y="58"/>
                  </a:cubicBezTo>
                  <a:cubicBezTo>
                    <a:pt x="52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46" y="85"/>
                    <a:pt x="46" y="85"/>
                    <a:pt x="69" y="85"/>
                  </a:cubicBezTo>
                  <a:cubicBezTo>
                    <a:pt x="69" y="85"/>
                    <a:pt x="91" y="85"/>
                    <a:pt x="91" y="64"/>
                  </a:cubicBezTo>
                  <a:cubicBezTo>
                    <a:pt x="115" y="64"/>
                    <a:pt x="115" y="18"/>
                    <a:pt x="91" y="18"/>
                  </a:cubicBez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1306040" y="4206218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1"/>
                  </a:moveTo>
                  <a:cubicBezTo>
                    <a:pt x="0" y="24"/>
                    <a:pt x="0" y="24"/>
                    <a:pt x="24" y="46"/>
                  </a:cubicBezTo>
                  <a:lnTo>
                    <a:pt x="45" y="46"/>
                  </a:lnTo>
                  <a:cubicBezTo>
                    <a:pt x="69" y="24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1306040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23"/>
                  </a:moveTo>
                  <a:lnTo>
                    <a:pt x="45" y="46"/>
                  </a:lnTo>
                  <a:lnTo>
                    <a:pt x="45" y="68"/>
                  </a:lnTo>
                  <a:cubicBezTo>
                    <a:pt x="24" y="68"/>
                    <a:pt x="24" y="68"/>
                    <a:pt x="24" y="46"/>
                  </a:cubicBezTo>
                  <a:cubicBezTo>
                    <a:pt x="24" y="23"/>
                    <a:pt x="24" y="23"/>
                    <a:pt x="45" y="23"/>
                  </a:cubicBezTo>
                  <a:close/>
                  <a:moveTo>
                    <a:pt x="45" y="1"/>
                  </a:moveTo>
                  <a:cubicBezTo>
                    <a:pt x="24" y="1"/>
                    <a:pt x="0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0" y="91"/>
                    <a:pt x="24" y="91"/>
                    <a:pt x="45" y="91"/>
                  </a:cubicBezTo>
                  <a:cubicBezTo>
                    <a:pt x="45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23"/>
                    <a:pt x="69" y="23"/>
                    <a:pt x="69" y="23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102801" y="433928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16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1102801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0" y="1"/>
                  </a:moveTo>
                  <a:lnTo>
                    <a:pt x="0" y="46"/>
                  </a:lnTo>
                  <a:lnTo>
                    <a:pt x="0" y="68"/>
                  </a:lnTo>
                  <a:lnTo>
                    <a:pt x="22" y="91"/>
                  </a:lnTo>
                  <a:lnTo>
                    <a:pt x="46" y="91"/>
                  </a:lnTo>
                  <a:lnTo>
                    <a:pt x="67" y="68"/>
                  </a:ln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441637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438160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1441637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1438160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5"/>
                  </a:moveTo>
                  <a:lnTo>
                    <a:pt x="67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2" y="22"/>
                  </a:lnTo>
                  <a:lnTo>
                    <a:pt x="0" y="45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7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373997" y="3867381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1370204" y="3864695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114" y="63"/>
                    <a:pt x="114" y="40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441637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1" y="1"/>
                  </a:moveTo>
                  <a:cubicBezTo>
                    <a:pt x="23" y="1"/>
                    <a:pt x="12" y="7"/>
                    <a:pt x="0" y="19"/>
                  </a:cubicBezTo>
                  <a:lnTo>
                    <a:pt x="0" y="40"/>
                  </a:lnTo>
                  <a:cubicBezTo>
                    <a:pt x="12" y="52"/>
                    <a:pt x="23" y="58"/>
                    <a:pt x="31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438160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22" y="0"/>
                    <a:pt x="0" y="24"/>
                    <a:pt x="0" y="45"/>
                  </a:cubicBezTo>
                  <a:lnTo>
                    <a:pt x="22" y="69"/>
                  </a:lnTo>
                  <a:lnTo>
                    <a:pt x="46" y="90"/>
                  </a:lnTo>
                  <a:cubicBezTo>
                    <a:pt x="67" y="90"/>
                    <a:pt x="67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306040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1"/>
                  </a:moveTo>
                  <a:cubicBezTo>
                    <a:pt x="0" y="23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1302563" y="3864695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238399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238399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7" y="90"/>
                  </a:lnTo>
                  <a:cubicBezTo>
                    <a:pt x="91" y="67"/>
                    <a:pt x="91" y="45"/>
                    <a:pt x="67" y="22"/>
                  </a:cubicBezTo>
                  <a:cubicBezTo>
                    <a:pt x="67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1306040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1306040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39"/>
                  </a:moveTo>
                  <a:lnTo>
                    <a:pt x="45" y="63"/>
                  </a:ln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35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69" y="63"/>
                    <a:pt x="91" y="63"/>
                    <a:pt x="91" y="39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306040" y="407062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306040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5" y="0"/>
                  </a:moveTo>
                  <a:cubicBezTo>
                    <a:pt x="24" y="0"/>
                    <a:pt x="0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9" y="90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cubicBezTo>
                    <a:pt x="69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1238399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1238399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39"/>
                  </a:moveTo>
                  <a:lnTo>
                    <a:pt x="45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39"/>
                    <a:pt x="67" y="18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373997" y="4002979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39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1370204" y="4000293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lnTo>
                    <a:pt x="1" y="39"/>
                  </a:lnTo>
                  <a:cubicBezTo>
                    <a:pt x="1" y="63"/>
                    <a:pt x="24" y="63"/>
                    <a:pt x="24" y="85"/>
                  </a:cubicBezTo>
                  <a:lnTo>
                    <a:pt x="91" y="85"/>
                  </a:lnTo>
                  <a:cubicBezTo>
                    <a:pt x="114" y="63"/>
                    <a:pt x="114" y="39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306040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5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06040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5" y="0"/>
                  </a:moveTo>
                  <a:cubicBezTo>
                    <a:pt x="24" y="0"/>
                    <a:pt x="0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70442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170442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35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39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69" y="63"/>
                    <a:pt x="91" y="63"/>
                    <a:pt x="91" y="39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373997" y="3935022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39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70204" y="3931703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4" y="22"/>
                  </a:lnTo>
                  <a:lnTo>
                    <a:pt x="1" y="45"/>
                  </a:lnTo>
                  <a:cubicBezTo>
                    <a:pt x="1" y="67"/>
                    <a:pt x="24" y="67"/>
                    <a:pt x="24" y="91"/>
                  </a:cubicBezTo>
                  <a:lnTo>
                    <a:pt x="91" y="91"/>
                  </a:lnTo>
                  <a:cubicBezTo>
                    <a:pt x="114" y="67"/>
                    <a:pt x="114" y="45"/>
                    <a:pt x="91" y="22"/>
                  </a:cubicBez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102801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102801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cubicBezTo>
                    <a:pt x="46" y="51"/>
                    <a:pt x="46" y="56"/>
                    <a:pt x="43" y="56"/>
                  </a:cubicBezTo>
                  <a:cubicBezTo>
                    <a:pt x="40" y="56"/>
                    <a:pt x="34" y="51"/>
                    <a:pt x="22" y="40"/>
                  </a:cubicBezTo>
                  <a:cubicBezTo>
                    <a:pt x="22" y="17"/>
                    <a:pt x="46" y="17"/>
                    <a:pt x="46" y="17"/>
                  </a:cubicBez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2"/>
                  </a:cubicBezTo>
                  <a:cubicBezTo>
                    <a:pt x="91" y="62"/>
                    <a:pt x="91" y="62"/>
                    <a:pt x="91" y="40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1170442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166965" y="4135732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9"/>
                  </a:moveTo>
                  <a:lnTo>
                    <a:pt x="68" y="40"/>
                  </a:ln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68" y="19"/>
                    <a:pt x="68" y="19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19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91" y="64"/>
                    <a:pt x="113" y="64"/>
                    <a:pt x="113" y="40"/>
                  </a:cubicBez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238399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0" y="24"/>
                    <a:pt x="0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238399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23"/>
                  </a:moveTo>
                  <a:lnTo>
                    <a:pt x="45" y="46"/>
                  </a:lnTo>
                  <a:cubicBezTo>
                    <a:pt x="45" y="57"/>
                    <a:pt x="39" y="62"/>
                    <a:pt x="34" y="62"/>
                  </a:cubicBezTo>
                  <a:cubicBezTo>
                    <a:pt x="28" y="62"/>
                    <a:pt x="22" y="57"/>
                    <a:pt x="22" y="46"/>
                  </a:cubicBezTo>
                  <a:cubicBezTo>
                    <a:pt x="22" y="23"/>
                    <a:pt x="22" y="23"/>
                    <a:pt x="45" y="23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22" y="91"/>
                    <a:pt x="22" y="91"/>
                    <a:pt x="45" y="91"/>
                  </a:cubicBezTo>
                  <a:cubicBezTo>
                    <a:pt x="45" y="91"/>
                    <a:pt x="67" y="91"/>
                    <a:pt x="67" y="68"/>
                  </a:cubicBezTo>
                  <a:cubicBezTo>
                    <a:pt x="91" y="68"/>
                    <a:pt x="91" y="23"/>
                    <a:pt x="67" y="23"/>
                  </a:cubicBez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170442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1"/>
                  </a:moveTo>
                  <a:cubicBezTo>
                    <a:pt x="0" y="24"/>
                    <a:pt x="0" y="24"/>
                    <a:pt x="24" y="46"/>
                  </a:cubicBezTo>
                  <a:lnTo>
                    <a:pt x="69" y="4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170442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46" y="46"/>
                  </a:lnTo>
                  <a:lnTo>
                    <a:pt x="46" y="68"/>
                  </a:lnTo>
                  <a:cubicBezTo>
                    <a:pt x="46" y="68"/>
                    <a:pt x="24" y="68"/>
                    <a:pt x="24" y="46"/>
                  </a:cubicBezTo>
                  <a:cubicBezTo>
                    <a:pt x="24" y="23"/>
                    <a:pt x="46" y="23"/>
                    <a:pt x="46" y="23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3"/>
                  </a:cubicBezTo>
                  <a:lnTo>
                    <a:pt x="0" y="46"/>
                  </a:lnTo>
                  <a:lnTo>
                    <a:pt x="0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69" y="68"/>
                    <a:pt x="91" y="68"/>
                    <a:pt x="91" y="46"/>
                  </a:cubicBezTo>
                  <a:cubicBezTo>
                    <a:pt x="91" y="23"/>
                    <a:pt x="69" y="23"/>
                    <a:pt x="69" y="23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102801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102801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7" y="40"/>
                    <a:pt x="67" y="40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ubicBezTo>
                    <a:pt x="22" y="19"/>
                    <a:pt x="46" y="19"/>
                    <a:pt x="46" y="19"/>
                  </a:cubicBezTo>
                  <a:close/>
                  <a:moveTo>
                    <a:pt x="34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1238399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234606" y="4135732"/>
              <a:ext cx="18175" cy="13591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19"/>
                  </a:moveTo>
                  <a:lnTo>
                    <a:pt x="69" y="40"/>
                  </a:ln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46" y="19"/>
                    <a:pt x="69" y="19"/>
                  </a:cubicBez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115" y="64"/>
                    <a:pt x="115" y="19"/>
                    <a:pt x="91" y="19"/>
                  </a:cubicBez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170442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170442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5"/>
                  </a:lnTo>
                  <a:lnTo>
                    <a:pt x="0" y="90"/>
                  </a:lnTo>
                  <a:lnTo>
                    <a:pt x="69" y="90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034844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034844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9" y="40"/>
                    <a:pt x="69" y="40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lnTo>
                    <a:pt x="46" y="19"/>
                  </a:lnTo>
                  <a:close/>
                  <a:moveTo>
                    <a:pt x="44" y="1"/>
                  </a:moveTo>
                  <a:cubicBezTo>
                    <a:pt x="29" y="1"/>
                    <a:pt x="12" y="7"/>
                    <a:pt x="1" y="19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9" y="19"/>
                  </a:cubicBezTo>
                  <a:cubicBezTo>
                    <a:pt x="69" y="7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06040" y="413857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1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7"/>
                    <a:pt x="29" y="62"/>
                    <a:pt x="35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302563" y="4135732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19"/>
                  </a:moveTo>
                  <a:lnTo>
                    <a:pt x="67" y="40"/>
                  </a:lnTo>
                  <a:lnTo>
                    <a:pt x="67" y="64"/>
                  </a:lnTo>
                  <a:lnTo>
                    <a:pt x="46" y="64"/>
                  </a:lnTo>
                  <a:lnTo>
                    <a:pt x="46" y="40"/>
                  </a:lnTo>
                  <a:cubicBezTo>
                    <a:pt x="46" y="19"/>
                    <a:pt x="46" y="19"/>
                    <a:pt x="67" y="19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19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91" y="64"/>
                    <a:pt x="113" y="64"/>
                    <a:pt x="113" y="40"/>
                  </a:cubicBez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034844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1" y="18"/>
                    <a:pt x="1" y="40"/>
                    <a:pt x="24" y="64"/>
                  </a:cubicBezTo>
                  <a:lnTo>
                    <a:pt x="69" y="64"/>
                  </a:lnTo>
                  <a:lnTo>
                    <a:pt x="69" y="18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034844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8"/>
                  </a:moveTo>
                  <a:cubicBezTo>
                    <a:pt x="69" y="40"/>
                    <a:pt x="69" y="40"/>
                    <a:pt x="46" y="40"/>
                  </a:cubicBezTo>
                  <a:cubicBezTo>
                    <a:pt x="46" y="52"/>
                    <a:pt x="46" y="58"/>
                    <a:pt x="43" y="58"/>
                  </a:cubicBezTo>
                  <a:cubicBezTo>
                    <a:pt x="40" y="58"/>
                    <a:pt x="35" y="52"/>
                    <a:pt x="24" y="40"/>
                  </a:cubicBezTo>
                  <a:lnTo>
                    <a:pt x="24" y="18"/>
                  </a:lnTo>
                  <a:close/>
                  <a:moveTo>
                    <a:pt x="44" y="1"/>
                  </a:moveTo>
                  <a:cubicBezTo>
                    <a:pt x="29" y="1"/>
                    <a:pt x="12" y="7"/>
                    <a:pt x="1" y="18"/>
                  </a:cubicBezTo>
                  <a:lnTo>
                    <a:pt x="1" y="64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9" y="18"/>
                  </a:cubicBezTo>
                  <a:cubicBezTo>
                    <a:pt x="69" y="7"/>
                    <a:pt x="58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034844" y="433928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034844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lnTo>
                    <a:pt x="69" y="46"/>
                  </a:lnTo>
                  <a:lnTo>
                    <a:pt x="46" y="46"/>
                  </a:lnTo>
                  <a:cubicBezTo>
                    <a:pt x="46" y="57"/>
                    <a:pt x="46" y="62"/>
                    <a:pt x="43" y="62"/>
                  </a:cubicBezTo>
                  <a:cubicBezTo>
                    <a:pt x="40" y="62"/>
                    <a:pt x="35" y="57"/>
                    <a:pt x="24" y="46"/>
                  </a:cubicBez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67203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5" y="1"/>
                  </a:moveTo>
                  <a:cubicBezTo>
                    <a:pt x="40" y="1"/>
                    <a:pt x="34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67203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"/>
                  </a:moveTo>
                  <a:cubicBezTo>
                    <a:pt x="33" y="1"/>
                    <a:pt x="22" y="7"/>
                    <a:pt x="22" y="18"/>
                  </a:cubicBezTo>
                  <a:lnTo>
                    <a:pt x="46" y="18"/>
                  </a:lnTo>
                  <a:cubicBezTo>
                    <a:pt x="67" y="40"/>
                    <a:pt x="67" y="40"/>
                    <a:pt x="46" y="40"/>
                  </a:cubicBezTo>
                  <a:lnTo>
                    <a:pt x="46" y="64"/>
                  </a:lnTo>
                  <a:lnTo>
                    <a:pt x="22" y="40"/>
                  </a:lnTo>
                  <a:lnTo>
                    <a:pt x="22" y="18"/>
                  </a:lnTo>
                  <a:cubicBezTo>
                    <a:pt x="1" y="18"/>
                    <a:pt x="1" y="18"/>
                    <a:pt x="1" y="40"/>
                  </a:cubicBezTo>
                  <a:cubicBezTo>
                    <a:pt x="1" y="40"/>
                    <a:pt x="1" y="64"/>
                    <a:pt x="22" y="64"/>
                  </a:cubicBez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102801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102801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8"/>
                  </a:moveTo>
                  <a:cubicBezTo>
                    <a:pt x="67" y="40"/>
                    <a:pt x="67" y="40"/>
                    <a:pt x="46" y="40"/>
                  </a:cubicBezTo>
                  <a:lnTo>
                    <a:pt x="46" y="64"/>
                  </a:lnTo>
                  <a:cubicBezTo>
                    <a:pt x="46" y="64"/>
                    <a:pt x="22" y="64"/>
                    <a:pt x="22" y="40"/>
                  </a:cubicBezTo>
                  <a:lnTo>
                    <a:pt x="22" y="18"/>
                  </a:lnTo>
                  <a:close/>
                  <a:moveTo>
                    <a:pt x="34" y="1"/>
                  </a:moveTo>
                  <a:cubicBezTo>
                    <a:pt x="22" y="1"/>
                    <a:pt x="11" y="7"/>
                    <a:pt x="0" y="18"/>
                  </a:cubicBezTo>
                  <a:lnTo>
                    <a:pt x="0" y="40"/>
                  </a:lnTo>
                  <a:lnTo>
                    <a:pt x="0" y="64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034844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1"/>
                  </a:moveTo>
                  <a:cubicBezTo>
                    <a:pt x="1" y="24"/>
                    <a:pt x="1" y="24"/>
                    <a:pt x="24" y="46"/>
                  </a:cubicBezTo>
                  <a:lnTo>
                    <a:pt x="69" y="46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034844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46" y="46"/>
                  </a:lnTo>
                  <a:lnTo>
                    <a:pt x="46" y="68"/>
                  </a:lnTo>
                  <a:lnTo>
                    <a:pt x="24" y="46"/>
                  </a:ln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3"/>
                  </a:cubicBez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68"/>
                    <a:pt x="91" y="68"/>
                    <a:pt x="91" y="46"/>
                  </a:cubicBezTo>
                  <a:cubicBezTo>
                    <a:pt x="91" y="23"/>
                    <a:pt x="91" y="23"/>
                    <a:pt x="69" y="23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03039" y="427133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1"/>
                  </a:moveTo>
                  <a:cubicBezTo>
                    <a:pt x="16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899246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7" y="1"/>
                  </a:moveTo>
                  <a:cubicBezTo>
                    <a:pt x="35" y="1"/>
                    <a:pt x="24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69" y="64"/>
                  </a:cubicBezTo>
                  <a:cubicBezTo>
                    <a:pt x="91" y="64"/>
                    <a:pt x="91" y="40"/>
                    <a:pt x="91" y="40"/>
                  </a:cubicBezTo>
                  <a:cubicBezTo>
                    <a:pt x="91" y="18"/>
                    <a:pt x="91" y="18"/>
                    <a:pt x="69" y="18"/>
                  </a:cubicBezTo>
                  <a:lnTo>
                    <a:pt x="69" y="40"/>
                  </a:lnTo>
                  <a:cubicBezTo>
                    <a:pt x="58" y="52"/>
                    <a:pt x="52" y="58"/>
                    <a:pt x="49" y="58"/>
                  </a:cubicBezTo>
                  <a:cubicBezTo>
                    <a:pt x="46" y="58"/>
                    <a:pt x="46" y="52"/>
                    <a:pt x="46" y="40"/>
                  </a:cubicBezTo>
                  <a:cubicBezTo>
                    <a:pt x="24" y="40"/>
                    <a:pt x="24" y="40"/>
                    <a:pt x="46" y="18"/>
                  </a:cubicBezTo>
                  <a:lnTo>
                    <a:pt x="69" y="18"/>
                  </a:lnTo>
                  <a:cubicBezTo>
                    <a:pt x="69" y="7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67203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1"/>
                  </a:moveTo>
                  <a:cubicBezTo>
                    <a:pt x="1" y="24"/>
                    <a:pt x="1" y="24"/>
                    <a:pt x="22" y="46"/>
                  </a:cubicBezTo>
                  <a:lnTo>
                    <a:pt x="67" y="4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67203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0"/>
                  </a:lnTo>
                  <a:cubicBezTo>
                    <a:pt x="46" y="51"/>
                    <a:pt x="46" y="56"/>
                    <a:pt x="43" y="56"/>
                  </a:cubicBezTo>
                  <a:cubicBezTo>
                    <a:pt x="40" y="56"/>
                    <a:pt x="34" y="51"/>
                    <a:pt x="22" y="40"/>
                  </a:cubicBezTo>
                  <a:lnTo>
                    <a:pt x="46" y="17"/>
                  </a:lnTo>
                  <a:close/>
                  <a:moveTo>
                    <a:pt x="45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17"/>
                    <a:pt x="1" y="40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2"/>
                  </a:cubicBezTo>
                  <a:cubicBezTo>
                    <a:pt x="91" y="62"/>
                    <a:pt x="91" y="62"/>
                    <a:pt x="91" y="40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67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170442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29" y="1"/>
                    <a:pt x="24" y="7"/>
                    <a:pt x="24" y="18"/>
                  </a:cubicBezTo>
                  <a:cubicBezTo>
                    <a:pt x="0" y="18"/>
                    <a:pt x="0" y="40"/>
                    <a:pt x="24" y="64"/>
                  </a:cubicBezTo>
                  <a:lnTo>
                    <a:pt x="69" y="64"/>
                  </a:lnTo>
                  <a:lnTo>
                    <a:pt x="69" y="18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166965" y="4271330"/>
              <a:ext cx="17859" cy="1359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18"/>
                  </a:moveTo>
                  <a:lnTo>
                    <a:pt x="68" y="40"/>
                  </a:lnTo>
                  <a:cubicBezTo>
                    <a:pt x="68" y="52"/>
                    <a:pt x="62" y="58"/>
                    <a:pt x="57" y="58"/>
                  </a:cubicBezTo>
                  <a:cubicBezTo>
                    <a:pt x="51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18"/>
                    <a:pt x="1" y="64"/>
                    <a:pt x="22" y="64"/>
                  </a:cubicBezTo>
                  <a:cubicBezTo>
                    <a:pt x="46" y="85"/>
                    <a:pt x="46" y="85"/>
                    <a:pt x="68" y="85"/>
                  </a:cubicBezTo>
                  <a:cubicBezTo>
                    <a:pt x="68" y="85"/>
                    <a:pt x="91" y="85"/>
                    <a:pt x="91" y="64"/>
                  </a:cubicBezTo>
                  <a:lnTo>
                    <a:pt x="113" y="40"/>
                  </a:lnTo>
                  <a:cubicBezTo>
                    <a:pt x="113" y="18"/>
                    <a:pt x="91" y="18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03039" y="433928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22" y="0"/>
                  </a:moveTo>
                  <a:cubicBezTo>
                    <a:pt x="16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6"/>
                    <a:pt x="45" y="16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899246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46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835082" y="433928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2" y="0"/>
                  </a:moveTo>
                  <a:cubicBezTo>
                    <a:pt x="23" y="0"/>
                    <a:pt x="12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6"/>
                    <a:pt x="45" y="16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831605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22"/>
                  </a:moveTo>
                  <a:lnTo>
                    <a:pt x="67" y="46"/>
                  </a:lnTo>
                  <a:cubicBezTo>
                    <a:pt x="57" y="57"/>
                    <a:pt x="51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67203" y="433928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0"/>
                  </a:moveTo>
                  <a:cubicBezTo>
                    <a:pt x="40" y="0"/>
                    <a:pt x="34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67203" y="4338339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46" y="46"/>
                  </a:lnTo>
                  <a:cubicBezTo>
                    <a:pt x="46" y="57"/>
                    <a:pt x="46" y="62"/>
                    <a:pt x="43" y="62"/>
                  </a:cubicBezTo>
                  <a:cubicBezTo>
                    <a:pt x="40" y="62"/>
                    <a:pt x="34" y="57"/>
                    <a:pt x="22" y="46"/>
                  </a:cubicBezTo>
                  <a:lnTo>
                    <a:pt x="22" y="22"/>
                  </a:ln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1373997" y="3664933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45" y="6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370204" y="3663985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cubicBezTo>
                    <a:pt x="114" y="45"/>
                    <a:pt x="114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373997" y="3597134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31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370204" y="3596344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7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cubicBezTo>
                    <a:pt x="114" y="45"/>
                    <a:pt x="114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1306040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5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302563" y="3729097"/>
              <a:ext cx="17859" cy="1722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cubicBezTo>
                    <a:pt x="22" y="85"/>
                    <a:pt x="46" y="108"/>
                    <a:pt x="67" y="108"/>
                  </a:cubicBezTo>
                  <a:lnTo>
                    <a:pt x="91" y="85"/>
                  </a:lnTo>
                  <a:lnTo>
                    <a:pt x="113" y="63"/>
                  </a:lnTo>
                  <a:cubicBezTo>
                    <a:pt x="113" y="40"/>
                    <a:pt x="91" y="40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373997" y="3800373"/>
              <a:ext cx="10589" cy="9166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31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2" y="58"/>
                    <a:pt x="31" y="58"/>
                  </a:cubicBezTo>
                  <a:cubicBezTo>
                    <a:pt x="39" y="58"/>
                    <a:pt x="45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45" y="7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370204" y="3799583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24" y="0"/>
                    <a:pt x="1" y="24"/>
                    <a:pt x="1" y="45"/>
                  </a:cubicBezTo>
                  <a:lnTo>
                    <a:pt x="24" y="69"/>
                  </a:ln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cubicBezTo>
                    <a:pt x="114" y="45"/>
                    <a:pt x="114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306040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5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52"/>
                    <a:pt x="29" y="58"/>
                    <a:pt x="35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306040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lnTo>
                    <a:pt x="45" y="45"/>
                  </a:ln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0" y="69"/>
                    <a:pt x="24" y="90"/>
                    <a:pt x="45" y="90"/>
                  </a:cubicBezTo>
                  <a:lnTo>
                    <a:pt x="69" y="69"/>
                  </a:lnTo>
                  <a:lnTo>
                    <a:pt x="91" y="45"/>
                  </a:lnTo>
                  <a:cubicBezTo>
                    <a:pt x="91" y="24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238399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234606" y="3729097"/>
              <a:ext cx="18175" cy="17226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cubicBezTo>
                    <a:pt x="46" y="85"/>
                    <a:pt x="46" y="108"/>
                    <a:pt x="69" y="108"/>
                  </a:cubicBezTo>
                  <a:lnTo>
                    <a:pt x="91" y="85"/>
                  </a:lnTo>
                  <a:cubicBezTo>
                    <a:pt x="115" y="63"/>
                    <a:pt x="115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373997" y="373273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31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370204" y="3729097"/>
              <a:ext cx="18175" cy="17226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91" y="85"/>
                  </a:cubicBezTo>
                  <a:cubicBezTo>
                    <a:pt x="114" y="63"/>
                    <a:pt x="114" y="40"/>
                    <a:pt x="91" y="18"/>
                  </a:cubicBez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306040" y="3664933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5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39"/>
                    <a:pt x="24" y="63"/>
                  </a:cubicBezTo>
                  <a:lnTo>
                    <a:pt x="45" y="63"/>
                  </a:lnTo>
                  <a:cubicBezTo>
                    <a:pt x="69" y="39"/>
                    <a:pt x="69" y="18"/>
                    <a:pt x="45" y="18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302563" y="3663985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lnTo>
                    <a:pt x="113" y="45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441637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1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438160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67" y="40"/>
                  </a:moveTo>
                  <a:lnTo>
                    <a:pt x="67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46" y="108"/>
                  </a:lnTo>
                  <a:cubicBezTo>
                    <a:pt x="67" y="108"/>
                    <a:pt x="67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1102801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102801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40"/>
                  </a:lnTo>
                  <a:lnTo>
                    <a:pt x="0" y="86"/>
                  </a:lnTo>
                  <a:lnTo>
                    <a:pt x="67" y="86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170442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0" y="23"/>
                    <a:pt x="0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166965" y="3864695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1238399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1238399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45"/>
                  </a:moveTo>
                  <a:lnTo>
                    <a:pt x="45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5" y="0"/>
                  </a:moveTo>
                  <a:cubicBezTo>
                    <a:pt x="22" y="0"/>
                    <a:pt x="22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45"/>
                    <a:pt x="67" y="2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170442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170442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22"/>
                    <a:pt x="0" y="22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69" y="67"/>
                    <a:pt x="91" y="67"/>
                    <a:pt x="91" y="45"/>
                  </a:cubicBezTo>
                  <a:lnTo>
                    <a:pt x="69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102801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3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102801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6"/>
                  </a:moveTo>
                  <a:cubicBezTo>
                    <a:pt x="67" y="46"/>
                    <a:pt x="67" y="69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lose/>
                  <a:moveTo>
                    <a:pt x="46" y="0"/>
                  </a:moveTo>
                  <a:cubicBezTo>
                    <a:pt x="22" y="0"/>
                    <a:pt x="22" y="24"/>
                    <a:pt x="0" y="24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238399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3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1234606" y="3864695"/>
              <a:ext cx="18175" cy="13433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115" y="63"/>
                    <a:pt x="115" y="40"/>
                    <a:pt x="91" y="18"/>
                  </a:cubicBez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1170442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0" y="19"/>
                    <a:pt x="0" y="40"/>
                    <a:pt x="24" y="40"/>
                  </a:cubicBezTo>
                  <a:cubicBezTo>
                    <a:pt x="24" y="52"/>
                    <a:pt x="29" y="58"/>
                    <a:pt x="38" y="58"/>
                  </a:cubicBezTo>
                  <a:cubicBezTo>
                    <a:pt x="46" y="58"/>
                    <a:pt x="57" y="52"/>
                    <a:pt x="69" y="40"/>
                  </a:cubicBezTo>
                  <a:lnTo>
                    <a:pt x="69" y="19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1170442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4" y="69"/>
                    <a:pt x="24" y="90"/>
                    <a:pt x="46" y="90"/>
                  </a:cubicBezTo>
                  <a:lnTo>
                    <a:pt x="69" y="69"/>
                  </a:lnTo>
                  <a:lnTo>
                    <a:pt x="91" y="45"/>
                  </a:lnTo>
                  <a:cubicBezTo>
                    <a:pt x="91" y="24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1034844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034844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238399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6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22" y="40"/>
                  </a:cubicBezTo>
                  <a:cubicBezTo>
                    <a:pt x="22" y="52"/>
                    <a:pt x="28" y="58"/>
                    <a:pt x="36" y="58"/>
                  </a:cubicBezTo>
                  <a:cubicBezTo>
                    <a:pt x="45" y="58"/>
                    <a:pt x="56" y="52"/>
                    <a:pt x="67" y="40"/>
                  </a:cubicBezTo>
                  <a:lnTo>
                    <a:pt x="67" y="19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238399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lnTo>
                    <a:pt x="45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2" y="69"/>
                    <a:pt x="22" y="90"/>
                    <a:pt x="45" y="90"/>
                  </a:cubicBezTo>
                  <a:lnTo>
                    <a:pt x="67" y="69"/>
                  </a:lnTo>
                  <a:cubicBezTo>
                    <a:pt x="91" y="45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967203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34" y="58"/>
                    <a:pt x="40" y="64"/>
                    <a:pt x="45" y="64"/>
                  </a:cubicBezTo>
                  <a:cubicBezTo>
                    <a:pt x="51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967203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5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5"/>
                  </a:cubicBez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1034844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29" y="62"/>
                    <a:pt x="38" y="62"/>
                  </a:cubicBezTo>
                  <a:cubicBezTo>
                    <a:pt x="46" y="62"/>
                    <a:pt x="57" y="57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034844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cubicBezTo>
                    <a:pt x="69" y="39"/>
                    <a:pt x="69" y="39"/>
                    <a:pt x="46" y="63"/>
                  </a:cubicBezTo>
                  <a:lnTo>
                    <a:pt x="24" y="63"/>
                  </a:lnTo>
                  <a:lnTo>
                    <a:pt x="24" y="39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39"/>
                  </a:ln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102801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8"/>
                    <a:pt x="28" y="64"/>
                    <a:pt x="36" y="64"/>
                  </a:cubicBezTo>
                  <a:cubicBezTo>
                    <a:pt x="45" y="64"/>
                    <a:pt x="56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102801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1034844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034844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46" y="67"/>
                  </a:ln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5"/>
                  </a:lnTo>
                  <a:lnTo>
                    <a:pt x="1" y="90"/>
                  </a:lnTo>
                  <a:lnTo>
                    <a:pt x="69" y="90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967203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967203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cubicBezTo>
                    <a:pt x="67" y="45"/>
                    <a:pt x="67" y="45"/>
                    <a:pt x="46" y="69"/>
                  </a:cubicBezTo>
                  <a:lnTo>
                    <a:pt x="22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22" y="24"/>
                  </a:cubicBezTo>
                  <a:cubicBezTo>
                    <a:pt x="1" y="24"/>
                    <a:pt x="1" y="45"/>
                    <a:pt x="1" y="45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67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7" y="24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102801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7"/>
                    <a:pt x="28" y="62"/>
                    <a:pt x="36" y="62"/>
                  </a:cubicBezTo>
                  <a:cubicBezTo>
                    <a:pt x="45" y="62"/>
                    <a:pt x="56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1102801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cubicBezTo>
                    <a:pt x="67" y="45"/>
                    <a:pt x="67" y="45"/>
                    <a:pt x="46" y="69"/>
                  </a:cubicBezTo>
                  <a:lnTo>
                    <a:pt x="22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4"/>
                  </a:cubicBezTo>
                  <a:lnTo>
                    <a:pt x="0" y="45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9"/>
                    <a:pt x="91" y="69"/>
                    <a:pt x="91" y="45"/>
                  </a:cubicBezTo>
                  <a:cubicBezTo>
                    <a:pt x="91" y="45"/>
                    <a:pt x="91" y="24"/>
                    <a:pt x="67" y="24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1034844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29" y="64"/>
                    <a:pt x="38" y="64"/>
                  </a:cubicBezTo>
                  <a:cubicBezTo>
                    <a:pt x="46" y="64"/>
                    <a:pt x="57" y="58"/>
                    <a:pt x="69" y="4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1034844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cubicBezTo>
                    <a:pt x="69" y="67"/>
                    <a:pt x="46" y="67"/>
                    <a:pt x="46" y="67"/>
                  </a:cubicBezTo>
                  <a:lnTo>
                    <a:pt x="24" y="67"/>
                  </a:lnTo>
                  <a:lnTo>
                    <a:pt x="24" y="45"/>
                  </a:lnTo>
                  <a:close/>
                  <a:moveTo>
                    <a:pt x="46" y="0"/>
                  </a:moveTo>
                  <a:cubicBezTo>
                    <a:pt x="24" y="0"/>
                    <a:pt x="24" y="22"/>
                    <a:pt x="1" y="22"/>
                  </a:cubicBezTo>
                  <a:lnTo>
                    <a:pt x="1" y="45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03039" y="4002979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899246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39"/>
                    <a:pt x="24" y="39"/>
                    <a:pt x="46" y="39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18"/>
                    <a:pt x="1" y="39"/>
                    <a:pt x="1" y="39"/>
                  </a:cubicBezTo>
                  <a:cubicBezTo>
                    <a:pt x="1" y="63"/>
                    <a:pt x="1" y="63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63"/>
                    <a:pt x="91" y="39"/>
                  </a:cubicBezTo>
                  <a:cubicBezTo>
                    <a:pt x="91" y="39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967203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34" y="58"/>
                    <a:pt x="40" y="64"/>
                    <a:pt x="45" y="64"/>
                  </a:cubicBezTo>
                  <a:cubicBezTo>
                    <a:pt x="51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967203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cubicBezTo>
                    <a:pt x="67" y="62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6"/>
                  </a:cubicBezTo>
                  <a:lnTo>
                    <a:pt x="67" y="86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835082" y="4206218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9" y="24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831605" y="4203689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67" y="40"/>
                  </a:lnTo>
                  <a:cubicBezTo>
                    <a:pt x="57" y="51"/>
                    <a:pt x="51" y="56"/>
                    <a:pt x="49" y="56"/>
                  </a:cubicBezTo>
                  <a:cubicBezTo>
                    <a:pt x="46" y="56"/>
                    <a:pt x="46" y="51"/>
                    <a:pt x="46" y="40"/>
                  </a:cubicBezTo>
                  <a:lnTo>
                    <a:pt x="46" y="17"/>
                  </a:lnTo>
                  <a:close/>
                  <a:moveTo>
                    <a:pt x="48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17"/>
                    <a:pt x="1" y="17"/>
                    <a:pt x="1" y="40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7" y="85"/>
                    <a:pt x="67" y="85"/>
                    <a:pt x="91" y="62"/>
                  </a:cubicBez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03039" y="4138577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899246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69" y="40"/>
                  </a:lnTo>
                  <a:lnTo>
                    <a:pt x="69" y="64"/>
                  </a:lnTo>
                  <a:lnTo>
                    <a:pt x="46" y="64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9"/>
                  </a:lnTo>
                  <a:close/>
                  <a:moveTo>
                    <a:pt x="47" y="1"/>
                  </a:moveTo>
                  <a:cubicBezTo>
                    <a:pt x="35" y="1"/>
                    <a:pt x="24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69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9" y="19"/>
                  </a:cubicBezTo>
                  <a:cubicBezTo>
                    <a:pt x="69" y="7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903039" y="4206218"/>
              <a:ext cx="10589" cy="727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7" y="24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99246" y="4202741"/>
              <a:ext cx="14382" cy="1454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3"/>
                  </a:moveTo>
                  <a:lnTo>
                    <a:pt x="69" y="46"/>
                  </a:ln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23"/>
                    <a:pt x="1" y="23"/>
                    <a:pt x="1" y="46"/>
                  </a:cubicBezTo>
                  <a:cubicBezTo>
                    <a:pt x="1" y="68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68"/>
                    <a:pt x="91" y="46"/>
                  </a:cubicBezTo>
                  <a:cubicBezTo>
                    <a:pt x="91" y="23"/>
                    <a:pt x="91" y="23"/>
                    <a:pt x="69" y="23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835082" y="4138577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831605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67" y="40"/>
                  </a:lnTo>
                  <a:lnTo>
                    <a:pt x="67" y="64"/>
                  </a:lnTo>
                  <a:lnTo>
                    <a:pt x="46" y="64"/>
                  </a:lnTo>
                  <a:cubicBezTo>
                    <a:pt x="46" y="40"/>
                    <a:pt x="22" y="40"/>
                    <a:pt x="22" y="40"/>
                  </a:cubicBez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48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19"/>
                    <a:pt x="1" y="40"/>
                    <a:pt x="1" y="40"/>
                  </a:cubicBezTo>
                  <a:cubicBezTo>
                    <a:pt x="1" y="64"/>
                    <a:pt x="1" y="64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79" y="7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967203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67203" y="4135732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9"/>
                  </a:moveTo>
                  <a:lnTo>
                    <a:pt x="46" y="40"/>
                  </a:lnTo>
                  <a:cubicBezTo>
                    <a:pt x="67" y="40"/>
                    <a:pt x="67" y="40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lnTo>
                    <a:pt x="46" y="19"/>
                  </a:lnTo>
                  <a:close/>
                  <a:moveTo>
                    <a:pt x="45" y="1"/>
                  </a:moveTo>
                  <a:cubicBezTo>
                    <a:pt x="33" y="1"/>
                    <a:pt x="22" y="7"/>
                    <a:pt x="22" y="19"/>
                  </a:cubicBezTo>
                  <a:cubicBezTo>
                    <a:pt x="1" y="19"/>
                    <a:pt x="1" y="40"/>
                    <a:pt x="1" y="40"/>
                  </a:cubicBezTo>
                  <a:cubicBezTo>
                    <a:pt x="1" y="64"/>
                    <a:pt x="1" y="64"/>
                    <a:pt x="22" y="85"/>
                  </a:cubicBez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9"/>
                    <a:pt x="67" y="19"/>
                  </a:cubicBezTo>
                  <a:cubicBezTo>
                    <a:pt x="67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903039" y="4070620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16" y="64"/>
                    <a:pt x="22" y="64"/>
                  </a:cubicBezTo>
                  <a:cubicBezTo>
                    <a:pt x="28" y="64"/>
                    <a:pt x="34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899246" y="4067301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45"/>
                    <a:pt x="24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0"/>
                  </a:cubicBezTo>
                  <a:lnTo>
                    <a:pt x="69" y="90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67441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763648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46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6" y="64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9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1" y="19"/>
                    <a:pt x="1" y="64"/>
                    <a:pt x="24" y="85"/>
                  </a:cubicBezTo>
                  <a:lnTo>
                    <a:pt x="91" y="85"/>
                  </a:lnTo>
                  <a:lnTo>
                    <a:pt x="91" y="19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835082" y="407062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2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831605" y="4068091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6" y="62"/>
                  </a:lnTo>
                  <a:lnTo>
                    <a:pt x="22" y="40"/>
                  </a:lnTo>
                  <a:close/>
                  <a:moveTo>
                    <a:pt x="48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767441" y="427133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2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763648" y="4271330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18"/>
                  </a:moveTo>
                  <a:lnTo>
                    <a:pt x="69" y="40"/>
                  </a:lnTo>
                  <a:cubicBezTo>
                    <a:pt x="58" y="52"/>
                    <a:pt x="52" y="58"/>
                    <a:pt x="49" y="58"/>
                  </a:cubicBezTo>
                  <a:cubicBezTo>
                    <a:pt x="46" y="58"/>
                    <a:pt x="46" y="52"/>
                    <a:pt x="46" y="40"/>
                  </a:cubicBezTo>
                  <a:cubicBezTo>
                    <a:pt x="24" y="40"/>
                    <a:pt x="24" y="40"/>
                    <a:pt x="46" y="18"/>
                  </a:cubicBez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18"/>
                    <a:pt x="1" y="64"/>
                    <a:pt x="24" y="64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91" y="64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699484" y="427133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696008" y="4271330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18"/>
                  </a:moveTo>
                  <a:lnTo>
                    <a:pt x="68" y="40"/>
                  </a:lnTo>
                  <a:cubicBezTo>
                    <a:pt x="68" y="52"/>
                    <a:pt x="62" y="58"/>
                    <a:pt x="57" y="58"/>
                  </a:cubicBezTo>
                  <a:cubicBezTo>
                    <a:pt x="51" y="58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18"/>
                    <a:pt x="1" y="64"/>
                    <a:pt x="23" y="64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4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835082" y="4271330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2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831605" y="4271330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18"/>
                  </a:moveTo>
                  <a:lnTo>
                    <a:pt x="67" y="40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22" y="40"/>
                  </a:lnTo>
                  <a:cubicBezTo>
                    <a:pt x="22" y="40"/>
                    <a:pt x="46" y="40"/>
                    <a:pt x="46" y="18"/>
                  </a:cubicBezTo>
                  <a:close/>
                  <a:moveTo>
                    <a:pt x="48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40"/>
                    <a:pt x="1" y="64"/>
                    <a:pt x="22" y="64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7" y="85"/>
                    <a:pt x="67" y="85"/>
                    <a:pt x="91" y="64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767441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"/>
                  </a:moveTo>
                  <a:lnTo>
                    <a:pt x="0" y="46"/>
                  </a:lnTo>
                  <a:lnTo>
                    <a:pt x="45" y="46"/>
                  </a:lnTo>
                  <a:cubicBezTo>
                    <a:pt x="67" y="24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763648" y="4202741"/>
              <a:ext cx="14540" cy="1454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cubicBezTo>
                    <a:pt x="46" y="23"/>
                    <a:pt x="69" y="23"/>
                    <a:pt x="69" y="46"/>
                  </a:cubicBezTo>
                  <a:cubicBezTo>
                    <a:pt x="58" y="57"/>
                    <a:pt x="52" y="62"/>
                    <a:pt x="49" y="62"/>
                  </a:cubicBezTo>
                  <a:cubicBezTo>
                    <a:pt x="46" y="62"/>
                    <a:pt x="46" y="57"/>
                    <a:pt x="46" y="46"/>
                  </a:cubicBez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23"/>
                    <a:pt x="1" y="23"/>
                    <a:pt x="1" y="46"/>
                  </a:cubicBezTo>
                  <a:cubicBezTo>
                    <a:pt x="1" y="68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8"/>
                  </a:cubicBezTo>
                  <a:lnTo>
                    <a:pt x="91" y="23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99484" y="4206218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1"/>
                  </a:moveTo>
                  <a:lnTo>
                    <a:pt x="1" y="46"/>
                  </a:lnTo>
                  <a:lnTo>
                    <a:pt x="46" y="46"/>
                  </a:lnTo>
                  <a:cubicBezTo>
                    <a:pt x="69" y="24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96008" y="4202741"/>
              <a:ext cx="14540" cy="1454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3"/>
                  </a:moveTo>
                  <a:cubicBezTo>
                    <a:pt x="46" y="23"/>
                    <a:pt x="68" y="23"/>
                    <a:pt x="68" y="46"/>
                  </a:cubicBezTo>
                  <a:cubicBezTo>
                    <a:pt x="68" y="68"/>
                    <a:pt x="46" y="68"/>
                    <a:pt x="46" y="68"/>
                  </a:cubicBezTo>
                  <a:lnTo>
                    <a:pt x="46" y="46"/>
                  </a:lnTo>
                  <a:lnTo>
                    <a:pt x="46" y="23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3"/>
                  </a:cubicBezTo>
                  <a:cubicBezTo>
                    <a:pt x="23" y="23"/>
                    <a:pt x="1" y="23"/>
                    <a:pt x="1" y="46"/>
                  </a:cubicBezTo>
                  <a:cubicBezTo>
                    <a:pt x="1" y="68"/>
                    <a:pt x="23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23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238399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34606" y="3528387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8" y="63"/>
                  </a:cubicBezTo>
                  <a:cubicBezTo>
                    <a:pt x="52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cubicBezTo>
                    <a:pt x="115" y="69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306040" y="3529335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5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45" y="63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302563" y="3528387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69"/>
                    <a:pt x="22" y="69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lnTo>
                    <a:pt x="113" y="46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1238399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4"/>
                    <a:pt x="0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238399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cubicBezTo>
                    <a:pt x="45" y="56"/>
                    <a:pt x="39" y="62"/>
                    <a:pt x="34" y="62"/>
                  </a:cubicBezTo>
                  <a:cubicBezTo>
                    <a:pt x="28" y="62"/>
                    <a:pt x="22" y="56"/>
                    <a:pt x="22" y="46"/>
                  </a:cubicBezTo>
                  <a:lnTo>
                    <a:pt x="22" y="22"/>
                  </a:lnTo>
                  <a:close/>
                  <a:moveTo>
                    <a:pt x="45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5" y="91"/>
                  </a:cubicBezTo>
                  <a:cubicBezTo>
                    <a:pt x="45" y="91"/>
                    <a:pt x="67" y="91"/>
                    <a:pt x="67" y="67"/>
                  </a:cubicBezTo>
                  <a:cubicBezTo>
                    <a:pt x="91" y="67"/>
                    <a:pt x="91" y="22"/>
                    <a:pt x="67" y="22"/>
                  </a:cubicBezTo>
                  <a:cubicBezTo>
                    <a:pt x="67" y="0"/>
                    <a:pt x="45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1170442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4"/>
                    <a:pt x="0" y="24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1170442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4" y="67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69" y="67"/>
                    <a:pt x="91" y="67"/>
                    <a:pt x="91" y="46"/>
                  </a:cubicBezTo>
                  <a:cubicBezTo>
                    <a:pt x="91" y="22"/>
                    <a:pt x="69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1170442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1166965" y="3596344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45"/>
                    <a:pt x="22" y="67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7"/>
                  </a:cubicBezTo>
                  <a:lnTo>
                    <a:pt x="113" y="45"/>
                  </a:lnTo>
                  <a:cubicBezTo>
                    <a:pt x="113" y="22"/>
                    <a:pt x="91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238399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1234606" y="3663985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cubicBezTo>
                    <a:pt x="115" y="45"/>
                    <a:pt x="115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1170442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166965" y="3663985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5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113" y="45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102801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102801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4" y="56"/>
                    <a:pt x="22" y="45"/>
                  </a:cubicBez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238399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234606" y="3596344"/>
              <a:ext cx="18175" cy="14382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8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7"/>
                  </a:cubicBezTo>
                  <a:cubicBezTo>
                    <a:pt x="115" y="45"/>
                    <a:pt x="115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70442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166965" y="3528387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69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113" y="46"/>
                  </a:lnTo>
                  <a:cubicBezTo>
                    <a:pt x="113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306040" y="3597134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5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302563" y="3596344"/>
              <a:ext cx="17859" cy="14382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cubicBezTo>
                    <a:pt x="67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45"/>
                    <a:pt x="22" y="67"/>
                  </a:cubicBezTo>
                  <a:cubicBezTo>
                    <a:pt x="22" y="91"/>
                    <a:pt x="46" y="91"/>
                    <a:pt x="67" y="91"/>
                  </a:cubicBezTo>
                  <a:cubicBezTo>
                    <a:pt x="67" y="91"/>
                    <a:pt x="91" y="91"/>
                    <a:pt x="91" y="67"/>
                  </a:cubicBezTo>
                  <a:lnTo>
                    <a:pt x="113" y="45"/>
                  </a:lnTo>
                  <a:cubicBezTo>
                    <a:pt x="113" y="22"/>
                    <a:pt x="91" y="22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967203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45" y="1"/>
                  </a:moveTo>
                  <a:cubicBezTo>
                    <a:pt x="40" y="1"/>
                    <a:pt x="34" y="7"/>
                    <a:pt x="22" y="19"/>
                  </a:cubicBezTo>
                  <a:cubicBezTo>
                    <a:pt x="1" y="19"/>
                    <a:pt x="1" y="40"/>
                    <a:pt x="22" y="40"/>
                  </a:cubicBezTo>
                  <a:cubicBezTo>
                    <a:pt x="34" y="52"/>
                    <a:pt x="40" y="58"/>
                    <a:pt x="45" y="58"/>
                  </a:cubicBezTo>
                  <a:cubicBezTo>
                    <a:pt x="51" y="58"/>
                    <a:pt x="57" y="52"/>
                    <a:pt x="67" y="40"/>
                  </a:cubicBezTo>
                  <a:lnTo>
                    <a:pt x="67" y="19"/>
                  </a:lnTo>
                  <a:cubicBezTo>
                    <a:pt x="57" y="7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967203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1"/>
                  </a:moveTo>
                  <a:cubicBezTo>
                    <a:pt x="67" y="41"/>
                    <a:pt x="67" y="41"/>
                    <a:pt x="67" y="62"/>
                  </a:cubicBezTo>
                  <a:lnTo>
                    <a:pt x="22" y="62"/>
                  </a:lnTo>
                  <a:lnTo>
                    <a:pt x="22" y="41"/>
                  </a:lnTo>
                  <a:close/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17"/>
                    <a:pt x="1" y="41"/>
                    <a:pt x="1" y="62"/>
                  </a:cubicBezTo>
                  <a:cubicBezTo>
                    <a:pt x="1" y="62"/>
                    <a:pt x="1" y="86"/>
                    <a:pt x="22" y="86"/>
                  </a:cubicBezTo>
                  <a:cubicBezTo>
                    <a:pt x="22" y="86"/>
                    <a:pt x="22" y="107"/>
                    <a:pt x="46" y="107"/>
                  </a:cubicBezTo>
                  <a:lnTo>
                    <a:pt x="67" y="86"/>
                  </a:lnTo>
                  <a:cubicBezTo>
                    <a:pt x="91" y="86"/>
                    <a:pt x="91" y="62"/>
                    <a:pt x="91" y="62"/>
                  </a:cubicBezTo>
                  <a:cubicBezTo>
                    <a:pt x="91" y="41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034844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034844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3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85"/>
                  </a:lnTo>
                  <a:cubicBezTo>
                    <a:pt x="24" y="85"/>
                    <a:pt x="24" y="108"/>
                    <a:pt x="46" y="108"/>
                  </a:cubicBezTo>
                  <a:lnTo>
                    <a:pt x="69" y="85"/>
                  </a:ln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102801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6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0" y="19"/>
                    <a:pt x="0" y="40"/>
                    <a:pt x="22" y="40"/>
                  </a:cubicBezTo>
                  <a:cubicBezTo>
                    <a:pt x="22" y="52"/>
                    <a:pt x="28" y="58"/>
                    <a:pt x="36" y="58"/>
                  </a:cubicBezTo>
                  <a:cubicBezTo>
                    <a:pt x="45" y="58"/>
                    <a:pt x="56" y="52"/>
                    <a:pt x="67" y="40"/>
                  </a:cubicBezTo>
                  <a:lnTo>
                    <a:pt x="67" y="19"/>
                  </a:lnTo>
                  <a:cubicBezTo>
                    <a:pt x="56" y="7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102801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1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1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0" y="86"/>
                  </a:lnTo>
                  <a:cubicBezTo>
                    <a:pt x="22" y="86"/>
                    <a:pt x="22" y="107"/>
                    <a:pt x="46" y="107"/>
                  </a:cubicBezTo>
                  <a:lnTo>
                    <a:pt x="67" y="86"/>
                  </a:lnTo>
                  <a:cubicBezTo>
                    <a:pt x="91" y="86"/>
                    <a:pt x="91" y="62"/>
                    <a:pt x="91" y="62"/>
                  </a:cubicBezTo>
                  <a:cubicBezTo>
                    <a:pt x="91" y="41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034844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1"/>
                  </a:moveTo>
                  <a:cubicBezTo>
                    <a:pt x="29" y="1"/>
                    <a:pt x="24" y="7"/>
                    <a:pt x="24" y="19"/>
                  </a:cubicBezTo>
                  <a:cubicBezTo>
                    <a:pt x="1" y="19"/>
                    <a:pt x="1" y="40"/>
                    <a:pt x="24" y="40"/>
                  </a:cubicBezTo>
                  <a:cubicBezTo>
                    <a:pt x="24" y="52"/>
                    <a:pt x="29" y="58"/>
                    <a:pt x="38" y="58"/>
                  </a:cubicBezTo>
                  <a:cubicBezTo>
                    <a:pt x="46" y="58"/>
                    <a:pt x="57" y="52"/>
                    <a:pt x="69" y="40"/>
                  </a:cubicBezTo>
                  <a:lnTo>
                    <a:pt x="69" y="19"/>
                  </a:lnTo>
                  <a:cubicBezTo>
                    <a:pt x="57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34844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46" y="24"/>
                    <a:pt x="69" y="24"/>
                    <a:pt x="69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4" y="69"/>
                    <a:pt x="24" y="90"/>
                    <a:pt x="46" y="90"/>
                  </a:cubicBezTo>
                  <a:lnTo>
                    <a:pt x="69" y="69"/>
                  </a:ln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967203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45" y="0"/>
                  </a:moveTo>
                  <a:cubicBezTo>
                    <a:pt x="40" y="0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967203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67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102801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6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102801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67"/>
                    <a:pt x="22" y="90"/>
                    <a:pt x="46" y="90"/>
                  </a:cubicBezTo>
                  <a:lnTo>
                    <a:pt x="67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34844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034844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24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967203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0"/>
                  </a:moveTo>
                  <a:cubicBezTo>
                    <a:pt x="40" y="0"/>
                    <a:pt x="34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967203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24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cubicBezTo>
                    <a:pt x="1" y="45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102801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102801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24"/>
                    <a:pt x="67" y="45"/>
                    <a:pt x="46" y="45"/>
                  </a:cubicBez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170442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29" y="0"/>
                    <a:pt x="24" y="6"/>
                    <a:pt x="24" y="17"/>
                  </a:cubicBezTo>
                  <a:cubicBezTo>
                    <a:pt x="0" y="17"/>
                    <a:pt x="0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166965" y="3729097"/>
              <a:ext cx="17859" cy="17226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cubicBezTo>
                    <a:pt x="46" y="85"/>
                    <a:pt x="46" y="108"/>
                    <a:pt x="68" y="108"/>
                  </a:cubicBezTo>
                  <a:lnTo>
                    <a:pt x="91" y="85"/>
                  </a:lnTo>
                  <a:lnTo>
                    <a:pt x="113" y="63"/>
                  </a:lnTo>
                  <a:cubicBezTo>
                    <a:pt x="113" y="40"/>
                    <a:pt x="91" y="40"/>
                    <a:pt x="91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35082" y="3935022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8"/>
                    <a:pt x="23" y="64"/>
                    <a:pt x="32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9" y="46"/>
                    <a:pt x="69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31605" y="3932494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6" y="62"/>
                  </a:lnTo>
                  <a:cubicBezTo>
                    <a:pt x="46" y="62"/>
                    <a:pt x="22" y="62"/>
                    <a:pt x="22" y="40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2" y="86"/>
                  </a:cubicBezTo>
                  <a:lnTo>
                    <a:pt x="91" y="86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903039" y="3867381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16" y="62"/>
                    <a:pt x="22" y="62"/>
                  </a:cubicBezTo>
                  <a:cubicBezTo>
                    <a:pt x="28" y="62"/>
                    <a:pt x="34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899246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69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903039" y="3935022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16" y="64"/>
                    <a:pt x="22" y="64"/>
                  </a:cubicBezTo>
                  <a:cubicBezTo>
                    <a:pt x="28" y="64"/>
                    <a:pt x="34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99246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67"/>
                    <a:pt x="24" y="45"/>
                    <a:pt x="46" y="45"/>
                  </a:cubicBezTo>
                  <a:close/>
                  <a:moveTo>
                    <a:pt x="46" y="0"/>
                  </a:moveTo>
                  <a:lnTo>
                    <a:pt x="24" y="22"/>
                  </a:ln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1"/>
                  </a:cubicBezTo>
                  <a:lnTo>
                    <a:pt x="69" y="91"/>
                  </a:lnTo>
                  <a:cubicBezTo>
                    <a:pt x="91" y="67"/>
                    <a:pt x="91" y="67"/>
                    <a:pt x="91" y="45"/>
                  </a:cubicBezTo>
                  <a:cubicBezTo>
                    <a:pt x="91" y="45"/>
                    <a:pt x="91" y="22"/>
                    <a:pt x="69" y="22"/>
                  </a:cubicBez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35082" y="3867381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31605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6"/>
                  </a:moveTo>
                  <a:lnTo>
                    <a:pt x="67" y="69"/>
                  </a:lnTo>
                  <a:lnTo>
                    <a:pt x="46" y="69"/>
                  </a:lnTo>
                  <a:cubicBezTo>
                    <a:pt x="46" y="69"/>
                    <a:pt x="22" y="69"/>
                    <a:pt x="22" y="46"/>
                  </a:cubicBezTo>
                  <a:close/>
                  <a:moveTo>
                    <a:pt x="46" y="0"/>
                  </a:moveTo>
                  <a:lnTo>
                    <a:pt x="22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67" y="24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967203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3"/>
                    <a:pt x="1" y="46"/>
                    <a:pt x="22" y="46"/>
                  </a:cubicBezTo>
                  <a:cubicBezTo>
                    <a:pt x="34" y="57"/>
                    <a:pt x="40" y="62"/>
                    <a:pt x="45" y="62"/>
                  </a:cubicBezTo>
                  <a:cubicBezTo>
                    <a:pt x="51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967203" y="386374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6"/>
                  </a:moveTo>
                  <a:cubicBezTo>
                    <a:pt x="67" y="46"/>
                    <a:pt x="67" y="69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lose/>
                  <a:moveTo>
                    <a:pt x="46" y="0"/>
                  </a:moveTo>
                  <a:cubicBezTo>
                    <a:pt x="22" y="0"/>
                    <a:pt x="22" y="24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67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903039" y="3800373"/>
              <a:ext cx="10589" cy="9166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1"/>
                  </a:moveTo>
                  <a:cubicBezTo>
                    <a:pt x="16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16" y="58"/>
                    <a:pt x="22" y="58"/>
                  </a:cubicBezTo>
                  <a:cubicBezTo>
                    <a:pt x="28" y="58"/>
                    <a:pt x="34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99246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0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767441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3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63648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35082" y="3800373"/>
              <a:ext cx="10905" cy="9166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2" y="1"/>
                  </a:moveTo>
                  <a:cubicBezTo>
                    <a:pt x="23" y="1"/>
                    <a:pt x="12" y="7"/>
                    <a:pt x="0" y="19"/>
                  </a:cubicBezTo>
                  <a:lnTo>
                    <a:pt x="0" y="40"/>
                  </a:lnTo>
                  <a:cubicBezTo>
                    <a:pt x="12" y="52"/>
                    <a:pt x="23" y="58"/>
                    <a:pt x="32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9" y="40"/>
                    <a:pt x="69" y="19"/>
                    <a:pt x="45" y="19"/>
                  </a:cubicBezTo>
                  <a:cubicBezTo>
                    <a:pt x="45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31605" y="3796896"/>
              <a:ext cx="14382" cy="17068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7" y="41"/>
                  </a:moveTo>
                  <a:lnTo>
                    <a:pt x="67" y="62"/>
                  </a:lnTo>
                  <a:lnTo>
                    <a:pt x="22" y="62"/>
                  </a:lnTo>
                  <a:cubicBezTo>
                    <a:pt x="22" y="41"/>
                    <a:pt x="46" y="41"/>
                    <a:pt x="46" y="41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41"/>
                    <a:pt x="1" y="62"/>
                  </a:cubicBezTo>
                  <a:cubicBezTo>
                    <a:pt x="1" y="62"/>
                    <a:pt x="1" y="86"/>
                    <a:pt x="22" y="86"/>
                  </a:cubicBezTo>
                  <a:lnTo>
                    <a:pt x="46" y="107"/>
                  </a:lnTo>
                  <a:cubicBezTo>
                    <a:pt x="67" y="107"/>
                    <a:pt x="67" y="86"/>
                    <a:pt x="91" y="86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699484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696008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lnTo>
                    <a:pt x="1" y="45"/>
                  </a:lnTo>
                  <a:cubicBezTo>
                    <a:pt x="1" y="67"/>
                    <a:pt x="23" y="67"/>
                    <a:pt x="23" y="90"/>
                  </a:cubicBezTo>
                  <a:lnTo>
                    <a:pt x="91" y="90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67441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2" y="62"/>
                    <a:pt x="31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7" y="46"/>
                    <a:pt x="67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763648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39"/>
                    <a:pt x="24" y="39"/>
                    <a:pt x="46" y="39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39"/>
                    <a:pt x="1" y="39"/>
                  </a:cubicBezTo>
                  <a:cubicBezTo>
                    <a:pt x="1" y="63"/>
                    <a:pt x="1" y="63"/>
                    <a:pt x="24" y="85"/>
                  </a:cubicBezTo>
                  <a:lnTo>
                    <a:pt x="91" y="85"/>
                  </a:ln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767441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763648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45"/>
                    <a:pt x="24" y="45"/>
                    <a:pt x="46" y="45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0"/>
                  </a:cubicBezTo>
                  <a:lnTo>
                    <a:pt x="91" y="90"/>
                  </a:lnTo>
                  <a:lnTo>
                    <a:pt x="91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699484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96008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1" y="39"/>
                  </a:lnTo>
                  <a:cubicBezTo>
                    <a:pt x="1" y="63"/>
                    <a:pt x="23" y="63"/>
                    <a:pt x="23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835082" y="4002979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2" y="57"/>
                    <a:pt x="23" y="62"/>
                    <a:pt x="32" y="62"/>
                  </a:cubicBezTo>
                  <a:cubicBezTo>
                    <a:pt x="40" y="62"/>
                    <a:pt x="45" y="57"/>
                    <a:pt x="45" y="46"/>
                  </a:cubicBezTo>
                  <a:cubicBezTo>
                    <a:pt x="69" y="46"/>
                    <a:pt x="69" y="22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831605" y="3999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45"/>
                  </a:moveTo>
                  <a:lnTo>
                    <a:pt x="67" y="69"/>
                  </a:lnTo>
                  <a:lnTo>
                    <a:pt x="46" y="69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46" y="0"/>
                    <a:pt x="22" y="0"/>
                    <a:pt x="22" y="24"/>
                  </a:cubicBezTo>
                  <a:cubicBezTo>
                    <a:pt x="1" y="24"/>
                    <a:pt x="1" y="45"/>
                    <a:pt x="1" y="45"/>
                  </a:cubicBezTo>
                  <a:cubicBezTo>
                    <a:pt x="1" y="69"/>
                    <a:pt x="1" y="69"/>
                    <a:pt x="22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4"/>
                  </a:lnTo>
                  <a:cubicBezTo>
                    <a:pt x="67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767441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2" y="64"/>
                    <a:pt x="31" y="64"/>
                  </a:cubicBezTo>
                  <a:cubicBezTo>
                    <a:pt x="40" y="64"/>
                    <a:pt x="45" y="58"/>
                    <a:pt x="45" y="46"/>
                  </a:cubicBezTo>
                  <a:cubicBezTo>
                    <a:pt x="67" y="46"/>
                    <a:pt x="67" y="24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63648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6" y="67"/>
                  </a:lnTo>
                  <a:cubicBezTo>
                    <a:pt x="24" y="67"/>
                    <a:pt x="24" y="45"/>
                    <a:pt x="46" y="45"/>
                  </a:cubicBezTo>
                  <a:close/>
                  <a:moveTo>
                    <a:pt x="46" y="0"/>
                  </a:moveTo>
                  <a:lnTo>
                    <a:pt x="24" y="22"/>
                  </a:lnTo>
                  <a:cubicBezTo>
                    <a:pt x="1" y="22"/>
                    <a:pt x="1" y="45"/>
                    <a:pt x="1" y="45"/>
                  </a:cubicBezTo>
                  <a:cubicBezTo>
                    <a:pt x="1" y="67"/>
                    <a:pt x="1" y="67"/>
                    <a:pt x="24" y="91"/>
                  </a:cubicBezTo>
                  <a:lnTo>
                    <a:pt x="91" y="91"/>
                  </a:lnTo>
                  <a:lnTo>
                    <a:pt x="91" y="22"/>
                  </a:lnTo>
                  <a:cubicBezTo>
                    <a:pt x="69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31844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628209" y="4000293"/>
              <a:ext cx="18017" cy="13433"/>
            </a:xfrm>
            <a:custGeom>
              <a:avLst/>
              <a:gdLst/>
              <a:ahLst/>
              <a:cxnLst/>
              <a:rect l="l" t="t" r="r" b="b"/>
              <a:pathLst>
                <a:path w="114" h="85" extrusionOk="0">
                  <a:moveTo>
                    <a:pt x="69" y="39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0" y="39"/>
                  </a:lnTo>
                  <a:cubicBezTo>
                    <a:pt x="0" y="63"/>
                    <a:pt x="23" y="63"/>
                    <a:pt x="23" y="85"/>
                  </a:cubicBezTo>
                  <a:lnTo>
                    <a:pt x="90" y="85"/>
                  </a:lnTo>
                  <a:cubicBezTo>
                    <a:pt x="114" y="63"/>
                    <a:pt x="114" y="39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699484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8"/>
                    <a:pt x="24" y="64"/>
                    <a:pt x="32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696008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3" y="22"/>
                  </a:lnTo>
                  <a:lnTo>
                    <a:pt x="1" y="45"/>
                  </a:lnTo>
                  <a:cubicBezTo>
                    <a:pt x="1" y="67"/>
                    <a:pt x="23" y="67"/>
                    <a:pt x="23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68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631844" y="4138577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28209" y="4135732"/>
              <a:ext cx="18017" cy="13591"/>
            </a:xfrm>
            <a:custGeom>
              <a:avLst/>
              <a:gdLst/>
              <a:ahLst/>
              <a:cxnLst/>
              <a:rect l="l" t="t" r="r" b="b"/>
              <a:pathLst>
                <a:path w="114" h="86" extrusionOk="0">
                  <a:moveTo>
                    <a:pt x="45" y="19"/>
                  </a:moveTo>
                  <a:cubicBezTo>
                    <a:pt x="69" y="19"/>
                    <a:pt x="69" y="19"/>
                    <a:pt x="69" y="40"/>
                  </a:cubicBez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lnTo>
                    <a:pt x="45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0" y="19"/>
                    <a:pt x="0" y="64"/>
                    <a:pt x="23" y="85"/>
                  </a:cubicBezTo>
                  <a:lnTo>
                    <a:pt x="90" y="85"/>
                  </a:lnTo>
                  <a:cubicBezTo>
                    <a:pt x="114" y="64"/>
                    <a:pt x="114" y="19"/>
                    <a:pt x="90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631844" y="4206218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"/>
                  </a:moveTo>
                  <a:lnTo>
                    <a:pt x="0" y="46"/>
                  </a:lnTo>
                  <a:lnTo>
                    <a:pt x="46" y="46"/>
                  </a:lnTo>
                  <a:cubicBezTo>
                    <a:pt x="67" y="24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628209" y="4202741"/>
              <a:ext cx="18017" cy="14540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45" y="23"/>
                  </a:moveTo>
                  <a:cubicBezTo>
                    <a:pt x="69" y="23"/>
                    <a:pt x="69" y="23"/>
                    <a:pt x="69" y="46"/>
                  </a:cubicBezTo>
                  <a:cubicBezTo>
                    <a:pt x="69" y="57"/>
                    <a:pt x="63" y="62"/>
                    <a:pt x="57" y="62"/>
                  </a:cubicBezTo>
                  <a:cubicBezTo>
                    <a:pt x="51" y="62"/>
                    <a:pt x="45" y="57"/>
                    <a:pt x="45" y="46"/>
                  </a:cubicBezTo>
                  <a:lnTo>
                    <a:pt x="45" y="23"/>
                  </a:lnTo>
                  <a:close/>
                  <a:moveTo>
                    <a:pt x="45" y="1"/>
                  </a:moveTo>
                  <a:cubicBezTo>
                    <a:pt x="45" y="1"/>
                    <a:pt x="23" y="1"/>
                    <a:pt x="23" y="23"/>
                  </a:cubicBezTo>
                  <a:cubicBezTo>
                    <a:pt x="23" y="23"/>
                    <a:pt x="0" y="23"/>
                    <a:pt x="0" y="46"/>
                  </a:cubicBezTo>
                  <a:cubicBezTo>
                    <a:pt x="0" y="68"/>
                    <a:pt x="23" y="68"/>
                    <a:pt x="23" y="68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cubicBezTo>
                    <a:pt x="114" y="68"/>
                    <a:pt x="114" y="23"/>
                    <a:pt x="90" y="23"/>
                  </a:cubicBez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63887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60410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68" y="19"/>
                    <a:pt x="68" y="19"/>
                    <a:pt x="68" y="40"/>
                  </a:cubicBez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19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99484" y="4138577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96008" y="4135732"/>
              <a:ext cx="14540" cy="13591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9"/>
                  </a:moveTo>
                  <a:cubicBezTo>
                    <a:pt x="46" y="19"/>
                    <a:pt x="68" y="19"/>
                    <a:pt x="68" y="40"/>
                  </a:cubicBez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lnTo>
                    <a:pt x="46" y="19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19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844" y="4070620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3" y="64"/>
                    <a:pt x="31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8209" y="4067301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close/>
                  <a:moveTo>
                    <a:pt x="45" y="0"/>
                  </a:moveTo>
                  <a:cubicBezTo>
                    <a:pt x="45" y="0"/>
                    <a:pt x="23" y="0"/>
                    <a:pt x="23" y="22"/>
                  </a:cubicBezTo>
                  <a:lnTo>
                    <a:pt x="0" y="45"/>
                  </a:lnTo>
                  <a:cubicBezTo>
                    <a:pt x="0" y="67"/>
                    <a:pt x="23" y="67"/>
                    <a:pt x="23" y="90"/>
                  </a:cubicBezTo>
                  <a:lnTo>
                    <a:pt x="90" y="90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69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63887" y="4070620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30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60410" y="4067301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lnTo>
                    <a:pt x="1" y="45"/>
                  </a:lnTo>
                  <a:cubicBezTo>
                    <a:pt x="1" y="67"/>
                    <a:pt x="23" y="67"/>
                    <a:pt x="23" y="90"/>
                  </a:cubicBezTo>
                  <a:lnTo>
                    <a:pt x="91" y="90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102801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cubicBezTo>
                    <a:pt x="22" y="56"/>
                    <a:pt x="28" y="61"/>
                    <a:pt x="36" y="61"/>
                  </a:cubicBezTo>
                  <a:cubicBezTo>
                    <a:pt x="45" y="61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102801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67" y="46"/>
                    <a:pt x="67" y="46"/>
                    <a:pt x="46" y="69"/>
                  </a:cubicBezTo>
                  <a:lnTo>
                    <a:pt x="22" y="69"/>
                  </a:lnTo>
                  <a:lnTo>
                    <a:pt x="22" y="46"/>
                  </a:lnTo>
                  <a:cubicBezTo>
                    <a:pt x="22" y="24"/>
                    <a:pt x="46" y="24"/>
                    <a:pt x="46" y="24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4"/>
                  </a:cubicBezTo>
                  <a:lnTo>
                    <a:pt x="0" y="46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170442" y="339658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cubicBezTo>
                    <a:pt x="24" y="56"/>
                    <a:pt x="29" y="61"/>
                    <a:pt x="38" y="61"/>
                  </a:cubicBezTo>
                  <a:cubicBezTo>
                    <a:pt x="46" y="61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166965" y="3393737"/>
              <a:ext cx="17859" cy="13433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68" y="18"/>
                  </a:moveTo>
                  <a:lnTo>
                    <a:pt x="68" y="40"/>
                  </a:ln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18"/>
                    <a:pt x="68" y="18"/>
                    <a:pt x="68" y="18"/>
                  </a:cubicBez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8"/>
                  </a:cubicBezTo>
                  <a:cubicBezTo>
                    <a:pt x="1" y="18"/>
                    <a:pt x="1" y="63"/>
                    <a:pt x="22" y="63"/>
                  </a:cubicBezTo>
                  <a:cubicBezTo>
                    <a:pt x="46" y="85"/>
                    <a:pt x="46" y="85"/>
                    <a:pt x="68" y="85"/>
                  </a:cubicBezTo>
                  <a:cubicBezTo>
                    <a:pt x="68" y="85"/>
                    <a:pt x="91" y="85"/>
                    <a:pt x="91" y="63"/>
                  </a:cubicBezTo>
                  <a:cubicBezTo>
                    <a:pt x="91" y="63"/>
                    <a:pt x="113" y="63"/>
                    <a:pt x="113" y="40"/>
                  </a:cubicBez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034844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4"/>
                    <a:pt x="1" y="24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034844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46" y="46"/>
                    <a:pt x="69" y="46"/>
                    <a:pt x="69" y="46"/>
                  </a:cubicBezTo>
                  <a:lnTo>
                    <a:pt x="46" y="46"/>
                  </a:lnTo>
                  <a:lnTo>
                    <a:pt x="46" y="67"/>
                  </a:ln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67"/>
                    <a:pt x="91" y="46"/>
                  </a:cubicBezTo>
                  <a:cubicBezTo>
                    <a:pt x="91" y="22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102801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6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102801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lnTo>
                    <a:pt x="46" y="69"/>
                  </a:lnTo>
                  <a:lnTo>
                    <a:pt x="22" y="46"/>
                  </a:ln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46"/>
                  </a:ln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034844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034844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967203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4"/>
                    <a:pt x="1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967203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1"/>
                  </a:moveTo>
                  <a:cubicBezTo>
                    <a:pt x="33" y="1"/>
                    <a:pt x="22" y="6"/>
                    <a:pt x="22" y="17"/>
                  </a:cubicBezTo>
                  <a:lnTo>
                    <a:pt x="46" y="17"/>
                  </a:lnTo>
                  <a:lnTo>
                    <a:pt x="67" y="41"/>
                  </a:lnTo>
                  <a:lnTo>
                    <a:pt x="46" y="41"/>
                  </a:lnTo>
                  <a:cubicBezTo>
                    <a:pt x="46" y="51"/>
                    <a:pt x="46" y="57"/>
                    <a:pt x="43" y="57"/>
                  </a:cubicBezTo>
                  <a:cubicBezTo>
                    <a:pt x="40" y="57"/>
                    <a:pt x="34" y="51"/>
                    <a:pt x="22" y="41"/>
                  </a:cubicBezTo>
                  <a:lnTo>
                    <a:pt x="22" y="17"/>
                  </a:lnTo>
                  <a:cubicBezTo>
                    <a:pt x="1" y="17"/>
                    <a:pt x="1" y="17"/>
                    <a:pt x="1" y="41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6"/>
                    <a:pt x="22" y="86"/>
                    <a:pt x="46" y="86"/>
                  </a:cubicBezTo>
                  <a:cubicBezTo>
                    <a:pt x="46" y="86"/>
                    <a:pt x="67" y="86"/>
                    <a:pt x="67" y="62"/>
                  </a:cubicBezTo>
                  <a:cubicBezTo>
                    <a:pt x="91" y="62"/>
                    <a:pt x="91" y="62"/>
                    <a:pt x="91" y="41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67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102801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4"/>
                    <a:pt x="0" y="24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102801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17"/>
                  </a:moveTo>
                  <a:lnTo>
                    <a:pt x="46" y="41"/>
                  </a:lnTo>
                  <a:cubicBezTo>
                    <a:pt x="46" y="51"/>
                    <a:pt x="46" y="57"/>
                    <a:pt x="43" y="57"/>
                  </a:cubicBezTo>
                  <a:cubicBezTo>
                    <a:pt x="40" y="57"/>
                    <a:pt x="34" y="51"/>
                    <a:pt x="22" y="41"/>
                  </a:cubicBezTo>
                  <a:lnTo>
                    <a:pt x="22" y="17"/>
                  </a:ln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41"/>
                  </a:lnTo>
                  <a:lnTo>
                    <a:pt x="0" y="62"/>
                  </a:lnTo>
                  <a:cubicBezTo>
                    <a:pt x="22" y="86"/>
                    <a:pt x="22" y="86"/>
                    <a:pt x="46" y="86"/>
                  </a:cubicBezTo>
                  <a:cubicBezTo>
                    <a:pt x="46" y="86"/>
                    <a:pt x="67" y="86"/>
                    <a:pt x="67" y="62"/>
                  </a:cubicBezTo>
                  <a:cubicBezTo>
                    <a:pt x="91" y="62"/>
                    <a:pt x="91" y="62"/>
                    <a:pt x="91" y="41"/>
                  </a:cubicBezTo>
                  <a:cubicBezTo>
                    <a:pt x="91" y="17"/>
                    <a:pt x="91" y="17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034844" y="339658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cubicBezTo>
                    <a:pt x="24" y="56"/>
                    <a:pt x="29" y="61"/>
                    <a:pt x="38" y="61"/>
                  </a:cubicBezTo>
                  <a:cubicBezTo>
                    <a:pt x="46" y="61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034844" y="3393737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3"/>
                  </a:moveTo>
                  <a:cubicBezTo>
                    <a:pt x="46" y="23"/>
                    <a:pt x="46" y="29"/>
                    <a:pt x="46" y="40"/>
                  </a:cubicBez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5" y="29"/>
                    <a:pt x="40" y="23"/>
                    <a:pt x="43" y="23"/>
                  </a:cubicBezTo>
                  <a:close/>
                  <a:moveTo>
                    <a:pt x="44" y="0"/>
                  </a:moveTo>
                  <a:cubicBezTo>
                    <a:pt x="29" y="0"/>
                    <a:pt x="12" y="6"/>
                    <a:pt x="1" y="18"/>
                  </a:cubicBez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903039" y="3464223"/>
              <a:ext cx="10589" cy="727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7" y="24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899246" y="3460746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67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67"/>
                    <a:pt x="91" y="46"/>
                  </a:cubicBezTo>
                  <a:cubicBezTo>
                    <a:pt x="91" y="22"/>
                    <a:pt x="91" y="22"/>
                    <a:pt x="69" y="22"/>
                  </a:cubicBezTo>
                  <a:lnTo>
                    <a:pt x="69" y="46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lnTo>
                    <a:pt x="69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967203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cubicBezTo>
                    <a:pt x="34" y="56"/>
                    <a:pt x="40" y="61"/>
                    <a:pt x="45" y="61"/>
                  </a:cubicBezTo>
                  <a:cubicBezTo>
                    <a:pt x="51" y="61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967203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22" y="1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69"/>
                  </a:cubicBezTo>
                  <a:lnTo>
                    <a:pt x="22" y="46"/>
                  </a:lnTo>
                  <a:lnTo>
                    <a:pt x="46" y="24"/>
                  </a:lnTo>
                  <a:lnTo>
                    <a:pt x="46" y="46"/>
                  </a:lnTo>
                  <a:cubicBezTo>
                    <a:pt x="67" y="46"/>
                    <a:pt x="67" y="46"/>
                    <a:pt x="46" y="69"/>
                  </a:cubicBezTo>
                  <a:lnTo>
                    <a:pt x="22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7" y="24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903039" y="3597134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2" y="1"/>
                  </a:moveTo>
                  <a:cubicBezTo>
                    <a:pt x="16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899246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cubicBezTo>
                    <a:pt x="24" y="45"/>
                    <a:pt x="24" y="45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903039" y="3664933"/>
              <a:ext cx="10589" cy="9957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2" y="0"/>
                  </a:moveTo>
                  <a:cubicBezTo>
                    <a:pt x="16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899246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5"/>
                    <a:pt x="91" y="45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835082" y="3597134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2" y="1"/>
                  </a:moveTo>
                  <a:cubicBezTo>
                    <a:pt x="23" y="1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831605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5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lnTo>
                    <a:pt x="22" y="45"/>
                  </a:lnTo>
                  <a:lnTo>
                    <a:pt x="46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967203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45" y="1"/>
                  </a:moveTo>
                  <a:cubicBezTo>
                    <a:pt x="40" y="1"/>
                    <a:pt x="34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967203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4" y="56"/>
                    <a:pt x="22" y="45"/>
                  </a:cubicBezTo>
                  <a:lnTo>
                    <a:pt x="22" y="22"/>
                  </a:ln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903039" y="3529335"/>
              <a:ext cx="10589" cy="10115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22" y="0"/>
                  </a:moveTo>
                  <a:cubicBezTo>
                    <a:pt x="16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899246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4" y="46"/>
                    <a:pt x="24" y="46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767441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2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763648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5"/>
                  </a:cubicBezTo>
                  <a:cubicBezTo>
                    <a:pt x="24" y="45"/>
                    <a:pt x="24" y="45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45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35082" y="3529335"/>
              <a:ext cx="10905" cy="10115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9" y="40"/>
                    <a:pt x="69" y="18"/>
                    <a:pt x="45" y="18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831605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46" y="46"/>
                    <a:pt x="46" y="69"/>
                    <a:pt x="46" y="69"/>
                  </a:cubicBezTo>
                  <a:lnTo>
                    <a:pt x="46" y="46"/>
                  </a:lnTo>
                  <a:lnTo>
                    <a:pt x="22" y="46"/>
                  </a:lnTo>
                  <a:cubicBezTo>
                    <a:pt x="22" y="46"/>
                    <a:pt x="46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967203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5" y="0"/>
                  </a:moveTo>
                  <a:cubicBezTo>
                    <a:pt x="40" y="0"/>
                    <a:pt x="34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51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967203" y="3528387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lnTo>
                    <a:pt x="46" y="69"/>
                  </a:lnTo>
                  <a:cubicBezTo>
                    <a:pt x="46" y="69"/>
                    <a:pt x="46" y="46"/>
                    <a:pt x="22" y="46"/>
                  </a:cubicBezTo>
                  <a:lnTo>
                    <a:pt x="22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2" y="69"/>
                  </a:cubicBez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034844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034844" y="3596344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5"/>
                  </a:cubicBez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699484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40"/>
                  </a:lnTo>
                  <a:cubicBezTo>
                    <a:pt x="12" y="52"/>
                    <a:pt x="24" y="58"/>
                    <a:pt x="32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9" y="40"/>
                    <a:pt x="69" y="19"/>
                    <a:pt x="46" y="19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696008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23" y="0"/>
                    <a:pt x="1" y="24"/>
                    <a:pt x="1" y="45"/>
                  </a:cubicBezTo>
                  <a:lnTo>
                    <a:pt x="23" y="69"/>
                  </a:lnTo>
                  <a:lnTo>
                    <a:pt x="46" y="90"/>
                  </a:lnTo>
                  <a:cubicBezTo>
                    <a:pt x="68" y="90"/>
                    <a:pt x="68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767441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2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763648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91" y="85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67441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1"/>
                  </a:moveTo>
                  <a:cubicBezTo>
                    <a:pt x="22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2" y="58"/>
                    <a:pt x="31" y="58"/>
                  </a:cubicBezTo>
                  <a:cubicBezTo>
                    <a:pt x="40" y="58"/>
                    <a:pt x="45" y="52"/>
                    <a:pt x="45" y="40"/>
                  </a:cubicBezTo>
                  <a:cubicBezTo>
                    <a:pt x="67" y="40"/>
                    <a:pt x="67" y="19"/>
                    <a:pt x="45" y="19"/>
                  </a:cubicBezTo>
                  <a:cubicBezTo>
                    <a:pt x="45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763648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0"/>
                    <a:pt x="1" y="24"/>
                    <a:pt x="1" y="45"/>
                  </a:cubicBezTo>
                  <a:cubicBezTo>
                    <a:pt x="1" y="45"/>
                    <a:pt x="1" y="69"/>
                    <a:pt x="24" y="69"/>
                  </a:cubicBezTo>
                  <a:lnTo>
                    <a:pt x="46" y="90"/>
                  </a:lnTo>
                  <a:cubicBezTo>
                    <a:pt x="69" y="90"/>
                    <a:pt x="69" y="69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699484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696008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35082" y="373273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32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9" y="40"/>
                    <a:pt x="69" y="17"/>
                    <a:pt x="45" y="17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31605" y="3731942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22" y="45"/>
                  </a:lnTo>
                  <a:cubicBezTo>
                    <a:pt x="22" y="22"/>
                    <a:pt x="46" y="22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lnTo>
                    <a:pt x="46" y="90"/>
                  </a:lnTo>
                  <a:cubicBezTo>
                    <a:pt x="67" y="90"/>
                    <a:pt x="67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767441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39"/>
                    <a:pt x="67" y="18"/>
                    <a:pt x="45" y="18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763648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6" y="45"/>
                  </a:lnTo>
                  <a:cubicBezTo>
                    <a:pt x="24" y="45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45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631844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628209" y="3729097"/>
              <a:ext cx="18017" cy="17226"/>
            </a:xfrm>
            <a:custGeom>
              <a:avLst/>
              <a:gdLst/>
              <a:ahLst/>
              <a:cxnLst/>
              <a:rect l="l" t="t" r="r" b="b"/>
              <a:pathLst>
                <a:path w="114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0" y="40"/>
                    <a:pt x="0" y="63"/>
                    <a:pt x="23" y="85"/>
                  </a:cubicBezTo>
                  <a:lnTo>
                    <a:pt x="45" y="108"/>
                  </a:lnTo>
                  <a:cubicBezTo>
                    <a:pt x="69" y="108"/>
                    <a:pt x="69" y="85"/>
                    <a:pt x="90" y="85"/>
                  </a:cubicBezTo>
                  <a:cubicBezTo>
                    <a:pt x="114" y="63"/>
                    <a:pt x="114" y="40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699484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696008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5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35082" y="3664933"/>
              <a:ext cx="10905" cy="9957"/>
            </a:xfrm>
            <a:custGeom>
              <a:avLst/>
              <a:gdLst/>
              <a:ahLst/>
              <a:cxnLst/>
              <a:rect l="l" t="t" r="r" b="b"/>
              <a:pathLst>
                <a:path w="69" h="63" extrusionOk="0">
                  <a:moveTo>
                    <a:pt x="32" y="0"/>
                  </a:moveTo>
                  <a:cubicBezTo>
                    <a:pt x="23" y="0"/>
                    <a:pt x="12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9" y="39"/>
                    <a:pt x="69" y="18"/>
                    <a:pt x="45" y="18"/>
                  </a:cubicBezTo>
                  <a:cubicBezTo>
                    <a:pt x="45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31605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7" y="24"/>
                  </a:moveTo>
                  <a:lnTo>
                    <a:pt x="67" y="45"/>
                  </a:lnTo>
                  <a:lnTo>
                    <a:pt x="22" y="45"/>
                  </a:ln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24"/>
                    <a:pt x="1" y="45"/>
                  </a:cubicBezTo>
                  <a:cubicBezTo>
                    <a:pt x="1" y="45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903039" y="373273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22" y="0"/>
                  </a:moveTo>
                  <a:cubicBezTo>
                    <a:pt x="16" y="0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cubicBezTo>
                    <a:pt x="67" y="40"/>
                    <a:pt x="67" y="17"/>
                    <a:pt x="45" y="17"/>
                  </a:cubicBez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899246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cubicBezTo>
                    <a:pt x="24" y="63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46" y="108"/>
                  </a:lnTo>
                  <a:cubicBezTo>
                    <a:pt x="69" y="108"/>
                    <a:pt x="69" y="85"/>
                    <a:pt x="69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63887" y="3935022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8"/>
                    <a:pt x="30" y="64"/>
                    <a:pt x="35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9" y="46"/>
                    <a:pt x="69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60410" y="393170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45"/>
                  </a:moveTo>
                  <a:lnTo>
                    <a:pt x="68" y="67"/>
                  </a:lnTo>
                  <a:lnTo>
                    <a:pt x="46" y="67"/>
                  </a:lnTo>
                  <a:lnTo>
                    <a:pt x="46" y="45"/>
                  </a:lnTo>
                  <a:close/>
                  <a:moveTo>
                    <a:pt x="46" y="0"/>
                  </a:moveTo>
                  <a:lnTo>
                    <a:pt x="23" y="22"/>
                  </a:lnTo>
                  <a:lnTo>
                    <a:pt x="1" y="45"/>
                  </a:lnTo>
                  <a:cubicBezTo>
                    <a:pt x="1" y="67"/>
                    <a:pt x="23" y="67"/>
                    <a:pt x="23" y="91"/>
                  </a:cubicBezTo>
                  <a:lnTo>
                    <a:pt x="91" y="91"/>
                  </a:lnTo>
                  <a:lnTo>
                    <a:pt x="91" y="45"/>
                  </a:lnTo>
                  <a:lnTo>
                    <a:pt x="91" y="22"/>
                  </a:ln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631844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7"/>
                    <a:pt x="23" y="62"/>
                    <a:pt x="31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7" y="46"/>
                    <a:pt x="67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28209" y="3864695"/>
              <a:ext cx="18017" cy="13433"/>
            </a:xfrm>
            <a:custGeom>
              <a:avLst/>
              <a:gdLst/>
              <a:ahLst/>
              <a:cxnLst/>
              <a:rect l="l" t="t" r="r" b="b"/>
              <a:pathLst>
                <a:path w="114" h="85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0" y="40"/>
                    <a:pt x="0" y="63"/>
                    <a:pt x="23" y="85"/>
                  </a:cubicBezTo>
                  <a:lnTo>
                    <a:pt x="90" y="85"/>
                  </a:lnTo>
                  <a:cubicBezTo>
                    <a:pt x="114" y="63"/>
                    <a:pt x="114" y="40"/>
                    <a:pt x="90" y="18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31844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1"/>
                  </a:moveTo>
                  <a:lnTo>
                    <a:pt x="0" y="46"/>
                  </a:lnTo>
                  <a:cubicBezTo>
                    <a:pt x="11" y="58"/>
                    <a:pt x="23" y="64"/>
                    <a:pt x="31" y="64"/>
                  </a:cubicBezTo>
                  <a:cubicBezTo>
                    <a:pt x="40" y="64"/>
                    <a:pt x="46" y="58"/>
                    <a:pt x="46" y="46"/>
                  </a:cubicBezTo>
                  <a:cubicBezTo>
                    <a:pt x="67" y="46"/>
                    <a:pt x="67" y="24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28209" y="3931703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45"/>
                  </a:moveTo>
                  <a:lnTo>
                    <a:pt x="69" y="67"/>
                  </a:lnTo>
                  <a:lnTo>
                    <a:pt x="45" y="67"/>
                  </a:lnTo>
                  <a:lnTo>
                    <a:pt x="45" y="45"/>
                  </a:lnTo>
                  <a:close/>
                  <a:moveTo>
                    <a:pt x="45" y="0"/>
                  </a:moveTo>
                  <a:lnTo>
                    <a:pt x="23" y="22"/>
                  </a:lnTo>
                  <a:lnTo>
                    <a:pt x="0" y="45"/>
                  </a:lnTo>
                  <a:cubicBezTo>
                    <a:pt x="0" y="67"/>
                    <a:pt x="23" y="67"/>
                    <a:pt x="23" y="91"/>
                  </a:cubicBezTo>
                  <a:lnTo>
                    <a:pt x="90" y="91"/>
                  </a:lnTo>
                  <a:cubicBezTo>
                    <a:pt x="114" y="67"/>
                    <a:pt x="114" y="45"/>
                    <a:pt x="90" y="22"/>
                  </a:cubicBezTo>
                  <a:cubicBezTo>
                    <a:pt x="69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563887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3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560410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699484" y="3867381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1" y="1"/>
                  </a:moveTo>
                  <a:lnTo>
                    <a:pt x="1" y="46"/>
                  </a:lnTo>
                  <a:cubicBezTo>
                    <a:pt x="12" y="57"/>
                    <a:pt x="24" y="62"/>
                    <a:pt x="32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3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696008" y="3864695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631844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40"/>
                  </a:lnTo>
                  <a:cubicBezTo>
                    <a:pt x="11" y="52"/>
                    <a:pt x="23" y="58"/>
                    <a:pt x="31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7" y="40"/>
                    <a:pt x="67" y="19"/>
                    <a:pt x="46" y="19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628209" y="3799583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23" y="0"/>
                    <a:pt x="0" y="24"/>
                    <a:pt x="0" y="45"/>
                  </a:cubicBezTo>
                  <a:lnTo>
                    <a:pt x="23" y="69"/>
                  </a:lnTo>
                  <a:lnTo>
                    <a:pt x="45" y="90"/>
                  </a:lnTo>
                  <a:cubicBezTo>
                    <a:pt x="69" y="90"/>
                    <a:pt x="69" y="69"/>
                    <a:pt x="90" y="69"/>
                  </a:cubicBezTo>
                  <a:cubicBezTo>
                    <a:pt x="114" y="45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563887" y="3800373"/>
              <a:ext cx="11063" cy="9166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5" y="1"/>
                  </a:moveTo>
                  <a:cubicBezTo>
                    <a:pt x="30" y="1"/>
                    <a:pt x="24" y="7"/>
                    <a:pt x="24" y="19"/>
                  </a:cubicBezTo>
                  <a:cubicBezTo>
                    <a:pt x="1" y="19"/>
                    <a:pt x="1" y="40"/>
                    <a:pt x="24" y="40"/>
                  </a:cubicBezTo>
                  <a:cubicBezTo>
                    <a:pt x="24" y="52"/>
                    <a:pt x="30" y="58"/>
                    <a:pt x="35" y="58"/>
                  </a:cubicBezTo>
                  <a:cubicBezTo>
                    <a:pt x="40" y="58"/>
                    <a:pt x="46" y="52"/>
                    <a:pt x="46" y="40"/>
                  </a:cubicBezTo>
                  <a:cubicBezTo>
                    <a:pt x="69" y="40"/>
                    <a:pt x="69" y="19"/>
                    <a:pt x="46" y="19"/>
                  </a:cubicBezTo>
                  <a:cubicBezTo>
                    <a:pt x="46" y="7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560410" y="3799583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23" y="0"/>
                    <a:pt x="1" y="24"/>
                    <a:pt x="1" y="45"/>
                  </a:cubicBezTo>
                  <a:lnTo>
                    <a:pt x="23" y="69"/>
                  </a:lnTo>
                  <a:lnTo>
                    <a:pt x="46" y="90"/>
                  </a:lnTo>
                  <a:cubicBezTo>
                    <a:pt x="68" y="90"/>
                    <a:pt x="91" y="69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96246" y="4002979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496246" y="4000293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39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39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39"/>
                  </a:lnTo>
                  <a:lnTo>
                    <a:pt x="1" y="85"/>
                  </a:lnTo>
                  <a:lnTo>
                    <a:pt x="67" y="85"/>
                  </a:lnTo>
                  <a:cubicBezTo>
                    <a:pt x="67" y="63"/>
                    <a:pt x="91" y="63"/>
                    <a:pt x="91" y="39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63887" y="4002979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7"/>
                    <a:pt x="30" y="62"/>
                    <a:pt x="35" y="62"/>
                  </a:cubicBezTo>
                  <a:cubicBezTo>
                    <a:pt x="40" y="62"/>
                    <a:pt x="46" y="57"/>
                    <a:pt x="46" y="46"/>
                  </a:cubicBezTo>
                  <a:cubicBezTo>
                    <a:pt x="69" y="46"/>
                    <a:pt x="69" y="22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0410" y="4000293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8" y="39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39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lnTo>
                    <a:pt x="1" y="39"/>
                  </a:lnTo>
                  <a:cubicBezTo>
                    <a:pt x="1" y="63"/>
                    <a:pt x="23" y="63"/>
                    <a:pt x="23" y="85"/>
                  </a:cubicBezTo>
                  <a:lnTo>
                    <a:pt x="91" y="85"/>
                  </a:lnTo>
                  <a:lnTo>
                    <a:pt x="91" y="39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96246" y="3935022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1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8"/>
                    <a:pt x="28" y="64"/>
                    <a:pt x="37" y="64"/>
                  </a:cubicBezTo>
                  <a:cubicBezTo>
                    <a:pt x="45" y="64"/>
                    <a:pt x="57" y="58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96246" y="393170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45"/>
                  </a:moveTo>
                  <a:lnTo>
                    <a:pt x="46" y="67"/>
                  </a:lnTo>
                  <a:lnTo>
                    <a:pt x="22" y="67"/>
                  </a:lnTo>
                  <a:lnTo>
                    <a:pt x="22" y="45"/>
                  </a:lnTo>
                  <a:close/>
                  <a:moveTo>
                    <a:pt x="46" y="0"/>
                  </a:moveTo>
                  <a:cubicBezTo>
                    <a:pt x="22" y="0"/>
                    <a:pt x="22" y="22"/>
                    <a:pt x="1" y="22"/>
                  </a:cubicBezTo>
                  <a:lnTo>
                    <a:pt x="1" y="45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5"/>
                  </a:cubicBezTo>
                  <a:lnTo>
                    <a:pt x="67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835082" y="3396582"/>
              <a:ext cx="10905" cy="979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23" y="61"/>
                    <a:pt x="32" y="61"/>
                  </a:cubicBezTo>
                  <a:cubicBezTo>
                    <a:pt x="40" y="61"/>
                    <a:pt x="45" y="56"/>
                    <a:pt x="45" y="45"/>
                  </a:cubicBezTo>
                  <a:cubicBezTo>
                    <a:pt x="69" y="22"/>
                    <a:pt x="69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831605" y="3392789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67" y="46"/>
                  </a:lnTo>
                  <a:lnTo>
                    <a:pt x="67" y="69"/>
                  </a:lnTo>
                  <a:lnTo>
                    <a:pt x="46" y="69"/>
                  </a:lnTo>
                  <a:cubicBezTo>
                    <a:pt x="46" y="46"/>
                    <a:pt x="22" y="46"/>
                    <a:pt x="22" y="46"/>
                  </a:cubicBezTo>
                  <a:lnTo>
                    <a:pt x="46" y="46"/>
                  </a:ln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7" y="91"/>
                    <a:pt x="67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67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03039" y="3396582"/>
              <a:ext cx="10589" cy="9798"/>
            </a:xfrm>
            <a:custGeom>
              <a:avLst/>
              <a:gdLst/>
              <a:ahLst/>
              <a:cxnLst/>
              <a:rect l="l" t="t" r="r" b="b"/>
              <a:pathLst>
                <a:path w="67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6" y="61"/>
                    <a:pt x="22" y="61"/>
                  </a:cubicBezTo>
                  <a:cubicBezTo>
                    <a:pt x="28" y="61"/>
                    <a:pt x="34" y="56"/>
                    <a:pt x="45" y="45"/>
                  </a:cubicBez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99246" y="3393737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7" y="0"/>
                  </a:moveTo>
                  <a:cubicBezTo>
                    <a:pt x="35" y="0"/>
                    <a:pt x="24" y="6"/>
                    <a:pt x="24" y="18"/>
                  </a:cubicBezTo>
                  <a:cubicBezTo>
                    <a:pt x="1" y="18"/>
                    <a:pt x="1" y="63"/>
                    <a:pt x="24" y="63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69" y="63"/>
                  </a:cubicBezTo>
                  <a:lnTo>
                    <a:pt x="46" y="63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8"/>
                  </a:lnTo>
                  <a:lnTo>
                    <a:pt x="69" y="40"/>
                  </a:lnTo>
                  <a:lnTo>
                    <a:pt x="69" y="63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9" y="18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67441" y="3464223"/>
              <a:ext cx="10747" cy="727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7" y="24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63648" y="3460746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2"/>
                  </a:moveTo>
                  <a:lnTo>
                    <a:pt x="69" y="46"/>
                  </a:lnTo>
                  <a:cubicBezTo>
                    <a:pt x="58" y="56"/>
                    <a:pt x="52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cubicBezTo>
                    <a:pt x="24" y="46"/>
                    <a:pt x="24" y="46"/>
                    <a:pt x="46" y="22"/>
                  </a:cubicBezTo>
                  <a:close/>
                  <a:moveTo>
                    <a:pt x="46" y="0"/>
                  </a:moveTo>
                  <a:cubicBezTo>
                    <a:pt x="46" y="0"/>
                    <a:pt x="24" y="0"/>
                    <a:pt x="24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67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7"/>
                  </a:cubicBezTo>
                  <a:lnTo>
                    <a:pt x="91" y="22"/>
                  </a:ln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67441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2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cubicBezTo>
                    <a:pt x="67" y="40"/>
                    <a:pt x="67" y="18"/>
                    <a:pt x="45" y="18"/>
                  </a:cubicBezTo>
                  <a:cubicBezTo>
                    <a:pt x="45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3648" y="3528387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58" y="57"/>
                    <a:pt x="52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4" y="46"/>
                    <a:pt x="24" y="46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69" y="91"/>
                    <a:pt x="69" y="91"/>
                    <a:pt x="91" y="69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699484" y="3464223"/>
              <a:ext cx="11063" cy="7270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4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696008" y="3460746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68" y="67"/>
                    <a:pt x="46" y="67"/>
                    <a:pt x="46" y="67"/>
                  </a:cubicBez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23" y="22"/>
                    <a:pt x="1" y="22"/>
                    <a:pt x="1" y="46"/>
                  </a:cubicBezTo>
                  <a:cubicBezTo>
                    <a:pt x="1" y="67"/>
                    <a:pt x="23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35082" y="3464223"/>
              <a:ext cx="10905" cy="727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cubicBezTo>
                    <a:pt x="69" y="24"/>
                    <a:pt x="69" y="24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1605" y="3461536"/>
              <a:ext cx="14382" cy="13591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7" y="17"/>
                  </a:moveTo>
                  <a:lnTo>
                    <a:pt x="67" y="41"/>
                  </a:lnTo>
                  <a:cubicBezTo>
                    <a:pt x="57" y="51"/>
                    <a:pt x="51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2" y="41"/>
                  </a:lnTo>
                  <a:cubicBezTo>
                    <a:pt x="22" y="41"/>
                    <a:pt x="46" y="41"/>
                    <a:pt x="46" y="17"/>
                  </a:cubicBezTo>
                  <a:close/>
                  <a:moveTo>
                    <a:pt x="48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62"/>
                    <a:pt x="1" y="62"/>
                    <a:pt x="22" y="62"/>
                  </a:cubicBezTo>
                  <a:cubicBezTo>
                    <a:pt x="22" y="86"/>
                    <a:pt x="46" y="86"/>
                    <a:pt x="46" y="86"/>
                  </a:cubicBezTo>
                  <a:cubicBezTo>
                    <a:pt x="67" y="86"/>
                    <a:pt x="67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79" y="6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767441" y="339658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2" y="61"/>
                    <a:pt x="31" y="61"/>
                  </a:cubicBezTo>
                  <a:cubicBezTo>
                    <a:pt x="40" y="61"/>
                    <a:pt x="45" y="56"/>
                    <a:pt x="45" y="45"/>
                  </a:cubicBez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763648" y="3393737"/>
              <a:ext cx="14540" cy="13433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9" y="18"/>
                    <a:pt x="69" y="40"/>
                  </a:cubicBezTo>
                  <a:lnTo>
                    <a:pt x="69" y="63"/>
                  </a:lnTo>
                  <a:lnTo>
                    <a:pt x="46" y="63"/>
                  </a:lnTo>
                  <a:cubicBezTo>
                    <a:pt x="24" y="40"/>
                    <a:pt x="24" y="40"/>
                    <a:pt x="46" y="40"/>
                  </a:cubicBezTo>
                  <a:lnTo>
                    <a:pt x="46" y="18"/>
                  </a:lnTo>
                  <a:close/>
                  <a:moveTo>
                    <a:pt x="58" y="0"/>
                  </a:moveTo>
                  <a:cubicBezTo>
                    <a:pt x="46" y="0"/>
                    <a:pt x="35" y="6"/>
                    <a:pt x="24" y="18"/>
                  </a:cubicBezTo>
                  <a:cubicBezTo>
                    <a:pt x="1" y="18"/>
                    <a:pt x="1" y="63"/>
                    <a:pt x="24" y="63"/>
                  </a:cubicBezTo>
                  <a:cubicBezTo>
                    <a:pt x="24" y="85"/>
                    <a:pt x="46" y="85"/>
                    <a:pt x="46" y="85"/>
                  </a:cubicBezTo>
                  <a:cubicBezTo>
                    <a:pt x="69" y="85"/>
                    <a:pt x="69" y="85"/>
                    <a:pt x="91" y="63"/>
                  </a:cubicBezTo>
                  <a:lnTo>
                    <a:pt x="91" y="18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563887" y="3664933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5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560410" y="3663985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5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91" y="91"/>
                    <a:pt x="91" y="69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631844" y="3597134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28209" y="3596344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2"/>
                  </a:moveTo>
                  <a:lnTo>
                    <a:pt x="69" y="45"/>
                  </a:lnTo>
                  <a:cubicBezTo>
                    <a:pt x="69" y="56"/>
                    <a:pt x="63" y="62"/>
                    <a:pt x="57" y="62"/>
                  </a:cubicBezTo>
                  <a:cubicBezTo>
                    <a:pt x="51" y="62"/>
                    <a:pt x="45" y="56"/>
                    <a:pt x="45" y="45"/>
                  </a:cubicBezTo>
                  <a:lnTo>
                    <a:pt x="45" y="22"/>
                  </a:lnTo>
                  <a:close/>
                  <a:moveTo>
                    <a:pt x="23" y="0"/>
                  </a:moveTo>
                  <a:cubicBezTo>
                    <a:pt x="0" y="22"/>
                    <a:pt x="0" y="45"/>
                    <a:pt x="23" y="67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cubicBezTo>
                    <a:pt x="114" y="45"/>
                    <a:pt x="114" y="22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631844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628209" y="3663985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0" y="24"/>
                    <a:pt x="0" y="45"/>
                    <a:pt x="23" y="69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cubicBezTo>
                    <a:pt x="114" y="45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563887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5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560410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2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91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699484" y="3597134"/>
              <a:ext cx="11063" cy="9957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696008" y="3596344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cubicBezTo>
                    <a:pt x="68" y="56"/>
                    <a:pt x="62" y="62"/>
                    <a:pt x="57" y="62"/>
                  </a:cubicBezTo>
                  <a:cubicBezTo>
                    <a:pt x="51" y="62"/>
                    <a:pt x="46" y="56"/>
                    <a:pt x="46" y="45"/>
                  </a:cubicBez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45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631844" y="3529335"/>
              <a:ext cx="10747" cy="10115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28209" y="3528387"/>
              <a:ext cx="18017" cy="14382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3" y="0"/>
                  </a:moveTo>
                  <a:cubicBezTo>
                    <a:pt x="0" y="24"/>
                    <a:pt x="0" y="69"/>
                    <a:pt x="23" y="69"/>
                  </a:cubicBezTo>
                  <a:cubicBezTo>
                    <a:pt x="23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cubicBezTo>
                    <a:pt x="114" y="69"/>
                    <a:pt x="114" y="24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99484" y="3529335"/>
              <a:ext cx="11063" cy="10115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696008" y="3528387"/>
              <a:ext cx="14540" cy="1438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69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96246" y="3732732"/>
              <a:ext cx="10747" cy="979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96246" y="3729097"/>
              <a:ext cx="14382" cy="17226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1" y="85"/>
                  </a:lnTo>
                  <a:cubicBezTo>
                    <a:pt x="22" y="85"/>
                    <a:pt x="22" y="108"/>
                    <a:pt x="46" y="108"/>
                  </a:cubicBezTo>
                  <a:lnTo>
                    <a:pt x="67" y="85"/>
                  </a:lnTo>
                  <a:lnTo>
                    <a:pt x="91" y="63"/>
                  </a:lnTo>
                  <a:cubicBezTo>
                    <a:pt x="91" y="40"/>
                    <a:pt x="67" y="40"/>
                    <a:pt x="67" y="18"/>
                  </a:cubicBez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96246" y="3800373"/>
              <a:ext cx="10747" cy="9166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1"/>
                  </a:moveTo>
                  <a:cubicBezTo>
                    <a:pt x="28" y="1"/>
                    <a:pt x="22" y="7"/>
                    <a:pt x="22" y="19"/>
                  </a:cubicBezTo>
                  <a:cubicBezTo>
                    <a:pt x="1" y="19"/>
                    <a:pt x="1" y="40"/>
                    <a:pt x="22" y="40"/>
                  </a:cubicBezTo>
                  <a:cubicBezTo>
                    <a:pt x="22" y="52"/>
                    <a:pt x="28" y="58"/>
                    <a:pt x="37" y="58"/>
                  </a:cubicBezTo>
                  <a:cubicBezTo>
                    <a:pt x="45" y="58"/>
                    <a:pt x="57" y="52"/>
                    <a:pt x="67" y="40"/>
                  </a:cubicBezTo>
                  <a:lnTo>
                    <a:pt x="67" y="19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96246" y="3799583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2" y="69"/>
                    <a:pt x="22" y="90"/>
                    <a:pt x="46" y="90"/>
                  </a:cubicBezTo>
                  <a:lnTo>
                    <a:pt x="67" y="69"/>
                  </a:lnTo>
                  <a:lnTo>
                    <a:pt x="91" y="45"/>
                  </a:lnTo>
                  <a:cubicBezTo>
                    <a:pt x="91" y="24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63887" y="3732732"/>
              <a:ext cx="11063" cy="979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5" y="0"/>
                  </a:moveTo>
                  <a:cubicBezTo>
                    <a:pt x="30" y="0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60410" y="3729097"/>
              <a:ext cx="14540" cy="17226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91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496246" y="3664933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18"/>
                    <a:pt x="1" y="39"/>
                  </a:cubicBezTo>
                  <a:lnTo>
                    <a:pt x="22" y="63"/>
                  </a:ln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96246" y="3663985"/>
              <a:ext cx="14382" cy="14382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lnTo>
                    <a:pt x="91" y="45"/>
                  </a:lnTo>
                  <a:cubicBezTo>
                    <a:pt x="91" y="24"/>
                    <a:pt x="67" y="24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96246" y="3867381"/>
              <a:ext cx="10747" cy="9957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22" y="1"/>
                  </a:moveTo>
                  <a:cubicBezTo>
                    <a:pt x="1" y="23"/>
                    <a:pt x="1" y="46"/>
                    <a:pt x="22" y="46"/>
                  </a:cubicBezTo>
                  <a:cubicBezTo>
                    <a:pt x="22" y="57"/>
                    <a:pt x="28" y="62"/>
                    <a:pt x="37" y="62"/>
                  </a:cubicBezTo>
                  <a:cubicBezTo>
                    <a:pt x="45" y="62"/>
                    <a:pt x="57" y="57"/>
                    <a:pt x="67" y="4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96246" y="3864695"/>
              <a:ext cx="14382" cy="13433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lnTo>
                    <a:pt x="1" y="85"/>
                  </a:lnTo>
                  <a:lnTo>
                    <a:pt x="67" y="85"/>
                  </a:lnTo>
                  <a:cubicBezTo>
                    <a:pt x="67" y="63"/>
                    <a:pt x="91" y="63"/>
                    <a:pt x="91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9"/>
          <p:cNvSpPr/>
          <p:nvPr/>
        </p:nvSpPr>
        <p:spPr>
          <a:xfrm>
            <a:off x="7799471" y="787006"/>
            <a:ext cx="368818" cy="368967"/>
          </a:xfrm>
          <a:custGeom>
            <a:avLst/>
            <a:gdLst/>
            <a:ahLst/>
            <a:cxnLst/>
            <a:rect l="l" t="t" r="r" b="b"/>
            <a:pathLst>
              <a:path w="2484" h="2485" extrusionOk="0">
                <a:moveTo>
                  <a:pt x="1241" y="1"/>
                </a:moveTo>
                <a:cubicBezTo>
                  <a:pt x="564" y="1"/>
                  <a:pt x="0" y="543"/>
                  <a:pt x="0" y="1244"/>
                </a:cubicBezTo>
                <a:cubicBezTo>
                  <a:pt x="0" y="1921"/>
                  <a:pt x="564" y="2484"/>
                  <a:pt x="1241" y="2484"/>
                </a:cubicBezTo>
                <a:cubicBezTo>
                  <a:pt x="1942" y="2484"/>
                  <a:pt x="2484" y="1921"/>
                  <a:pt x="2484" y="1244"/>
                </a:cubicBezTo>
                <a:cubicBezTo>
                  <a:pt x="2484" y="543"/>
                  <a:pt x="1942" y="1"/>
                  <a:pt x="12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632;p9"/>
          <p:cNvGrpSpPr/>
          <p:nvPr/>
        </p:nvGrpSpPr>
        <p:grpSpPr>
          <a:xfrm>
            <a:off x="7507711" y="850681"/>
            <a:ext cx="499777" cy="1069636"/>
            <a:chOff x="8141717" y="310231"/>
            <a:chExt cx="531961" cy="1138516"/>
          </a:xfrm>
        </p:grpSpPr>
        <p:sp>
          <p:nvSpPr>
            <p:cNvPr id="633" name="Google Shape;633;p9"/>
            <p:cNvSpPr/>
            <p:nvPr/>
          </p:nvSpPr>
          <p:spPr>
            <a:xfrm>
              <a:off x="814171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59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814171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814171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59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814171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814171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59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814171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5" y="91"/>
                    <a:pt x="295" y="181"/>
                  </a:cubicBezTo>
                  <a:cubicBezTo>
                    <a:pt x="295" y="248"/>
                    <a:pt x="226" y="293"/>
                    <a:pt x="159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59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814171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814171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0"/>
                    <a:pt x="295" y="159"/>
                  </a:cubicBezTo>
                  <a:cubicBezTo>
                    <a:pt x="295" y="226"/>
                    <a:pt x="226" y="294"/>
                    <a:pt x="159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59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814171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59"/>
                  </a:cubicBezTo>
                  <a:cubicBezTo>
                    <a:pt x="295" y="226"/>
                    <a:pt x="226" y="295"/>
                    <a:pt x="159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814171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5" y="91"/>
                    <a:pt x="295" y="160"/>
                  </a:cubicBezTo>
                  <a:cubicBezTo>
                    <a:pt x="295" y="227"/>
                    <a:pt x="226" y="295"/>
                    <a:pt x="159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59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8263091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8"/>
                    <a:pt x="69" y="316"/>
                    <a:pt x="159" y="316"/>
                  </a:cubicBezTo>
                  <a:cubicBezTo>
                    <a:pt x="249" y="316"/>
                    <a:pt x="316" y="248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8263091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8263091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0"/>
                    <a:pt x="294" y="157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7"/>
                  </a:cubicBezTo>
                  <a:cubicBezTo>
                    <a:pt x="24" y="90"/>
                    <a:pt x="90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263091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4" y="91"/>
                    <a:pt x="294" y="158"/>
                  </a:cubicBezTo>
                  <a:cubicBezTo>
                    <a:pt x="294" y="226"/>
                    <a:pt x="226" y="293"/>
                    <a:pt x="159" y="293"/>
                  </a:cubicBezTo>
                  <a:cubicBezTo>
                    <a:pt x="90" y="293"/>
                    <a:pt x="24" y="226"/>
                    <a:pt x="24" y="158"/>
                  </a:cubicBezTo>
                  <a:cubicBezTo>
                    <a:pt x="24" y="91"/>
                    <a:pt x="90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263091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46"/>
                  </a:moveTo>
                  <a:cubicBezTo>
                    <a:pt x="226" y="46"/>
                    <a:pt x="294" y="91"/>
                    <a:pt x="294" y="158"/>
                  </a:cubicBezTo>
                  <a:cubicBezTo>
                    <a:pt x="294" y="227"/>
                    <a:pt x="226" y="294"/>
                    <a:pt x="159" y="294"/>
                  </a:cubicBezTo>
                  <a:cubicBezTo>
                    <a:pt x="90" y="294"/>
                    <a:pt x="24" y="227"/>
                    <a:pt x="24" y="158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263091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9" y="46"/>
                  </a:moveTo>
                  <a:cubicBezTo>
                    <a:pt x="226" y="46"/>
                    <a:pt x="294" y="91"/>
                    <a:pt x="294" y="181"/>
                  </a:cubicBezTo>
                  <a:cubicBezTo>
                    <a:pt x="294" y="248"/>
                    <a:pt x="226" y="293"/>
                    <a:pt x="159" y="293"/>
                  </a:cubicBezTo>
                  <a:cubicBezTo>
                    <a:pt x="90" y="293"/>
                    <a:pt x="24" y="248"/>
                    <a:pt x="24" y="181"/>
                  </a:cubicBezTo>
                  <a:cubicBezTo>
                    <a:pt x="24" y="91"/>
                    <a:pt x="90" y="46"/>
                    <a:pt x="159" y="46"/>
                  </a:cubicBezTo>
                  <a:close/>
                  <a:moveTo>
                    <a:pt x="159" y="0"/>
                  </a:moveTo>
                  <a:cubicBezTo>
                    <a:pt x="69" y="0"/>
                    <a:pt x="0" y="91"/>
                    <a:pt x="0" y="181"/>
                  </a:cubicBezTo>
                  <a:cubicBezTo>
                    <a:pt x="0" y="248"/>
                    <a:pt x="69" y="338"/>
                    <a:pt x="159" y="338"/>
                  </a:cubicBezTo>
                  <a:cubicBezTo>
                    <a:pt x="249" y="338"/>
                    <a:pt x="316" y="248"/>
                    <a:pt x="316" y="181"/>
                  </a:cubicBezTo>
                  <a:cubicBezTo>
                    <a:pt x="316" y="91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263091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6"/>
                    <a:pt x="226" y="271"/>
                    <a:pt x="159" y="271"/>
                  </a:cubicBezTo>
                  <a:cubicBezTo>
                    <a:pt x="90" y="271"/>
                    <a:pt x="24" y="226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263091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0"/>
                    <a:pt x="294" y="159"/>
                  </a:cubicBezTo>
                  <a:cubicBezTo>
                    <a:pt x="294" y="226"/>
                    <a:pt x="226" y="294"/>
                    <a:pt x="159" y="294"/>
                  </a:cubicBezTo>
                  <a:cubicBezTo>
                    <a:pt x="90" y="294"/>
                    <a:pt x="24" y="226"/>
                    <a:pt x="24" y="159"/>
                  </a:cubicBezTo>
                  <a:cubicBezTo>
                    <a:pt x="24" y="90"/>
                    <a:pt x="90" y="24"/>
                    <a:pt x="159" y="24"/>
                  </a:cubicBezTo>
                  <a:close/>
                  <a:moveTo>
                    <a:pt x="159" y="0"/>
                  </a:moveTo>
                  <a:cubicBezTo>
                    <a:pt x="69" y="0"/>
                    <a:pt x="0" y="69"/>
                    <a:pt x="0" y="159"/>
                  </a:cubicBezTo>
                  <a:cubicBezTo>
                    <a:pt x="0" y="249"/>
                    <a:pt x="69" y="316"/>
                    <a:pt x="159" y="316"/>
                  </a:cubicBezTo>
                  <a:cubicBezTo>
                    <a:pt x="249" y="316"/>
                    <a:pt x="316" y="249"/>
                    <a:pt x="316" y="159"/>
                  </a:cubicBezTo>
                  <a:cubicBezTo>
                    <a:pt x="316" y="69"/>
                    <a:pt x="249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263091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59"/>
                  </a:cubicBezTo>
                  <a:cubicBezTo>
                    <a:pt x="294" y="226"/>
                    <a:pt x="226" y="295"/>
                    <a:pt x="159" y="295"/>
                  </a:cubicBezTo>
                  <a:cubicBezTo>
                    <a:pt x="90" y="295"/>
                    <a:pt x="24" y="226"/>
                    <a:pt x="24" y="159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69"/>
                    <a:pt x="0" y="159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59"/>
                  </a:cubicBezTo>
                  <a:cubicBezTo>
                    <a:pt x="316" y="69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263091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4"/>
                  </a:moveTo>
                  <a:cubicBezTo>
                    <a:pt x="226" y="24"/>
                    <a:pt x="294" y="91"/>
                    <a:pt x="294" y="160"/>
                  </a:cubicBezTo>
                  <a:cubicBezTo>
                    <a:pt x="294" y="227"/>
                    <a:pt x="226" y="295"/>
                    <a:pt x="159" y="295"/>
                  </a:cubicBezTo>
                  <a:cubicBezTo>
                    <a:pt x="90" y="295"/>
                    <a:pt x="24" y="227"/>
                    <a:pt x="24" y="160"/>
                  </a:cubicBezTo>
                  <a:cubicBezTo>
                    <a:pt x="24" y="91"/>
                    <a:pt x="90" y="24"/>
                    <a:pt x="159" y="24"/>
                  </a:cubicBezTo>
                  <a:close/>
                  <a:moveTo>
                    <a:pt x="159" y="1"/>
                  </a:moveTo>
                  <a:cubicBezTo>
                    <a:pt x="69" y="1"/>
                    <a:pt x="0" y="70"/>
                    <a:pt x="0" y="160"/>
                  </a:cubicBezTo>
                  <a:cubicBezTo>
                    <a:pt x="0" y="250"/>
                    <a:pt x="69" y="317"/>
                    <a:pt x="159" y="317"/>
                  </a:cubicBezTo>
                  <a:cubicBezTo>
                    <a:pt x="249" y="317"/>
                    <a:pt x="316" y="250"/>
                    <a:pt x="316" y="160"/>
                  </a:cubicBezTo>
                  <a:cubicBezTo>
                    <a:pt x="316" y="70"/>
                    <a:pt x="249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8384307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8"/>
                    <a:pt x="69" y="316"/>
                    <a:pt x="160" y="316"/>
                  </a:cubicBezTo>
                  <a:cubicBezTo>
                    <a:pt x="250" y="316"/>
                    <a:pt x="317" y="248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384307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8384307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0"/>
                    <a:pt x="272" y="157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8384307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72" y="91"/>
                    <a:pt x="272" y="158"/>
                  </a:cubicBezTo>
                  <a:cubicBezTo>
                    <a:pt x="272" y="226"/>
                    <a:pt x="226" y="293"/>
                    <a:pt x="160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8384307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60" y="46"/>
                  </a:moveTo>
                  <a:cubicBezTo>
                    <a:pt x="226" y="46"/>
                    <a:pt x="272" y="91"/>
                    <a:pt x="272" y="158"/>
                  </a:cubicBezTo>
                  <a:cubicBezTo>
                    <a:pt x="272" y="227"/>
                    <a:pt x="226" y="294"/>
                    <a:pt x="160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384307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60" y="46"/>
                  </a:moveTo>
                  <a:cubicBezTo>
                    <a:pt x="226" y="46"/>
                    <a:pt x="272" y="91"/>
                    <a:pt x="272" y="181"/>
                  </a:cubicBezTo>
                  <a:cubicBezTo>
                    <a:pt x="272" y="248"/>
                    <a:pt x="226" y="293"/>
                    <a:pt x="160" y="293"/>
                  </a:cubicBezTo>
                  <a:cubicBezTo>
                    <a:pt x="91" y="293"/>
                    <a:pt x="24" y="248"/>
                    <a:pt x="24" y="181"/>
                  </a:cubicBezTo>
                  <a:cubicBezTo>
                    <a:pt x="24" y="91"/>
                    <a:pt x="91" y="46"/>
                    <a:pt x="160" y="46"/>
                  </a:cubicBezTo>
                  <a:close/>
                  <a:moveTo>
                    <a:pt x="160" y="0"/>
                  </a:moveTo>
                  <a:cubicBezTo>
                    <a:pt x="69" y="0"/>
                    <a:pt x="1" y="91"/>
                    <a:pt x="1" y="181"/>
                  </a:cubicBezTo>
                  <a:cubicBezTo>
                    <a:pt x="1" y="248"/>
                    <a:pt x="69" y="338"/>
                    <a:pt x="160" y="338"/>
                  </a:cubicBezTo>
                  <a:cubicBezTo>
                    <a:pt x="250" y="338"/>
                    <a:pt x="317" y="248"/>
                    <a:pt x="317" y="181"/>
                  </a:cubicBezTo>
                  <a:cubicBezTo>
                    <a:pt x="317" y="91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8384307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6"/>
                    <a:pt x="226" y="271"/>
                    <a:pt x="160" y="271"/>
                  </a:cubicBezTo>
                  <a:cubicBezTo>
                    <a:pt x="91" y="271"/>
                    <a:pt x="24" y="226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8384307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0"/>
                    <a:pt x="272" y="159"/>
                  </a:cubicBezTo>
                  <a:cubicBezTo>
                    <a:pt x="272" y="226"/>
                    <a:pt x="226" y="294"/>
                    <a:pt x="160" y="294"/>
                  </a:cubicBezTo>
                  <a:cubicBezTo>
                    <a:pt x="91" y="294"/>
                    <a:pt x="24" y="226"/>
                    <a:pt x="24" y="159"/>
                  </a:cubicBezTo>
                  <a:cubicBezTo>
                    <a:pt x="24" y="90"/>
                    <a:pt x="91" y="24"/>
                    <a:pt x="160" y="24"/>
                  </a:cubicBezTo>
                  <a:close/>
                  <a:moveTo>
                    <a:pt x="160" y="0"/>
                  </a:moveTo>
                  <a:cubicBezTo>
                    <a:pt x="69" y="0"/>
                    <a:pt x="1" y="69"/>
                    <a:pt x="1" y="159"/>
                  </a:cubicBezTo>
                  <a:cubicBezTo>
                    <a:pt x="1" y="249"/>
                    <a:pt x="69" y="316"/>
                    <a:pt x="160" y="316"/>
                  </a:cubicBezTo>
                  <a:cubicBezTo>
                    <a:pt x="250" y="316"/>
                    <a:pt x="317" y="249"/>
                    <a:pt x="317" y="159"/>
                  </a:cubicBezTo>
                  <a:cubicBezTo>
                    <a:pt x="317" y="69"/>
                    <a:pt x="250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8384307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59"/>
                  </a:cubicBezTo>
                  <a:cubicBezTo>
                    <a:pt x="272" y="226"/>
                    <a:pt x="226" y="295"/>
                    <a:pt x="160" y="295"/>
                  </a:cubicBezTo>
                  <a:cubicBezTo>
                    <a:pt x="91" y="295"/>
                    <a:pt x="24" y="226"/>
                    <a:pt x="24" y="159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69"/>
                    <a:pt x="1" y="159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59"/>
                  </a:cubicBezTo>
                  <a:cubicBezTo>
                    <a:pt x="317" y="69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8384307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4"/>
                  </a:moveTo>
                  <a:cubicBezTo>
                    <a:pt x="226" y="24"/>
                    <a:pt x="272" y="91"/>
                    <a:pt x="272" y="160"/>
                  </a:cubicBezTo>
                  <a:cubicBezTo>
                    <a:pt x="272" y="227"/>
                    <a:pt x="226" y="295"/>
                    <a:pt x="160" y="295"/>
                  </a:cubicBezTo>
                  <a:cubicBezTo>
                    <a:pt x="91" y="295"/>
                    <a:pt x="24" y="227"/>
                    <a:pt x="24" y="160"/>
                  </a:cubicBezTo>
                  <a:cubicBezTo>
                    <a:pt x="24" y="91"/>
                    <a:pt x="91" y="24"/>
                    <a:pt x="160" y="24"/>
                  </a:cubicBezTo>
                  <a:close/>
                  <a:moveTo>
                    <a:pt x="160" y="1"/>
                  </a:moveTo>
                  <a:cubicBezTo>
                    <a:pt x="69" y="1"/>
                    <a:pt x="1" y="70"/>
                    <a:pt x="1" y="160"/>
                  </a:cubicBezTo>
                  <a:cubicBezTo>
                    <a:pt x="1" y="250"/>
                    <a:pt x="69" y="317"/>
                    <a:pt x="160" y="317"/>
                  </a:cubicBezTo>
                  <a:cubicBezTo>
                    <a:pt x="250" y="317"/>
                    <a:pt x="317" y="250"/>
                    <a:pt x="317" y="160"/>
                  </a:cubicBezTo>
                  <a:cubicBezTo>
                    <a:pt x="317" y="70"/>
                    <a:pt x="250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8502204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8"/>
                    <a:pt x="91" y="316"/>
                    <a:pt x="158" y="316"/>
                  </a:cubicBezTo>
                  <a:cubicBezTo>
                    <a:pt x="248" y="316"/>
                    <a:pt x="317" y="248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8502204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502204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0"/>
                    <a:pt x="293" y="157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91" y="0"/>
                    <a:pt x="0" y="67"/>
                    <a:pt x="0" y="157"/>
                  </a:cubicBezTo>
                  <a:cubicBezTo>
                    <a:pt x="0" y="247"/>
                    <a:pt x="91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502204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48" y="22"/>
                    <a:pt x="293" y="91"/>
                    <a:pt x="293" y="158"/>
                  </a:cubicBezTo>
                  <a:cubicBezTo>
                    <a:pt x="293" y="226"/>
                    <a:pt x="248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91" y="1"/>
                    <a:pt x="0" y="67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502204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8" y="46"/>
                  </a:moveTo>
                  <a:cubicBezTo>
                    <a:pt x="248" y="46"/>
                    <a:pt x="293" y="91"/>
                    <a:pt x="293" y="158"/>
                  </a:cubicBezTo>
                  <a:cubicBezTo>
                    <a:pt x="293" y="227"/>
                    <a:pt x="248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91" y="1"/>
                    <a:pt x="0" y="68"/>
                    <a:pt x="0" y="158"/>
                  </a:cubicBezTo>
                  <a:cubicBezTo>
                    <a:pt x="0" y="248"/>
                    <a:pt x="91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8502204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8" y="46"/>
                  </a:moveTo>
                  <a:cubicBezTo>
                    <a:pt x="248" y="46"/>
                    <a:pt x="293" y="91"/>
                    <a:pt x="293" y="181"/>
                  </a:cubicBezTo>
                  <a:cubicBezTo>
                    <a:pt x="293" y="248"/>
                    <a:pt x="248" y="293"/>
                    <a:pt x="158" y="293"/>
                  </a:cubicBezTo>
                  <a:cubicBezTo>
                    <a:pt x="91" y="293"/>
                    <a:pt x="46" y="248"/>
                    <a:pt x="46" y="181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0"/>
                  </a:moveTo>
                  <a:cubicBezTo>
                    <a:pt x="91" y="0"/>
                    <a:pt x="0" y="91"/>
                    <a:pt x="0" y="181"/>
                  </a:cubicBezTo>
                  <a:cubicBezTo>
                    <a:pt x="0" y="248"/>
                    <a:pt x="91" y="338"/>
                    <a:pt x="158" y="338"/>
                  </a:cubicBezTo>
                  <a:cubicBezTo>
                    <a:pt x="248" y="338"/>
                    <a:pt x="317" y="248"/>
                    <a:pt x="317" y="181"/>
                  </a:cubicBezTo>
                  <a:cubicBezTo>
                    <a:pt x="317" y="91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8502204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6"/>
                    <a:pt x="248" y="271"/>
                    <a:pt x="158" y="271"/>
                  </a:cubicBezTo>
                  <a:cubicBezTo>
                    <a:pt x="91" y="271"/>
                    <a:pt x="46" y="226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8502204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0"/>
                    <a:pt x="293" y="159"/>
                  </a:cubicBezTo>
                  <a:cubicBezTo>
                    <a:pt x="293" y="226"/>
                    <a:pt x="248" y="294"/>
                    <a:pt x="158" y="294"/>
                  </a:cubicBezTo>
                  <a:cubicBezTo>
                    <a:pt x="91" y="294"/>
                    <a:pt x="46" y="226"/>
                    <a:pt x="46" y="159"/>
                  </a:cubicBezTo>
                  <a:cubicBezTo>
                    <a:pt x="46" y="90"/>
                    <a:pt x="91" y="24"/>
                    <a:pt x="158" y="24"/>
                  </a:cubicBezTo>
                  <a:close/>
                  <a:moveTo>
                    <a:pt x="158" y="0"/>
                  </a:moveTo>
                  <a:cubicBezTo>
                    <a:pt x="91" y="0"/>
                    <a:pt x="0" y="69"/>
                    <a:pt x="0" y="159"/>
                  </a:cubicBezTo>
                  <a:cubicBezTo>
                    <a:pt x="0" y="249"/>
                    <a:pt x="91" y="316"/>
                    <a:pt x="158" y="316"/>
                  </a:cubicBezTo>
                  <a:cubicBezTo>
                    <a:pt x="248" y="316"/>
                    <a:pt x="317" y="249"/>
                    <a:pt x="317" y="159"/>
                  </a:cubicBezTo>
                  <a:cubicBezTo>
                    <a:pt x="317" y="69"/>
                    <a:pt x="248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8502204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59"/>
                  </a:cubicBezTo>
                  <a:cubicBezTo>
                    <a:pt x="293" y="226"/>
                    <a:pt x="248" y="295"/>
                    <a:pt x="158" y="295"/>
                  </a:cubicBezTo>
                  <a:cubicBezTo>
                    <a:pt x="91" y="295"/>
                    <a:pt x="46" y="226"/>
                    <a:pt x="46" y="159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69"/>
                    <a:pt x="0" y="159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59"/>
                  </a:cubicBezTo>
                  <a:cubicBezTo>
                    <a:pt x="317" y="69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8502204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4"/>
                  </a:moveTo>
                  <a:cubicBezTo>
                    <a:pt x="248" y="24"/>
                    <a:pt x="293" y="91"/>
                    <a:pt x="293" y="160"/>
                  </a:cubicBezTo>
                  <a:cubicBezTo>
                    <a:pt x="293" y="227"/>
                    <a:pt x="248" y="295"/>
                    <a:pt x="158" y="295"/>
                  </a:cubicBezTo>
                  <a:cubicBezTo>
                    <a:pt x="91" y="295"/>
                    <a:pt x="46" y="227"/>
                    <a:pt x="46" y="160"/>
                  </a:cubicBezTo>
                  <a:cubicBezTo>
                    <a:pt x="46" y="91"/>
                    <a:pt x="91" y="24"/>
                    <a:pt x="158" y="24"/>
                  </a:cubicBezTo>
                  <a:close/>
                  <a:moveTo>
                    <a:pt x="158" y="1"/>
                  </a:moveTo>
                  <a:cubicBezTo>
                    <a:pt x="91" y="1"/>
                    <a:pt x="0" y="70"/>
                    <a:pt x="0" y="160"/>
                  </a:cubicBezTo>
                  <a:cubicBezTo>
                    <a:pt x="0" y="250"/>
                    <a:pt x="91" y="317"/>
                    <a:pt x="158" y="317"/>
                  </a:cubicBezTo>
                  <a:cubicBezTo>
                    <a:pt x="248" y="317"/>
                    <a:pt x="317" y="250"/>
                    <a:pt x="317" y="160"/>
                  </a:cubicBezTo>
                  <a:cubicBezTo>
                    <a:pt x="317" y="70"/>
                    <a:pt x="248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8623579" y="139864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8"/>
                    <a:pt x="67" y="316"/>
                    <a:pt x="157" y="316"/>
                  </a:cubicBezTo>
                  <a:cubicBezTo>
                    <a:pt x="247" y="316"/>
                    <a:pt x="316" y="248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8623579" y="127727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8623579" y="1156058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8623579" y="1034684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8623579" y="913310"/>
              <a:ext cx="50099" cy="50257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7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8623579" y="792093"/>
              <a:ext cx="50099" cy="53576"/>
            </a:xfrm>
            <a:custGeom>
              <a:avLst/>
              <a:gdLst/>
              <a:ahLst/>
              <a:cxnLst/>
              <a:rect l="l" t="t" r="r" b="b"/>
              <a:pathLst>
                <a:path w="317" h="339" extrusionOk="0">
                  <a:moveTo>
                    <a:pt x="157" y="46"/>
                  </a:moveTo>
                  <a:cubicBezTo>
                    <a:pt x="226" y="46"/>
                    <a:pt x="293" y="91"/>
                    <a:pt x="293" y="181"/>
                  </a:cubicBezTo>
                  <a:cubicBezTo>
                    <a:pt x="293" y="248"/>
                    <a:pt x="226" y="293"/>
                    <a:pt x="157" y="293"/>
                  </a:cubicBezTo>
                  <a:cubicBezTo>
                    <a:pt x="90" y="293"/>
                    <a:pt x="22" y="248"/>
                    <a:pt x="22" y="181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0"/>
                  </a:moveTo>
                  <a:cubicBezTo>
                    <a:pt x="67" y="0"/>
                    <a:pt x="0" y="91"/>
                    <a:pt x="0" y="181"/>
                  </a:cubicBezTo>
                  <a:cubicBezTo>
                    <a:pt x="0" y="248"/>
                    <a:pt x="67" y="338"/>
                    <a:pt x="157" y="338"/>
                  </a:cubicBezTo>
                  <a:cubicBezTo>
                    <a:pt x="247" y="338"/>
                    <a:pt x="316" y="248"/>
                    <a:pt x="316" y="181"/>
                  </a:cubicBezTo>
                  <a:cubicBezTo>
                    <a:pt x="316" y="91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8623579" y="67419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8623579" y="552980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0"/>
                    <a:pt x="293" y="159"/>
                  </a:cubicBezTo>
                  <a:cubicBezTo>
                    <a:pt x="293" y="226"/>
                    <a:pt x="226" y="294"/>
                    <a:pt x="157" y="294"/>
                  </a:cubicBezTo>
                  <a:cubicBezTo>
                    <a:pt x="90" y="294"/>
                    <a:pt x="22" y="226"/>
                    <a:pt x="22" y="159"/>
                  </a:cubicBezTo>
                  <a:cubicBezTo>
                    <a:pt x="22" y="90"/>
                    <a:pt x="90" y="24"/>
                    <a:pt x="157" y="24"/>
                  </a:cubicBezTo>
                  <a:close/>
                  <a:moveTo>
                    <a:pt x="157" y="0"/>
                  </a:moveTo>
                  <a:cubicBezTo>
                    <a:pt x="67" y="0"/>
                    <a:pt x="0" y="69"/>
                    <a:pt x="0" y="159"/>
                  </a:cubicBezTo>
                  <a:cubicBezTo>
                    <a:pt x="0" y="249"/>
                    <a:pt x="67" y="316"/>
                    <a:pt x="157" y="316"/>
                  </a:cubicBezTo>
                  <a:cubicBezTo>
                    <a:pt x="247" y="316"/>
                    <a:pt x="316" y="249"/>
                    <a:pt x="316" y="159"/>
                  </a:cubicBezTo>
                  <a:cubicBezTo>
                    <a:pt x="316" y="6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8623579" y="431606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59"/>
                  </a:cubicBezTo>
                  <a:cubicBezTo>
                    <a:pt x="293" y="226"/>
                    <a:pt x="226" y="295"/>
                    <a:pt x="157" y="295"/>
                  </a:cubicBezTo>
                  <a:cubicBezTo>
                    <a:pt x="90" y="295"/>
                    <a:pt x="22" y="226"/>
                    <a:pt x="22" y="159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69"/>
                    <a:pt x="0" y="159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59"/>
                  </a:cubicBezTo>
                  <a:cubicBezTo>
                    <a:pt x="316" y="69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8623579" y="310231"/>
              <a:ext cx="50099" cy="50099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4"/>
                  </a:moveTo>
                  <a:cubicBezTo>
                    <a:pt x="226" y="24"/>
                    <a:pt x="293" y="91"/>
                    <a:pt x="293" y="160"/>
                  </a:cubicBezTo>
                  <a:cubicBezTo>
                    <a:pt x="293" y="227"/>
                    <a:pt x="226" y="295"/>
                    <a:pt x="157" y="295"/>
                  </a:cubicBezTo>
                  <a:cubicBezTo>
                    <a:pt x="90" y="295"/>
                    <a:pt x="22" y="227"/>
                    <a:pt x="22" y="160"/>
                  </a:cubicBezTo>
                  <a:cubicBezTo>
                    <a:pt x="22" y="91"/>
                    <a:pt x="90" y="24"/>
                    <a:pt x="157" y="24"/>
                  </a:cubicBezTo>
                  <a:close/>
                  <a:moveTo>
                    <a:pt x="157" y="1"/>
                  </a:moveTo>
                  <a:cubicBezTo>
                    <a:pt x="67" y="1"/>
                    <a:pt x="0" y="70"/>
                    <a:pt x="0" y="160"/>
                  </a:cubicBezTo>
                  <a:cubicBezTo>
                    <a:pt x="0" y="250"/>
                    <a:pt x="67" y="317"/>
                    <a:pt x="157" y="317"/>
                  </a:cubicBezTo>
                  <a:cubicBezTo>
                    <a:pt x="247" y="317"/>
                    <a:pt x="316" y="250"/>
                    <a:pt x="316" y="160"/>
                  </a:cubicBezTo>
                  <a:cubicBezTo>
                    <a:pt x="316" y="70"/>
                    <a:pt x="24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9"/>
          <p:cNvSpPr txBox="1">
            <a:spLocks noGrp="1"/>
          </p:cNvSpPr>
          <p:nvPr>
            <p:ph type="title"/>
          </p:nvPr>
        </p:nvSpPr>
        <p:spPr>
          <a:xfrm>
            <a:off x="2036625" y="1687125"/>
            <a:ext cx="5069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/>
            </a:lvl9pPr>
          </a:lstStyle>
          <a:p>
            <a:endParaRPr/>
          </a:p>
        </p:txBody>
      </p:sp>
      <p:sp>
        <p:nvSpPr>
          <p:cNvPr id="684" name="Google Shape;684;p9"/>
          <p:cNvSpPr txBox="1">
            <a:spLocks noGrp="1"/>
          </p:cNvSpPr>
          <p:nvPr>
            <p:ph type="subTitle" idx="1"/>
          </p:nvPr>
        </p:nvSpPr>
        <p:spPr>
          <a:xfrm>
            <a:off x="2270625" y="2291829"/>
            <a:ext cx="46035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11"/>
          <p:cNvGrpSpPr/>
          <p:nvPr/>
        </p:nvGrpSpPr>
        <p:grpSpPr>
          <a:xfrm rot="10800000">
            <a:off x="1832496" y="1138286"/>
            <a:ext cx="806167" cy="806524"/>
            <a:chOff x="1850389" y="1652307"/>
            <a:chExt cx="548696" cy="548939"/>
          </a:xfrm>
        </p:grpSpPr>
        <p:sp>
          <p:nvSpPr>
            <p:cNvPr id="689" name="Google Shape;689;p11"/>
            <p:cNvSpPr/>
            <p:nvPr/>
          </p:nvSpPr>
          <p:spPr>
            <a:xfrm>
              <a:off x="1850389" y="1652307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1939015" y="1740933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4"/>
                    <a:pt x="1" y="45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5"/>
                  </a:cubicBezTo>
                  <a:cubicBezTo>
                    <a:pt x="91" y="24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1850389" y="1740933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2027886" y="182955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0" y="69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1939015" y="1829559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1850389" y="182955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2110620" y="1913029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91" y="90"/>
                    <a:pt x="115" y="67"/>
                    <a:pt x="115" y="45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2027886" y="191302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1939015" y="1913029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1850389" y="1913029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2199492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3" y="0"/>
                    <a:pt x="0" y="22"/>
                    <a:pt x="0" y="45"/>
                  </a:cubicBezTo>
                  <a:cubicBezTo>
                    <a:pt x="0" y="67"/>
                    <a:pt x="23" y="91"/>
                    <a:pt x="45" y="91"/>
                  </a:cubicBezTo>
                  <a:cubicBezTo>
                    <a:pt x="69" y="91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2110620" y="2001654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115" y="67"/>
                    <a:pt x="115" y="45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2027886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1939015" y="2001654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1850389" y="2001654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2199492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3" y="0"/>
                    <a:pt x="0" y="22"/>
                    <a:pt x="0" y="46"/>
                  </a:cubicBezTo>
                  <a:cubicBezTo>
                    <a:pt x="0" y="67"/>
                    <a:pt x="23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2110620" y="2090280"/>
              <a:ext cx="28233" cy="2234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46" y="0"/>
                  </a:moveTo>
                  <a:cubicBezTo>
                    <a:pt x="24" y="0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115" y="67"/>
                    <a:pt x="115" y="46"/>
                  </a:cubicBezTo>
                  <a:cubicBezTo>
                    <a:pt x="115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2027886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6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1939015" y="209028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6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1850389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1"/>
            <p:cNvSpPr/>
            <p:nvPr/>
          </p:nvSpPr>
          <p:spPr>
            <a:xfrm>
              <a:off x="2199492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3" y="0"/>
                    <a:pt x="0" y="24"/>
                    <a:pt x="0" y="45"/>
                  </a:cubicBezTo>
                  <a:cubicBezTo>
                    <a:pt x="0" y="90"/>
                    <a:pt x="23" y="114"/>
                    <a:pt x="45" y="114"/>
                  </a:cubicBezTo>
                  <a:cubicBezTo>
                    <a:pt x="69" y="114"/>
                    <a:pt x="90" y="90"/>
                    <a:pt x="90" y="45"/>
                  </a:cubicBezTo>
                  <a:cubicBezTo>
                    <a:pt x="90" y="24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1"/>
            <p:cNvSpPr/>
            <p:nvPr/>
          </p:nvSpPr>
          <p:spPr>
            <a:xfrm>
              <a:off x="2110620" y="2173259"/>
              <a:ext cx="28233" cy="27987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46" y="0"/>
                  </a:moveTo>
                  <a:cubicBezTo>
                    <a:pt x="24" y="0"/>
                    <a:pt x="1" y="24"/>
                    <a:pt x="1" y="45"/>
                  </a:cubicBezTo>
                  <a:cubicBezTo>
                    <a:pt x="1" y="90"/>
                    <a:pt x="24" y="114"/>
                    <a:pt x="46" y="114"/>
                  </a:cubicBezTo>
                  <a:cubicBezTo>
                    <a:pt x="91" y="114"/>
                    <a:pt x="115" y="90"/>
                    <a:pt x="115" y="45"/>
                  </a:cubicBezTo>
                  <a:cubicBezTo>
                    <a:pt x="115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1"/>
            <p:cNvSpPr/>
            <p:nvPr/>
          </p:nvSpPr>
          <p:spPr>
            <a:xfrm>
              <a:off x="2027886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2" y="0"/>
                    <a:pt x="0" y="24"/>
                    <a:pt x="0" y="45"/>
                  </a:cubicBezTo>
                  <a:cubicBezTo>
                    <a:pt x="0" y="90"/>
                    <a:pt x="22" y="114"/>
                    <a:pt x="45" y="114"/>
                  </a:cubicBezTo>
                  <a:cubicBezTo>
                    <a:pt x="67" y="114"/>
                    <a:pt x="90" y="90"/>
                    <a:pt x="90" y="45"/>
                  </a:cubicBezTo>
                  <a:cubicBezTo>
                    <a:pt x="90" y="24"/>
                    <a:pt x="67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1"/>
            <p:cNvSpPr/>
            <p:nvPr/>
          </p:nvSpPr>
          <p:spPr>
            <a:xfrm>
              <a:off x="2288118" y="209028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1"/>
            <p:cNvSpPr/>
            <p:nvPr/>
          </p:nvSpPr>
          <p:spPr>
            <a:xfrm>
              <a:off x="2376744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6" y="0"/>
                  </a:moveTo>
                  <a:cubicBezTo>
                    <a:pt x="0" y="0"/>
                    <a:pt x="0" y="24"/>
                    <a:pt x="0" y="45"/>
                  </a:cubicBezTo>
                  <a:cubicBezTo>
                    <a:pt x="0" y="90"/>
                    <a:pt x="0" y="114"/>
                    <a:pt x="46" y="114"/>
                  </a:cubicBezTo>
                  <a:cubicBezTo>
                    <a:pt x="69" y="114"/>
                    <a:pt x="91" y="90"/>
                    <a:pt x="91" y="45"/>
                  </a:cubicBezTo>
                  <a:cubicBezTo>
                    <a:pt x="91" y="24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1"/>
            <p:cNvSpPr/>
            <p:nvPr/>
          </p:nvSpPr>
          <p:spPr>
            <a:xfrm>
              <a:off x="2288118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5" y="0"/>
                  </a:moveTo>
                  <a:cubicBezTo>
                    <a:pt x="24" y="0"/>
                    <a:pt x="0" y="24"/>
                    <a:pt x="0" y="45"/>
                  </a:cubicBezTo>
                  <a:cubicBezTo>
                    <a:pt x="0" y="90"/>
                    <a:pt x="24" y="114"/>
                    <a:pt x="45" y="114"/>
                  </a:cubicBezTo>
                  <a:cubicBezTo>
                    <a:pt x="69" y="114"/>
                    <a:pt x="91" y="90"/>
                    <a:pt x="91" y="45"/>
                  </a:cubicBezTo>
                  <a:cubicBezTo>
                    <a:pt x="91" y="24"/>
                    <a:pt x="69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1939015" y="2173259"/>
              <a:ext cx="22586" cy="27987"/>
            </a:xfrm>
            <a:custGeom>
              <a:avLst/>
              <a:gdLst/>
              <a:ahLst/>
              <a:cxnLst/>
              <a:rect l="l" t="t" r="r" b="b"/>
              <a:pathLst>
                <a:path w="92" h="114" extrusionOk="0">
                  <a:moveTo>
                    <a:pt x="46" y="0"/>
                  </a:moveTo>
                  <a:cubicBezTo>
                    <a:pt x="23" y="0"/>
                    <a:pt x="1" y="24"/>
                    <a:pt x="1" y="45"/>
                  </a:cubicBezTo>
                  <a:cubicBezTo>
                    <a:pt x="1" y="90"/>
                    <a:pt x="23" y="114"/>
                    <a:pt x="46" y="114"/>
                  </a:cubicBezTo>
                  <a:cubicBezTo>
                    <a:pt x="68" y="114"/>
                    <a:pt x="91" y="90"/>
                    <a:pt x="91" y="45"/>
                  </a:cubicBezTo>
                  <a:cubicBezTo>
                    <a:pt x="91" y="24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1850389" y="2173259"/>
              <a:ext cx="22341" cy="27987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46" y="0"/>
                  </a:moveTo>
                  <a:cubicBezTo>
                    <a:pt x="22" y="0"/>
                    <a:pt x="1" y="24"/>
                    <a:pt x="1" y="45"/>
                  </a:cubicBezTo>
                  <a:cubicBezTo>
                    <a:pt x="1" y="90"/>
                    <a:pt x="22" y="114"/>
                    <a:pt x="46" y="114"/>
                  </a:cubicBezTo>
                  <a:cubicBezTo>
                    <a:pt x="91" y="114"/>
                    <a:pt x="91" y="90"/>
                    <a:pt x="91" y="45"/>
                  </a:cubicBezTo>
                  <a:cubicBezTo>
                    <a:pt x="91" y="24"/>
                    <a:pt x="91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1"/>
          <p:cNvGrpSpPr/>
          <p:nvPr/>
        </p:nvGrpSpPr>
        <p:grpSpPr>
          <a:xfrm rot="10800000">
            <a:off x="4843322" y="1061919"/>
            <a:ext cx="2760446" cy="781997"/>
            <a:chOff x="-2317243" y="2633326"/>
            <a:chExt cx="1878822" cy="532245"/>
          </a:xfrm>
        </p:grpSpPr>
        <p:sp>
          <p:nvSpPr>
            <p:cNvPr id="718" name="Google Shape;718;p11"/>
            <p:cNvSpPr/>
            <p:nvPr/>
          </p:nvSpPr>
          <p:spPr>
            <a:xfrm>
              <a:off x="-172975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-172975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1"/>
            <p:cNvSpPr/>
            <p:nvPr/>
          </p:nvSpPr>
          <p:spPr>
            <a:xfrm>
              <a:off x="-172975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-172975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-172975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-164113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-164113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-164113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-164113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-164113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-155815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-155815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-155815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-155815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-155815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-1474927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-1474927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-1474927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-1474927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-1474927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-139194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-139194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-139194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-139194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-139194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-1303322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-1303322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-1303322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-1303322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-1303322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-121985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-121985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-121985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5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-121985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5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-121985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-1137118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70" y="91"/>
                    <a:pt x="91" y="69"/>
                    <a:pt x="91" y="46"/>
                  </a:cubicBezTo>
                  <a:cubicBezTo>
                    <a:pt x="91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-1137118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70" y="90"/>
                    <a:pt x="91" y="67"/>
                    <a:pt x="91" y="45"/>
                  </a:cubicBezTo>
                  <a:cubicBezTo>
                    <a:pt x="91" y="22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-1137118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70" y="91"/>
                    <a:pt x="91" y="70"/>
                    <a:pt x="91" y="46"/>
                  </a:cubicBezTo>
                  <a:cubicBezTo>
                    <a:pt x="91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-1137118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70" y="90"/>
                    <a:pt x="91" y="69"/>
                    <a:pt x="91" y="45"/>
                  </a:cubicBezTo>
                  <a:cubicBezTo>
                    <a:pt x="91" y="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-1137118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70" y="91"/>
                    <a:pt x="91" y="67"/>
                    <a:pt x="91" y="46"/>
                  </a:cubicBezTo>
                  <a:cubicBezTo>
                    <a:pt x="91" y="22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-1048246" y="2804931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69"/>
                    <a:pt x="0" y="91"/>
                    <a:pt x="24" y="91"/>
                  </a:cubicBezTo>
                  <a:cubicBezTo>
                    <a:pt x="69" y="91"/>
                    <a:pt x="69" y="69"/>
                    <a:pt x="69" y="46"/>
                  </a:cubicBezTo>
                  <a:cubicBezTo>
                    <a:pt x="69" y="24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-1048246" y="2888401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0"/>
                  </a:moveTo>
                  <a:cubicBezTo>
                    <a:pt x="0" y="0"/>
                    <a:pt x="0" y="22"/>
                    <a:pt x="0" y="45"/>
                  </a:cubicBezTo>
                  <a:cubicBezTo>
                    <a:pt x="0" y="67"/>
                    <a:pt x="0" y="90"/>
                    <a:pt x="24" y="90"/>
                  </a:cubicBezTo>
                  <a:cubicBezTo>
                    <a:pt x="69" y="90"/>
                    <a:pt x="69" y="67"/>
                    <a:pt x="69" y="45"/>
                  </a:cubicBezTo>
                  <a:cubicBezTo>
                    <a:pt x="69" y="22"/>
                    <a:pt x="69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-1048246" y="2971134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70"/>
                    <a:pt x="0" y="91"/>
                    <a:pt x="24" y="91"/>
                  </a:cubicBezTo>
                  <a:cubicBezTo>
                    <a:pt x="69" y="91"/>
                    <a:pt x="69" y="70"/>
                    <a:pt x="69" y="46"/>
                  </a:cubicBezTo>
                  <a:cubicBezTo>
                    <a:pt x="69" y="24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-1048246" y="3060005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0"/>
                  </a:moveTo>
                  <a:cubicBezTo>
                    <a:pt x="0" y="0"/>
                    <a:pt x="0" y="0"/>
                    <a:pt x="0" y="45"/>
                  </a:cubicBezTo>
                  <a:cubicBezTo>
                    <a:pt x="0" y="69"/>
                    <a:pt x="0" y="90"/>
                    <a:pt x="24" y="90"/>
                  </a:cubicBezTo>
                  <a:cubicBezTo>
                    <a:pt x="69" y="90"/>
                    <a:pt x="69" y="69"/>
                    <a:pt x="69" y="45"/>
                  </a:cubicBezTo>
                  <a:cubicBezTo>
                    <a:pt x="69" y="0"/>
                    <a:pt x="69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-1048246" y="3143230"/>
              <a:ext cx="16940" cy="22341"/>
            </a:xfrm>
            <a:custGeom>
              <a:avLst/>
              <a:gdLst/>
              <a:ahLst/>
              <a:cxnLst/>
              <a:rect l="l" t="t" r="r" b="b"/>
              <a:pathLst>
                <a:path w="69" h="91" extrusionOk="0">
                  <a:moveTo>
                    <a:pt x="24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7"/>
                    <a:pt x="0" y="91"/>
                    <a:pt x="24" y="91"/>
                  </a:cubicBezTo>
                  <a:cubicBezTo>
                    <a:pt x="69" y="91"/>
                    <a:pt x="69" y="67"/>
                    <a:pt x="69" y="46"/>
                  </a:cubicBezTo>
                  <a:cubicBezTo>
                    <a:pt x="69" y="22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-96502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-96502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-96502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-96502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-96502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-88204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-88204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-88204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-88204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-88204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-798817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69"/>
                    <a:pt x="23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-798817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22"/>
                    <a:pt x="1" y="45"/>
                  </a:cubicBezTo>
                  <a:cubicBezTo>
                    <a:pt x="1" y="67"/>
                    <a:pt x="23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-798817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24"/>
                    <a:pt x="1" y="46"/>
                  </a:cubicBezTo>
                  <a:cubicBezTo>
                    <a:pt x="1" y="70"/>
                    <a:pt x="23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-798817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3" y="0"/>
                    <a:pt x="1" y="0"/>
                    <a:pt x="1" y="45"/>
                  </a:cubicBezTo>
                  <a:cubicBezTo>
                    <a:pt x="1" y="69"/>
                    <a:pt x="23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-798817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3" y="1"/>
                    <a:pt x="1" y="22"/>
                    <a:pt x="1" y="46"/>
                  </a:cubicBezTo>
                  <a:cubicBezTo>
                    <a:pt x="1" y="67"/>
                    <a:pt x="23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-709945" y="2804931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69"/>
                    <a:pt x="0" y="91"/>
                    <a:pt x="45" y="91"/>
                  </a:cubicBezTo>
                  <a:cubicBezTo>
                    <a:pt x="67" y="91"/>
                    <a:pt x="67" y="69"/>
                    <a:pt x="67" y="46"/>
                  </a:cubicBezTo>
                  <a:cubicBezTo>
                    <a:pt x="67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-709945" y="2888401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0"/>
                  </a:moveTo>
                  <a:cubicBezTo>
                    <a:pt x="0" y="0"/>
                    <a:pt x="0" y="22"/>
                    <a:pt x="0" y="45"/>
                  </a:cubicBezTo>
                  <a:cubicBezTo>
                    <a:pt x="0" y="67"/>
                    <a:pt x="0" y="90"/>
                    <a:pt x="45" y="90"/>
                  </a:cubicBezTo>
                  <a:cubicBezTo>
                    <a:pt x="67" y="90"/>
                    <a:pt x="67" y="67"/>
                    <a:pt x="67" y="45"/>
                  </a:cubicBezTo>
                  <a:cubicBezTo>
                    <a:pt x="67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-709945" y="2971134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24"/>
                    <a:pt x="0" y="46"/>
                  </a:cubicBezTo>
                  <a:cubicBezTo>
                    <a:pt x="0" y="70"/>
                    <a:pt x="0" y="91"/>
                    <a:pt x="45" y="91"/>
                  </a:cubicBezTo>
                  <a:cubicBezTo>
                    <a:pt x="67" y="91"/>
                    <a:pt x="67" y="70"/>
                    <a:pt x="67" y="46"/>
                  </a:cubicBezTo>
                  <a:cubicBezTo>
                    <a:pt x="67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-709945" y="3060005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0"/>
                  </a:moveTo>
                  <a:cubicBezTo>
                    <a:pt x="0" y="0"/>
                    <a:pt x="0" y="0"/>
                    <a:pt x="0" y="45"/>
                  </a:cubicBezTo>
                  <a:cubicBezTo>
                    <a:pt x="0" y="69"/>
                    <a:pt x="0" y="90"/>
                    <a:pt x="45" y="90"/>
                  </a:cubicBezTo>
                  <a:cubicBezTo>
                    <a:pt x="67" y="90"/>
                    <a:pt x="67" y="69"/>
                    <a:pt x="67" y="45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-709945" y="3143230"/>
              <a:ext cx="16449" cy="22341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45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7"/>
                    <a:pt x="0" y="91"/>
                    <a:pt x="45" y="91"/>
                  </a:cubicBezTo>
                  <a:cubicBezTo>
                    <a:pt x="67" y="91"/>
                    <a:pt x="67" y="67"/>
                    <a:pt x="67" y="46"/>
                  </a:cubicBezTo>
                  <a:cubicBezTo>
                    <a:pt x="67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-627211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-627211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-627211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-627211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-627211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-54374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-54374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-54374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-54374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-54374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-460761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0" y="69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-460761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-460761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0" y="70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-460761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0" y="69"/>
                    <a:pt x="90" y="45"/>
                  </a:cubicBezTo>
                  <a:cubicBezTo>
                    <a:pt x="90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-460761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-172975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-172975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-164113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-164113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-155815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-155815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-1474927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-1474927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-139194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-139194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-1303322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-1303322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-121985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-121985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-1137118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70" y="91"/>
                    <a:pt x="91" y="68"/>
                    <a:pt x="91" y="46"/>
                  </a:cubicBezTo>
                  <a:cubicBezTo>
                    <a:pt x="91" y="22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-1137118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70" y="91"/>
                    <a:pt x="91" y="68"/>
                    <a:pt x="91" y="46"/>
                  </a:cubicBezTo>
                  <a:cubicBezTo>
                    <a:pt x="91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-231724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6" y="91"/>
                  </a:cubicBezTo>
                  <a:cubicBezTo>
                    <a:pt x="67" y="91"/>
                    <a:pt x="91" y="69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-231724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6" y="90"/>
                  </a:cubicBezTo>
                  <a:cubicBezTo>
                    <a:pt x="67" y="90"/>
                    <a:pt x="91" y="67"/>
                    <a:pt x="91" y="45"/>
                  </a:cubicBezTo>
                  <a:cubicBezTo>
                    <a:pt x="91" y="22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-231724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6" y="91"/>
                  </a:cubicBezTo>
                  <a:cubicBezTo>
                    <a:pt x="67" y="91"/>
                    <a:pt x="91" y="70"/>
                    <a:pt x="91" y="46"/>
                  </a:cubicBezTo>
                  <a:cubicBezTo>
                    <a:pt x="91" y="24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-231724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6" y="90"/>
                  </a:cubicBezTo>
                  <a:cubicBezTo>
                    <a:pt x="67" y="90"/>
                    <a:pt x="91" y="69"/>
                    <a:pt x="91" y="45"/>
                  </a:cubicBezTo>
                  <a:cubicBezTo>
                    <a:pt x="91" y="0"/>
                    <a:pt x="6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-231724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6" y="91"/>
                  </a:cubicBezTo>
                  <a:cubicBezTo>
                    <a:pt x="67" y="91"/>
                    <a:pt x="91" y="67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-223426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5" y="91"/>
                  </a:cubicBezTo>
                  <a:cubicBezTo>
                    <a:pt x="69" y="91"/>
                    <a:pt x="90" y="69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-223426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5" y="90"/>
                  </a:cubicBezTo>
                  <a:cubicBezTo>
                    <a:pt x="69" y="90"/>
                    <a:pt x="90" y="67"/>
                    <a:pt x="90" y="45"/>
                  </a:cubicBezTo>
                  <a:cubicBezTo>
                    <a:pt x="90" y="22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-223426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5" y="91"/>
                  </a:cubicBezTo>
                  <a:cubicBezTo>
                    <a:pt x="69" y="91"/>
                    <a:pt x="90" y="70"/>
                    <a:pt x="90" y="46"/>
                  </a:cubicBezTo>
                  <a:cubicBezTo>
                    <a:pt x="90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-223426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5" y="90"/>
                  </a:cubicBezTo>
                  <a:cubicBezTo>
                    <a:pt x="69" y="90"/>
                    <a:pt x="90" y="69"/>
                    <a:pt x="90" y="45"/>
                  </a:cubicBezTo>
                  <a:cubicBezTo>
                    <a:pt x="90" y="0"/>
                    <a:pt x="69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-223426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5" y="91"/>
                  </a:cubicBezTo>
                  <a:cubicBezTo>
                    <a:pt x="69" y="91"/>
                    <a:pt x="90" y="67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-2151038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69"/>
                    <a:pt x="22" y="91"/>
                    <a:pt x="46" y="91"/>
                  </a:cubicBezTo>
                  <a:cubicBezTo>
                    <a:pt x="68" y="91"/>
                    <a:pt x="91" y="69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-2151038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22"/>
                    <a:pt x="1" y="45"/>
                  </a:cubicBezTo>
                  <a:cubicBezTo>
                    <a:pt x="1" y="67"/>
                    <a:pt x="22" y="90"/>
                    <a:pt x="46" y="90"/>
                  </a:cubicBezTo>
                  <a:cubicBezTo>
                    <a:pt x="68" y="90"/>
                    <a:pt x="91" y="67"/>
                    <a:pt x="91" y="45"/>
                  </a:cubicBezTo>
                  <a:cubicBezTo>
                    <a:pt x="91" y="22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-2151038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4"/>
                    <a:pt x="1" y="46"/>
                  </a:cubicBezTo>
                  <a:cubicBezTo>
                    <a:pt x="1" y="70"/>
                    <a:pt x="22" y="91"/>
                    <a:pt x="46" y="91"/>
                  </a:cubicBezTo>
                  <a:cubicBezTo>
                    <a:pt x="68" y="91"/>
                    <a:pt x="91" y="70"/>
                    <a:pt x="91" y="46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-2151038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2" y="0"/>
                    <a:pt x="1" y="0"/>
                    <a:pt x="1" y="45"/>
                  </a:cubicBezTo>
                  <a:cubicBezTo>
                    <a:pt x="1" y="69"/>
                    <a:pt x="22" y="90"/>
                    <a:pt x="46" y="90"/>
                  </a:cubicBezTo>
                  <a:cubicBezTo>
                    <a:pt x="68" y="90"/>
                    <a:pt x="91" y="69"/>
                    <a:pt x="91" y="45"/>
                  </a:cubicBezTo>
                  <a:cubicBezTo>
                    <a:pt x="91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-2151038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7"/>
                    <a:pt x="22" y="91"/>
                    <a:pt x="46" y="91"/>
                  </a:cubicBezTo>
                  <a:cubicBezTo>
                    <a:pt x="68" y="91"/>
                    <a:pt x="91" y="67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-2068059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69"/>
                    <a:pt x="24" y="91"/>
                    <a:pt x="46" y="91"/>
                  </a:cubicBezTo>
                  <a:cubicBezTo>
                    <a:pt x="91" y="91"/>
                    <a:pt x="91" y="69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-2068059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22"/>
                    <a:pt x="0" y="45"/>
                  </a:cubicBezTo>
                  <a:cubicBezTo>
                    <a:pt x="0" y="67"/>
                    <a:pt x="24" y="90"/>
                    <a:pt x="46" y="90"/>
                  </a:cubicBezTo>
                  <a:cubicBezTo>
                    <a:pt x="91" y="90"/>
                    <a:pt x="91" y="67"/>
                    <a:pt x="91" y="45"/>
                  </a:cubicBezTo>
                  <a:cubicBezTo>
                    <a:pt x="91" y="22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-2068059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4"/>
                    <a:pt x="0" y="46"/>
                  </a:cubicBezTo>
                  <a:cubicBezTo>
                    <a:pt x="0" y="70"/>
                    <a:pt x="24" y="91"/>
                    <a:pt x="46" y="91"/>
                  </a:cubicBezTo>
                  <a:cubicBezTo>
                    <a:pt x="91" y="91"/>
                    <a:pt x="91" y="70"/>
                    <a:pt x="91" y="46"/>
                  </a:cubicBezTo>
                  <a:cubicBezTo>
                    <a:pt x="91" y="24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-2068059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0" y="0"/>
                    <a:pt x="0" y="45"/>
                  </a:cubicBezTo>
                  <a:cubicBezTo>
                    <a:pt x="0" y="69"/>
                    <a:pt x="24" y="90"/>
                    <a:pt x="46" y="90"/>
                  </a:cubicBezTo>
                  <a:cubicBezTo>
                    <a:pt x="91" y="90"/>
                    <a:pt x="91" y="69"/>
                    <a:pt x="91" y="45"/>
                  </a:cubicBezTo>
                  <a:cubicBezTo>
                    <a:pt x="91" y="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-2068059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7"/>
                    <a:pt x="24" y="91"/>
                    <a:pt x="46" y="91"/>
                  </a:cubicBezTo>
                  <a:cubicBezTo>
                    <a:pt x="91" y="91"/>
                    <a:pt x="91" y="67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-1979433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-1979433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-1979433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-1979433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-1979433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-1895962" y="280493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69"/>
                    <a:pt x="22" y="91"/>
                    <a:pt x="45" y="91"/>
                  </a:cubicBezTo>
                  <a:cubicBezTo>
                    <a:pt x="67" y="91"/>
                    <a:pt x="90" y="69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-1895962" y="2888401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22"/>
                    <a:pt x="0" y="45"/>
                  </a:cubicBezTo>
                  <a:cubicBezTo>
                    <a:pt x="0" y="67"/>
                    <a:pt x="22" y="90"/>
                    <a:pt x="45" y="90"/>
                  </a:cubicBezTo>
                  <a:cubicBezTo>
                    <a:pt x="67" y="90"/>
                    <a:pt x="90" y="67"/>
                    <a:pt x="90" y="45"/>
                  </a:cubicBezTo>
                  <a:cubicBezTo>
                    <a:pt x="90" y="22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-1895962" y="2971134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4"/>
                    <a:pt x="0" y="46"/>
                  </a:cubicBezTo>
                  <a:cubicBezTo>
                    <a:pt x="0" y="70"/>
                    <a:pt x="22" y="91"/>
                    <a:pt x="45" y="91"/>
                  </a:cubicBezTo>
                  <a:cubicBezTo>
                    <a:pt x="67" y="91"/>
                    <a:pt x="90" y="70"/>
                    <a:pt x="90" y="46"/>
                  </a:cubicBezTo>
                  <a:cubicBezTo>
                    <a:pt x="90" y="24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-1895962" y="3060005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0"/>
                  </a:moveTo>
                  <a:cubicBezTo>
                    <a:pt x="22" y="0"/>
                    <a:pt x="0" y="0"/>
                    <a:pt x="0" y="45"/>
                  </a:cubicBezTo>
                  <a:cubicBezTo>
                    <a:pt x="0" y="69"/>
                    <a:pt x="22" y="90"/>
                    <a:pt x="45" y="90"/>
                  </a:cubicBezTo>
                  <a:cubicBezTo>
                    <a:pt x="67" y="90"/>
                    <a:pt x="90" y="69"/>
                    <a:pt x="90" y="45"/>
                  </a:cubicBezTo>
                  <a:cubicBezTo>
                    <a:pt x="90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-1895962" y="3143230"/>
              <a:ext cx="22341" cy="22341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7"/>
                    <a:pt x="22" y="91"/>
                    <a:pt x="45" y="91"/>
                  </a:cubicBezTo>
                  <a:cubicBezTo>
                    <a:pt x="67" y="91"/>
                    <a:pt x="90" y="67"/>
                    <a:pt x="90" y="46"/>
                  </a:cubicBezTo>
                  <a:cubicBezTo>
                    <a:pt x="90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-1813228" y="280493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69"/>
                    <a:pt x="24" y="91"/>
                    <a:pt x="46" y="91"/>
                  </a:cubicBezTo>
                  <a:cubicBezTo>
                    <a:pt x="69" y="91"/>
                    <a:pt x="91" y="69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-1813228" y="2888401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22"/>
                    <a:pt x="1" y="45"/>
                  </a:cubicBezTo>
                  <a:cubicBezTo>
                    <a:pt x="1" y="67"/>
                    <a:pt x="24" y="90"/>
                    <a:pt x="46" y="90"/>
                  </a:cubicBezTo>
                  <a:cubicBezTo>
                    <a:pt x="69" y="90"/>
                    <a:pt x="91" y="67"/>
                    <a:pt x="91" y="45"/>
                  </a:cubicBezTo>
                  <a:cubicBezTo>
                    <a:pt x="91" y="22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-1813228" y="2971134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70"/>
                    <a:pt x="24" y="91"/>
                    <a:pt x="46" y="91"/>
                  </a:cubicBezTo>
                  <a:cubicBezTo>
                    <a:pt x="69" y="91"/>
                    <a:pt x="91" y="7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-1813228" y="3060005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24" y="0"/>
                    <a:pt x="1" y="0"/>
                    <a:pt x="1" y="45"/>
                  </a:cubicBezTo>
                  <a:cubicBezTo>
                    <a:pt x="1" y="69"/>
                    <a:pt x="24" y="90"/>
                    <a:pt x="46" y="90"/>
                  </a:cubicBezTo>
                  <a:cubicBezTo>
                    <a:pt x="69" y="90"/>
                    <a:pt x="91" y="69"/>
                    <a:pt x="91" y="45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-1813228" y="3143230"/>
              <a:ext cx="22586" cy="22341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7"/>
                    <a:pt x="24" y="91"/>
                    <a:pt x="46" y="91"/>
                  </a:cubicBezTo>
                  <a:cubicBezTo>
                    <a:pt x="69" y="91"/>
                    <a:pt x="91" y="67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-231724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-231724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-223426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1"/>
            <p:cNvSpPr/>
            <p:nvPr/>
          </p:nvSpPr>
          <p:spPr>
            <a:xfrm>
              <a:off x="-223426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1"/>
            <p:cNvSpPr/>
            <p:nvPr/>
          </p:nvSpPr>
          <p:spPr>
            <a:xfrm>
              <a:off x="-2151038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-2151038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-2068059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22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-2068059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91" y="91"/>
                    <a:pt x="91" y="68"/>
                    <a:pt x="91" y="46"/>
                  </a:cubicBezTo>
                  <a:cubicBezTo>
                    <a:pt x="91" y="1"/>
                    <a:pt x="91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-1979433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-1979433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-189596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0" y="68"/>
                    <a:pt x="90" y="46"/>
                  </a:cubicBezTo>
                  <a:cubicBezTo>
                    <a:pt x="90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-189596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5" y="91"/>
                  </a:cubicBezTo>
                  <a:cubicBezTo>
                    <a:pt x="67" y="91"/>
                    <a:pt x="90" y="68"/>
                    <a:pt x="90" y="46"/>
                  </a:cubicBezTo>
                  <a:cubicBezTo>
                    <a:pt x="90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-1813228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-1813228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-1048246" y="2633326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8"/>
                    <a:pt x="0" y="91"/>
                    <a:pt x="24" y="91"/>
                  </a:cubicBezTo>
                  <a:cubicBezTo>
                    <a:pt x="69" y="91"/>
                    <a:pt x="69" y="68"/>
                    <a:pt x="69" y="46"/>
                  </a:cubicBezTo>
                  <a:cubicBezTo>
                    <a:pt x="69" y="22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-1048246" y="2721952"/>
              <a:ext cx="16940" cy="22586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4" y="1"/>
                  </a:moveTo>
                  <a:cubicBezTo>
                    <a:pt x="0" y="1"/>
                    <a:pt x="0" y="1"/>
                    <a:pt x="0" y="46"/>
                  </a:cubicBezTo>
                  <a:cubicBezTo>
                    <a:pt x="0" y="68"/>
                    <a:pt x="0" y="91"/>
                    <a:pt x="24" y="91"/>
                  </a:cubicBezTo>
                  <a:cubicBezTo>
                    <a:pt x="69" y="91"/>
                    <a:pt x="69" y="68"/>
                    <a:pt x="69" y="46"/>
                  </a:cubicBezTo>
                  <a:cubicBezTo>
                    <a:pt x="69" y="1"/>
                    <a:pt x="69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-96502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22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-96502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1" y="1"/>
                    <a:pt x="1" y="46"/>
                  </a:cubicBezTo>
                  <a:cubicBezTo>
                    <a:pt x="1" y="68"/>
                    <a:pt x="22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-882042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-882042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-798817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22"/>
                    <a:pt x="1" y="46"/>
                  </a:cubicBezTo>
                  <a:cubicBezTo>
                    <a:pt x="1" y="68"/>
                    <a:pt x="23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22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-798817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3" y="1"/>
                    <a:pt x="1" y="1"/>
                    <a:pt x="1" y="46"/>
                  </a:cubicBezTo>
                  <a:cubicBezTo>
                    <a:pt x="1" y="68"/>
                    <a:pt x="23" y="91"/>
                    <a:pt x="46" y="91"/>
                  </a:cubicBezTo>
                  <a:cubicBezTo>
                    <a:pt x="68" y="91"/>
                    <a:pt x="91" y="68"/>
                    <a:pt x="91" y="46"/>
                  </a:cubicBezTo>
                  <a:cubicBezTo>
                    <a:pt x="91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-709945" y="2633326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22"/>
                    <a:pt x="0" y="46"/>
                  </a:cubicBezTo>
                  <a:cubicBezTo>
                    <a:pt x="0" y="68"/>
                    <a:pt x="0" y="91"/>
                    <a:pt x="45" y="91"/>
                  </a:cubicBezTo>
                  <a:cubicBezTo>
                    <a:pt x="67" y="91"/>
                    <a:pt x="67" y="68"/>
                    <a:pt x="67" y="46"/>
                  </a:cubicBezTo>
                  <a:cubicBezTo>
                    <a:pt x="67" y="22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-709945" y="2721952"/>
              <a:ext cx="16449" cy="22586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45" y="1"/>
                  </a:moveTo>
                  <a:cubicBezTo>
                    <a:pt x="0" y="1"/>
                    <a:pt x="0" y="1"/>
                    <a:pt x="0" y="46"/>
                  </a:cubicBezTo>
                  <a:cubicBezTo>
                    <a:pt x="0" y="68"/>
                    <a:pt x="0" y="91"/>
                    <a:pt x="45" y="91"/>
                  </a:cubicBezTo>
                  <a:cubicBezTo>
                    <a:pt x="67" y="91"/>
                    <a:pt x="67" y="68"/>
                    <a:pt x="67" y="46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-627211" y="2633326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22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22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-627211" y="2721952"/>
              <a:ext cx="22586" cy="22586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1"/>
                  </a:moveTo>
                  <a:cubicBezTo>
                    <a:pt x="24" y="1"/>
                    <a:pt x="1" y="1"/>
                    <a:pt x="1" y="46"/>
                  </a:cubicBezTo>
                  <a:cubicBezTo>
                    <a:pt x="1" y="68"/>
                    <a:pt x="24" y="91"/>
                    <a:pt x="46" y="91"/>
                  </a:cubicBezTo>
                  <a:cubicBezTo>
                    <a:pt x="69" y="91"/>
                    <a:pt x="91" y="68"/>
                    <a:pt x="91" y="46"/>
                  </a:cubicBezTo>
                  <a:cubicBezTo>
                    <a:pt x="91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-54374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22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22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-54374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1"/>
                  </a:moveTo>
                  <a:cubicBezTo>
                    <a:pt x="22" y="1"/>
                    <a:pt x="0" y="1"/>
                    <a:pt x="0" y="46"/>
                  </a:cubicBezTo>
                  <a:cubicBezTo>
                    <a:pt x="0" y="68"/>
                    <a:pt x="22" y="91"/>
                    <a:pt x="46" y="91"/>
                  </a:cubicBezTo>
                  <a:cubicBezTo>
                    <a:pt x="67" y="91"/>
                    <a:pt x="91" y="68"/>
                    <a:pt x="91" y="46"/>
                  </a:cubicBezTo>
                  <a:cubicBezTo>
                    <a:pt x="91" y="1"/>
                    <a:pt x="67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-460761" y="2633326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22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22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-460761" y="2721952"/>
              <a:ext cx="22341" cy="22586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1"/>
                  </a:moveTo>
                  <a:cubicBezTo>
                    <a:pt x="24" y="1"/>
                    <a:pt x="0" y="1"/>
                    <a:pt x="0" y="46"/>
                  </a:cubicBezTo>
                  <a:cubicBezTo>
                    <a:pt x="0" y="68"/>
                    <a:pt x="24" y="91"/>
                    <a:pt x="45" y="91"/>
                  </a:cubicBezTo>
                  <a:cubicBezTo>
                    <a:pt x="69" y="91"/>
                    <a:pt x="90" y="68"/>
                    <a:pt x="90" y="46"/>
                  </a:cubicBezTo>
                  <a:cubicBezTo>
                    <a:pt x="90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" name="Google Shape;879;p11"/>
          <p:cNvSpPr/>
          <p:nvPr/>
        </p:nvSpPr>
        <p:spPr>
          <a:xfrm rot="8366682">
            <a:off x="4990153" y="3263570"/>
            <a:ext cx="278013" cy="254466"/>
          </a:xfrm>
          <a:custGeom>
            <a:avLst/>
            <a:gdLst/>
            <a:ahLst/>
            <a:cxnLst/>
            <a:rect l="l" t="t" r="r" b="b"/>
            <a:pathLst>
              <a:path w="543" h="497" extrusionOk="0">
                <a:moveTo>
                  <a:pt x="1" y="0"/>
                </a:moveTo>
                <a:lnTo>
                  <a:pt x="271" y="497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1"/>
          <p:cNvSpPr/>
          <p:nvPr/>
        </p:nvSpPr>
        <p:spPr>
          <a:xfrm rot="10800000">
            <a:off x="6618292" y="2755435"/>
            <a:ext cx="1270737" cy="1270737"/>
          </a:xfrm>
          <a:custGeom>
            <a:avLst/>
            <a:gdLst/>
            <a:ahLst/>
            <a:cxnLst/>
            <a:rect l="l" t="t" r="r" b="b"/>
            <a:pathLst>
              <a:path w="3523" h="3523" extrusionOk="0">
                <a:moveTo>
                  <a:pt x="1761" y="1"/>
                </a:moveTo>
                <a:cubicBezTo>
                  <a:pt x="768" y="1"/>
                  <a:pt x="0" y="790"/>
                  <a:pt x="0" y="1762"/>
                </a:cubicBezTo>
                <a:cubicBezTo>
                  <a:pt x="0" y="2731"/>
                  <a:pt x="768" y="3522"/>
                  <a:pt x="1761" y="3522"/>
                </a:cubicBezTo>
                <a:cubicBezTo>
                  <a:pt x="2733" y="3522"/>
                  <a:pt x="3522" y="2731"/>
                  <a:pt x="3522" y="1762"/>
                </a:cubicBezTo>
                <a:cubicBezTo>
                  <a:pt x="3522" y="790"/>
                  <a:pt x="2733" y="1"/>
                  <a:pt x="17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1"/>
          <p:cNvSpPr/>
          <p:nvPr/>
        </p:nvSpPr>
        <p:spPr>
          <a:xfrm rot="10800000">
            <a:off x="1620698" y="3700102"/>
            <a:ext cx="2239930" cy="269441"/>
          </a:xfrm>
          <a:custGeom>
            <a:avLst/>
            <a:gdLst/>
            <a:ahLst/>
            <a:cxnLst/>
            <a:rect l="l" t="t" r="r" b="b"/>
            <a:pathLst>
              <a:path w="6210" h="747" extrusionOk="0">
                <a:moveTo>
                  <a:pt x="656" y="1"/>
                </a:moveTo>
                <a:lnTo>
                  <a:pt x="0" y="588"/>
                </a:lnTo>
                <a:lnTo>
                  <a:pt x="91" y="702"/>
                </a:lnTo>
                <a:lnTo>
                  <a:pt x="656" y="205"/>
                </a:lnTo>
                <a:lnTo>
                  <a:pt x="1264" y="747"/>
                </a:lnTo>
                <a:lnTo>
                  <a:pt x="1875" y="205"/>
                </a:lnTo>
                <a:lnTo>
                  <a:pt x="2483" y="747"/>
                </a:lnTo>
                <a:lnTo>
                  <a:pt x="3094" y="205"/>
                </a:lnTo>
                <a:lnTo>
                  <a:pt x="3702" y="747"/>
                </a:lnTo>
                <a:lnTo>
                  <a:pt x="4313" y="205"/>
                </a:lnTo>
                <a:lnTo>
                  <a:pt x="4922" y="747"/>
                </a:lnTo>
                <a:lnTo>
                  <a:pt x="5554" y="205"/>
                </a:lnTo>
                <a:lnTo>
                  <a:pt x="6095" y="702"/>
                </a:lnTo>
                <a:lnTo>
                  <a:pt x="6209" y="588"/>
                </a:lnTo>
                <a:lnTo>
                  <a:pt x="5554" y="1"/>
                </a:lnTo>
                <a:lnTo>
                  <a:pt x="4922" y="543"/>
                </a:lnTo>
                <a:lnTo>
                  <a:pt x="4313" y="1"/>
                </a:lnTo>
                <a:lnTo>
                  <a:pt x="3702" y="543"/>
                </a:lnTo>
                <a:lnTo>
                  <a:pt x="3094" y="1"/>
                </a:lnTo>
                <a:lnTo>
                  <a:pt x="2483" y="543"/>
                </a:lnTo>
                <a:lnTo>
                  <a:pt x="1875" y="1"/>
                </a:lnTo>
                <a:lnTo>
                  <a:pt x="1264" y="543"/>
                </a:lnTo>
                <a:lnTo>
                  <a:pt x="6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1"/>
          <p:cNvSpPr/>
          <p:nvPr/>
        </p:nvSpPr>
        <p:spPr>
          <a:xfrm rot="10800000">
            <a:off x="2076513" y="641198"/>
            <a:ext cx="318135" cy="31813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52" y="160"/>
                </a:moveTo>
                <a:cubicBezTo>
                  <a:pt x="611" y="160"/>
                  <a:pt x="723" y="295"/>
                  <a:pt x="723" y="430"/>
                </a:cubicBezTo>
                <a:cubicBezTo>
                  <a:pt x="723" y="588"/>
                  <a:pt x="611" y="701"/>
                  <a:pt x="452" y="701"/>
                </a:cubicBezTo>
                <a:cubicBezTo>
                  <a:pt x="295" y="701"/>
                  <a:pt x="181" y="588"/>
                  <a:pt x="181" y="430"/>
                </a:cubicBezTo>
                <a:cubicBezTo>
                  <a:pt x="181" y="295"/>
                  <a:pt x="295" y="160"/>
                  <a:pt x="452" y="160"/>
                </a:cubicBezTo>
                <a:close/>
                <a:moveTo>
                  <a:pt x="452" y="1"/>
                </a:moveTo>
                <a:cubicBezTo>
                  <a:pt x="205" y="1"/>
                  <a:pt x="1" y="205"/>
                  <a:pt x="1" y="430"/>
                </a:cubicBezTo>
                <a:cubicBezTo>
                  <a:pt x="1" y="678"/>
                  <a:pt x="205" y="882"/>
                  <a:pt x="452" y="882"/>
                </a:cubicBezTo>
                <a:cubicBezTo>
                  <a:pt x="701" y="882"/>
                  <a:pt x="882" y="678"/>
                  <a:pt x="882" y="430"/>
                </a:cubicBezTo>
                <a:cubicBezTo>
                  <a:pt x="882" y="205"/>
                  <a:pt x="701" y="1"/>
                  <a:pt x="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11"/>
          <p:cNvGrpSpPr/>
          <p:nvPr/>
        </p:nvGrpSpPr>
        <p:grpSpPr>
          <a:xfrm rot="10800000">
            <a:off x="1387895" y="1228984"/>
            <a:ext cx="342307" cy="350242"/>
            <a:chOff x="1872729" y="2411639"/>
            <a:chExt cx="232982" cy="238383"/>
          </a:xfrm>
        </p:grpSpPr>
        <p:sp>
          <p:nvSpPr>
            <p:cNvPr id="884" name="Google Shape;884;p11"/>
            <p:cNvSpPr/>
            <p:nvPr/>
          </p:nvSpPr>
          <p:spPr>
            <a:xfrm>
              <a:off x="1966511" y="2411639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872729" y="2511558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11"/>
          <p:cNvSpPr/>
          <p:nvPr/>
        </p:nvSpPr>
        <p:spPr>
          <a:xfrm rot="10800000">
            <a:off x="1158342" y="2687730"/>
            <a:ext cx="2239930" cy="269441"/>
          </a:xfrm>
          <a:custGeom>
            <a:avLst/>
            <a:gdLst/>
            <a:ahLst/>
            <a:cxnLst/>
            <a:rect l="l" t="t" r="r" b="b"/>
            <a:pathLst>
              <a:path w="6210" h="747" extrusionOk="0">
                <a:moveTo>
                  <a:pt x="656" y="1"/>
                </a:moveTo>
                <a:lnTo>
                  <a:pt x="0" y="588"/>
                </a:lnTo>
                <a:lnTo>
                  <a:pt x="91" y="702"/>
                </a:lnTo>
                <a:lnTo>
                  <a:pt x="656" y="205"/>
                </a:lnTo>
                <a:lnTo>
                  <a:pt x="1264" y="747"/>
                </a:lnTo>
                <a:lnTo>
                  <a:pt x="1875" y="205"/>
                </a:lnTo>
                <a:lnTo>
                  <a:pt x="2483" y="747"/>
                </a:lnTo>
                <a:lnTo>
                  <a:pt x="3094" y="205"/>
                </a:lnTo>
                <a:lnTo>
                  <a:pt x="3702" y="747"/>
                </a:lnTo>
                <a:lnTo>
                  <a:pt x="4313" y="205"/>
                </a:lnTo>
                <a:lnTo>
                  <a:pt x="4922" y="747"/>
                </a:lnTo>
                <a:lnTo>
                  <a:pt x="5554" y="205"/>
                </a:lnTo>
                <a:lnTo>
                  <a:pt x="6095" y="702"/>
                </a:lnTo>
                <a:lnTo>
                  <a:pt x="6209" y="588"/>
                </a:lnTo>
                <a:lnTo>
                  <a:pt x="5554" y="1"/>
                </a:lnTo>
                <a:lnTo>
                  <a:pt x="4922" y="543"/>
                </a:lnTo>
                <a:lnTo>
                  <a:pt x="4313" y="1"/>
                </a:lnTo>
                <a:lnTo>
                  <a:pt x="3702" y="543"/>
                </a:lnTo>
                <a:lnTo>
                  <a:pt x="3094" y="1"/>
                </a:lnTo>
                <a:lnTo>
                  <a:pt x="2483" y="543"/>
                </a:lnTo>
                <a:lnTo>
                  <a:pt x="1875" y="1"/>
                </a:lnTo>
                <a:lnTo>
                  <a:pt x="1264" y="543"/>
                </a:lnTo>
                <a:lnTo>
                  <a:pt x="6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7" name="Google Shape;887;p11"/>
          <p:cNvGrpSpPr/>
          <p:nvPr/>
        </p:nvGrpSpPr>
        <p:grpSpPr>
          <a:xfrm>
            <a:off x="6791923" y="2895261"/>
            <a:ext cx="837352" cy="841262"/>
            <a:chOff x="80265" y="2653706"/>
            <a:chExt cx="936950" cy="941325"/>
          </a:xfrm>
        </p:grpSpPr>
        <p:sp>
          <p:nvSpPr>
            <p:cNvPr id="888" name="Google Shape;888;p11"/>
            <p:cNvSpPr/>
            <p:nvPr/>
          </p:nvSpPr>
          <p:spPr>
            <a:xfrm>
              <a:off x="80265" y="2653706"/>
              <a:ext cx="784482" cy="784293"/>
            </a:xfrm>
            <a:custGeom>
              <a:avLst/>
              <a:gdLst/>
              <a:ahLst/>
              <a:cxnLst/>
              <a:rect l="l" t="t" r="r" b="b"/>
              <a:pathLst>
                <a:path w="3952" h="3951" extrusionOk="0">
                  <a:moveTo>
                    <a:pt x="0" y="0"/>
                  </a:moveTo>
                  <a:lnTo>
                    <a:pt x="0" y="3950"/>
                  </a:lnTo>
                  <a:lnTo>
                    <a:pt x="3952" y="3950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11"/>
            <p:cNvGrpSpPr/>
            <p:nvPr/>
          </p:nvGrpSpPr>
          <p:grpSpPr>
            <a:xfrm>
              <a:off x="273014" y="2855192"/>
              <a:ext cx="744200" cy="739839"/>
              <a:chOff x="273014" y="2855192"/>
              <a:chExt cx="744200" cy="739839"/>
            </a:xfrm>
          </p:grpSpPr>
          <p:sp>
            <p:nvSpPr>
              <p:cNvPr id="890" name="Google Shape;890;p11"/>
              <p:cNvSpPr/>
              <p:nvPr/>
            </p:nvSpPr>
            <p:spPr>
              <a:xfrm>
                <a:off x="273014" y="2855192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9"/>
                      <a:pt x="1" y="159"/>
                    </a:cubicBezTo>
                    <a:cubicBezTo>
                      <a:pt x="1" y="250"/>
                      <a:pt x="91" y="316"/>
                      <a:pt x="181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1"/>
              <p:cNvSpPr/>
              <p:nvPr/>
            </p:nvSpPr>
            <p:spPr>
              <a:xfrm>
                <a:off x="443333" y="2855192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9"/>
                      <a:pt x="1" y="159"/>
                    </a:cubicBezTo>
                    <a:cubicBezTo>
                      <a:pt x="1" y="250"/>
                      <a:pt x="91" y="316"/>
                      <a:pt x="158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1"/>
              <p:cNvSpPr/>
              <p:nvPr/>
            </p:nvSpPr>
            <p:spPr>
              <a:xfrm>
                <a:off x="613652" y="2855192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8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783970" y="2855192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7" y="316"/>
                    </a:cubicBezTo>
                    <a:cubicBezTo>
                      <a:pt x="248" y="316"/>
                      <a:pt x="316" y="250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954289" y="2855192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7" y="316"/>
                    </a:cubicBezTo>
                    <a:cubicBezTo>
                      <a:pt x="248" y="316"/>
                      <a:pt x="316" y="250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273014" y="302114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81" y="1"/>
                    </a:moveTo>
                    <a:cubicBezTo>
                      <a:pt x="91" y="1"/>
                      <a:pt x="1" y="91"/>
                      <a:pt x="1" y="181"/>
                    </a:cubicBezTo>
                    <a:cubicBezTo>
                      <a:pt x="1" y="271"/>
                      <a:pt x="91" y="338"/>
                      <a:pt x="181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443333" y="302114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1"/>
                    </a:moveTo>
                    <a:cubicBezTo>
                      <a:pt x="91" y="1"/>
                      <a:pt x="1" y="91"/>
                      <a:pt x="1" y="181"/>
                    </a:cubicBezTo>
                    <a:cubicBezTo>
                      <a:pt x="1" y="271"/>
                      <a:pt x="91" y="338"/>
                      <a:pt x="158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613652" y="302114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8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783970" y="302114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7" y="338"/>
                    </a:cubicBezTo>
                    <a:cubicBezTo>
                      <a:pt x="248" y="338"/>
                      <a:pt x="316" y="271"/>
                      <a:pt x="316" y="181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954289" y="302114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7" y="338"/>
                    </a:cubicBezTo>
                    <a:cubicBezTo>
                      <a:pt x="248" y="338"/>
                      <a:pt x="316" y="271"/>
                      <a:pt x="316" y="181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273014" y="319146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8"/>
                    </a:cubicBezTo>
                    <a:cubicBezTo>
                      <a:pt x="1" y="248"/>
                      <a:pt x="91" y="338"/>
                      <a:pt x="181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1"/>
              <p:cNvSpPr/>
              <p:nvPr/>
            </p:nvSpPr>
            <p:spPr>
              <a:xfrm>
                <a:off x="443333" y="319146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8"/>
                    </a:cubicBezTo>
                    <a:cubicBezTo>
                      <a:pt x="1" y="248"/>
                      <a:pt x="91" y="338"/>
                      <a:pt x="158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1"/>
              <p:cNvSpPr/>
              <p:nvPr/>
            </p:nvSpPr>
            <p:spPr>
              <a:xfrm>
                <a:off x="613652" y="3191465"/>
                <a:ext cx="67292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8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1"/>
              <p:cNvSpPr/>
              <p:nvPr/>
            </p:nvSpPr>
            <p:spPr>
              <a:xfrm>
                <a:off x="783970" y="319146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7" y="338"/>
                    </a:cubicBezTo>
                    <a:cubicBezTo>
                      <a:pt x="248" y="338"/>
                      <a:pt x="316" y="248"/>
                      <a:pt x="316" y="158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1"/>
              <p:cNvSpPr/>
              <p:nvPr/>
            </p:nvSpPr>
            <p:spPr>
              <a:xfrm>
                <a:off x="954289" y="3191465"/>
                <a:ext cx="62925" cy="672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7" y="338"/>
                    </a:cubicBezTo>
                    <a:cubicBezTo>
                      <a:pt x="248" y="338"/>
                      <a:pt x="316" y="248"/>
                      <a:pt x="316" y="158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1"/>
              <p:cNvSpPr/>
              <p:nvPr/>
            </p:nvSpPr>
            <p:spPr>
              <a:xfrm>
                <a:off x="273014" y="336178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81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1"/>
              <p:cNvSpPr/>
              <p:nvPr/>
            </p:nvSpPr>
            <p:spPr>
              <a:xfrm>
                <a:off x="443333" y="336178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1"/>
              <p:cNvSpPr/>
              <p:nvPr/>
            </p:nvSpPr>
            <p:spPr>
              <a:xfrm>
                <a:off x="613652" y="336178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1"/>
              <p:cNvSpPr/>
              <p:nvPr/>
            </p:nvSpPr>
            <p:spPr>
              <a:xfrm>
                <a:off x="783970" y="336178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1"/>
              <p:cNvSpPr/>
              <p:nvPr/>
            </p:nvSpPr>
            <p:spPr>
              <a:xfrm>
                <a:off x="954289" y="336178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1"/>
              <p:cNvSpPr/>
              <p:nvPr/>
            </p:nvSpPr>
            <p:spPr>
              <a:xfrm>
                <a:off x="273014" y="353210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81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1"/>
              <p:cNvSpPr/>
              <p:nvPr/>
            </p:nvSpPr>
            <p:spPr>
              <a:xfrm>
                <a:off x="443333" y="353210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1"/>
              <p:cNvSpPr/>
              <p:nvPr/>
            </p:nvSpPr>
            <p:spPr>
              <a:xfrm>
                <a:off x="613652" y="3532105"/>
                <a:ext cx="67292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1"/>
              <p:cNvSpPr/>
              <p:nvPr/>
            </p:nvSpPr>
            <p:spPr>
              <a:xfrm>
                <a:off x="783970" y="353210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1"/>
              <p:cNvSpPr/>
              <p:nvPr/>
            </p:nvSpPr>
            <p:spPr>
              <a:xfrm>
                <a:off x="954289" y="3532105"/>
                <a:ext cx="62925" cy="62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5" name="Google Shape;915;p11"/>
          <p:cNvGrpSpPr/>
          <p:nvPr/>
        </p:nvGrpSpPr>
        <p:grpSpPr>
          <a:xfrm rot="-8100000">
            <a:off x="6639048" y="951031"/>
            <a:ext cx="342312" cy="350247"/>
            <a:chOff x="1872729" y="2411639"/>
            <a:chExt cx="232982" cy="238383"/>
          </a:xfrm>
        </p:grpSpPr>
        <p:sp>
          <p:nvSpPr>
            <p:cNvPr id="916" name="Google Shape;916;p11"/>
            <p:cNvSpPr/>
            <p:nvPr/>
          </p:nvSpPr>
          <p:spPr>
            <a:xfrm>
              <a:off x="1966511" y="2411639"/>
              <a:ext cx="44681" cy="238383"/>
            </a:xfrm>
            <a:custGeom>
              <a:avLst/>
              <a:gdLst/>
              <a:ahLst/>
              <a:cxnLst/>
              <a:rect l="l" t="t" r="r" b="b"/>
              <a:pathLst>
                <a:path w="182" h="971" extrusionOk="0">
                  <a:moveTo>
                    <a:pt x="1" y="1"/>
                  </a:moveTo>
                  <a:lnTo>
                    <a:pt x="1" y="971"/>
                  </a:lnTo>
                  <a:lnTo>
                    <a:pt x="181" y="97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872729" y="2511558"/>
              <a:ext cx="232982" cy="38789"/>
            </a:xfrm>
            <a:custGeom>
              <a:avLst/>
              <a:gdLst/>
              <a:ahLst/>
              <a:cxnLst/>
              <a:rect l="l" t="t" r="r" b="b"/>
              <a:pathLst>
                <a:path w="949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48" y="15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11"/>
          <p:cNvSpPr txBox="1">
            <a:spLocks noGrp="1"/>
          </p:cNvSpPr>
          <p:nvPr>
            <p:ph type="title" hasCustomPrompt="1"/>
          </p:nvPr>
        </p:nvSpPr>
        <p:spPr>
          <a:xfrm>
            <a:off x="2068975" y="1678724"/>
            <a:ext cx="5006100" cy="12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9" name="Google Shape;919;p11"/>
          <p:cNvSpPr txBox="1">
            <a:spLocks noGrp="1"/>
          </p:cNvSpPr>
          <p:nvPr>
            <p:ph type="body" idx="1"/>
          </p:nvPr>
        </p:nvSpPr>
        <p:spPr>
          <a:xfrm>
            <a:off x="2068975" y="2803672"/>
            <a:ext cx="50061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4067050" y="1446955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3" name="Google Shape;923;p13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4067050" y="3617728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4" name="Google Shape;924;p13"/>
          <p:cNvSpPr txBox="1">
            <a:spLocks noGrp="1"/>
          </p:cNvSpPr>
          <p:nvPr>
            <p:ph type="title"/>
          </p:nvPr>
        </p:nvSpPr>
        <p:spPr>
          <a:xfrm>
            <a:off x="622097" y="1778409"/>
            <a:ext cx="2610000" cy="1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925" name="Google Shape;925;p13"/>
          <p:cNvSpPr txBox="1">
            <a:spLocks noGrp="1"/>
          </p:cNvSpPr>
          <p:nvPr>
            <p:ph type="title" idx="3" hasCustomPrompt="1"/>
          </p:nvPr>
        </p:nvSpPr>
        <p:spPr>
          <a:xfrm>
            <a:off x="4067050" y="507546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6" name="Google Shape;926;p13"/>
          <p:cNvSpPr txBox="1">
            <a:spLocks noGrp="1"/>
          </p:cNvSpPr>
          <p:nvPr>
            <p:ph type="title" idx="4" hasCustomPrompt="1"/>
          </p:nvPr>
        </p:nvSpPr>
        <p:spPr>
          <a:xfrm>
            <a:off x="6495250" y="507546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7" name="Google Shape;927;p13"/>
          <p:cNvSpPr txBox="1">
            <a:spLocks noGrp="1"/>
          </p:cNvSpPr>
          <p:nvPr>
            <p:ph type="title" idx="5" hasCustomPrompt="1"/>
          </p:nvPr>
        </p:nvSpPr>
        <p:spPr>
          <a:xfrm>
            <a:off x="4067050" y="2697959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8" name="Google Shape;928;p13"/>
          <p:cNvSpPr txBox="1">
            <a:spLocks noGrp="1"/>
          </p:cNvSpPr>
          <p:nvPr>
            <p:ph type="title" idx="6" hasCustomPrompt="1"/>
          </p:nvPr>
        </p:nvSpPr>
        <p:spPr>
          <a:xfrm>
            <a:off x="6495250" y="2697959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9" name="Google Shape;929;p13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6502900" y="1446955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0" name="Google Shape;930;p13">
            <a:hlinkClick r:id="rId5" action="ppaction://hlinksldjump"/>
          </p:cNvPr>
          <p:cNvSpPr txBox="1">
            <a:spLocks noGrp="1"/>
          </p:cNvSpPr>
          <p:nvPr>
            <p:ph type="subTitle" idx="8"/>
          </p:nvPr>
        </p:nvSpPr>
        <p:spPr>
          <a:xfrm>
            <a:off x="6502900" y="3514908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sz="17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Font typeface="Roboto Condensed"/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31" name="Google Shape;931;p13"/>
          <p:cNvSpPr/>
          <p:nvPr/>
        </p:nvSpPr>
        <p:spPr>
          <a:xfrm rot="-5400000">
            <a:off x="753572" y="663972"/>
            <a:ext cx="792829" cy="137316"/>
          </a:xfrm>
          <a:custGeom>
            <a:avLst/>
            <a:gdLst/>
            <a:ahLst/>
            <a:cxnLst/>
            <a:rect l="l" t="t" r="r" b="b"/>
            <a:pathLst>
              <a:path w="3522" h="610" extrusionOk="0">
                <a:moveTo>
                  <a:pt x="768" y="1"/>
                </a:moveTo>
                <a:lnTo>
                  <a:pt x="406" y="339"/>
                </a:lnTo>
                <a:lnTo>
                  <a:pt x="136" y="68"/>
                </a:lnTo>
                <a:lnTo>
                  <a:pt x="0" y="203"/>
                </a:lnTo>
                <a:lnTo>
                  <a:pt x="406" y="610"/>
                </a:lnTo>
                <a:lnTo>
                  <a:pt x="746" y="272"/>
                </a:lnTo>
                <a:lnTo>
                  <a:pt x="1084" y="610"/>
                </a:lnTo>
                <a:lnTo>
                  <a:pt x="1423" y="272"/>
                </a:lnTo>
                <a:lnTo>
                  <a:pt x="1761" y="610"/>
                </a:lnTo>
                <a:lnTo>
                  <a:pt x="2100" y="272"/>
                </a:lnTo>
                <a:lnTo>
                  <a:pt x="2438" y="610"/>
                </a:lnTo>
                <a:lnTo>
                  <a:pt x="2778" y="272"/>
                </a:lnTo>
                <a:lnTo>
                  <a:pt x="3115" y="610"/>
                </a:lnTo>
                <a:lnTo>
                  <a:pt x="3522" y="203"/>
                </a:lnTo>
                <a:lnTo>
                  <a:pt x="3410" y="68"/>
                </a:lnTo>
                <a:lnTo>
                  <a:pt x="3115" y="339"/>
                </a:lnTo>
                <a:lnTo>
                  <a:pt x="2778" y="1"/>
                </a:lnTo>
                <a:lnTo>
                  <a:pt x="2438" y="339"/>
                </a:lnTo>
                <a:lnTo>
                  <a:pt x="2122" y="1"/>
                </a:lnTo>
                <a:lnTo>
                  <a:pt x="1761" y="339"/>
                </a:lnTo>
                <a:lnTo>
                  <a:pt x="1445" y="1"/>
                </a:lnTo>
                <a:lnTo>
                  <a:pt x="1084" y="339"/>
                </a:lnTo>
                <a:lnTo>
                  <a:pt x="7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 rot="10800000">
            <a:off x="853703" y="3829682"/>
            <a:ext cx="310423" cy="305021"/>
          </a:xfrm>
          <a:custGeom>
            <a:avLst/>
            <a:gdLst/>
            <a:ahLst/>
            <a:cxnLst/>
            <a:rect l="l" t="t" r="r" b="b"/>
            <a:pathLst>
              <a:path w="1379" h="1355" extrusionOk="0">
                <a:moveTo>
                  <a:pt x="678" y="181"/>
                </a:moveTo>
                <a:cubicBezTo>
                  <a:pt x="972" y="181"/>
                  <a:pt x="1175" y="407"/>
                  <a:pt x="1175" y="678"/>
                </a:cubicBezTo>
                <a:cubicBezTo>
                  <a:pt x="1175" y="949"/>
                  <a:pt x="972" y="1174"/>
                  <a:pt x="678" y="1174"/>
                </a:cubicBezTo>
                <a:cubicBezTo>
                  <a:pt x="407" y="1174"/>
                  <a:pt x="181" y="949"/>
                  <a:pt x="181" y="678"/>
                </a:cubicBezTo>
                <a:cubicBezTo>
                  <a:pt x="181" y="407"/>
                  <a:pt x="407" y="181"/>
                  <a:pt x="678" y="181"/>
                </a:cubicBezTo>
                <a:close/>
                <a:moveTo>
                  <a:pt x="678" y="0"/>
                </a:moveTo>
                <a:cubicBezTo>
                  <a:pt x="317" y="0"/>
                  <a:pt x="1" y="295"/>
                  <a:pt x="1" y="678"/>
                </a:cubicBezTo>
                <a:cubicBezTo>
                  <a:pt x="1" y="1062"/>
                  <a:pt x="317" y="1355"/>
                  <a:pt x="678" y="1355"/>
                </a:cubicBezTo>
                <a:cubicBezTo>
                  <a:pt x="1063" y="1355"/>
                  <a:pt x="1379" y="1062"/>
                  <a:pt x="1379" y="678"/>
                </a:cubicBezTo>
                <a:cubicBezTo>
                  <a:pt x="1379" y="295"/>
                  <a:pt x="1063" y="0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 rot="10800000">
            <a:off x="2143183" y="3398412"/>
            <a:ext cx="958705" cy="87600"/>
          </a:xfrm>
          <a:custGeom>
            <a:avLst/>
            <a:gdLst/>
            <a:ahLst/>
            <a:cxnLst/>
            <a:rect l="l" t="t" r="r" b="b"/>
            <a:pathLst>
              <a:path w="6051" h="1491" extrusionOk="0">
                <a:moveTo>
                  <a:pt x="1" y="1"/>
                </a:moveTo>
                <a:lnTo>
                  <a:pt x="1" y="1491"/>
                </a:lnTo>
                <a:lnTo>
                  <a:pt x="6051" y="1491"/>
                </a:lnTo>
                <a:lnTo>
                  <a:pt x="605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13"/>
          <p:cNvGrpSpPr/>
          <p:nvPr/>
        </p:nvGrpSpPr>
        <p:grpSpPr>
          <a:xfrm>
            <a:off x="2445547" y="4389879"/>
            <a:ext cx="243778" cy="238255"/>
            <a:chOff x="5225094" y="4199975"/>
            <a:chExt cx="185595" cy="181389"/>
          </a:xfrm>
        </p:grpSpPr>
        <p:sp>
          <p:nvSpPr>
            <p:cNvPr id="935" name="Google Shape;935;p13"/>
            <p:cNvSpPr/>
            <p:nvPr/>
          </p:nvSpPr>
          <p:spPr>
            <a:xfrm>
              <a:off x="5302695" y="4199975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225094" y="4273562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13"/>
          <p:cNvGrpSpPr/>
          <p:nvPr/>
        </p:nvGrpSpPr>
        <p:grpSpPr>
          <a:xfrm rot="-2700000">
            <a:off x="2786482" y="1121187"/>
            <a:ext cx="243782" cy="238259"/>
            <a:chOff x="5387475" y="3939240"/>
            <a:chExt cx="185595" cy="181389"/>
          </a:xfrm>
        </p:grpSpPr>
        <p:sp>
          <p:nvSpPr>
            <p:cNvPr id="938" name="Google Shape;938;p13"/>
            <p:cNvSpPr/>
            <p:nvPr/>
          </p:nvSpPr>
          <p:spPr>
            <a:xfrm>
              <a:off x="5465076" y="3939240"/>
              <a:ext cx="30200" cy="181389"/>
            </a:xfrm>
            <a:custGeom>
              <a:avLst/>
              <a:gdLst/>
              <a:ahLst/>
              <a:cxnLst/>
              <a:rect l="l" t="t" r="r" b="b"/>
              <a:pathLst>
                <a:path w="158" h="949" extrusionOk="0">
                  <a:moveTo>
                    <a:pt x="1" y="0"/>
                  </a:moveTo>
                  <a:lnTo>
                    <a:pt x="1" y="949"/>
                  </a:lnTo>
                  <a:lnTo>
                    <a:pt x="158" y="94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5387475" y="4012828"/>
              <a:ext cx="185595" cy="30200"/>
            </a:xfrm>
            <a:custGeom>
              <a:avLst/>
              <a:gdLst/>
              <a:ahLst/>
              <a:cxnLst/>
              <a:rect l="l" t="t" r="r" b="b"/>
              <a:pathLst>
                <a:path w="971" h="158" extrusionOk="0">
                  <a:moveTo>
                    <a:pt x="0" y="0"/>
                  </a:moveTo>
                  <a:lnTo>
                    <a:pt x="0" y="157"/>
                  </a:lnTo>
                  <a:lnTo>
                    <a:pt x="970" y="157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Condensed"/>
              <a:buNone/>
              <a:defRPr sz="35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3000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8" r:id="rId14"/>
    <p:sldLayoutId id="2147483669" r:id="rId15"/>
    <p:sldLayoutId id="2147483671" r:id="rId16"/>
    <p:sldLayoutId id="2147483672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2" name="Google Shape;3662;p40"/>
          <p:cNvGrpSpPr/>
          <p:nvPr/>
        </p:nvGrpSpPr>
        <p:grpSpPr>
          <a:xfrm>
            <a:off x="627956" y="455244"/>
            <a:ext cx="6968380" cy="4239361"/>
            <a:chOff x="1156494" y="747069"/>
            <a:chExt cx="5879766" cy="3614122"/>
          </a:xfrm>
        </p:grpSpPr>
        <p:sp>
          <p:nvSpPr>
            <p:cNvPr id="3663" name="Google Shape;3663;p40"/>
            <p:cNvSpPr/>
            <p:nvPr/>
          </p:nvSpPr>
          <p:spPr>
            <a:xfrm rot="1395496">
              <a:off x="2344468" y="1322017"/>
              <a:ext cx="4203494" cy="2336037"/>
            </a:xfrm>
            <a:custGeom>
              <a:avLst/>
              <a:gdLst/>
              <a:ahLst/>
              <a:cxnLst/>
              <a:rect l="l" t="t" r="r" b="b"/>
              <a:pathLst>
                <a:path w="14900" h="9729" extrusionOk="0">
                  <a:moveTo>
                    <a:pt x="1" y="0"/>
                  </a:moveTo>
                  <a:lnTo>
                    <a:pt x="1" y="9729"/>
                  </a:lnTo>
                  <a:lnTo>
                    <a:pt x="14900" y="9729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rgbClr val="EED143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4" name="Google Shape;3664;p40"/>
            <p:cNvGrpSpPr/>
            <p:nvPr/>
          </p:nvGrpSpPr>
          <p:grpSpPr>
            <a:xfrm>
              <a:off x="2752413" y="3342733"/>
              <a:ext cx="867416" cy="867416"/>
              <a:chOff x="505293" y="2378482"/>
              <a:chExt cx="680326" cy="680326"/>
            </a:xfrm>
          </p:grpSpPr>
          <p:sp>
            <p:nvSpPr>
              <p:cNvPr id="3665" name="Google Shape;3665;p40"/>
              <p:cNvSpPr/>
              <p:nvPr/>
            </p:nvSpPr>
            <p:spPr>
              <a:xfrm>
                <a:off x="621672" y="2495068"/>
                <a:ext cx="521853" cy="526392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51" extrusionOk="0">
                    <a:moveTo>
                      <a:pt x="2326" y="1"/>
                    </a:moveTo>
                    <a:lnTo>
                      <a:pt x="0" y="2349"/>
                    </a:lnTo>
                    <a:cubicBezTo>
                      <a:pt x="91" y="2415"/>
                      <a:pt x="181" y="2484"/>
                      <a:pt x="295" y="2551"/>
                    </a:cubicBezTo>
                    <a:lnTo>
                      <a:pt x="2529" y="293"/>
                    </a:lnTo>
                    <a:cubicBezTo>
                      <a:pt x="2484" y="203"/>
                      <a:pt x="2417" y="91"/>
                      <a:pt x="23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0"/>
              <p:cNvSpPr/>
              <p:nvPr/>
            </p:nvSpPr>
            <p:spPr>
              <a:xfrm>
                <a:off x="547181" y="2420577"/>
                <a:ext cx="521853" cy="521853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29" extrusionOk="0">
                    <a:moveTo>
                      <a:pt x="2236" y="1"/>
                    </a:moveTo>
                    <a:lnTo>
                      <a:pt x="0" y="2235"/>
                    </a:lnTo>
                    <a:cubicBezTo>
                      <a:pt x="45" y="2348"/>
                      <a:pt x="114" y="2439"/>
                      <a:pt x="204" y="2529"/>
                    </a:cubicBezTo>
                    <a:lnTo>
                      <a:pt x="2529" y="203"/>
                    </a:lnTo>
                    <a:cubicBezTo>
                      <a:pt x="2438" y="113"/>
                      <a:pt x="2348" y="46"/>
                      <a:pt x="22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0"/>
              <p:cNvSpPr/>
              <p:nvPr/>
            </p:nvSpPr>
            <p:spPr>
              <a:xfrm>
                <a:off x="728972" y="2602161"/>
                <a:ext cx="456647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2123" y="0"/>
                    </a:moveTo>
                    <a:lnTo>
                      <a:pt x="0" y="2122"/>
                    </a:lnTo>
                    <a:cubicBezTo>
                      <a:pt x="136" y="2167"/>
                      <a:pt x="271" y="2212"/>
                      <a:pt x="407" y="2212"/>
                    </a:cubicBezTo>
                    <a:lnTo>
                      <a:pt x="2213" y="406"/>
                    </a:lnTo>
                    <a:cubicBezTo>
                      <a:pt x="2189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0"/>
              <p:cNvSpPr/>
              <p:nvPr/>
            </p:nvSpPr>
            <p:spPr>
              <a:xfrm>
                <a:off x="505293" y="2378482"/>
                <a:ext cx="456853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1807" y="1"/>
                    </a:moveTo>
                    <a:lnTo>
                      <a:pt x="1" y="1807"/>
                    </a:lnTo>
                    <a:cubicBezTo>
                      <a:pt x="23" y="1942"/>
                      <a:pt x="46" y="2077"/>
                      <a:pt x="91" y="2213"/>
                    </a:cubicBezTo>
                    <a:lnTo>
                      <a:pt x="2213" y="91"/>
                    </a:lnTo>
                    <a:cubicBezTo>
                      <a:pt x="2078" y="46"/>
                      <a:pt x="1942" y="24"/>
                      <a:pt x="1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0"/>
              <p:cNvSpPr/>
              <p:nvPr/>
            </p:nvSpPr>
            <p:spPr>
              <a:xfrm>
                <a:off x="882494" y="2756095"/>
                <a:ext cx="303124" cy="302712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7" extrusionOk="0">
                    <a:moveTo>
                      <a:pt x="1469" y="0"/>
                    </a:moveTo>
                    <a:lnTo>
                      <a:pt x="1" y="1466"/>
                    </a:lnTo>
                    <a:cubicBezTo>
                      <a:pt x="362" y="1445"/>
                      <a:pt x="723" y="1286"/>
                      <a:pt x="994" y="993"/>
                    </a:cubicBezTo>
                    <a:cubicBezTo>
                      <a:pt x="1265" y="722"/>
                      <a:pt x="1424" y="361"/>
                      <a:pt x="1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0"/>
              <p:cNvSpPr/>
              <p:nvPr/>
            </p:nvSpPr>
            <p:spPr>
              <a:xfrm>
                <a:off x="505293" y="2378482"/>
                <a:ext cx="302918" cy="30766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491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106" y="46"/>
                      <a:pt x="768" y="205"/>
                      <a:pt x="474" y="497"/>
                    </a:cubicBezTo>
                    <a:cubicBezTo>
                      <a:pt x="203" y="768"/>
                      <a:pt x="46" y="1129"/>
                      <a:pt x="1" y="149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71" name="Google Shape;3671;p40"/>
            <p:cNvSpPr/>
            <p:nvPr/>
          </p:nvSpPr>
          <p:spPr>
            <a:xfrm>
              <a:off x="2282153" y="1282779"/>
              <a:ext cx="4414050" cy="2453046"/>
            </a:xfrm>
            <a:custGeom>
              <a:avLst/>
              <a:gdLst/>
              <a:ahLst/>
              <a:cxnLst/>
              <a:rect l="l" t="t" r="r" b="b"/>
              <a:pathLst>
                <a:path w="14900" h="9729" extrusionOk="0">
                  <a:moveTo>
                    <a:pt x="1" y="0"/>
                  </a:moveTo>
                  <a:lnTo>
                    <a:pt x="1" y="9729"/>
                  </a:lnTo>
                  <a:lnTo>
                    <a:pt x="14900" y="9729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rgbClr val="F2DB6A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0"/>
            <p:cNvSpPr/>
            <p:nvPr/>
          </p:nvSpPr>
          <p:spPr>
            <a:xfrm>
              <a:off x="3480795" y="3491380"/>
              <a:ext cx="2947879" cy="497447"/>
            </a:xfrm>
            <a:custGeom>
              <a:avLst/>
              <a:gdLst/>
              <a:ahLst/>
              <a:cxnLst/>
              <a:rect l="l" t="t" r="r" b="b"/>
              <a:pathLst>
                <a:path w="12034" h="1964" extrusionOk="0">
                  <a:moveTo>
                    <a:pt x="12034" y="1964"/>
                  </a:moveTo>
                  <a:lnTo>
                    <a:pt x="1" y="1964"/>
                  </a:lnTo>
                  <a:lnTo>
                    <a:pt x="1" y="1"/>
                  </a:lnTo>
                  <a:lnTo>
                    <a:pt x="1203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0"/>
            <p:cNvSpPr/>
            <p:nvPr/>
          </p:nvSpPr>
          <p:spPr>
            <a:xfrm>
              <a:off x="5052243" y="3891834"/>
              <a:ext cx="469094" cy="469357"/>
            </a:xfrm>
            <a:custGeom>
              <a:avLst/>
              <a:gdLst/>
              <a:ahLst/>
              <a:cxnLst/>
              <a:rect l="l" t="t" r="r" b="b"/>
              <a:pathLst>
                <a:path w="1783" h="1784" extrusionOk="0">
                  <a:moveTo>
                    <a:pt x="903" y="272"/>
                  </a:moveTo>
                  <a:lnTo>
                    <a:pt x="1536" y="904"/>
                  </a:lnTo>
                  <a:lnTo>
                    <a:pt x="903" y="1536"/>
                  </a:lnTo>
                  <a:lnTo>
                    <a:pt x="271" y="904"/>
                  </a:lnTo>
                  <a:lnTo>
                    <a:pt x="903" y="272"/>
                  </a:lnTo>
                  <a:close/>
                  <a:moveTo>
                    <a:pt x="903" y="1"/>
                  </a:moveTo>
                  <a:lnTo>
                    <a:pt x="0" y="904"/>
                  </a:lnTo>
                  <a:lnTo>
                    <a:pt x="903" y="1783"/>
                  </a:lnTo>
                  <a:lnTo>
                    <a:pt x="1783" y="90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0"/>
            <p:cNvSpPr/>
            <p:nvPr/>
          </p:nvSpPr>
          <p:spPr>
            <a:xfrm>
              <a:off x="2108783" y="1960761"/>
              <a:ext cx="926875" cy="160486"/>
            </a:xfrm>
            <a:custGeom>
              <a:avLst/>
              <a:gdLst/>
              <a:ahLst/>
              <a:cxnLst/>
              <a:rect l="l" t="t" r="r" b="b"/>
              <a:pathLst>
                <a:path w="3523" h="610" extrusionOk="0">
                  <a:moveTo>
                    <a:pt x="747" y="1"/>
                  </a:moveTo>
                  <a:lnTo>
                    <a:pt x="407" y="338"/>
                  </a:lnTo>
                  <a:lnTo>
                    <a:pt x="136" y="67"/>
                  </a:lnTo>
                  <a:lnTo>
                    <a:pt x="1" y="203"/>
                  </a:lnTo>
                  <a:lnTo>
                    <a:pt x="407" y="609"/>
                  </a:lnTo>
                  <a:lnTo>
                    <a:pt x="747" y="271"/>
                  </a:lnTo>
                  <a:lnTo>
                    <a:pt x="1085" y="609"/>
                  </a:lnTo>
                  <a:lnTo>
                    <a:pt x="1424" y="271"/>
                  </a:lnTo>
                  <a:lnTo>
                    <a:pt x="1762" y="609"/>
                  </a:lnTo>
                  <a:lnTo>
                    <a:pt x="2101" y="271"/>
                  </a:lnTo>
                  <a:lnTo>
                    <a:pt x="2439" y="609"/>
                  </a:lnTo>
                  <a:lnTo>
                    <a:pt x="2779" y="271"/>
                  </a:lnTo>
                  <a:lnTo>
                    <a:pt x="3116" y="609"/>
                  </a:lnTo>
                  <a:lnTo>
                    <a:pt x="3523" y="203"/>
                  </a:lnTo>
                  <a:lnTo>
                    <a:pt x="3411" y="67"/>
                  </a:lnTo>
                  <a:lnTo>
                    <a:pt x="3116" y="338"/>
                  </a:lnTo>
                  <a:lnTo>
                    <a:pt x="2779" y="1"/>
                  </a:lnTo>
                  <a:lnTo>
                    <a:pt x="2439" y="338"/>
                  </a:lnTo>
                  <a:lnTo>
                    <a:pt x="2123" y="1"/>
                  </a:lnTo>
                  <a:lnTo>
                    <a:pt x="1762" y="338"/>
                  </a:lnTo>
                  <a:lnTo>
                    <a:pt x="1446" y="1"/>
                  </a:lnTo>
                  <a:lnTo>
                    <a:pt x="1085" y="33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5" name="Google Shape;3675;p40"/>
            <p:cNvGrpSpPr/>
            <p:nvPr/>
          </p:nvGrpSpPr>
          <p:grpSpPr>
            <a:xfrm>
              <a:off x="4853078" y="747069"/>
              <a:ext cx="867416" cy="867416"/>
              <a:chOff x="2152874" y="342667"/>
              <a:chExt cx="680326" cy="680326"/>
            </a:xfrm>
          </p:grpSpPr>
          <p:sp>
            <p:nvSpPr>
              <p:cNvPr id="3676" name="Google Shape;3676;p40"/>
              <p:cNvSpPr/>
              <p:nvPr/>
            </p:nvSpPr>
            <p:spPr>
              <a:xfrm>
                <a:off x="2530074" y="720280"/>
                <a:ext cx="303124" cy="302712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7" extrusionOk="0">
                    <a:moveTo>
                      <a:pt x="1468" y="0"/>
                    </a:moveTo>
                    <a:lnTo>
                      <a:pt x="0" y="1466"/>
                    </a:lnTo>
                    <a:cubicBezTo>
                      <a:pt x="361" y="1421"/>
                      <a:pt x="722" y="1264"/>
                      <a:pt x="993" y="993"/>
                    </a:cubicBezTo>
                    <a:cubicBezTo>
                      <a:pt x="1288" y="722"/>
                      <a:pt x="1445" y="361"/>
                      <a:pt x="1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0"/>
              <p:cNvSpPr/>
              <p:nvPr/>
            </p:nvSpPr>
            <p:spPr>
              <a:xfrm>
                <a:off x="2376346" y="566346"/>
                <a:ext cx="456853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2123" y="0"/>
                    </a:moveTo>
                    <a:lnTo>
                      <a:pt x="1" y="2122"/>
                    </a:lnTo>
                    <a:cubicBezTo>
                      <a:pt x="136" y="2167"/>
                      <a:pt x="272" y="2191"/>
                      <a:pt x="407" y="2212"/>
                    </a:cubicBezTo>
                    <a:lnTo>
                      <a:pt x="2213" y="406"/>
                    </a:lnTo>
                    <a:cubicBezTo>
                      <a:pt x="2213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0"/>
              <p:cNvSpPr/>
              <p:nvPr/>
            </p:nvSpPr>
            <p:spPr>
              <a:xfrm>
                <a:off x="2269047" y="459253"/>
                <a:ext cx="526805" cy="522059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30" extrusionOk="0">
                    <a:moveTo>
                      <a:pt x="2349" y="1"/>
                    </a:moveTo>
                    <a:lnTo>
                      <a:pt x="1" y="2325"/>
                    </a:lnTo>
                    <a:cubicBezTo>
                      <a:pt x="91" y="2415"/>
                      <a:pt x="205" y="2484"/>
                      <a:pt x="295" y="2529"/>
                    </a:cubicBezTo>
                    <a:lnTo>
                      <a:pt x="2553" y="293"/>
                    </a:lnTo>
                    <a:cubicBezTo>
                      <a:pt x="2484" y="181"/>
                      <a:pt x="2417" y="91"/>
                      <a:pt x="23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0"/>
              <p:cNvSpPr/>
              <p:nvPr/>
            </p:nvSpPr>
            <p:spPr>
              <a:xfrm>
                <a:off x="2194556" y="384762"/>
                <a:ext cx="522059" cy="52185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29" extrusionOk="0">
                    <a:moveTo>
                      <a:pt x="2236" y="1"/>
                    </a:moveTo>
                    <a:lnTo>
                      <a:pt x="1" y="2235"/>
                    </a:lnTo>
                    <a:cubicBezTo>
                      <a:pt x="46" y="2348"/>
                      <a:pt x="136" y="2439"/>
                      <a:pt x="205" y="2529"/>
                    </a:cubicBezTo>
                    <a:lnTo>
                      <a:pt x="2529" y="203"/>
                    </a:lnTo>
                    <a:cubicBezTo>
                      <a:pt x="2439" y="113"/>
                      <a:pt x="2348" y="46"/>
                      <a:pt x="2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0"/>
              <p:cNvSpPr/>
              <p:nvPr/>
            </p:nvSpPr>
            <p:spPr>
              <a:xfrm>
                <a:off x="2152874" y="342667"/>
                <a:ext cx="456647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1806" y="1"/>
                    </a:moveTo>
                    <a:lnTo>
                      <a:pt x="0" y="1807"/>
                    </a:lnTo>
                    <a:cubicBezTo>
                      <a:pt x="22" y="1942"/>
                      <a:pt x="46" y="2077"/>
                      <a:pt x="91" y="2213"/>
                    </a:cubicBezTo>
                    <a:lnTo>
                      <a:pt x="2213" y="91"/>
                    </a:lnTo>
                    <a:cubicBezTo>
                      <a:pt x="2077" y="46"/>
                      <a:pt x="1942" y="24"/>
                      <a:pt x="18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0"/>
              <p:cNvSpPr/>
              <p:nvPr/>
            </p:nvSpPr>
            <p:spPr>
              <a:xfrm>
                <a:off x="2152874" y="342667"/>
                <a:ext cx="307664" cy="30312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469" extrusionOk="0">
                    <a:moveTo>
                      <a:pt x="1490" y="1"/>
                    </a:moveTo>
                    <a:cubicBezTo>
                      <a:pt x="1129" y="46"/>
                      <a:pt x="768" y="205"/>
                      <a:pt x="497" y="476"/>
                    </a:cubicBezTo>
                    <a:cubicBezTo>
                      <a:pt x="203" y="768"/>
                      <a:pt x="46" y="1108"/>
                      <a:pt x="0" y="1469"/>
                    </a:cubicBezTo>
                    <a:lnTo>
                      <a:pt x="14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2" name="Google Shape;3682;p40"/>
            <p:cNvSpPr/>
            <p:nvPr/>
          </p:nvSpPr>
          <p:spPr>
            <a:xfrm>
              <a:off x="6109385" y="1764628"/>
              <a:ext cx="926875" cy="160750"/>
            </a:xfrm>
            <a:custGeom>
              <a:avLst/>
              <a:gdLst/>
              <a:ahLst/>
              <a:cxnLst/>
              <a:rect l="l" t="t" r="r" b="b"/>
              <a:pathLst>
                <a:path w="3523" h="611" extrusionOk="0">
                  <a:moveTo>
                    <a:pt x="745" y="0"/>
                  </a:moveTo>
                  <a:lnTo>
                    <a:pt x="407" y="340"/>
                  </a:lnTo>
                  <a:lnTo>
                    <a:pt x="113" y="69"/>
                  </a:lnTo>
                  <a:lnTo>
                    <a:pt x="1" y="204"/>
                  </a:lnTo>
                  <a:lnTo>
                    <a:pt x="407" y="610"/>
                  </a:lnTo>
                  <a:lnTo>
                    <a:pt x="745" y="271"/>
                  </a:lnTo>
                  <a:lnTo>
                    <a:pt x="1084" y="610"/>
                  </a:lnTo>
                  <a:lnTo>
                    <a:pt x="1422" y="271"/>
                  </a:lnTo>
                  <a:lnTo>
                    <a:pt x="1762" y="610"/>
                  </a:lnTo>
                  <a:lnTo>
                    <a:pt x="2099" y="271"/>
                  </a:lnTo>
                  <a:lnTo>
                    <a:pt x="2439" y="610"/>
                  </a:lnTo>
                  <a:lnTo>
                    <a:pt x="2776" y="271"/>
                  </a:lnTo>
                  <a:lnTo>
                    <a:pt x="3116" y="610"/>
                  </a:lnTo>
                  <a:lnTo>
                    <a:pt x="3522" y="204"/>
                  </a:lnTo>
                  <a:lnTo>
                    <a:pt x="3409" y="69"/>
                  </a:lnTo>
                  <a:lnTo>
                    <a:pt x="3116" y="340"/>
                  </a:lnTo>
                  <a:lnTo>
                    <a:pt x="2776" y="0"/>
                  </a:lnTo>
                  <a:lnTo>
                    <a:pt x="2439" y="340"/>
                  </a:lnTo>
                  <a:lnTo>
                    <a:pt x="2099" y="0"/>
                  </a:lnTo>
                  <a:lnTo>
                    <a:pt x="1762" y="340"/>
                  </a:lnTo>
                  <a:lnTo>
                    <a:pt x="1422" y="0"/>
                  </a:lnTo>
                  <a:lnTo>
                    <a:pt x="1084" y="34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0"/>
            <p:cNvSpPr/>
            <p:nvPr/>
          </p:nvSpPr>
          <p:spPr>
            <a:xfrm>
              <a:off x="2054062" y="3034318"/>
              <a:ext cx="356490" cy="362805"/>
            </a:xfrm>
            <a:custGeom>
              <a:avLst/>
              <a:gdLst/>
              <a:ahLst/>
              <a:cxnLst/>
              <a:rect l="l" t="t" r="r" b="b"/>
              <a:pathLst>
                <a:path w="1355" h="1379" extrusionOk="0">
                  <a:moveTo>
                    <a:pt x="678" y="181"/>
                  </a:moveTo>
                  <a:cubicBezTo>
                    <a:pt x="949" y="181"/>
                    <a:pt x="1174" y="407"/>
                    <a:pt x="1174" y="678"/>
                  </a:cubicBezTo>
                  <a:cubicBezTo>
                    <a:pt x="1174" y="972"/>
                    <a:pt x="949" y="1174"/>
                    <a:pt x="678" y="1174"/>
                  </a:cubicBezTo>
                  <a:cubicBezTo>
                    <a:pt x="407" y="1174"/>
                    <a:pt x="181" y="972"/>
                    <a:pt x="181" y="678"/>
                  </a:cubicBezTo>
                  <a:cubicBezTo>
                    <a:pt x="181" y="407"/>
                    <a:pt x="407" y="181"/>
                    <a:pt x="678" y="181"/>
                  </a:cubicBezTo>
                  <a:close/>
                  <a:moveTo>
                    <a:pt x="678" y="0"/>
                  </a:moveTo>
                  <a:cubicBezTo>
                    <a:pt x="295" y="0"/>
                    <a:pt x="0" y="316"/>
                    <a:pt x="0" y="678"/>
                  </a:cubicBezTo>
                  <a:cubicBezTo>
                    <a:pt x="0" y="1062"/>
                    <a:pt x="295" y="1378"/>
                    <a:pt x="678" y="1378"/>
                  </a:cubicBezTo>
                  <a:cubicBezTo>
                    <a:pt x="1062" y="1378"/>
                    <a:pt x="1355" y="1062"/>
                    <a:pt x="1355" y="678"/>
                  </a:cubicBezTo>
                  <a:cubicBezTo>
                    <a:pt x="1355" y="316"/>
                    <a:pt x="1062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4" name="Google Shape;3684;p40"/>
            <p:cNvGrpSpPr/>
            <p:nvPr/>
          </p:nvGrpSpPr>
          <p:grpSpPr>
            <a:xfrm>
              <a:off x="2696097" y="1492947"/>
              <a:ext cx="285456" cy="285456"/>
              <a:chOff x="541104" y="910944"/>
              <a:chExt cx="223887" cy="223887"/>
            </a:xfrm>
          </p:grpSpPr>
          <p:sp>
            <p:nvSpPr>
              <p:cNvPr id="3685" name="Google Shape;3685;p40"/>
              <p:cNvSpPr/>
              <p:nvPr/>
            </p:nvSpPr>
            <p:spPr>
              <a:xfrm>
                <a:off x="541104" y="1004212"/>
                <a:ext cx="223887" cy="37349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81" extrusionOk="0">
                    <a:moveTo>
                      <a:pt x="0" y="0"/>
                    </a:moveTo>
                    <a:lnTo>
                      <a:pt x="0" y="181"/>
                    </a:lnTo>
                    <a:lnTo>
                      <a:pt x="1084" y="181"/>
                    </a:lnTo>
                    <a:lnTo>
                      <a:pt x="1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0"/>
              <p:cNvSpPr/>
              <p:nvPr/>
            </p:nvSpPr>
            <p:spPr>
              <a:xfrm>
                <a:off x="634166" y="910944"/>
                <a:ext cx="37555" cy="22388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85" extrusionOk="0">
                    <a:moveTo>
                      <a:pt x="1" y="1"/>
                    </a:moveTo>
                    <a:lnTo>
                      <a:pt x="1" y="1084"/>
                    </a:lnTo>
                    <a:lnTo>
                      <a:pt x="182" y="1084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7" name="Google Shape;3687;p40"/>
            <p:cNvSpPr/>
            <p:nvPr/>
          </p:nvSpPr>
          <p:spPr>
            <a:xfrm>
              <a:off x="1156494" y="971058"/>
              <a:ext cx="409898" cy="309134"/>
            </a:xfrm>
            <a:custGeom>
              <a:avLst/>
              <a:gdLst/>
              <a:ahLst/>
              <a:cxnLst/>
              <a:rect l="l" t="t" r="r" b="b"/>
              <a:pathLst>
                <a:path w="1558" h="1175" extrusionOk="0">
                  <a:moveTo>
                    <a:pt x="790" y="340"/>
                  </a:moveTo>
                  <a:lnTo>
                    <a:pt x="1219" y="994"/>
                  </a:lnTo>
                  <a:lnTo>
                    <a:pt x="362" y="994"/>
                  </a:lnTo>
                  <a:lnTo>
                    <a:pt x="790" y="340"/>
                  </a:lnTo>
                  <a:close/>
                  <a:moveTo>
                    <a:pt x="790" y="1"/>
                  </a:moveTo>
                  <a:lnTo>
                    <a:pt x="0" y="1175"/>
                  </a:lnTo>
                  <a:lnTo>
                    <a:pt x="1557" y="117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8" name="Google Shape;3688;p40"/>
          <p:cNvSpPr txBox="1">
            <a:spLocks noGrp="1"/>
          </p:cNvSpPr>
          <p:nvPr>
            <p:ph type="title"/>
          </p:nvPr>
        </p:nvSpPr>
        <p:spPr>
          <a:xfrm>
            <a:off x="2114198" y="1330158"/>
            <a:ext cx="4457400" cy="1487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dirty="0" smtClean="0"/>
              <a:t>Language in Context</a:t>
            </a:r>
            <a:endParaRPr sz="4600" b="1" dirty="0"/>
          </a:p>
        </p:txBody>
      </p:sp>
      <p:sp>
        <p:nvSpPr>
          <p:cNvPr id="3689" name="Google Shape;3689;p40"/>
          <p:cNvSpPr txBox="1">
            <a:spLocks noGrp="1"/>
          </p:cNvSpPr>
          <p:nvPr>
            <p:ph type="subTitle" idx="1"/>
          </p:nvPr>
        </p:nvSpPr>
        <p:spPr>
          <a:xfrm>
            <a:off x="3483761" y="3730022"/>
            <a:ext cx="3651066" cy="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700" b="1" dirty="0" smtClean="0">
                <a:solidFill>
                  <a:srgbClr val="D60093"/>
                </a:solidFill>
                <a:latin typeface="Footlight MT Light" pitchFamily="18" charset="0"/>
              </a:rPr>
              <a:t>Done by </a:t>
            </a:r>
            <a:r>
              <a:rPr lang="en-US" sz="1700" b="1" dirty="0" smtClean="0">
                <a:solidFill>
                  <a:srgbClr val="C00000"/>
                </a:solidFill>
                <a:latin typeface="Footlight MT Light" pitchFamily="18" charset="0"/>
              </a:rPr>
              <a:t>: </a:t>
            </a:r>
            <a:r>
              <a:rPr lang="en-US" sz="1700" b="1" dirty="0" err="1" smtClean="0">
                <a:latin typeface="Footlight MT Light" pitchFamily="18" charset="0"/>
              </a:rPr>
              <a:t>Entisar</a:t>
            </a:r>
            <a:r>
              <a:rPr lang="en-US" sz="1700" b="1" dirty="0" smtClean="0">
                <a:latin typeface="Footlight MT Light" pitchFamily="18" charset="0"/>
              </a:rPr>
              <a:t> AL-</a:t>
            </a:r>
            <a:r>
              <a:rPr lang="en-US" sz="1700" b="1" dirty="0" err="1" smtClean="0">
                <a:latin typeface="Footlight MT Light" pitchFamily="18" charset="0"/>
              </a:rPr>
              <a:t>Obaidallah</a:t>
            </a:r>
            <a:endParaRPr lang="en-US" sz="1700" b="1" dirty="0">
              <a:latin typeface="Footlight MT Light" pitchFamily="18" charset="0"/>
            </a:endParaRPr>
          </a:p>
        </p:txBody>
      </p:sp>
      <p:sp>
        <p:nvSpPr>
          <p:cNvPr id="31" name="Google Shape;3679;p40"/>
          <p:cNvSpPr/>
          <p:nvPr/>
        </p:nvSpPr>
        <p:spPr>
          <a:xfrm>
            <a:off x="5224331" y="670600"/>
            <a:ext cx="788863" cy="780470"/>
          </a:xfrm>
          <a:custGeom>
            <a:avLst/>
            <a:gdLst/>
            <a:ahLst/>
            <a:cxnLst/>
            <a:rect l="l" t="t" r="r" b="b"/>
            <a:pathLst>
              <a:path w="2530" h="2529" extrusionOk="0">
                <a:moveTo>
                  <a:pt x="2236" y="1"/>
                </a:moveTo>
                <a:lnTo>
                  <a:pt x="1" y="2235"/>
                </a:lnTo>
                <a:cubicBezTo>
                  <a:pt x="46" y="2348"/>
                  <a:pt x="136" y="2439"/>
                  <a:pt x="205" y="2529"/>
                </a:cubicBezTo>
                <a:lnTo>
                  <a:pt x="2529" y="203"/>
                </a:lnTo>
                <a:cubicBezTo>
                  <a:pt x="2439" y="113"/>
                  <a:pt x="2348" y="46"/>
                  <a:pt x="22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673;p40"/>
          <p:cNvSpPr/>
          <p:nvPr/>
        </p:nvSpPr>
        <p:spPr>
          <a:xfrm>
            <a:off x="439442" y="4248996"/>
            <a:ext cx="555945" cy="550555"/>
          </a:xfrm>
          <a:custGeom>
            <a:avLst/>
            <a:gdLst/>
            <a:ahLst/>
            <a:cxnLst/>
            <a:rect l="l" t="t" r="r" b="b"/>
            <a:pathLst>
              <a:path w="1783" h="1784" extrusionOk="0">
                <a:moveTo>
                  <a:pt x="903" y="272"/>
                </a:moveTo>
                <a:lnTo>
                  <a:pt x="1536" y="904"/>
                </a:lnTo>
                <a:lnTo>
                  <a:pt x="903" y="1536"/>
                </a:lnTo>
                <a:lnTo>
                  <a:pt x="271" y="904"/>
                </a:lnTo>
                <a:lnTo>
                  <a:pt x="903" y="272"/>
                </a:lnTo>
                <a:close/>
                <a:moveTo>
                  <a:pt x="903" y="1"/>
                </a:moveTo>
                <a:lnTo>
                  <a:pt x="0" y="904"/>
                </a:lnTo>
                <a:lnTo>
                  <a:pt x="903" y="1783"/>
                </a:lnTo>
                <a:lnTo>
                  <a:pt x="1783" y="904"/>
                </a:lnTo>
                <a:lnTo>
                  <a:pt x="90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673;p40"/>
          <p:cNvSpPr/>
          <p:nvPr/>
        </p:nvSpPr>
        <p:spPr>
          <a:xfrm>
            <a:off x="908657" y="4073169"/>
            <a:ext cx="555945" cy="550555"/>
          </a:xfrm>
          <a:custGeom>
            <a:avLst/>
            <a:gdLst/>
            <a:ahLst/>
            <a:cxnLst/>
            <a:rect l="l" t="t" r="r" b="b"/>
            <a:pathLst>
              <a:path w="1783" h="1784" extrusionOk="0">
                <a:moveTo>
                  <a:pt x="903" y="272"/>
                </a:moveTo>
                <a:lnTo>
                  <a:pt x="1536" y="904"/>
                </a:lnTo>
                <a:lnTo>
                  <a:pt x="903" y="1536"/>
                </a:lnTo>
                <a:lnTo>
                  <a:pt x="271" y="904"/>
                </a:lnTo>
                <a:lnTo>
                  <a:pt x="903" y="272"/>
                </a:lnTo>
                <a:close/>
                <a:moveTo>
                  <a:pt x="903" y="1"/>
                </a:moveTo>
                <a:lnTo>
                  <a:pt x="0" y="904"/>
                </a:lnTo>
                <a:lnTo>
                  <a:pt x="903" y="1783"/>
                </a:lnTo>
                <a:lnTo>
                  <a:pt x="1783" y="904"/>
                </a:lnTo>
                <a:lnTo>
                  <a:pt x="90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673;p40"/>
          <p:cNvSpPr/>
          <p:nvPr/>
        </p:nvSpPr>
        <p:spPr>
          <a:xfrm>
            <a:off x="7556364" y="412217"/>
            <a:ext cx="555945" cy="550555"/>
          </a:xfrm>
          <a:custGeom>
            <a:avLst/>
            <a:gdLst/>
            <a:ahLst/>
            <a:cxnLst/>
            <a:rect l="l" t="t" r="r" b="b"/>
            <a:pathLst>
              <a:path w="1783" h="1784" extrusionOk="0">
                <a:moveTo>
                  <a:pt x="903" y="272"/>
                </a:moveTo>
                <a:lnTo>
                  <a:pt x="1536" y="904"/>
                </a:lnTo>
                <a:lnTo>
                  <a:pt x="903" y="1536"/>
                </a:lnTo>
                <a:lnTo>
                  <a:pt x="271" y="904"/>
                </a:lnTo>
                <a:lnTo>
                  <a:pt x="903" y="272"/>
                </a:lnTo>
                <a:close/>
                <a:moveTo>
                  <a:pt x="903" y="1"/>
                </a:moveTo>
                <a:lnTo>
                  <a:pt x="0" y="904"/>
                </a:lnTo>
                <a:lnTo>
                  <a:pt x="903" y="1783"/>
                </a:lnTo>
                <a:lnTo>
                  <a:pt x="1783" y="904"/>
                </a:lnTo>
                <a:lnTo>
                  <a:pt x="90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673;p40"/>
          <p:cNvSpPr/>
          <p:nvPr/>
        </p:nvSpPr>
        <p:spPr>
          <a:xfrm>
            <a:off x="8038236" y="277340"/>
            <a:ext cx="555945" cy="550555"/>
          </a:xfrm>
          <a:custGeom>
            <a:avLst/>
            <a:gdLst/>
            <a:ahLst/>
            <a:cxnLst/>
            <a:rect l="l" t="t" r="r" b="b"/>
            <a:pathLst>
              <a:path w="1783" h="1784" extrusionOk="0">
                <a:moveTo>
                  <a:pt x="903" y="272"/>
                </a:moveTo>
                <a:lnTo>
                  <a:pt x="1536" y="904"/>
                </a:lnTo>
                <a:lnTo>
                  <a:pt x="903" y="1536"/>
                </a:lnTo>
                <a:lnTo>
                  <a:pt x="271" y="904"/>
                </a:lnTo>
                <a:lnTo>
                  <a:pt x="903" y="272"/>
                </a:lnTo>
                <a:close/>
                <a:moveTo>
                  <a:pt x="903" y="1"/>
                </a:moveTo>
                <a:lnTo>
                  <a:pt x="0" y="904"/>
                </a:lnTo>
                <a:lnTo>
                  <a:pt x="903" y="1783"/>
                </a:lnTo>
                <a:lnTo>
                  <a:pt x="1783" y="904"/>
                </a:lnTo>
                <a:lnTo>
                  <a:pt x="90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87;p40"/>
          <p:cNvSpPr/>
          <p:nvPr/>
        </p:nvSpPr>
        <p:spPr>
          <a:xfrm>
            <a:off x="665763" y="324881"/>
            <a:ext cx="485789" cy="362614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687;p40"/>
          <p:cNvSpPr/>
          <p:nvPr/>
        </p:nvSpPr>
        <p:spPr>
          <a:xfrm>
            <a:off x="7740352" y="3858041"/>
            <a:ext cx="485789" cy="362614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687;p40"/>
          <p:cNvSpPr/>
          <p:nvPr/>
        </p:nvSpPr>
        <p:spPr>
          <a:xfrm>
            <a:off x="7755289" y="4220655"/>
            <a:ext cx="485789" cy="362614"/>
          </a:xfrm>
          <a:custGeom>
            <a:avLst/>
            <a:gdLst/>
            <a:ahLst/>
            <a:cxnLst/>
            <a:rect l="l" t="t" r="r" b="b"/>
            <a:pathLst>
              <a:path w="1558" h="1175" extrusionOk="0">
                <a:moveTo>
                  <a:pt x="790" y="340"/>
                </a:moveTo>
                <a:lnTo>
                  <a:pt x="1219" y="994"/>
                </a:lnTo>
                <a:lnTo>
                  <a:pt x="362" y="994"/>
                </a:lnTo>
                <a:lnTo>
                  <a:pt x="790" y="340"/>
                </a:lnTo>
                <a:close/>
                <a:moveTo>
                  <a:pt x="790" y="1"/>
                </a:moveTo>
                <a:lnTo>
                  <a:pt x="0" y="1175"/>
                </a:lnTo>
                <a:lnTo>
                  <a:pt x="1557" y="1175"/>
                </a:lnTo>
                <a:lnTo>
                  <a:pt x="79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878;p43"/>
          <p:cNvSpPr/>
          <p:nvPr/>
        </p:nvSpPr>
        <p:spPr>
          <a:xfrm>
            <a:off x="656625" y="2269070"/>
            <a:ext cx="798912" cy="138791"/>
          </a:xfrm>
          <a:custGeom>
            <a:avLst/>
            <a:gdLst/>
            <a:ahLst/>
            <a:cxnLst/>
            <a:rect l="l" t="t" r="r" b="b"/>
            <a:pathLst>
              <a:path w="3523" h="612" extrusionOk="0">
                <a:moveTo>
                  <a:pt x="746" y="1"/>
                </a:moveTo>
                <a:lnTo>
                  <a:pt x="407" y="341"/>
                </a:lnTo>
                <a:lnTo>
                  <a:pt x="114" y="70"/>
                </a:lnTo>
                <a:lnTo>
                  <a:pt x="1" y="205"/>
                </a:lnTo>
                <a:lnTo>
                  <a:pt x="407" y="611"/>
                </a:lnTo>
                <a:lnTo>
                  <a:pt x="746" y="272"/>
                </a:lnTo>
                <a:lnTo>
                  <a:pt x="1084" y="611"/>
                </a:lnTo>
                <a:lnTo>
                  <a:pt x="1424" y="272"/>
                </a:lnTo>
                <a:lnTo>
                  <a:pt x="1761" y="611"/>
                </a:lnTo>
                <a:lnTo>
                  <a:pt x="2101" y="272"/>
                </a:lnTo>
                <a:lnTo>
                  <a:pt x="2439" y="611"/>
                </a:lnTo>
                <a:lnTo>
                  <a:pt x="2778" y="272"/>
                </a:lnTo>
                <a:lnTo>
                  <a:pt x="3116" y="611"/>
                </a:lnTo>
                <a:lnTo>
                  <a:pt x="3522" y="205"/>
                </a:lnTo>
                <a:lnTo>
                  <a:pt x="3410" y="70"/>
                </a:lnTo>
                <a:lnTo>
                  <a:pt x="3116" y="341"/>
                </a:lnTo>
                <a:lnTo>
                  <a:pt x="2778" y="1"/>
                </a:lnTo>
                <a:lnTo>
                  <a:pt x="2439" y="341"/>
                </a:lnTo>
                <a:lnTo>
                  <a:pt x="2101" y="1"/>
                </a:lnTo>
                <a:lnTo>
                  <a:pt x="1761" y="341"/>
                </a:lnTo>
                <a:lnTo>
                  <a:pt x="1424" y="1"/>
                </a:lnTo>
                <a:lnTo>
                  <a:pt x="1084" y="341"/>
                </a:lnTo>
                <a:lnTo>
                  <a:pt x="7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878;p43"/>
          <p:cNvSpPr/>
          <p:nvPr/>
        </p:nvSpPr>
        <p:spPr>
          <a:xfrm>
            <a:off x="7841622" y="3144930"/>
            <a:ext cx="798912" cy="138791"/>
          </a:xfrm>
          <a:custGeom>
            <a:avLst/>
            <a:gdLst/>
            <a:ahLst/>
            <a:cxnLst/>
            <a:rect l="l" t="t" r="r" b="b"/>
            <a:pathLst>
              <a:path w="3523" h="612" extrusionOk="0">
                <a:moveTo>
                  <a:pt x="746" y="1"/>
                </a:moveTo>
                <a:lnTo>
                  <a:pt x="407" y="341"/>
                </a:lnTo>
                <a:lnTo>
                  <a:pt x="114" y="70"/>
                </a:lnTo>
                <a:lnTo>
                  <a:pt x="1" y="205"/>
                </a:lnTo>
                <a:lnTo>
                  <a:pt x="407" y="611"/>
                </a:lnTo>
                <a:lnTo>
                  <a:pt x="746" y="272"/>
                </a:lnTo>
                <a:lnTo>
                  <a:pt x="1084" y="611"/>
                </a:lnTo>
                <a:lnTo>
                  <a:pt x="1424" y="272"/>
                </a:lnTo>
                <a:lnTo>
                  <a:pt x="1761" y="611"/>
                </a:lnTo>
                <a:lnTo>
                  <a:pt x="2101" y="272"/>
                </a:lnTo>
                <a:lnTo>
                  <a:pt x="2439" y="611"/>
                </a:lnTo>
                <a:lnTo>
                  <a:pt x="2778" y="272"/>
                </a:lnTo>
                <a:lnTo>
                  <a:pt x="3116" y="611"/>
                </a:lnTo>
                <a:lnTo>
                  <a:pt x="3522" y="205"/>
                </a:lnTo>
                <a:lnTo>
                  <a:pt x="3410" y="70"/>
                </a:lnTo>
                <a:lnTo>
                  <a:pt x="3116" y="341"/>
                </a:lnTo>
                <a:lnTo>
                  <a:pt x="2778" y="1"/>
                </a:lnTo>
                <a:lnTo>
                  <a:pt x="2439" y="341"/>
                </a:lnTo>
                <a:lnTo>
                  <a:pt x="2101" y="1"/>
                </a:lnTo>
                <a:lnTo>
                  <a:pt x="1761" y="341"/>
                </a:lnTo>
                <a:lnTo>
                  <a:pt x="1424" y="1"/>
                </a:lnTo>
                <a:lnTo>
                  <a:pt x="1084" y="341"/>
                </a:lnTo>
                <a:lnTo>
                  <a:pt x="7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484;p55"/>
          <p:cNvSpPr/>
          <p:nvPr/>
        </p:nvSpPr>
        <p:spPr>
          <a:xfrm>
            <a:off x="7482773" y="2969556"/>
            <a:ext cx="1445840" cy="178410"/>
          </a:xfrm>
          <a:custGeom>
            <a:avLst/>
            <a:gdLst/>
            <a:ahLst/>
            <a:cxnLst/>
            <a:rect l="l" t="t" r="r" b="b"/>
            <a:pathLst>
              <a:path w="6232" h="769" extrusionOk="0">
                <a:moveTo>
                  <a:pt x="678" y="1"/>
                </a:moveTo>
                <a:lnTo>
                  <a:pt x="1" y="588"/>
                </a:lnTo>
                <a:lnTo>
                  <a:pt x="113" y="723"/>
                </a:lnTo>
                <a:lnTo>
                  <a:pt x="678" y="203"/>
                </a:lnTo>
                <a:lnTo>
                  <a:pt x="1287" y="768"/>
                </a:lnTo>
                <a:lnTo>
                  <a:pt x="1897" y="203"/>
                </a:lnTo>
                <a:lnTo>
                  <a:pt x="2506" y="768"/>
                </a:lnTo>
                <a:lnTo>
                  <a:pt x="3116" y="203"/>
                </a:lnTo>
                <a:lnTo>
                  <a:pt x="3725" y="768"/>
                </a:lnTo>
                <a:lnTo>
                  <a:pt x="4335" y="203"/>
                </a:lnTo>
                <a:lnTo>
                  <a:pt x="4944" y="768"/>
                </a:lnTo>
                <a:lnTo>
                  <a:pt x="5554" y="203"/>
                </a:lnTo>
                <a:lnTo>
                  <a:pt x="6118" y="723"/>
                </a:lnTo>
                <a:lnTo>
                  <a:pt x="6232" y="588"/>
                </a:lnTo>
                <a:lnTo>
                  <a:pt x="5554" y="1"/>
                </a:lnTo>
                <a:lnTo>
                  <a:pt x="4944" y="543"/>
                </a:lnTo>
                <a:lnTo>
                  <a:pt x="4335" y="1"/>
                </a:lnTo>
                <a:lnTo>
                  <a:pt x="3725" y="543"/>
                </a:lnTo>
                <a:lnTo>
                  <a:pt x="3116" y="1"/>
                </a:lnTo>
                <a:lnTo>
                  <a:pt x="2506" y="543"/>
                </a:lnTo>
                <a:lnTo>
                  <a:pt x="1897" y="1"/>
                </a:lnTo>
                <a:lnTo>
                  <a:pt x="1287" y="543"/>
                </a:lnTo>
                <a:lnTo>
                  <a:pt x="67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6484;p55"/>
          <p:cNvSpPr/>
          <p:nvPr/>
        </p:nvSpPr>
        <p:spPr>
          <a:xfrm>
            <a:off x="301070" y="2097025"/>
            <a:ext cx="1445840" cy="178410"/>
          </a:xfrm>
          <a:custGeom>
            <a:avLst/>
            <a:gdLst/>
            <a:ahLst/>
            <a:cxnLst/>
            <a:rect l="l" t="t" r="r" b="b"/>
            <a:pathLst>
              <a:path w="6232" h="769" extrusionOk="0">
                <a:moveTo>
                  <a:pt x="678" y="1"/>
                </a:moveTo>
                <a:lnTo>
                  <a:pt x="1" y="588"/>
                </a:lnTo>
                <a:lnTo>
                  <a:pt x="113" y="723"/>
                </a:lnTo>
                <a:lnTo>
                  <a:pt x="678" y="203"/>
                </a:lnTo>
                <a:lnTo>
                  <a:pt x="1287" y="768"/>
                </a:lnTo>
                <a:lnTo>
                  <a:pt x="1897" y="203"/>
                </a:lnTo>
                <a:lnTo>
                  <a:pt x="2506" y="768"/>
                </a:lnTo>
                <a:lnTo>
                  <a:pt x="3116" y="203"/>
                </a:lnTo>
                <a:lnTo>
                  <a:pt x="3725" y="768"/>
                </a:lnTo>
                <a:lnTo>
                  <a:pt x="4335" y="203"/>
                </a:lnTo>
                <a:lnTo>
                  <a:pt x="4944" y="768"/>
                </a:lnTo>
                <a:lnTo>
                  <a:pt x="5554" y="203"/>
                </a:lnTo>
                <a:lnTo>
                  <a:pt x="6118" y="723"/>
                </a:lnTo>
                <a:lnTo>
                  <a:pt x="6232" y="588"/>
                </a:lnTo>
                <a:lnTo>
                  <a:pt x="5554" y="1"/>
                </a:lnTo>
                <a:lnTo>
                  <a:pt x="4944" y="543"/>
                </a:lnTo>
                <a:lnTo>
                  <a:pt x="4335" y="1"/>
                </a:lnTo>
                <a:lnTo>
                  <a:pt x="3725" y="543"/>
                </a:lnTo>
                <a:lnTo>
                  <a:pt x="3116" y="1"/>
                </a:lnTo>
                <a:lnTo>
                  <a:pt x="2506" y="543"/>
                </a:lnTo>
                <a:lnTo>
                  <a:pt x="1897" y="1"/>
                </a:lnTo>
                <a:lnTo>
                  <a:pt x="1287" y="543"/>
                </a:lnTo>
                <a:lnTo>
                  <a:pt x="67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78;p29"/>
          <p:cNvSpPr txBox="1">
            <a:spLocks/>
          </p:cNvSpPr>
          <p:nvPr/>
        </p:nvSpPr>
        <p:spPr>
          <a:xfrm>
            <a:off x="2265315" y="2818025"/>
            <a:ext cx="1946645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20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20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20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20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20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20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20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20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20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l"/>
            <a:r>
              <a:rPr lang="nl-NL" sz="1400" b="1" dirty="0" smtClean="0"/>
              <a:t>MG</a:t>
            </a:r>
            <a:r>
              <a:rPr lang="nl-NL" sz="1400" b="1" dirty="0" smtClean="0">
                <a:solidFill>
                  <a:srgbClr val="D60093"/>
                </a:solidFill>
              </a:rPr>
              <a:t>2</a:t>
            </a:r>
          </a:p>
          <a:p>
            <a:pPr marL="0" indent="0" algn="l"/>
            <a:r>
              <a:rPr lang="nl-NL" sz="1400" b="1" dirty="0" smtClean="0"/>
              <a:t>Unit </a:t>
            </a:r>
            <a:r>
              <a:rPr lang="nl-NL" sz="14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  <a:p>
            <a:pPr marL="0" indent="0" algn="l"/>
            <a:r>
              <a:rPr lang="nl-NL" sz="1400" b="1" dirty="0" smtClean="0"/>
              <a:t>Language in Contet</a:t>
            </a:r>
          </a:p>
          <a:p>
            <a:pPr marL="0" indent="0" algn="l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" grpId="0"/>
      <p:bldP spid="3689" grpId="0" build="p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0" name="Google Shape;6620;p57"/>
          <p:cNvGrpSpPr/>
          <p:nvPr/>
        </p:nvGrpSpPr>
        <p:grpSpPr>
          <a:xfrm>
            <a:off x="2546000" y="1025967"/>
            <a:ext cx="3992739" cy="3034339"/>
            <a:chOff x="2563173" y="1054574"/>
            <a:chExt cx="3992739" cy="3034339"/>
          </a:xfrm>
        </p:grpSpPr>
        <p:sp>
          <p:nvSpPr>
            <p:cNvPr id="6621" name="Google Shape;6621;p57"/>
            <p:cNvSpPr/>
            <p:nvPr/>
          </p:nvSpPr>
          <p:spPr>
            <a:xfrm>
              <a:off x="3490555" y="3383114"/>
              <a:ext cx="581274" cy="586558"/>
            </a:xfrm>
            <a:custGeom>
              <a:avLst/>
              <a:gdLst/>
              <a:ahLst/>
              <a:cxnLst/>
              <a:rect l="l" t="t" r="r" b="b"/>
              <a:pathLst>
                <a:path w="2530" h="2553" extrusionOk="0">
                  <a:moveTo>
                    <a:pt x="2325" y="1"/>
                  </a:moveTo>
                  <a:lnTo>
                    <a:pt x="1" y="2349"/>
                  </a:lnTo>
                  <a:cubicBezTo>
                    <a:pt x="91" y="2417"/>
                    <a:pt x="182" y="2484"/>
                    <a:pt x="293" y="2553"/>
                  </a:cubicBezTo>
                  <a:lnTo>
                    <a:pt x="2529" y="317"/>
                  </a:lnTo>
                  <a:cubicBezTo>
                    <a:pt x="2484" y="205"/>
                    <a:pt x="2416" y="115"/>
                    <a:pt x="2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57"/>
            <p:cNvSpPr/>
            <p:nvPr/>
          </p:nvSpPr>
          <p:spPr>
            <a:xfrm>
              <a:off x="3407615" y="3300173"/>
              <a:ext cx="581274" cy="586558"/>
            </a:xfrm>
            <a:custGeom>
              <a:avLst/>
              <a:gdLst/>
              <a:ahLst/>
              <a:cxnLst/>
              <a:rect l="l" t="t" r="r" b="b"/>
              <a:pathLst>
                <a:path w="2530" h="2553" extrusionOk="0">
                  <a:moveTo>
                    <a:pt x="2235" y="1"/>
                  </a:moveTo>
                  <a:lnTo>
                    <a:pt x="1" y="2258"/>
                  </a:lnTo>
                  <a:cubicBezTo>
                    <a:pt x="46" y="2349"/>
                    <a:pt x="113" y="2462"/>
                    <a:pt x="203" y="2553"/>
                  </a:cubicBezTo>
                  <a:lnTo>
                    <a:pt x="2529" y="205"/>
                  </a:lnTo>
                  <a:cubicBezTo>
                    <a:pt x="2439" y="136"/>
                    <a:pt x="2349" y="69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57"/>
            <p:cNvSpPr/>
            <p:nvPr/>
          </p:nvSpPr>
          <p:spPr>
            <a:xfrm>
              <a:off x="3609797" y="3507639"/>
              <a:ext cx="508442" cy="508672"/>
            </a:xfrm>
            <a:custGeom>
              <a:avLst/>
              <a:gdLst/>
              <a:ahLst/>
              <a:cxnLst/>
              <a:rect l="l" t="t" r="r" b="b"/>
              <a:pathLst>
                <a:path w="2213" h="2214" extrusionOk="0">
                  <a:moveTo>
                    <a:pt x="2122" y="1"/>
                  </a:moveTo>
                  <a:lnTo>
                    <a:pt x="0" y="2101"/>
                  </a:lnTo>
                  <a:cubicBezTo>
                    <a:pt x="136" y="2168"/>
                    <a:pt x="271" y="2191"/>
                    <a:pt x="407" y="2213"/>
                  </a:cubicBezTo>
                  <a:lnTo>
                    <a:pt x="2213" y="407"/>
                  </a:lnTo>
                  <a:cubicBezTo>
                    <a:pt x="2191" y="272"/>
                    <a:pt x="2167" y="115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57"/>
            <p:cNvSpPr/>
            <p:nvPr/>
          </p:nvSpPr>
          <p:spPr>
            <a:xfrm>
              <a:off x="3360745" y="3258818"/>
              <a:ext cx="508442" cy="508442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7" y="0"/>
                  </a:moveTo>
                  <a:lnTo>
                    <a:pt x="1" y="1784"/>
                  </a:lnTo>
                  <a:cubicBezTo>
                    <a:pt x="24" y="1942"/>
                    <a:pt x="46" y="2077"/>
                    <a:pt x="91" y="2212"/>
                  </a:cubicBezTo>
                  <a:lnTo>
                    <a:pt x="2213" y="90"/>
                  </a:lnTo>
                  <a:cubicBezTo>
                    <a:pt x="2078" y="45"/>
                    <a:pt x="1942" y="0"/>
                    <a:pt x="1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57"/>
            <p:cNvSpPr/>
            <p:nvPr/>
          </p:nvSpPr>
          <p:spPr>
            <a:xfrm>
              <a:off x="3781192" y="3673750"/>
              <a:ext cx="337047" cy="337506"/>
            </a:xfrm>
            <a:custGeom>
              <a:avLst/>
              <a:gdLst/>
              <a:ahLst/>
              <a:cxnLst/>
              <a:rect l="l" t="t" r="r" b="b"/>
              <a:pathLst>
                <a:path w="1467" h="1469" extrusionOk="0">
                  <a:moveTo>
                    <a:pt x="1467" y="0"/>
                  </a:moveTo>
                  <a:lnTo>
                    <a:pt x="0" y="1468"/>
                  </a:lnTo>
                  <a:cubicBezTo>
                    <a:pt x="361" y="1445"/>
                    <a:pt x="723" y="1288"/>
                    <a:pt x="993" y="993"/>
                  </a:cubicBezTo>
                  <a:cubicBezTo>
                    <a:pt x="1264" y="723"/>
                    <a:pt x="1421" y="361"/>
                    <a:pt x="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57"/>
            <p:cNvSpPr/>
            <p:nvPr/>
          </p:nvSpPr>
          <p:spPr>
            <a:xfrm>
              <a:off x="3360745" y="3258818"/>
              <a:ext cx="337506" cy="337506"/>
            </a:xfrm>
            <a:custGeom>
              <a:avLst/>
              <a:gdLst/>
              <a:ahLst/>
              <a:cxnLst/>
              <a:rect l="l" t="t" r="r" b="b"/>
              <a:pathLst>
                <a:path w="1469" h="1469" extrusionOk="0">
                  <a:moveTo>
                    <a:pt x="1469" y="0"/>
                  </a:moveTo>
                  <a:lnTo>
                    <a:pt x="1469" y="0"/>
                  </a:lnTo>
                  <a:cubicBezTo>
                    <a:pt x="1108" y="24"/>
                    <a:pt x="768" y="181"/>
                    <a:pt x="476" y="475"/>
                  </a:cubicBezTo>
                  <a:cubicBezTo>
                    <a:pt x="205" y="746"/>
                    <a:pt x="46" y="1107"/>
                    <a:pt x="1" y="1468"/>
                  </a:cubicBezTo>
                  <a:lnTo>
                    <a:pt x="1469" y="0"/>
                  </a:lnTo>
                  <a:close/>
                </a:path>
              </a:pathLst>
            </a:custGeom>
            <a:solidFill>
              <a:srgbClr val="CC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57"/>
            <p:cNvSpPr/>
            <p:nvPr/>
          </p:nvSpPr>
          <p:spPr>
            <a:xfrm>
              <a:off x="2779932" y="1061466"/>
              <a:ext cx="3402635" cy="2818374"/>
            </a:xfrm>
            <a:custGeom>
              <a:avLst/>
              <a:gdLst/>
              <a:ahLst/>
              <a:cxnLst/>
              <a:rect l="l" t="t" r="r" b="b"/>
              <a:pathLst>
                <a:path w="14810" h="12267" extrusionOk="0">
                  <a:moveTo>
                    <a:pt x="4894" y="0"/>
                  </a:moveTo>
                  <a:cubicBezTo>
                    <a:pt x="3628" y="0"/>
                    <a:pt x="2520" y="410"/>
                    <a:pt x="1785" y="1257"/>
                  </a:cubicBezTo>
                  <a:cubicBezTo>
                    <a:pt x="0" y="3312"/>
                    <a:pt x="1084" y="7171"/>
                    <a:pt x="4178" y="9859"/>
                  </a:cubicBezTo>
                  <a:cubicBezTo>
                    <a:pt x="6008" y="11436"/>
                    <a:pt x="8126" y="12266"/>
                    <a:pt x="9923" y="12266"/>
                  </a:cubicBezTo>
                  <a:cubicBezTo>
                    <a:pt x="11186" y="12266"/>
                    <a:pt x="12291" y="11857"/>
                    <a:pt x="13027" y="11009"/>
                  </a:cubicBezTo>
                  <a:cubicBezTo>
                    <a:pt x="14809" y="8956"/>
                    <a:pt x="13749" y="5094"/>
                    <a:pt x="10634" y="2409"/>
                  </a:cubicBezTo>
                  <a:cubicBezTo>
                    <a:pt x="8817" y="830"/>
                    <a:pt x="6696" y="0"/>
                    <a:pt x="4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57"/>
            <p:cNvSpPr/>
            <p:nvPr/>
          </p:nvSpPr>
          <p:spPr>
            <a:xfrm>
              <a:off x="2847479" y="1396905"/>
              <a:ext cx="3423542" cy="2261684"/>
            </a:xfrm>
            <a:custGeom>
              <a:avLst/>
              <a:gdLst/>
              <a:ahLst/>
              <a:cxnLst/>
              <a:rect l="l" t="t" r="r" b="b"/>
              <a:pathLst>
                <a:path w="14901" h="9844" extrusionOk="0">
                  <a:moveTo>
                    <a:pt x="7450" y="1"/>
                  </a:moveTo>
                  <a:cubicBezTo>
                    <a:pt x="3342" y="1"/>
                    <a:pt x="1" y="2190"/>
                    <a:pt x="1" y="4922"/>
                  </a:cubicBezTo>
                  <a:cubicBezTo>
                    <a:pt x="1" y="7653"/>
                    <a:pt x="3342" y="9843"/>
                    <a:pt x="7450" y="9843"/>
                  </a:cubicBezTo>
                  <a:cubicBezTo>
                    <a:pt x="11559" y="9843"/>
                    <a:pt x="14900" y="7653"/>
                    <a:pt x="14900" y="4922"/>
                  </a:cubicBezTo>
                  <a:cubicBezTo>
                    <a:pt x="14900" y="2190"/>
                    <a:pt x="11559" y="1"/>
                    <a:pt x="7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57"/>
            <p:cNvSpPr/>
            <p:nvPr/>
          </p:nvSpPr>
          <p:spPr>
            <a:xfrm>
              <a:off x="5390619" y="1396894"/>
              <a:ext cx="311315" cy="316829"/>
            </a:xfrm>
            <a:custGeom>
              <a:avLst/>
              <a:gdLst/>
              <a:ahLst/>
              <a:cxnLst/>
              <a:rect l="l" t="t" r="r" b="b"/>
              <a:pathLst>
                <a:path w="1355" h="1379" extrusionOk="0">
                  <a:moveTo>
                    <a:pt x="677" y="181"/>
                  </a:moveTo>
                  <a:cubicBezTo>
                    <a:pt x="948" y="181"/>
                    <a:pt x="1174" y="407"/>
                    <a:pt x="1174" y="677"/>
                  </a:cubicBezTo>
                  <a:cubicBezTo>
                    <a:pt x="1174" y="948"/>
                    <a:pt x="948" y="1174"/>
                    <a:pt x="677" y="1174"/>
                  </a:cubicBezTo>
                  <a:cubicBezTo>
                    <a:pt x="407" y="1174"/>
                    <a:pt x="181" y="948"/>
                    <a:pt x="181" y="677"/>
                  </a:cubicBezTo>
                  <a:cubicBezTo>
                    <a:pt x="181" y="407"/>
                    <a:pt x="407" y="181"/>
                    <a:pt x="677" y="181"/>
                  </a:cubicBezTo>
                  <a:close/>
                  <a:moveTo>
                    <a:pt x="677" y="0"/>
                  </a:moveTo>
                  <a:cubicBezTo>
                    <a:pt x="295" y="0"/>
                    <a:pt x="0" y="316"/>
                    <a:pt x="0" y="677"/>
                  </a:cubicBezTo>
                  <a:cubicBezTo>
                    <a:pt x="0" y="1062"/>
                    <a:pt x="295" y="1378"/>
                    <a:pt x="677" y="1378"/>
                  </a:cubicBezTo>
                  <a:cubicBezTo>
                    <a:pt x="1039" y="1378"/>
                    <a:pt x="1355" y="1062"/>
                    <a:pt x="1355" y="677"/>
                  </a:cubicBezTo>
                  <a:cubicBezTo>
                    <a:pt x="1355" y="316"/>
                    <a:pt x="1039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57"/>
            <p:cNvSpPr/>
            <p:nvPr/>
          </p:nvSpPr>
          <p:spPr>
            <a:xfrm>
              <a:off x="2563173" y="3217232"/>
              <a:ext cx="2940020" cy="451698"/>
            </a:xfrm>
            <a:custGeom>
              <a:avLst/>
              <a:gdLst/>
              <a:ahLst/>
              <a:cxnLst/>
              <a:rect l="l" t="t" r="r" b="b"/>
              <a:pathLst>
                <a:path w="12372" h="1966" extrusionOk="0">
                  <a:moveTo>
                    <a:pt x="994" y="1"/>
                  </a:moveTo>
                  <a:cubicBezTo>
                    <a:pt x="452" y="1"/>
                    <a:pt x="1" y="430"/>
                    <a:pt x="1" y="972"/>
                  </a:cubicBezTo>
                  <a:cubicBezTo>
                    <a:pt x="1" y="1514"/>
                    <a:pt x="452" y="1965"/>
                    <a:pt x="994" y="1965"/>
                  </a:cubicBezTo>
                  <a:lnTo>
                    <a:pt x="11379" y="1965"/>
                  </a:lnTo>
                  <a:cubicBezTo>
                    <a:pt x="11920" y="1965"/>
                    <a:pt x="12372" y="1514"/>
                    <a:pt x="12372" y="972"/>
                  </a:cubicBezTo>
                  <a:cubicBezTo>
                    <a:pt x="12372" y="430"/>
                    <a:pt x="11920" y="1"/>
                    <a:pt x="1137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57"/>
            <p:cNvSpPr/>
            <p:nvPr/>
          </p:nvSpPr>
          <p:spPr>
            <a:xfrm>
              <a:off x="4859879" y="3679035"/>
              <a:ext cx="409878" cy="409878"/>
            </a:xfrm>
            <a:custGeom>
              <a:avLst/>
              <a:gdLst/>
              <a:ahLst/>
              <a:cxnLst/>
              <a:rect l="l" t="t" r="r" b="b"/>
              <a:pathLst>
                <a:path w="1784" h="1784" extrusionOk="0">
                  <a:moveTo>
                    <a:pt x="904" y="272"/>
                  </a:moveTo>
                  <a:lnTo>
                    <a:pt x="1536" y="904"/>
                  </a:lnTo>
                  <a:lnTo>
                    <a:pt x="904" y="1512"/>
                  </a:lnTo>
                  <a:lnTo>
                    <a:pt x="272" y="904"/>
                  </a:lnTo>
                  <a:lnTo>
                    <a:pt x="904" y="272"/>
                  </a:lnTo>
                  <a:close/>
                  <a:moveTo>
                    <a:pt x="904" y="1"/>
                  </a:moveTo>
                  <a:lnTo>
                    <a:pt x="1" y="904"/>
                  </a:lnTo>
                  <a:lnTo>
                    <a:pt x="904" y="1783"/>
                  </a:lnTo>
                  <a:lnTo>
                    <a:pt x="1783" y="904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57"/>
            <p:cNvSpPr/>
            <p:nvPr/>
          </p:nvSpPr>
          <p:spPr>
            <a:xfrm>
              <a:off x="2868156" y="1360374"/>
              <a:ext cx="357954" cy="269959"/>
            </a:xfrm>
            <a:custGeom>
              <a:avLst/>
              <a:gdLst/>
              <a:ahLst/>
              <a:cxnLst/>
              <a:rect l="l" t="t" r="r" b="b"/>
              <a:pathLst>
                <a:path w="1558" h="1175" extrusionOk="0">
                  <a:moveTo>
                    <a:pt x="768" y="340"/>
                  </a:moveTo>
                  <a:lnTo>
                    <a:pt x="1197" y="994"/>
                  </a:lnTo>
                  <a:lnTo>
                    <a:pt x="339" y="994"/>
                  </a:lnTo>
                  <a:lnTo>
                    <a:pt x="768" y="340"/>
                  </a:lnTo>
                  <a:close/>
                  <a:moveTo>
                    <a:pt x="768" y="1"/>
                  </a:moveTo>
                  <a:lnTo>
                    <a:pt x="1" y="1175"/>
                  </a:lnTo>
                  <a:lnTo>
                    <a:pt x="1558" y="1175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33" name="Google Shape;6633;p57"/>
            <p:cNvGrpSpPr/>
            <p:nvPr/>
          </p:nvGrpSpPr>
          <p:grpSpPr>
            <a:xfrm>
              <a:off x="5974868" y="3264102"/>
              <a:ext cx="249053" cy="243769"/>
              <a:chOff x="-2969401" y="4369556"/>
              <a:chExt cx="115495" cy="113044"/>
            </a:xfrm>
          </p:grpSpPr>
          <p:sp>
            <p:nvSpPr>
              <p:cNvPr id="6634" name="Google Shape;6634;p57"/>
              <p:cNvSpPr/>
              <p:nvPr/>
            </p:nvSpPr>
            <p:spPr>
              <a:xfrm>
                <a:off x="-2921349" y="4369556"/>
                <a:ext cx="19391" cy="113044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1" extrusionOk="0">
                    <a:moveTo>
                      <a:pt x="1" y="1"/>
                    </a:moveTo>
                    <a:lnTo>
                      <a:pt x="1" y="1061"/>
                    </a:lnTo>
                    <a:lnTo>
                      <a:pt x="181" y="106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57"/>
              <p:cNvSpPr/>
              <p:nvPr/>
            </p:nvSpPr>
            <p:spPr>
              <a:xfrm>
                <a:off x="-2969401" y="4415157"/>
                <a:ext cx="115495" cy="21842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05" extrusionOk="0">
                    <a:moveTo>
                      <a:pt x="0" y="1"/>
                    </a:moveTo>
                    <a:lnTo>
                      <a:pt x="0" y="205"/>
                    </a:lnTo>
                    <a:lnTo>
                      <a:pt x="1084" y="205"/>
                    </a:lnTo>
                    <a:lnTo>
                      <a:pt x="10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6" name="Google Shape;6636;p57"/>
            <p:cNvGrpSpPr/>
            <p:nvPr/>
          </p:nvGrpSpPr>
          <p:grpSpPr>
            <a:xfrm>
              <a:off x="3656666" y="1054574"/>
              <a:ext cx="757494" cy="757494"/>
              <a:chOff x="3656666" y="1054574"/>
              <a:chExt cx="757494" cy="757494"/>
            </a:xfrm>
          </p:grpSpPr>
          <p:sp>
            <p:nvSpPr>
              <p:cNvPr id="6637" name="Google Shape;6637;p57"/>
              <p:cNvSpPr/>
              <p:nvPr/>
            </p:nvSpPr>
            <p:spPr>
              <a:xfrm>
                <a:off x="3786017" y="1184154"/>
                <a:ext cx="586558" cy="58655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3" extrusionOk="0">
                    <a:moveTo>
                      <a:pt x="2327" y="0"/>
                    </a:moveTo>
                    <a:lnTo>
                      <a:pt x="1" y="2348"/>
                    </a:lnTo>
                    <a:cubicBezTo>
                      <a:pt x="91" y="2417"/>
                      <a:pt x="205" y="2483"/>
                      <a:pt x="295" y="2552"/>
                    </a:cubicBezTo>
                    <a:lnTo>
                      <a:pt x="2553" y="295"/>
                    </a:lnTo>
                    <a:cubicBezTo>
                      <a:pt x="2484" y="204"/>
                      <a:pt x="2417" y="91"/>
                      <a:pt x="2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57"/>
              <p:cNvSpPr/>
              <p:nvPr/>
            </p:nvSpPr>
            <p:spPr>
              <a:xfrm>
                <a:off x="3703076" y="1101213"/>
                <a:ext cx="581044" cy="581044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29" extrusionOk="0">
                    <a:moveTo>
                      <a:pt x="2236" y="0"/>
                    </a:moveTo>
                    <a:lnTo>
                      <a:pt x="1" y="2236"/>
                    </a:lnTo>
                    <a:cubicBezTo>
                      <a:pt x="46" y="2348"/>
                      <a:pt x="114" y="2438"/>
                      <a:pt x="205" y="2528"/>
                    </a:cubicBezTo>
                    <a:lnTo>
                      <a:pt x="2529" y="204"/>
                    </a:lnTo>
                    <a:cubicBezTo>
                      <a:pt x="2439" y="114"/>
                      <a:pt x="2348" y="45"/>
                      <a:pt x="2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57"/>
              <p:cNvSpPr/>
              <p:nvPr/>
            </p:nvSpPr>
            <p:spPr>
              <a:xfrm>
                <a:off x="3905488" y="1303625"/>
                <a:ext cx="508672" cy="508442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2123" y="0"/>
                    </a:moveTo>
                    <a:lnTo>
                      <a:pt x="1" y="2122"/>
                    </a:lnTo>
                    <a:cubicBezTo>
                      <a:pt x="136" y="2168"/>
                      <a:pt x="272" y="2213"/>
                      <a:pt x="407" y="2213"/>
                    </a:cubicBezTo>
                    <a:lnTo>
                      <a:pt x="2213" y="407"/>
                    </a:lnTo>
                    <a:cubicBezTo>
                      <a:pt x="2213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57"/>
              <p:cNvSpPr/>
              <p:nvPr/>
            </p:nvSpPr>
            <p:spPr>
              <a:xfrm>
                <a:off x="3656666" y="1054574"/>
                <a:ext cx="508442" cy="508672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6" y="1"/>
                    </a:moveTo>
                    <a:lnTo>
                      <a:pt x="0" y="1807"/>
                    </a:lnTo>
                    <a:cubicBezTo>
                      <a:pt x="22" y="1942"/>
                      <a:pt x="45" y="2078"/>
                      <a:pt x="91" y="2213"/>
                    </a:cubicBezTo>
                    <a:lnTo>
                      <a:pt x="2213" y="91"/>
                    </a:lnTo>
                    <a:cubicBezTo>
                      <a:pt x="2077" y="46"/>
                      <a:pt x="1942" y="22"/>
                      <a:pt x="18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1" name="Google Shape;6641;p57"/>
              <p:cNvSpPr/>
              <p:nvPr/>
            </p:nvSpPr>
            <p:spPr>
              <a:xfrm>
                <a:off x="4076424" y="1474561"/>
                <a:ext cx="337736" cy="337506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469" extrusionOk="0">
                    <a:moveTo>
                      <a:pt x="1469" y="0"/>
                    </a:moveTo>
                    <a:lnTo>
                      <a:pt x="1" y="1469"/>
                    </a:lnTo>
                    <a:cubicBezTo>
                      <a:pt x="362" y="1424"/>
                      <a:pt x="723" y="1265"/>
                      <a:pt x="994" y="994"/>
                    </a:cubicBezTo>
                    <a:cubicBezTo>
                      <a:pt x="1265" y="723"/>
                      <a:pt x="1424" y="362"/>
                      <a:pt x="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2" name="Google Shape;6642;p57"/>
              <p:cNvSpPr/>
              <p:nvPr/>
            </p:nvSpPr>
            <p:spPr>
              <a:xfrm>
                <a:off x="3656666" y="1054574"/>
                <a:ext cx="337047" cy="342561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91" extrusionOk="0">
                    <a:moveTo>
                      <a:pt x="1467" y="1"/>
                    </a:moveTo>
                    <a:cubicBezTo>
                      <a:pt x="1106" y="46"/>
                      <a:pt x="768" y="203"/>
                      <a:pt x="473" y="474"/>
                    </a:cubicBezTo>
                    <a:cubicBezTo>
                      <a:pt x="203" y="768"/>
                      <a:pt x="45" y="1106"/>
                      <a:pt x="0" y="1491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43" name="Google Shape;6643;p57"/>
            <p:cNvSpPr/>
            <p:nvPr/>
          </p:nvSpPr>
          <p:spPr>
            <a:xfrm>
              <a:off x="2588088" y="2641703"/>
              <a:ext cx="809418" cy="135094"/>
            </a:xfrm>
            <a:custGeom>
              <a:avLst/>
              <a:gdLst/>
              <a:ahLst/>
              <a:cxnLst/>
              <a:rect l="l" t="t" r="r" b="b"/>
              <a:pathLst>
                <a:path w="3523" h="588" extrusionOk="0">
                  <a:moveTo>
                    <a:pt x="745" y="1"/>
                  </a:moveTo>
                  <a:lnTo>
                    <a:pt x="407" y="338"/>
                  </a:lnTo>
                  <a:lnTo>
                    <a:pt x="113" y="67"/>
                  </a:lnTo>
                  <a:lnTo>
                    <a:pt x="1" y="203"/>
                  </a:lnTo>
                  <a:lnTo>
                    <a:pt x="407" y="588"/>
                  </a:lnTo>
                  <a:lnTo>
                    <a:pt x="745" y="248"/>
                  </a:lnTo>
                  <a:lnTo>
                    <a:pt x="1084" y="588"/>
                  </a:lnTo>
                  <a:lnTo>
                    <a:pt x="1422" y="248"/>
                  </a:lnTo>
                  <a:lnTo>
                    <a:pt x="1762" y="588"/>
                  </a:lnTo>
                  <a:lnTo>
                    <a:pt x="2099" y="248"/>
                  </a:lnTo>
                  <a:lnTo>
                    <a:pt x="2439" y="588"/>
                  </a:lnTo>
                  <a:lnTo>
                    <a:pt x="2777" y="248"/>
                  </a:lnTo>
                  <a:lnTo>
                    <a:pt x="3116" y="588"/>
                  </a:lnTo>
                  <a:lnTo>
                    <a:pt x="3523" y="203"/>
                  </a:lnTo>
                  <a:lnTo>
                    <a:pt x="3409" y="67"/>
                  </a:lnTo>
                  <a:lnTo>
                    <a:pt x="3116" y="338"/>
                  </a:lnTo>
                  <a:lnTo>
                    <a:pt x="2777" y="1"/>
                  </a:lnTo>
                  <a:lnTo>
                    <a:pt x="2439" y="338"/>
                  </a:lnTo>
                  <a:lnTo>
                    <a:pt x="2099" y="1"/>
                  </a:lnTo>
                  <a:lnTo>
                    <a:pt x="1762" y="338"/>
                  </a:lnTo>
                  <a:lnTo>
                    <a:pt x="1422" y="1"/>
                  </a:lnTo>
                  <a:lnTo>
                    <a:pt x="1084" y="3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57"/>
            <p:cNvSpPr/>
            <p:nvPr/>
          </p:nvSpPr>
          <p:spPr>
            <a:xfrm>
              <a:off x="5746723" y="2294087"/>
              <a:ext cx="809188" cy="140379"/>
            </a:xfrm>
            <a:custGeom>
              <a:avLst/>
              <a:gdLst/>
              <a:ahLst/>
              <a:cxnLst/>
              <a:rect l="l" t="t" r="r" b="b"/>
              <a:pathLst>
                <a:path w="3522" h="611" extrusionOk="0">
                  <a:moveTo>
                    <a:pt x="746" y="0"/>
                  </a:moveTo>
                  <a:lnTo>
                    <a:pt x="406" y="340"/>
                  </a:lnTo>
                  <a:lnTo>
                    <a:pt x="136" y="69"/>
                  </a:lnTo>
                  <a:lnTo>
                    <a:pt x="0" y="204"/>
                  </a:lnTo>
                  <a:lnTo>
                    <a:pt x="406" y="611"/>
                  </a:lnTo>
                  <a:lnTo>
                    <a:pt x="746" y="271"/>
                  </a:lnTo>
                  <a:lnTo>
                    <a:pt x="1084" y="611"/>
                  </a:lnTo>
                  <a:lnTo>
                    <a:pt x="1423" y="271"/>
                  </a:lnTo>
                  <a:lnTo>
                    <a:pt x="1761" y="611"/>
                  </a:lnTo>
                  <a:lnTo>
                    <a:pt x="2100" y="271"/>
                  </a:lnTo>
                  <a:lnTo>
                    <a:pt x="2438" y="611"/>
                  </a:lnTo>
                  <a:lnTo>
                    <a:pt x="2778" y="271"/>
                  </a:lnTo>
                  <a:lnTo>
                    <a:pt x="3115" y="611"/>
                  </a:lnTo>
                  <a:lnTo>
                    <a:pt x="3522" y="204"/>
                  </a:lnTo>
                  <a:lnTo>
                    <a:pt x="3410" y="69"/>
                  </a:lnTo>
                  <a:lnTo>
                    <a:pt x="3115" y="340"/>
                  </a:lnTo>
                  <a:lnTo>
                    <a:pt x="2778" y="0"/>
                  </a:lnTo>
                  <a:lnTo>
                    <a:pt x="2438" y="340"/>
                  </a:lnTo>
                  <a:lnTo>
                    <a:pt x="2122" y="0"/>
                  </a:lnTo>
                  <a:lnTo>
                    <a:pt x="1761" y="340"/>
                  </a:lnTo>
                  <a:lnTo>
                    <a:pt x="1445" y="0"/>
                  </a:lnTo>
                  <a:lnTo>
                    <a:pt x="1084" y="34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5" name="Google Shape;6645;p57"/>
          <p:cNvSpPr txBox="1">
            <a:spLocks noGrp="1"/>
          </p:cNvSpPr>
          <p:nvPr>
            <p:ph type="title" idx="2"/>
          </p:nvPr>
        </p:nvSpPr>
        <p:spPr>
          <a:xfrm>
            <a:off x="3110409" y="1471407"/>
            <a:ext cx="27792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646" name="Google Shape;6646;p57"/>
          <p:cNvSpPr txBox="1">
            <a:spLocks noGrp="1"/>
          </p:cNvSpPr>
          <p:nvPr>
            <p:ph type="title"/>
          </p:nvPr>
        </p:nvSpPr>
        <p:spPr>
          <a:xfrm>
            <a:off x="2546000" y="3178290"/>
            <a:ext cx="29523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Pronounciation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63;p40"/>
          <p:cNvSpPr/>
          <p:nvPr/>
        </p:nvSpPr>
        <p:spPr>
          <a:xfrm rot="21001086">
            <a:off x="2306525" y="1326153"/>
            <a:ext cx="4333433" cy="2260148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44"/>
          <p:cNvSpPr/>
          <p:nvPr/>
        </p:nvSpPr>
        <p:spPr>
          <a:xfrm>
            <a:off x="1856556" y="1353812"/>
            <a:ext cx="5503912" cy="2413786"/>
          </a:xfrm>
          <a:custGeom>
            <a:avLst/>
            <a:gdLst/>
            <a:ahLst/>
            <a:cxnLst/>
            <a:rect l="l" t="t" r="r" b="b"/>
            <a:pathLst>
              <a:path w="37069" h="18241" extrusionOk="0">
                <a:moveTo>
                  <a:pt x="0" y="0"/>
                </a:moveTo>
                <a:lnTo>
                  <a:pt x="0" y="18240"/>
                </a:lnTo>
                <a:lnTo>
                  <a:pt x="37068" y="18240"/>
                </a:lnTo>
                <a:lnTo>
                  <a:pt x="37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44"/>
          <p:cNvSpPr/>
          <p:nvPr/>
        </p:nvSpPr>
        <p:spPr>
          <a:xfrm>
            <a:off x="1849863" y="1353731"/>
            <a:ext cx="5517275" cy="2413774"/>
          </a:xfrm>
          <a:custGeom>
            <a:avLst/>
            <a:gdLst/>
            <a:ahLst/>
            <a:cxnLst/>
            <a:rect l="l" t="t" r="r" b="b"/>
            <a:pathLst>
              <a:path w="37159" h="18332" extrusionOk="0">
                <a:moveTo>
                  <a:pt x="37068" y="91"/>
                </a:moveTo>
                <a:lnTo>
                  <a:pt x="37068" y="18241"/>
                </a:lnTo>
                <a:lnTo>
                  <a:pt x="90" y="18241"/>
                </a:lnTo>
                <a:lnTo>
                  <a:pt x="90" y="91"/>
                </a:lnTo>
                <a:close/>
                <a:moveTo>
                  <a:pt x="45" y="1"/>
                </a:moveTo>
                <a:cubicBezTo>
                  <a:pt x="24" y="1"/>
                  <a:pt x="0" y="24"/>
                  <a:pt x="0" y="46"/>
                </a:cubicBezTo>
                <a:lnTo>
                  <a:pt x="0" y="18286"/>
                </a:lnTo>
                <a:cubicBezTo>
                  <a:pt x="0" y="18332"/>
                  <a:pt x="24" y="18332"/>
                  <a:pt x="45" y="18332"/>
                </a:cubicBezTo>
                <a:lnTo>
                  <a:pt x="37113" y="18332"/>
                </a:lnTo>
                <a:cubicBezTo>
                  <a:pt x="37137" y="18332"/>
                  <a:pt x="37158" y="18332"/>
                  <a:pt x="37158" y="18286"/>
                </a:cubicBezTo>
                <a:lnTo>
                  <a:pt x="37158" y="46"/>
                </a:lnTo>
                <a:cubicBezTo>
                  <a:pt x="37158" y="24"/>
                  <a:pt x="37137" y="1"/>
                  <a:pt x="37113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529;p56"/>
          <p:cNvGrpSpPr/>
          <p:nvPr/>
        </p:nvGrpSpPr>
        <p:grpSpPr>
          <a:xfrm>
            <a:off x="920374" y="142508"/>
            <a:ext cx="827743" cy="621976"/>
            <a:chOff x="771422" y="1584020"/>
            <a:chExt cx="1194777" cy="1064377"/>
          </a:xfrm>
        </p:grpSpPr>
        <p:sp>
          <p:nvSpPr>
            <p:cNvPr id="7" name="Google Shape;6530;p56"/>
            <p:cNvSpPr/>
            <p:nvPr/>
          </p:nvSpPr>
          <p:spPr>
            <a:xfrm>
              <a:off x="771422" y="1735183"/>
              <a:ext cx="368724" cy="381117"/>
            </a:xfrm>
            <a:custGeom>
              <a:avLst/>
              <a:gdLst/>
              <a:ahLst/>
              <a:cxnLst/>
              <a:rect l="l" t="t" r="r" b="b"/>
              <a:pathLst>
                <a:path w="4020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4019" y="4155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531;p56"/>
            <p:cNvSpPr/>
            <p:nvPr/>
          </p:nvSpPr>
          <p:spPr>
            <a:xfrm>
              <a:off x="841865" y="1598513"/>
              <a:ext cx="1041509" cy="1041629"/>
            </a:xfrm>
            <a:custGeom>
              <a:avLst/>
              <a:gdLst/>
              <a:ahLst/>
              <a:cxnLst/>
              <a:rect l="l" t="t" r="r" b="b"/>
              <a:pathLst>
                <a:path w="11355" h="11356" extrusionOk="0">
                  <a:moveTo>
                    <a:pt x="5689" y="1"/>
                  </a:moveTo>
                  <a:cubicBezTo>
                    <a:pt x="2550" y="1"/>
                    <a:pt x="0" y="2551"/>
                    <a:pt x="0" y="5690"/>
                  </a:cubicBezTo>
                  <a:cubicBezTo>
                    <a:pt x="0" y="8827"/>
                    <a:pt x="2550" y="11355"/>
                    <a:pt x="5689" y="11355"/>
                  </a:cubicBezTo>
                  <a:cubicBezTo>
                    <a:pt x="8805" y="11355"/>
                    <a:pt x="11355" y="8827"/>
                    <a:pt x="11355" y="5690"/>
                  </a:cubicBezTo>
                  <a:cubicBezTo>
                    <a:pt x="11355" y="2551"/>
                    <a:pt x="8805" y="1"/>
                    <a:pt x="568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532;p56"/>
            <p:cNvSpPr/>
            <p:nvPr/>
          </p:nvSpPr>
          <p:spPr>
            <a:xfrm>
              <a:off x="1690757" y="2265354"/>
              <a:ext cx="35221" cy="35131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203" y="0"/>
                  </a:moveTo>
                  <a:cubicBezTo>
                    <a:pt x="91" y="0"/>
                    <a:pt x="1" y="90"/>
                    <a:pt x="1" y="181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181"/>
                  </a:cubicBezTo>
                  <a:cubicBezTo>
                    <a:pt x="384" y="90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33;p56"/>
            <p:cNvSpPr/>
            <p:nvPr/>
          </p:nvSpPr>
          <p:spPr>
            <a:xfrm>
              <a:off x="1815041" y="2265354"/>
              <a:ext cx="35221" cy="35131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203" y="0"/>
                  </a:moveTo>
                  <a:cubicBezTo>
                    <a:pt x="91" y="0"/>
                    <a:pt x="0" y="90"/>
                    <a:pt x="0" y="181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181"/>
                  </a:cubicBezTo>
                  <a:cubicBezTo>
                    <a:pt x="383" y="90"/>
                    <a:pt x="29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34;p56"/>
            <p:cNvSpPr/>
            <p:nvPr/>
          </p:nvSpPr>
          <p:spPr>
            <a:xfrm>
              <a:off x="1690757" y="2381294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202"/>
                  </a:cubicBezTo>
                  <a:cubicBezTo>
                    <a:pt x="384" y="90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35;p56"/>
            <p:cNvSpPr/>
            <p:nvPr/>
          </p:nvSpPr>
          <p:spPr>
            <a:xfrm>
              <a:off x="1815041" y="2381294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0" y="90"/>
                    <a:pt x="0" y="202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202"/>
                  </a:cubicBezTo>
                  <a:cubicBezTo>
                    <a:pt x="383" y="90"/>
                    <a:pt x="29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36;p56"/>
            <p:cNvSpPr/>
            <p:nvPr/>
          </p:nvSpPr>
          <p:spPr>
            <a:xfrm>
              <a:off x="1690757" y="249723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1" y="91"/>
                    <a:pt x="1" y="203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203"/>
                  </a:cubicBezTo>
                  <a:cubicBezTo>
                    <a:pt x="384" y="91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37;p56"/>
            <p:cNvSpPr/>
            <p:nvPr/>
          </p:nvSpPr>
          <p:spPr>
            <a:xfrm>
              <a:off x="1815041" y="249723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0" y="91"/>
                    <a:pt x="0" y="203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203"/>
                  </a:cubicBezTo>
                  <a:cubicBezTo>
                    <a:pt x="383" y="91"/>
                    <a:pt x="29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38;p56"/>
            <p:cNvSpPr/>
            <p:nvPr/>
          </p:nvSpPr>
          <p:spPr>
            <a:xfrm>
              <a:off x="1690757" y="261317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1"/>
                  </a:moveTo>
                  <a:cubicBezTo>
                    <a:pt x="91" y="1"/>
                    <a:pt x="1" y="91"/>
                    <a:pt x="1" y="203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203"/>
                  </a:cubicBezTo>
                  <a:cubicBezTo>
                    <a:pt x="384" y="91"/>
                    <a:pt x="294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39;p56"/>
            <p:cNvSpPr/>
            <p:nvPr/>
          </p:nvSpPr>
          <p:spPr>
            <a:xfrm>
              <a:off x="1815041" y="261317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1"/>
                  </a:moveTo>
                  <a:cubicBezTo>
                    <a:pt x="91" y="1"/>
                    <a:pt x="0" y="91"/>
                    <a:pt x="0" y="203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203"/>
                  </a:cubicBezTo>
                  <a:cubicBezTo>
                    <a:pt x="383" y="91"/>
                    <a:pt x="293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40;p56"/>
            <p:cNvSpPr/>
            <p:nvPr/>
          </p:nvSpPr>
          <p:spPr>
            <a:xfrm>
              <a:off x="891579" y="2385422"/>
              <a:ext cx="211237" cy="211243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813" y="0"/>
                  </a:moveTo>
                  <a:lnTo>
                    <a:pt x="813" y="835"/>
                  </a:lnTo>
                  <a:lnTo>
                    <a:pt x="0" y="835"/>
                  </a:lnTo>
                  <a:lnTo>
                    <a:pt x="0" y="1490"/>
                  </a:lnTo>
                  <a:lnTo>
                    <a:pt x="813" y="1490"/>
                  </a:lnTo>
                  <a:lnTo>
                    <a:pt x="813" y="2303"/>
                  </a:lnTo>
                  <a:lnTo>
                    <a:pt x="1490" y="2303"/>
                  </a:lnTo>
                  <a:lnTo>
                    <a:pt x="1490" y="1490"/>
                  </a:lnTo>
                  <a:lnTo>
                    <a:pt x="2303" y="1490"/>
                  </a:lnTo>
                  <a:lnTo>
                    <a:pt x="2303" y="835"/>
                  </a:lnTo>
                  <a:lnTo>
                    <a:pt x="1490" y="835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41;p56"/>
            <p:cNvSpPr/>
            <p:nvPr/>
          </p:nvSpPr>
          <p:spPr>
            <a:xfrm>
              <a:off x="1746616" y="2058239"/>
              <a:ext cx="219584" cy="91175"/>
            </a:xfrm>
            <a:custGeom>
              <a:avLst/>
              <a:gdLst/>
              <a:ahLst/>
              <a:cxnLst/>
              <a:rect l="l" t="t" r="r" b="b"/>
              <a:pathLst>
                <a:path w="2394" h="994" extrusionOk="0">
                  <a:moveTo>
                    <a:pt x="1" y="1"/>
                  </a:moveTo>
                  <a:lnTo>
                    <a:pt x="1" y="994"/>
                  </a:lnTo>
                  <a:lnTo>
                    <a:pt x="2394" y="994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42;p56"/>
            <p:cNvSpPr/>
            <p:nvPr/>
          </p:nvSpPr>
          <p:spPr>
            <a:xfrm>
              <a:off x="1077867" y="1584020"/>
              <a:ext cx="149233" cy="147127"/>
            </a:xfrm>
            <a:custGeom>
              <a:avLst/>
              <a:gdLst/>
              <a:ahLst/>
              <a:cxnLst/>
              <a:rect l="l" t="t" r="r" b="b"/>
              <a:pathLst>
                <a:path w="1627" h="1604" extrusionOk="0">
                  <a:moveTo>
                    <a:pt x="814" y="0"/>
                  </a:moveTo>
                  <a:cubicBezTo>
                    <a:pt x="362" y="0"/>
                    <a:pt x="1" y="361"/>
                    <a:pt x="1" y="813"/>
                  </a:cubicBezTo>
                  <a:cubicBezTo>
                    <a:pt x="1" y="1243"/>
                    <a:pt x="362" y="1604"/>
                    <a:pt x="814" y="1604"/>
                  </a:cubicBezTo>
                  <a:cubicBezTo>
                    <a:pt x="1265" y="1604"/>
                    <a:pt x="1626" y="1243"/>
                    <a:pt x="1626" y="813"/>
                  </a:cubicBezTo>
                  <a:cubicBezTo>
                    <a:pt x="1626" y="361"/>
                    <a:pt x="1265" y="0"/>
                    <a:pt x="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43;p56"/>
            <p:cNvSpPr/>
            <p:nvPr/>
          </p:nvSpPr>
          <p:spPr>
            <a:xfrm>
              <a:off x="1289104" y="1584020"/>
              <a:ext cx="147031" cy="147127"/>
            </a:xfrm>
            <a:custGeom>
              <a:avLst/>
              <a:gdLst/>
              <a:ahLst/>
              <a:cxnLst/>
              <a:rect l="l" t="t" r="r" b="b"/>
              <a:pathLst>
                <a:path w="1603" h="1604" extrusionOk="0">
                  <a:moveTo>
                    <a:pt x="813" y="0"/>
                  </a:moveTo>
                  <a:cubicBezTo>
                    <a:pt x="362" y="0"/>
                    <a:pt x="0" y="361"/>
                    <a:pt x="0" y="813"/>
                  </a:cubicBezTo>
                  <a:cubicBezTo>
                    <a:pt x="0" y="1243"/>
                    <a:pt x="362" y="1604"/>
                    <a:pt x="813" y="1604"/>
                  </a:cubicBezTo>
                  <a:cubicBezTo>
                    <a:pt x="1241" y="1604"/>
                    <a:pt x="1602" y="1243"/>
                    <a:pt x="1602" y="813"/>
                  </a:cubicBezTo>
                  <a:cubicBezTo>
                    <a:pt x="1602" y="361"/>
                    <a:pt x="1241" y="0"/>
                    <a:pt x="8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6544;p56"/>
            <p:cNvGrpSpPr/>
            <p:nvPr/>
          </p:nvGrpSpPr>
          <p:grpSpPr>
            <a:xfrm>
              <a:off x="1138456" y="1918518"/>
              <a:ext cx="505461" cy="404401"/>
              <a:chOff x="5866274" y="3594046"/>
              <a:chExt cx="604185" cy="483387"/>
            </a:xfrm>
          </p:grpSpPr>
          <p:sp>
            <p:nvSpPr>
              <p:cNvPr id="22" name="Google Shape;6545;p56"/>
              <p:cNvSpPr/>
              <p:nvPr/>
            </p:nvSpPr>
            <p:spPr>
              <a:xfrm>
                <a:off x="5866274" y="3594046"/>
                <a:ext cx="366984" cy="483387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529" extrusionOk="0">
                    <a:moveTo>
                      <a:pt x="1920" y="0"/>
                    </a:moveTo>
                    <a:lnTo>
                      <a:pt x="882" y="611"/>
                    </a:lnTo>
                    <a:lnTo>
                      <a:pt x="0" y="611"/>
                    </a:lnTo>
                    <a:lnTo>
                      <a:pt x="0" y="1265"/>
                    </a:lnTo>
                    <a:lnTo>
                      <a:pt x="0" y="1897"/>
                    </a:lnTo>
                    <a:lnTo>
                      <a:pt x="836" y="1897"/>
                    </a:lnTo>
                    <a:lnTo>
                      <a:pt x="1920" y="2529"/>
                    </a:lnTo>
                    <a:lnTo>
                      <a:pt x="1920" y="1265"/>
                    </a:lnTo>
                    <a:lnTo>
                      <a:pt x="19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546;p56"/>
              <p:cNvSpPr/>
              <p:nvPr/>
            </p:nvSpPr>
            <p:spPr>
              <a:xfrm>
                <a:off x="6289069" y="3736635"/>
                <a:ext cx="47784" cy="17278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04" extrusionOk="0">
                    <a:moveTo>
                      <a:pt x="69" y="0"/>
                    </a:moveTo>
                    <a:lnTo>
                      <a:pt x="1" y="45"/>
                    </a:lnTo>
                    <a:cubicBezTo>
                      <a:pt x="91" y="157"/>
                      <a:pt x="159" y="293"/>
                      <a:pt x="159" y="452"/>
                    </a:cubicBezTo>
                    <a:cubicBezTo>
                      <a:pt x="159" y="587"/>
                      <a:pt x="91" y="723"/>
                      <a:pt x="1" y="835"/>
                    </a:cubicBezTo>
                    <a:lnTo>
                      <a:pt x="69" y="903"/>
                    </a:lnTo>
                    <a:cubicBezTo>
                      <a:pt x="181" y="768"/>
                      <a:pt x="250" y="609"/>
                      <a:pt x="250" y="452"/>
                    </a:cubicBezTo>
                    <a:cubicBezTo>
                      <a:pt x="250" y="271"/>
                      <a:pt x="181" y="112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547;p56"/>
              <p:cNvSpPr/>
              <p:nvPr/>
            </p:nvSpPr>
            <p:spPr>
              <a:xfrm>
                <a:off x="6323665" y="3693438"/>
                <a:ext cx="86394" cy="259182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56" extrusionOk="0">
                    <a:moveTo>
                      <a:pt x="69" y="1"/>
                    </a:moveTo>
                    <a:lnTo>
                      <a:pt x="0" y="67"/>
                    </a:lnTo>
                    <a:cubicBezTo>
                      <a:pt x="340" y="407"/>
                      <a:pt x="340" y="949"/>
                      <a:pt x="0" y="1286"/>
                    </a:cubicBezTo>
                    <a:lnTo>
                      <a:pt x="69" y="1355"/>
                    </a:lnTo>
                    <a:cubicBezTo>
                      <a:pt x="452" y="970"/>
                      <a:pt x="452" y="362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548;p56"/>
              <p:cNvSpPr/>
              <p:nvPr/>
            </p:nvSpPr>
            <p:spPr>
              <a:xfrm>
                <a:off x="6362657" y="3645845"/>
                <a:ext cx="107802" cy="34978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830" extrusionOk="0">
                    <a:moveTo>
                      <a:pt x="67" y="0"/>
                    </a:moveTo>
                    <a:lnTo>
                      <a:pt x="0" y="69"/>
                    </a:lnTo>
                    <a:cubicBezTo>
                      <a:pt x="452" y="542"/>
                      <a:pt x="452" y="1310"/>
                      <a:pt x="0" y="1761"/>
                    </a:cubicBezTo>
                    <a:lnTo>
                      <a:pt x="67" y="1830"/>
                    </a:lnTo>
                    <a:cubicBezTo>
                      <a:pt x="564" y="1333"/>
                      <a:pt x="564" y="520"/>
                      <a:pt x="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6" name="Picture 2" descr="Table&#10;&#10;Description automatically generated">
            <a:extLst>
              <a:ext uri="{FF2B5EF4-FFF2-40B4-BE49-F238E27FC236}">
                <a16:creationId xmlns="" xmlns:a16="http://schemas.microsoft.com/office/drawing/2014/main" id="{B1F2143A-00E9-435B-9445-68269495CD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30544" r="2351" b="32132"/>
          <a:stretch/>
        </p:blipFill>
        <p:spPr>
          <a:xfrm>
            <a:off x="1849863" y="1353813"/>
            <a:ext cx="5475339" cy="2413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مخطط انسيابي: معالجة متعاقبة 29"/>
          <p:cNvSpPr/>
          <p:nvPr/>
        </p:nvSpPr>
        <p:spPr>
          <a:xfrm>
            <a:off x="1748118" y="186863"/>
            <a:ext cx="7331692" cy="499579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710366" y="292371"/>
            <a:ext cx="732285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Listen to the following vowels sounds . They are called short vowels .Then practice</a:t>
            </a:r>
            <a:endParaRPr lang="en" b="1" dirty="0" smtClean="0">
              <a:solidFill>
                <a:schemeClr val="bg1"/>
              </a:solidFill>
            </a:endParaRPr>
          </a:p>
        </p:txBody>
      </p:sp>
      <p:pic>
        <p:nvPicPr>
          <p:cNvPr id="5" name="MG Bk 2 F-SA_'18_1-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7944" y="764484"/>
            <a:ext cx="406400" cy="4064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4" name="Google Shape;409;p34"/>
          <p:cNvSpPr txBox="1">
            <a:spLocks/>
          </p:cNvSpPr>
          <p:nvPr/>
        </p:nvSpPr>
        <p:spPr>
          <a:xfrm>
            <a:off x="251520" y="4155926"/>
            <a:ext cx="8568952" cy="728737"/>
          </a:xfrm>
          <a:prstGeom prst="rect">
            <a:avLst/>
          </a:prstGeom>
          <a:solidFill>
            <a:srgbClr val="FFFFCC"/>
          </a:solidFill>
          <a:ln>
            <a:solidFill>
              <a:srgbClr val="FFFF9B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spcAft>
                <a:spcPts val="1600"/>
              </a:spcAft>
            </a:pPr>
            <a:endParaRPr lang="en-US" sz="100" b="1" u="sng" dirty="0" smtClean="0">
              <a:solidFill>
                <a:schemeClr val="accent6">
                  <a:lumMod val="75000"/>
                </a:schemeClr>
              </a:solidFill>
              <a:latin typeface="Calisto MT" pitchFamily="18" charset="0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51520" y="4155926"/>
            <a:ext cx="8712967" cy="61555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Sitka Subheading" pitchFamily="2" charset="0"/>
              </a:rPr>
              <a:t>Short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  <a:latin typeface="Sitka Subheading" pitchFamily="2" charset="0"/>
              </a:rPr>
              <a:t>Vowel Rule: </a:t>
            </a:r>
            <a:r>
              <a:rPr lang="en-US" sz="1600" dirty="0">
                <a:latin typeface="Sitka Subheading" pitchFamily="2" charset="0"/>
              </a:rPr>
              <a:t>When there is </a:t>
            </a:r>
            <a:r>
              <a:rPr lang="en-US" sz="1600" b="1" u="sng" dirty="0">
                <a:latin typeface="Sitka Subheading" pitchFamily="2" charset="0"/>
              </a:rPr>
              <a:t>one vowel </a:t>
            </a:r>
            <a:r>
              <a:rPr lang="en-US" sz="1600" dirty="0">
                <a:latin typeface="Sitka Subheading" pitchFamily="2" charset="0"/>
              </a:rPr>
              <a:t>in a word, either </a:t>
            </a:r>
            <a:r>
              <a:rPr lang="en-US" sz="1600" b="1" u="sng" dirty="0">
                <a:latin typeface="Sitka Subheading" pitchFamily="2" charset="0"/>
              </a:rPr>
              <a:t>at the beginning or between two consonants</a:t>
            </a:r>
            <a:r>
              <a:rPr lang="en-US" sz="1600" dirty="0">
                <a:latin typeface="Sitka Subheading" pitchFamily="2" charset="0"/>
              </a:rPr>
              <a:t>, it usually has the short vowel sound</a:t>
            </a:r>
            <a:endParaRPr lang="en-US" sz="1800" dirty="0">
              <a:ln w="0"/>
              <a:solidFill>
                <a:schemeClr val="tx1"/>
              </a:solidFill>
              <a:latin typeface="Sitka Subhead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0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" grpId="0" animBg="1"/>
      <p:bldP spid="31" grpId="0"/>
      <p:bldP spid="34" grpId="0" build="p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b="17567"/>
          <a:stretch/>
        </p:blipFill>
        <p:spPr bwMode="auto">
          <a:xfrm>
            <a:off x="683568" y="130711"/>
            <a:ext cx="1840240" cy="92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3663;p40"/>
          <p:cNvSpPr/>
          <p:nvPr/>
        </p:nvSpPr>
        <p:spPr>
          <a:xfrm rot="21226475">
            <a:off x="2413647" y="1209417"/>
            <a:ext cx="2847559" cy="1546979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663;p40"/>
          <p:cNvSpPr/>
          <p:nvPr/>
        </p:nvSpPr>
        <p:spPr>
          <a:xfrm rot="21226475">
            <a:off x="1310957" y="1411063"/>
            <a:ext cx="6566567" cy="1546979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0" name="Google Shape;3950;p49"/>
          <p:cNvSpPr/>
          <p:nvPr/>
        </p:nvSpPr>
        <p:spPr>
          <a:xfrm rot="10800000">
            <a:off x="2267744" y="1414848"/>
            <a:ext cx="4879816" cy="3461949"/>
          </a:xfrm>
          <a:custGeom>
            <a:avLst/>
            <a:gdLst/>
            <a:ahLst/>
            <a:cxnLst/>
            <a:rect l="l" t="t" r="r" b="b"/>
            <a:pathLst>
              <a:path w="15599" h="7698" extrusionOk="0">
                <a:moveTo>
                  <a:pt x="0" y="1"/>
                </a:moveTo>
                <a:lnTo>
                  <a:pt x="0" y="7698"/>
                </a:lnTo>
                <a:lnTo>
                  <a:pt x="15598" y="7698"/>
                </a:lnTo>
                <a:lnTo>
                  <a:pt x="15598" y="1"/>
                </a:lnTo>
                <a:close/>
              </a:path>
            </a:pathLst>
          </a:custGeom>
          <a:solidFill>
            <a:schemeClr val="lt1"/>
          </a:solidFill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C5F6985C-3C45-4328-B132-FD26224502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13312" r="15094" b="2342"/>
          <a:stretch/>
        </p:blipFill>
        <p:spPr>
          <a:xfrm>
            <a:off x="2267743" y="1414849"/>
            <a:ext cx="4838700" cy="3461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وسيلة شرح مستطيلة مستديرة الزوايا 11"/>
          <p:cNvSpPr/>
          <p:nvPr/>
        </p:nvSpPr>
        <p:spPr>
          <a:xfrm>
            <a:off x="2757306" y="134599"/>
            <a:ext cx="2750798" cy="627415"/>
          </a:xfrm>
          <a:prstGeom prst="wedgeRoundRectCallout">
            <a:avLst>
              <a:gd name="adj1" fmla="val -67382"/>
              <a:gd name="adj2" fmla="val 1563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Now, Your Turn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6" name="Google Shape;478;p35"/>
          <p:cNvSpPr/>
          <p:nvPr/>
        </p:nvSpPr>
        <p:spPr>
          <a:xfrm>
            <a:off x="5580112" y="72920"/>
            <a:ext cx="3420675" cy="750775"/>
          </a:xfrm>
          <a:custGeom>
            <a:avLst/>
            <a:gdLst/>
            <a:ahLst/>
            <a:cxnLst/>
            <a:rect l="l" t="t" r="r" b="b"/>
            <a:pathLst>
              <a:path w="136827" h="30031" extrusionOk="0">
                <a:moveTo>
                  <a:pt x="136827" y="10695"/>
                </a:moveTo>
                <a:cubicBezTo>
                  <a:pt x="130380" y="18064"/>
                  <a:pt x="122415" y="25549"/>
                  <a:pt x="112857" y="27673"/>
                </a:cubicBezTo>
                <a:cubicBezTo>
                  <a:pt x="104564" y="29516"/>
                  <a:pt x="95632" y="28734"/>
                  <a:pt x="87390" y="26674"/>
                </a:cubicBezTo>
                <a:cubicBezTo>
                  <a:pt x="80529" y="24959"/>
                  <a:pt x="71577" y="23511"/>
                  <a:pt x="68414" y="17186"/>
                </a:cubicBezTo>
                <a:cubicBezTo>
                  <a:pt x="66244" y="12846"/>
                  <a:pt x="66184" y="5812"/>
                  <a:pt x="69912" y="2705"/>
                </a:cubicBezTo>
                <a:cubicBezTo>
                  <a:pt x="74139" y="-818"/>
                  <a:pt x="83930" y="-1218"/>
                  <a:pt x="86391" y="3704"/>
                </a:cubicBezTo>
                <a:cubicBezTo>
                  <a:pt x="90146" y="11215"/>
                  <a:pt x="87689" y="24006"/>
                  <a:pt x="80398" y="28173"/>
                </a:cubicBezTo>
                <a:cubicBezTo>
                  <a:pt x="68507" y="34969"/>
                  <a:pt x="54117" y="20450"/>
                  <a:pt x="40948" y="16687"/>
                </a:cubicBezTo>
                <a:cubicBezTo>
                  <a:pt x="27706" y="12903"/>
                  <a:pt x="12320" y="16026"/>
                  <a:pt x="0" y="2218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5" name="Google Shape;7005;p63"/>
          <p:cNvGrpSpPr/>
          <p:nvPr/>
        </p:nvGrpSpPr>
        <p:grpSpPr>
          <a:xfrm>
            <a:off x="1752926" y="518279"/>
            <a:ext cx="4598504" cy="3104163"/>
            <a:chOff x="-1767744" y="665171"/>
            <a:chExt cx="2160545" cy="1458380"/>
          </a:xfrm>
        </p:grpSpPr>
        <p:grpSp>
          <p:nvGrpSpPr>
            <p:cNvPr id="7006" name="Google Shape;7006;p63"/>
            <p:cNvGrpSpPr/>
            <p:nvPr/>
          </p:nvGrpSpPr>
          <p:grpSpPr>
            <a:xfrm>
              <a:off x="-1175534" y="1724115"/>
              <a:ext cx="351278" cy="351278"/>
              <a:chOff x="-1175534" y="1724115"/>
              <a:chExt cx="351278" cy="351278"/>
            </a:xfrm>
          </p:grpSpPr>
          <p:sp>
            <p:nvSpPr>
              <p:cNvPr id="7007" name="Google Shape;7007;p63"/>
              <p:cNvSpPr/>
              <p:nvPr/>
            </p:nvSpPr>
            <p:spPr>
              <a:xfrm>
                <a:off x="-1115336" y="1784313"/>
                <a:ext cx="269559" cy="269559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30" extrusionOk="0">
                    <a:moveTo>
                      <a:pt x="2325" y="1"/>
                    </a:moveTo>
                    <a:lnTo>
                      <a:pt x="1" y="2325"/>
                    </a:lnTo>
                    <a:cubicBezTo>
                      <a:pt x="91" y="2416"/>
                      <a:pt x="181" y="2484"/>
                      <a:pt x="293" y="2529"/>
                    </a:cubicBezTo>
                    <a:lnTo>
                      <a:pt x="2529" y="294"/>
                    </a:lnTo>
                    <a:cubicBezTo>
                      <a:pt x="2484" y="182"/>
                      <a:pt x="2415" y="91"/>
                      <a:pt x="23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8" name="Google Shape;7008;p63"/>
              <p:cNvSpPr/>
              <p:nvPr/>
            </p:nvSpPr>
            <p:spPr>
              <a:xfrm>
                <a:off x="-1156249" y="1743400"/>
                <a:ext cx="271903" cy="272009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2553" extrusionOk="0">
                    <a:moveTo>
                      <a:pt x="2258" y="0"/>
                    </a:moveTo>
                    <a:lnTo>
                      <a:pt x="0" y="2258"/>
                    </a:lnTo>
                    <a:cubicBezTo>
                      <a:pt x="69" y="2348"/>
                      <a:pt x="136" y="2462"/>
                      <a:pt x="204" y="2552"/>
                    </a:cubicBezTo>
                    <a:lnTo>
                      <a:pt x="2552" y="204"/>
                    </a:lnTo>
                    <a:cubicBezTo>
                      <a:pt x="2462" y="136"/>
                      <a:pt x="2348" y="69"/>
                      <a:pt x="2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9" name="Google Shape;7009;p63"/>
              <p:cNvSpPr/>
              <p:nvPr/>
            </p:nvSpPr>
            <p:spPr>
              <a:xfrm>
                <a:off x="-1060039" y="1839609"/>
                <a:ext cx="235784" cy="23578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2122" y="0"/>
                    </a:moveTo>
                    <a:lnTo>
                      <a:pt x="0" y="2122"/>
                    </a:lnTo>
                    <a:cubicBezTo>
                      <a:pt x="136" y="2167"/>
                      <a:pt x="271" y="2191"/>
                      <a:pt x="406" y="2213"/>
                    </a:cubicBezTo>
                    <a:lnTo>
                      <a:pt x="2212" y="407"/>
                    </a:lnTo>
                    <a:cubicBezTo>
                      <a:pt x="2191" y="271"/>
                      <a:pt x="2167" y="136"/>
                      <a:pt x="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0" name="Google Shape;7010;p63"/>
              <p:cNvSpPr/>
              <p:nvPr/>
            </p:nvSpPr>
            <p:spPr>
              <a:xfrm>
                <a:off x="-1175534" y="1724115"/>
                <a:ext cx="235784" cy="23589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7" y="1"/>
                    </a:moveTo>
                    <a:lnTo>
                      <a:pt x="1" y="1807"/>
                    </a:lnTo>
                    <a:cubicBezTo>
                      <a:pt x="1" y="1942"/>
                      <a:pt x="46" y="2078"/>
                      <a:pt x="91" y="2213"/>
                    </a:cubicBezTo>
                    <a:lnTo>
                      <a:pt x="2213" y="91"/>
                    </a:lnTo>
                    <a:cubicBezTo>
                      <a:pt x="2077" y="46"/>
                      <a:pt x="1942" y="1"/>
                      <a:pt x="18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1" name="Google Shape;7011;p63"/>
              <p:cNvSpPr/>
              <p:nvPr/>
            </p:nvSpPr>
            <p:spPr>
              <a:xfrm>
                <a:off x="-983114" y="1916535"/>
                <a:ext cx="158859" cy="158859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491" extrusionOk="0">
                    <a:moveTo>
                      <a:pt x="1490" y="1"/>
                    </a:moveTo>
                    <a:lnTo>
                      <a:pt x="1" y="1491"/>
                    </a:lnTo>
                    <a:cubicBezTo>
                      <a:pt x="362" y="1445"/>
                      <a:pt x="723" y="1288"/>
                      <a:pt x="994" y="1017"/>
                    </a:cubicBezTo>
                    <a:cubicBezTo>
                      <a:pt x="1288" y="723"/>
                      <a:pt x="1445" y="385"/>
                      <a:pt x="14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2" name="Google Shape;7012;p63"/>
              <p:cNvSpPr/>
              <p:nvPr/>
            </p:nvSpPr>
            <p:spPr>
              <a:xfrm>
                <a:off x="-1175534" y="1724115"/>
                <a:ext cx="156515" cy="15651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9" extrusionOk="0">
                    <a:moveTo>
                      <a:pt x="1469" y="1"/>
                    </a:moveTo>
                    <a:lnTo>
                      <a:pt x="1469" y="1"/>
                    </a:lnTo>
                    <a:cubicBezTo>
                      <a:pt x="1108" y="46"/>
                      <a:pt x="746" y="205"/>
                      <a:pt x="475" y="476"/>
                    </a:cubicBezTo>
                    <a:cubicBezTo>
                      <a:pt x="181" y="747"/>
                      <a:pt x="24" y="1108"/>
                      <a:pt x="1" y="1469"/>
                    </a:cubicBezTo>
                    <a:lnTo>
                      <a:pt x="14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3" name="Google Shape;7013;p63"/>
            <p:cNvSpPr/>
            <p:nvPr/>
          </p:nvSpPr>
          <p:spPr>
            <a:xfrm>
              <a:off x="-1461605" y="665171"/>
              <a:ext cx="1787079" cy="1454233"/>
            </a:xfrm>
            <a:custGeom>
              <a:avLst/>
              <a:gdLst/>
              <a:ahLst/>
              <a:cxnLst/>
              <a:rect l="l" t="t" r="r" b="b"/>
              <a:pathLst>
                <a:path w="16773" h="13649" extrusionOk="0">
                  <a:moveTo>
                    <a:pt x="5410" y="1"/>
                  </a:moveTo>
                  <a:cubicBezTo>
                    <a:pt x="3900" y="1"/>
                    <a:pt x="2411" y="714"/>
                    <a:pt x="1490" y="2039"/>
                  </a:cubicBezTo>
                  <a:cubicBezTo>
                    <a:pt x="0" y="4206"/>
                    <a:pt x="542" y="7164"/>
                    <a:pt x="2686" y="8676"/>
                  </a:cubicBezTo>
                  <a:lnTo>
                    <a:pt x="8645" y="12808"/>
                  </a:lnTo>
                  <a:cubicBezTo>
                    <a:pt x="9471" y="13376"/>
                    <a:pt x="10412" y="13648"/>
                    <a:pt x="11345" y="13648"/>
                  </a:cubicBezTo>
                  <a:cubicBezTo>
                    <a:pt x="12858" y="13648"/>
                    <a:pt x="14347" y="12930"/>
                    <a:pt x="15282" y="11589"/>
                  </a:cubicBezTo>
                  <a:cubicBezTo>
                    <a:pt x="16772" y="9443"/>
                    <a:pt x="16230" y="6463"/>
                    <a:pt x="14063" y="4973"/>
                  </a:cubicBezTo>
                  <a:lnTo>
                    <a:pt x="8103" y="843"/>
                  </a:lnTo>
                  <a:cubicBezTo>
                    <a:pt x="7284" y="274"/>
                    <a:pt x="6343" y="1"/>
                    <a:pt x="5410" y="1"/>
                  </a:cubicBezTo>
                  <a:close/>
                </a:path>
              </a:pathLst>
            </a:custGeom>
            <a:solidFill>
              <a:srgbClr val="EED143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63"/>
            <p:cNvSpPr/>
            <p:nvPr/>
          </p:nvSpPr>
          <p:spPr>
            <a:xfrm>
              <a:off x="-1461605" y="884865"/>
              <a:ext cx="1787079" cy="1015054"/>
            </a:xfrm>
            <a:custGeom>
              <a:avLst/>
              <a:gdLst/>
              <a:ahLst/>
              <a:cxnLst/>
              <a:rect l="l" t="t" r="r" b="b"/>
              <a:pathLst>
                <a:path w="16773" h="9527" extrusionOk="0">
                  <a:moveTo>
                    <a:pt x="4762" y="0"/>
                  </a:moveTo>
                  <a:cubicBezTo>
                    <a:pt x="2122" y="0"/>
                    <a:pt x="0" y="2144"/>
                    <a:pt x="0" y="4762"/>
                  </a:cubicBezTo>
                  <a:cubicBezTo>
                    <a:pt x="0" y="7381"/>
                    <a:pt x="2122" y="9527"/>
                    <a:pt x="4762" y="9527"/>
                  </a:cubicBezTo>
                  <a:lnTo>
                    <a:pt x="12010" y="9527"/>
                  </a:lnTo>
                  <a:cubicBezTo>
                    <a:pt x="14628" y="9527"/>
                    <a:pt x="16772" y="7381"/>
                    <a:pt x="16772" y="4762"/>
                  </a:cubicBezTo>
                  <a:cubicBezTo>
                    <a:pt x="16772" y="2144"/>
                    <a:pt x="14628" y="0"/>
                    <a:pt x="12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63"/>
            <p:cNvSpPr/>
            <p:nvPr/>
          </p:nvSpPr>
          <p:spPr>
            <a:xfrm>
              <a:off x="87337" y="730908"/>
              <a:ext cx="146712" cy="144368"/>
            </a:xfrm>
            <a:custGeom>
              <a:avLst/>
              <a:gdLst/>
              <a:ahLst/>
              <a:cxnLst/>
              <a:rect l="l" t="t" r="r" b="b"/>
              <a:pathLst>
                <a:path w="1377" h="1355" extrusionOk="0">
                  <a:moveTo>
                    <a:pt x="699" y="181"/>
                  </a:moveTo>
                  <a:cubicBezTo>
                    <a:pt x="970" y="181"/>
                    <a:pt x="1196" y="407"/>
                    <a:pt x="1196" y="677"/>
                  </a:cubicBezTo>
                  <a:cubicBezTo>
                    <a:pt x="1196" y="948"/>
                    <a:pt x="970" y="1174"/>
                    <a:pt x="699" y="1174"/>
                  </a:cubicBezTo>
                  <a:cubicBezTo>
                    <a:pt x="407" y="1174"/>
                    <a:pt x="202" y="948"/>
                    <a:pt x="202" y="677"/>
                  </a:cubicBezTo>
                  <a:cubicBezTo>
                    <a:pt x="202" y="407"/>
                    <a:pt x="407" y="181"/>
                    <a:pt x="699" y="181"/>
                  </a:cubicBezTo>
                  <a:close/>
                  <a:moveTo>
                    <a:pt x="699" y="0"/>
                  </a:moveTo>
                  <a:cubicBezTo>
                    <a:pt x="316" y="0"/>
                    <a:pt x="0" y="293"/>
                    <a:pt x="0" y="677"/>
                  </a:cubicBezTo>
                  <a:cubicBezTo>
                    <a:pt x="0" y="1039"/>
                    <a:pt x="316" y="1355"/>
                    <a:pt x="699" y="1355"/>
                  </a:cubicBezTo>
                  <a:cubicBezTo>
                    <a:pt x="1060" y="1355"/>
                    <a:pt x="1376" y="1039"/>
                    <a:pt x="1376" y="677"/>
                  </a:cubicBezTo>
                  <a:cubicBezTo>
                    <a:pt x="1376" y="293"/>
                    <a:pt x="1060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63"/>
            <p:cNvSpPr/>
            <p:nvPr/>
          </p:nvSpPr>
          <p:spPr>
            <a:xfrm>
              <a:off x="-1767744" y="1684742"/>
              <a:ext cx="1695675" cy="269450"/>
            </a:xfrm>
            <a:custGeom>
              <a:avLst/>
              <a:gdLst/>
              <a:ahLst/>
              <a:cxnLst/>
              <a:rect l="l" t="t" r="r" b="b"/>
              <a:pathLst>
                <a:path w="12372" h="1966" extrusionOk="0">
                  <a:moveTo>
                    <a:pt x="994" y="0"/>
                  </a:moveTo>
                  <a:cubicBezTo>
                    <a:pt x="452" y="0"/>
                    <a:pt x="1" y="452"/>
                    <a:pt x="1" y="994"/>
                  </a:cubicBezTo>
                  <a:cubicBezTo>
                    <a:pt x="1" y="1535"/>
                    <a:pt x="452" y="1965"/>
                    <a:pt x="994" y="1965"/>
                  </a:cubicBezTo>
                  <a:lnTo>
                    <a:pt x="11379" y="1965"/>
                  </a:lnTo>
                  <a:cubicBezTo>
                    <a:pt x="11920" y="1965"/>
                    <a:pt x="12372" y="1535"/>
                    <a:pt x="12372" y="994"/>
                  </a:cubicBezTo>
                  <a:cubicBezTo>
                    <a:pt x="12372" y="452"/>
                    <a:pt x="11920" y="0"/>
                    <a:pt x="11379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63"/>
            <p:cNvSpPr/>
            <p:nvPr/>
          </p:nvSpPr>
          <p:spPr>
            <a:xfrm>
              <a:off x="-829158" y="774165"/>
              <a:ext cx="190183" cy="187732"/>
            </a:xfrm>
            <a:custGeom>
              <a:avLst/>
              <a:gdLst/>
              <a:ahLst/>
              <a:cxnLst/>
              <a:rect l="l" t="t" r="r" b="b"/>
              <a:pathLst>
                <a:path w="1785" h="1762" extrusionOk="0">
                  <a:moveTo>
                    <a:pt x="903" y="248"/>
                  </a:moveTo>
                  <a:lnTo>
                    <a:pt x="1535" y="880"/>
                  </a:lnTo>
                  <a:lnTo>
                    <a:pt x="903" y="1512"/>
                  </a:lnTo>
                  <a:lnTo>
                    <a:pt x="271" y="880"/>
                  </a:lnTo>
                  <a:lnTo>
                    <a:pt x="903" y="248"/>
                  </a:lnTo>
                  <a:close/>
                  <a:moveTo>
                    <a:pt x="903" y="1"/>
                  </a:moveTo>
                  <a:lnTo>
                    <a:pt x="0" y="880"/>
                  </a:lnTo>
                  <a:lnTo>
                    <a:pt x="903" y="1761"/>
                  </a:lnTo>
                  <a:lnTo>
                    <a:pt x="1785" y="880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63"/>
            <p:cNvSpPr/>
            <p:nvPr/>
          </p:nvSpPr>
          <p:spPr>
            <a:xfrm>
              <a:off x="-494715" y="1998361"/>
              <a:ext cx="165891" cy="125190"/>
            </a:xfrm>
            <a:custGeom>
              <a:avLst/>
              <a:gdLst/>
              <a:ahLst/>
              <a:cxnLst/>
              <a:rect l="l" t="t" r="r" b="b"/>
              <a:pathLst>
                <a:path w="1557" h="1175" extrusionOk="0">
                  <a:moveTo>
                    <a:pt x="768" y="340"/>
                  </a:moveTo>
                  <a:lnTo>
                    <a:pt x="1196" y="994"/>
                  </a:lnTo>
                  <a:lnTo>
                    <a:pt x="338" y="994"/>
                  </a:lnTo>
                  <a:lnTo>
                    <a:pt x="768" y="340"/>
                  </a:lnTo>
                  <a:close/>
                  <a:moveTo>
                    <a:pt x="768" y="0"/>
                  </a:moveTo>
                  <a:lnTo>
                    <a:pt x="0" y="1174"/>
                  </a:lnTo>
                  <a:lnTo>
                    <a:pt x="1557" y="1174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19" name="Google Shape;7019;p63"/>
            <p:cNvGrpSpPr/>
            <p:nvPr/>
          </p:nvGrpSpPr>
          <p:grpSpPr>
            <a:xfrm>
              <a:off x="277199" y="1260008"/>
              <a:ext cx="115601" cy="113044"/>
              <a:chOff x="277199" y="1260008"/>
              <a:chExt cx="115601" cy="113044"/>
            </a:xfrm>
          </p:grpSpPr>
          <p:sp>
            <p:nvSpPr>
              <p:cNvPr id="7020" name="Google Shape;7020;p63"/>
              <p:cNvSpPr/>
              <p:nvPr/>
            </p:nvSpPr>
            <p:spPr>
              <a:xfrm>
                <a:off x="325357" y="1260008"/>
                <a:ext cx="19285" cy="113044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181" y="106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1" name="Google Shape;7021;p63"/>
              <p:cNvSpPr/>
              <p:nvPr/>
            </p:nvSpPr>
            <p:spPr>
              <a:xfrm>
                <a:off x="277199" y="1305609"/>
                <a:ext cx="115601" cy="2184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05" extrusionOk="0">
                    <a:moveTo>
                      <a:pt x="1" y="1"/>
                    </a:moveTo>
                    <a:lnTo>
                      <a:pt x="1" y="205"/>
                    </a:lnTo>
                    <a:lnTo>
                      <a:pt x="1084" y="205"/>
                    </a:lnTo>
                    <a:lnTo>
                      <a:pt x="1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2" name="Google Shape;7022;p63"/>
            <p:cNvGrpSpPr/>
            <p:nvPr/>
          </p:nvGrpSpPr>
          <p:grpSpPr>
            <a:xfrm>
              <a:off x="-1553020" y="824561"/>
              <a:ext cx="351278" cy="351278"/>
              <a:chOff x="-1553020" y="824561"/>
              <a:chExt cx="351278" cy="351278"/>
            </a:xfrm>
          </p:grpSpPr>
          <p:sp>
            <p:nvSpPr>
              <p:cNvPr id="7023" name="Google Shape;7023;p63"/>
              <p:cNvSpPr/>
              <p:nvPr/>
            </p:nvSpPr>
            <p:spPr>
              <a:xfrm>
                <a:off x="-1493036" y="884865"/>
                <a:ext cx="269559" cy="269452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29" extrusionOk="0">
                    <a:moveTo>
                      <a:pt x="2327" y="0"/>
                    </a:moveTo>
                    <a:lnTo>
                      <a:pt x="1" y="2324"/>
                    </a:lnTo>
                    <a:cubicBezTo>
                      <a:pt x="91" y="2415"/>
                      <a:pt x="181" y="2483"/>
                      <a:pt x="295" y="2528"/>
                    </a:cubicBezTo>
                    <a:lnTo>
                      <a:pt x="2529" y="293"/>
                    </a:lnTo>
                    <a:cubicBezTo>
                      <a:pt x="2484" y="181"/>
                      <a:pt x="2417" y="90"/>
                      <a:pt x="2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4" name="Google Shape;7024;p63"/>
              <p:cNvSpPr/>
              <p:nvPr/>
            </p:nvSpPr>
            <p:spPr>
              <a:xfrm>
                <a:off x="-1531498" y="843845"/>
                <a:ext cx="269452" cy="272009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53" extrusionOk="0">
                    <a:moveTo>
                      <a:pt x="2236" y="0"/>
                    </a:moveTo>
                    <a:lnTo>
                      <a:pt x="0" y="2258"/>
                    </a:lnTo>
                    <a:cubicBezTo>
                      <a:pt x="46" y="2348"/>
                      <a:pt x="114" y="2462"/>
                      <a:pt x="205" y="2552"/>
                    </a:cubicBezTo>
                    <a:lnTo>
                      <a:pt x="2529" y="204"/>
                    </a:lnTo>
                    <a:cubicBezTo>
                      <a:pt x="2439" y="136"/>
                      <a:pt x="2348" y="69"/>
                      <a:pt x="2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5" name="Google Shape;7025;p63"/>
              <p:cNvSpPr/>
              <p:nvPr/>
            </p:nvSpPr>
            <p:spPr>
              <a:xfrm>
                <a:off x="-1437633" y="940055"/>
                <a:ext cx="235891" cy="23578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2123" y="0"/>
                    </a:moveTo>
                    <a:lnTo>
                      <a:pt x="1" y="2122"/>
                    </a:lnTo>
                    <a:cubicBezTo>
                      <a:pt x="136" y="2168"/>
                      <a:pt x="272" y="2191"/>
                      <a:pt x="407" y="2213"/>
                    </a:cubicBezTo>
                    <a:lnTo>
                      <a:pt x="2213" y="407"/>
                    </a:lnTo>
                    <a:cubicBezTo>
                      <a:pt x="2190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6" name="Google Shape;7026;p63"/>
              <p:cNvSpPr/>
              <p:nvPr/>
            </p:nvSpPr>
            <p:spPr>
              <a:xfrm>
                <a:off x="-1553020" y="824561"/>
                <a:ext cx="235784" cy="23589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6" y="1"/>
                    </a:moveTo>
                    <a:lnTo>
                      <a:pt x="0" y="1807"/>
                    </a:lnTo>
                    <a:cubicBezTo>
                      <a:pt x="22" y="1942"/>
                      <a:pt x="45" y="2078"/>
                      <a:pt x="90" y="2213"/>
                    </a:cubicBezTo>
                    <a:lnTo>
                      <a:pt x="2213" y="91"/>
                    </a:lnTo>
                    <a:cubicBezTo>
                      <a:pt x="2077" y="46"/>
                      <a:pt x="1942" y="1"/>
                      <a:pt x="18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7" name="Google Shape;7027;p63"/>
              <p:cNvSpPr/>
              <p:nvPr/>
            </p:nvSpPr>
            <p:spPr>
              <a:xfrm>
                <a:off x="-1358364" y="1016980"/>
                <a:ext cx="156621" cy="158859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491" extrusionOk="0">
                    <a:moveTo>
                      <a:pt x="1469" y="1"/>
                    </a:moveTo>
                    <a:lnTo>
                      <a:pt x="1" y="1491"/>
                    </a:lnTo>
                    <a:cubicBezTo>
                      <a:pt x="362" y="1446"/>
                      <a:pt x="702" y="1288"/>
                      <a:pt x="994" y="1017"/>
                    </a:cubicBezTo>
                    <a:cubicBezTo>
                      <a:pt x="1265" y="723"/>
                      <a:pt x="1424" y="385"/>
                      <a:pt x="1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8" name="Google Shape;7028;p63"/>
              <p:cNvSpPr/>
              <p:nvPr/>
            </p:nvSpPr>
            <p:spPr>
              <a:xfrm>
                <a:off x="-1553020" y="824561"/>
                <a:ext cx="156302" cy="15651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69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105" y="46"/>
                      <a:pt x="768" y="205"/>
                      <a:pt x="473" y="476"/>
                    </a:cubicBezTo>
                    <a:cubicBezTo>
                      <a:pt x="202" y="747"/>
                      <a:pt x="45" y="1108"/>
                      <a:pt x="0" y="1469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29" name="Google Shape;7029;p63"/>
            <p:cNvSpPr/>
            <p:nvPr/>
          </p:nvSpPr>
          <p:spPr>
            <a:xfrm>
              <a:off x="-1622913" y="1539914"/>
              <a:ext cx="375358" cy="65206"/>
            </a:xfrm>
            <a:custGeom>
              <a:avLst/>
              <a:gdLst/>
              <a:ahLst/>
              <a:cxnLst/>
              <a:rect l="l" t="t" r="r" b="b"/>
              <a:pathLst>
                <a:path w="3523" h="612" extrusionOk="0">
                  <a:moveTo>
                    <a:pt x="746" y="1"/>
                  </a:moveTo>
                  <a:lnTo>
                    <a:pt x="407" y="341"/>
                  </a:lnTo>
                  <a:lnTo>
                    <a:pt x="114" y="70"/>
                  </a:lnTo>
                  <a:lnTo>
                    <a:pt x="1" y="205"/>
                  </a:lnTo>
                  <a:lnTo>
                    <a:pt x="407" y="611"/>
                  </a:lnTo>
                  <a:lnTo>
                    <a:pt x="746" y="272"/>
                  </a:lnTo>
                  <a:lnTo>
                    <a:pt x="1084" y="611"/>
                  </a:lnTo>
                  <a:lnTo>
                    <a:pt x="1424" y="272"/>
                  </a:lnTo>
                  <a:lnTo>
                    <a:pt x="1761" y="611"/>
                  </a:lnTo>
                  <a:lnTo>
                    <a:pt x="2101" y="272"/>
                  </a:lnTo>
                  <a:lnTo>
                    <a:pt x="2439" y="611"/>
                  </a:lnTo>
                  <a:lnTo>
                    <a:pt x="2778" y="272"/>
                  </a:lnTo>
                  <a:lnTo>
                    <a:pt x="3116" y="611"/>
                  </a:lnTo>
                  <a:lnTo>
                    <a:pt x="3522" y="205"/>
                  </a:lnTo>
                  <a:lnTo>
                    <a:pt x="3410" y="70"/>
                  </a:lnTo>
                  <a:lnTo>
                    <a:pt x="3116" y="341"/>
                  </a:lnTo>
                  <a:lnTo>
                    <a:pt x="2778" y="1"/>
                  </a:lnTo>
                  <a:lnTo>
                    <a:pt x="2439" y="341"/>
                  </a:lnTo>
                  <a:lnTo>
                    <a:pt x="2101" y="1"/>
                  </a:lnTo>
                  <a:lnTo>
                    <a:pt x="1761" y="341"/>
                  </a:lnTo>
                  <a:lnTo>
                    <a:pt x="1424" y="1"/>
                  </a:lnTo>
                  <a:lnTo>
                    <a:pt x="1084" y="341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63"/>
            <p:cNvSpPr/>
            <p:nvPr/>
          </p:nvSpPr>
          <p:spPr>
            <a:xfrm>
              <a:off x="-26927" y="1733130"/>
              <a:ext cx="375251" cy="64992"/>
            </a:xfrm>
            <a:custGeom>
              <a:avLst/>
              <a:gdLst/>
              <a:ahLst/>
              <a:cxnLst/>
              <a:rect l="l" t="t" r="r" b="b"/>
              <a:pathLst>
                <a:path w="3522" h="610" extrusionOk="0">
                  <a:moveTo>
                    <a:pt x="744" y="1"/>
                  </a:moveTo>
                  <a:lnTo>
                    <a:pt x="406" y="338"/>
                  </a:lnTo>
                  <a:lnTo>
                    <a:pt x="112" y="67"/>
                  </a:lnTo>
                  <a:lnTo>
                    <a:pt x="0" y="203"/>
                  </a:lnTo>
                  <a:lnTo>
                    <a:pt x="406" y="609"/>
                  </a:lnTo>
                  <a:lnTo>
                    <a:pt x="744" y="271"/>
                  </a:lnTo>
                  <a:lnTo>
                    <a:pt x="1084" y="609"/>
                  </a:lnTo>
                  <a:lnTo>
                    <a:pt x="1421" y="271"/>
                  </a:lnTo>
                  <a:lnTo>
                    <a:pt x="1761" y="609"/>
                  </a:lnTo>
                  <a:lnTo>
                    <a:pt x="2099" y="271"/>
                  </a:lnTo>
                  <a:lnTo>
                    <a:pt x="2438" y="609"/>
                  </a:lnTo>
                  <a:lnTo>
                    <a:pt x="2776" y="271"/>
                  </a:lnTo>
                  <a:lnTo>
                    <a:pt x="3115" y="609"/>
                  </a:lnTo>
                  <a:lnTo>
                    <a:pt x="3522" y="203"/>
                  </a:lnTo>
                  <a:lnTo>
                    <a:pt x="3386" y="67"/>
                  </a:lnTo>
                  <a:lnTo>
                    <a:pt x="3115" y="338"/>
                  </a:lnTo>
                  <a:lnTo>
                    <a:pt x="2776" y="1"/>
                  </a:lnTo>
                  <a:lnTo>
                    <a:pt x="2438" y="338"/>
                  </a:lnTo>
                  <a:lnTo>
                    <a:pt x="2099" y="1"/>
                  </a:lnTo>
                  <a:lnTo>
                    <a:pt x="1761" y="338"/>
                  </a:lnTo>
                  <a:lnTo>
                    <a:pt x="1421" y="1"/>
                  </a:lnTo>
                  <a:lnTo>
                    <a:pt x="1084" y="338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1" name="Google Shape;7031;p63"/>
          <p:cNvSpPr txBox="1">
            <a:spLocks noGrp="1"/>
          </p:cNvSpPr>
          <p:nvPr>
            <p:ph type="title"/>
          </p:nvPr>
        </p:nvSpPr>
        <p:spPr>
          <a:xfrm>
            <a:off x="1831590" y="2688437"/>
            <a:ext cx="35208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Conversation</a:t>
            </a:r>
            <a:endParaRPr sz="3200" dirty="0"/>
          </a:p>
        </p:txBody>
      </p:sp>
      <p:sp>
        <p:nvSpPr>
          <p:cNvPr id="7032" name="Google Shape;7032;p63"/>
          <p:cNvSpPr txBox="1">
            <a:spLocks noGrp="1"/>
          </p:cNvSpPr>
          <p:nvPr>
            <p:ph type="title" idx="2"/>
          </p:nvPr>
        </p:nvSpPr>
        <p:spPr>
          <a:xfrm>
            <a:off x="3259206" y="1276910"/>
            <a:ext cx="2052300" cy="17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1" name="سهم إلى اليسار 30"/>
          <p:cNvSpPr/>
          <p:nvPr/>
        </p:nvSpPr>
        <p:spPr>
          <a:xfrm>
            <a:off x="1606200" y="3658706"/>
            <a:ext cx="4896544" cy="1059582"/>
          </a:xfrm>
          <a:prstGeom prst="lef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Google Shape;3880;p43"/>
          <p:cNvSpPr txBox="1">
            <a:spLocks/>
          </p:cNvSpPr>
          <p:nvPr/>
        </p:nvSpPr>
        <p:spPr>
          <a:xfrm>
            <a:off x="2149710" y="3923048"/>
            <a:ext cx="4246485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dirty="0" smtClean="0"/>
              <a:t>Open your student’s book p.11</a:t>
            </a:r>
            <a:endParaRPr lang="en-US" dirty="0"/>
          </a:p>
        </p:txBody>
      </p:sp>
      <p:pic>
        <p:nvPicPr>
          <p:cNvPr id="30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4B32069B-DDD8-40A6-B36C-4F9C9CFA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587">
            <a:off x="6521042" y="2435193"/>
            <a:ext cx="1811353" cy="237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6480;p55"/>
          <p:cNvGrpSpPr/>
          <p:nvPr/>
        </p:nvGrpSpPr>
        <p:grpSpPr>
          <a:xfrm>
            <a:off x="6825257" y="1396838"/>
            <a:ext cx="2235897" cy="1544217"/>
            <a:chOff x="3495108" y="1641785"/>
            <a:chExt cx="2235897" cy="1544217"/>
          </a:xfrm>
        </p:grpSpPr>
        <p:sp>
          <p:nvSpPr>
            <p:cNvPr id="189" name="Google Shape;6481;p55"/>
            <p:cNvSpPr/>
            <p:nvPr/>
          </p:nvSpPr>
          <p:spPr>
            <a:xfrm>
              <a:off x="5269429" y="2188754"/>
              <a:ext cx="204626" cy="204626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59"/>
                  </a:moveTo>
                  <a:cubicBezTo>
                    <a:pt x="587" y="159"/>
                    <a:pt x="723" y="295"/>
                    <a:pt x="723" y="452"/>
                  </a:cubicBezTo>
                  <a:cubicBezTo>
                    <a:pt x="723" y="587"/>
                    <a:pt x="587" y="723"/>
                    <a:pt x="452" y="723"/>
                  </a:cubicBezTo>
                  <a:cubicBezTo>
                    <a:pt x="295" y="723"/>
                    <a:pt x="159" y="587"/>
                    <a:pt x="159" y="452"/>
                  </a:cubicBezTo>
                  <a:cubicBezTo>
                    <a:pt x="159" y="295"/>
                    <a:pt x="295" y="159"/>
                    <a:pt x="452" y="159"/>
                  </a:cubicBezTo>
                  <a:close/>
                  <a:moveTo>
                    <a:pt x="452" y="0"/>
                  </a:moveTo>
                  <a:cubicBezTo>
                    <a:pt x="204" y="0"/>
                    <a:pt x="0" y="204"/>
                    <a:pt x="0" y="452"/>
                  </a:cubicBezTo>
                  <a:cubicBezTo>
                    <a:pt x="0" y="677"/>
                    <a:pt x="204" y="881"/>
                    <a:pt x="452" y="881"/>
                  </a:cubicBezTo>
                  <a:cubicBezTo>
                    <a:pt x="677" y="881"/>
                    <a:pt x="881" y="677"/>
                    <a:pt x="881" y="452"/>
                  </a:cubicBezTo>
                  <a:cubicBezTo>
                    <a:pt x="881" y="204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82;p55"/>
            <p:cNvSpPr/>
            <p:nvPr/>
          </p:nvSpPr>
          <p:spPr>
            <a:xfrm>
              <a:off x="3622906" y="2105279"/>
              <a:ext cx="169812" cy="169427"/>
            </a:xfrm>
            <a:custGeom>
              <a:avLst/>
              <a:gdLst/>
              <a:ahLst/>
              <a:cxnLst/>
              <a:rect l="l" t="t" r="r" b="b"/>
              <a:pathLst>
                <a:path w="883" h="881" extrusionOk="0">
                  <a:moveTo>
                    <a:pt x="431" y="182"/>
                  </a:moveTo>
                  <a:cubicBezTo>
                    <a:pt x="588" y="182"/>
                    <a:pt x="723" y="293"/>
                    <a:pt x="723" y="452"/>
                  </a:cubicBezTo>
                  <a:cubicBezTo>
                    <a:pt x="723" y="588"/>
                    <a:pt x="588" y="723"/>
                    <a:pt x="431" y="723"/>
                  </a:cubicBezTo>
                  <a:cubicBezTo>
                    <a:pt x="295" y="723"/>
                    <a:pt x="160" y="588"/>
                    <a:pt x="160" y="452"/>
                  </a:cubicBezTo>
                  <a:cubicBezTo>
                    <a:pt x="160" y="293"/>
                    <a:pt x="295" y="182"/>
                    <a:pt x="431" y="182"/>
                  </a:cubicBezTo>
                  <a:close/>
                  <a:moveTo>
                    <a:pt x="431" y="1"/>
                  </a:moveTo>
                  <a:cubicBezTo>
                    <a:pt x="205" y="1"/>
                    <a:pt x="1" y="203"/>
                    <a:pt x="1" y="452"/>
                  </a:cubicBezTo>
                  <a:cubicBezTo>
                    <a:pt x="1" y="678"/>
                    <a:pt x="205" y="880"/>
                    <a:pt x="431" y="880"/>
                  </a:cubicBezTo>
                  <a:cubicBezTo>
                    <a:pt x="678" y="880"/>
                    <a:pt x="882" y="678"/>
                    <a:pt x="882" y="452"/>
                  </a:cubicBezTo>
                  <a:cubicBezTo>
                    <a:pt x="882" y="203"/>
                    <a:pt x="678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83;p55"/>
            <p:cNvSpPr/>
            <p:nvPr/>
          </p:nvSpPr>
          <p:spPr>
            <a:xfrm>
              <a:off x="3720381" y="1641785"/>
              <a:ext cx="330372" cy="335476"/>
            </a:xfrm>
            <a:custGeom>
              <a:avLst/>
              <a:gdLst/>
              <a:ahLst/>
              <a:cxnLst/>
              <a:rect l="l" t="t" r="r" b="b"/>
              <a:pathLst>
                <a:path w="1424" h="1446" extrusionOk="0">
                  <a:moveTo>
                    <a:pt x="722" y="1"/>
                  </a:moveTo>
                  <a:cubicBezTo>
                    <a:pt x="316" y="1"/>
                    <a:pt x="0" y="317"/>
                    <a:pt x="0" y="723"/>
                  </a:cubicBezTo>
                  <a:cubicBezTo>
                    <a:pt x="0" y="1106"/>
                    <a:pt x="316" y="1446"/>
                    <a:pt x="722" y="1446"/>
                  </a:cubicBezTo>
                  <a:cubicBezTo>
                    <a:pt x="1107" y="1446"/>
                    <a:pt x="1423" y="1106"/>
                    <a:pt x="1423" y="723"/>
                  </a:cubicBezTo>
                  <a:cubicBezTo>
                    <a:pt x="1423" y="317"/>
                    <a:pt x="1107" y="1"/>
                    <a:pt x="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84;p55"/>
            <p:cNvSpPr/>
            <p:nvPr/>
          </p:nvSpPr>
          <p:spPr>
            <a:xfrm>
              <a:off x="4285165" y="2805122"/>
              <a:ext cx="1445840" cy="178410"/>
            </a:xfrm>
            <a:custGeom>
              <a:avLst/>
              <a:gdLst/>
              <a:ahLst/>
              <a:cxnLst/>
              <a:rect l="l" t="t" r="r" b="b"/>
              <a:pathLst>
                <a:path w="6232" h="769" extrusionOk="0">
                  <a:moveTo>
                    <a:pt x="678" y="1"/>
                  </a:moveTo>
                  <a:lnTo>
                    <a:pt x="1" y="588"/>
                  </a:lnTo>
                  <a:lnTo>
                    <a:pt x="113" y="723"/>
                  </a:lnTo>
                  <a:lnTo>
                    <a:pt x="678" y="203"/>
                  </a:lnTo>
                  <a:lnTo>
                    <a:pt x="1287" y="768"/>
                  </a:lnTo>
                  <a:lnTo>
                    <a:pt x="1897" y="203"/>
                  </a:lnTo>
                  <a:lnTo>
                    <a:pt x="2506" y="768"/>
                  </a:lnTo>
                  <a:lnTo>
                    <a:pt x="3116" y="203"/>
                  </a:lnTo>
                  <a:lnTo>
                    <a:pt x="3725" y="768"/>
                  </a:lnTo>
                  <a:lnTo>
                    <a:pt x="4335" y="203"/>
                  </a:lnTo>
                  <a:lnTo>
                    <a:pt x="4944" y="768"/>
                  </a:lnTo>
                  <a:lnTo>
                    <a:pt x="5554" y="203"/>
                  </a:lnTo>
                  <a:lnTo>
                    <a:pt x="6118" y="723"/>
                  </a:lnTo>
                  <a:lnTo>
                    <a:pt x="6232" y="588"/>
                  </a:lnTo>
                  <a:lnTo>
                    <a:pt x="5554" y="1"/>
                  </a:lnTo>
                  <a:lnTo>
                    <a:pt x="4944" y="543"/>
                  </a:lnTo>
                  <a:lnTo>
                    <a:pt x="4335" y="1"/>
                  </a:lnTo>
                  <a:lnTo>
                    <a:pt x="3725" y="543"/>
                  </a:lnTo>
                  <a:lnTo>
                    <a:pt x="3116" y="1"/>
                  </a:lnTo>
                  <a:lnTo>
                    <a:pt x="2506" y="543"/>
                  </a:lnTo>
                  <a:lnTo>
                    <a:pt x="1897" y="1"/>
                  </a:lnTo>
                  <a:lnTo>
                    <a:pt x="1287" y="543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85;p55"/>
            <p:cNvSpPr/>
            <p:nvPr/>
          </p:nvSpPr>
          <p:spPr>
            <a:xfrm>
              <a:off x="4801868" y="1772918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0"/>
                  </a:moveTo>
                  <a:cubicBezTo>
                    <a:pt x="23" y="0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86;p55"/>
            <p:cNvSpPr/>
            <p:nvPr/>
          </p:nvSpPr>
          <p:spPr>
            <a:xfrm>
              <a:off x="4635695" y="1772918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0"/>
                  </a:moveTo>
                  <a:cubicBezTo>
                    <a:pt x="22" y="0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87;p55"/>
            <p:cNvSpPr/>
            <p:nvPr/>
          </p:nvSpPr>
          <p:spPr>
            <a:xfrm>
              <a:off x="4962395" y="1939091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88;p55"/>
            <p:cNvSpPr/>
            <p:nvPr/>
          </p:nvSpPr>
          <p:spPr>
            <a:xfrm>
              <a:off x="4801868" y="1939091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89;p55"/>
            <p:cNvSpPr/>
            <p:nvPr/>
          </p:nvSpPr>
          <p:spPr>
            <a:xfrm>
              <a:off x="4635695" y="1939091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90;p55"/>
            <p:cNvSpPr/>
            <p:nvPr/>
          </p:nvSpPr>
          <p:spPr>
            <a:xfrm>
              <a:off x="5128568" y="2105264"/>
              <a:ext cx="44673" cy="39027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2" y="136"/>
                    <a:pt x="182" y="91"/>
                  </a:cubicBezTo>
                  <a:cubicBezTo>
                    <a:pt x="182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91;p55"/>
            <p:cNvSpPr/>
            <p:nvPr/>
          </p:nvSpPr>
          <p:spPr>
            <a:xfrm>
              <a:off x="4962395" y="2105264"/>
              <a:ext cx="44673" cy="39027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1" y="136"/>
                    <a:pt x="181" y="91"/>
                  </a:cubicBezTo>
                  <a:cubicBezTo>
                    <a:pt x="181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92;p55"/>
            <p:cNvSpPr/>
            <p:nvPr/>
          </p:nvSpPr>
          <p:spPr>
            <a:xfrm>
              <a:off x="4801868" y="2105264"/>
              <a:ext cx="39027" cy="3902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8" y="1"/>
                  </a:moveTo>
                  <a:cubicBezTo>
                    <a:pt x="23" y="1"/>
                    <a:pt x="1" y="23"/>
                    <a:pt x="1" y="91"/>
                  </a:cubicBezTo>
                  <a:cubicBezTo>
                    <a:pt x="1" y="136"/>
                    <a:pt x="23" y="158"/>
                    <a:pt x="68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93;p55"/>
            <p:cNvSpPr/>
            <p:nvPr/>
          </p:nvSpPr>
          <p:spPr>
            <a:xfrm>
              <a:off x="4635695" y="2105264"/>
              <a:ext cx="38782" cy="39027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91" y="1"/>
                  </a:moveTo>
                  <a:cubicBezTo>
                    <a:pt x="22" y="1"/>
                    <a:pt x="1" y="23"/>
                    <a:pt x="1" y="91"/>
                  </a:cubicBezTo>
                  <a:cubicBezTo>
                    <a:pt x="1" y="136"/>
                    <a:pt x="22" y="158"/>
                    <a:pt x="91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94;p55"/>
            <p:cNvSpPr/>
            <p:nvPr/>
          </p:nvSpPr>
          <p:spPr>
            <a:xfrm>
              <a:off x="5294986" y="2271682"/>
              <a:ext cx="44427" cy="38782"/>
            </a:xfrm>
            <a:custGeom>
              <a:avLst/>
              <a:gdLst/>
              <a:ahLst/>
              <a:cxnLst/>
              <a:rect l="l" t="t" r="r" b="b"/>
              <a:pathLst>
                <a:path w="181" h="158" extrusionOk="0">
                  <a:moveTo>
                    <a:pt x="91" y="0"/>
                  </a:moveTo>
                  <a:cubicBezTo>
                    <a:pt x="45" y="0"/>
                    <a:pt x="0" y="22"/>
                    <a:pt x="0" y="67"/>
                  </a:cubicBezTo>
                  <a:cubicBezTo>
                    <a:pt x="0" y="136"/>
                    <a:pt x="45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95;p55"/>
            <p:cNvSpPr/>
            <p:nvPr/>
          </p:nvSpPr>
          <p:spPr>
            <a:xfrm>
              <a:off x="5128568" y="2271682"/>
              <a:ext cx="44673" cy="38782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2" y="136"/>
                    <a:pt x="182" y="67"/>
                  </a:cubicBezTo>
                  <a:cubicBezTo>
                    <a:pt x="182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96;p55"/>
            <p:cNvSpPr/>
            <p:nvPr/>
          </p:nvSpPr>
          <p:spPr>
            <a:xfrm>
              <a:off x="4962395" y="2271682"/>
              <a:ext cx="44673" cy="38782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97;p55"/>
            <p:cNvSpPr/>
            <p:nvPr/>
          </p:nvSpPr>
          <p:spPr>
            <a:xfrm>
              <a:off x="4801868" y="2271682"/>
              <a:ext cx="39027" cy="38782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68" y="0"/>
                  </a:moveTo>
                  <a:cubicBezTo>
                    <a:pt x="23" y="0"/>
                    <a:pt x="1" y="22"/>
                    <a:pt x="1" y="67"/>
                  </a:cubicBezTo>
                  <a:cubicBezTo>
                    <a:pt x="1" y="136"/>
                    <a:pt x="23" y="157"/>
                    <a:pt x="68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98;p55"/>
            <p:cNvSpPr/>
            <p:nvPr/>
          </p:nvSpPr>
          <p:spPr>
            <a:xfrm>
              <a:off x="4635695" y="2271682"/>
              <a:ext cx="38782" cy="38782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91" y="0"/>
                  </a:moveTo>
                  <a:cubicBezTo>
                    <a:pt x="22" y="0"/>
                    <a:pt x="1" y="22"/>
                    <a:pt x="1" y="67"/>
                  </a:cubicBezTo>
                  <a:cubicBezTo>
                    <a:pt x="1" y="136"/>
                    <a:pt x="22" y="157"/>
                    <a:pt x="91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99;p55"/>
            <p:cNvSpPr/>
            <p:nvPr/>
          </p:nvSpPr>
          <p:spPr>
            <a:xfrm>
              <a:off x="5294986" y="2431964"/>
              <a:ext cx="44427" cy="44673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91" y="1"/>
                  </a:moveTo>
                  <a:cubicBezTo>
                    <a:pt x="45" y="1"/>
                    <a:pt x="0" y="46"/>
                    <a:pt x="0" y="91"/>
                  </a:cubicBezTo>
                  <a:cubicBezTo>
                    <a:pt x="0" y="160"/>
                    <a:pt x="45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500;p55"/>
            <p:cNvSpPr/>
            <p:nvPr/>
          </p:nvSpPr>
          <p:spPr>
            <a:xfrm>
              <a:off x="5128568" y="2431964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2" y="160"/>
                    <a:pt x="182" y="91"/>
                  </a:cubicBezTo>
                  <a:cubicBezTo>
                    <a:pt x="182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501;p55"/>
            <p:cNvSpPr/>
            <p:nvPr/>
          </p:nvSpPr>
          <p:spPr>
            <a:xfrm>
              <a:off x="4962395" y="2431964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502;p55"/>
            <p:cNvSpPr/>
            <p:nvPr/>
          </p:nvSpPr>
          <p:spPr>
            <a:xfrm>
              <a:off x="4801868" y="2431964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60"/>
                    <a:pt x="23" y="182"/>
                    <a:pt x="68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503;p55"/>
            <p:cNvSpPr/>
            <p:nvPr/>
          </p:nvSpPr>
          <p:spPr>
            <a:xfrm>
              <a:off x="4635695" y="2431964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60"/>
                    <a:pt x="22" y="182"/>
                    <a:pt x="91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504;p55"/>
            <p:cNvSpPr/>
            <p:nvPr/>
          </p:nvSpPr>
          <p:spPr>
            <a:xfrm>
              <a:off x="5294986" y="2598382"/>
              <a:ext cx="44427" cy="44427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91" y="0"/>
                  </a:moveTo>
                  <a:cubicBezTo>
                    <a:pt x="45" y="0"/>
                    <a:pt x="0" y="45"/>
                    <a:pt x="0" y="90"/>
                  </a:cubicBezTo>
                  <a:cubicBezTo>
                    <a:pt x="0" y="136"/>
                    <a:pt x="45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505;p55"/>
            <p:cNvSpPr/>
            <p:nvPr/>
          </p:nvSpPr>
          <p:spPr>
            <a:xfrm>
              <a:off x="5128568" y="2598382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2" y="136"/>
                    <a:pt x="182" y="90"/>
                  </a:cubicBezTo>
                  <a:cubicBezTo>
                    <a:pt x="182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506;p55"/>
            <p:cNvSpPr/>
            <p:nvPr/>
          </p:nvSpPr>
          <p:spPr>
            <a:xfrm>
              <a:off x="4962395" y="2598382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507;p55"/>
            <p:cNvSpPr/>
            <p:nvPr/>
          </p:nvSpPr>
          <p:spPr>
            <a:xfrm>
              <a:off x="4801868" y="2598382"/>
              <a:ext cx="39027" cy="44427"/>
            </a:xfrm>
            <a:custGeom>
              <a:avLst/>
              <a:gdLst/>
              <a:ahLst/>
              <a:cxnLst/>
              <a:rect l="l" t="t" r="r" b="b"/>
              <a:pathLst>
                <a:path w="159" h="181" extrusionOk="0">
                  <a:moveTo>
                    <a:pt x="68" y="0"/>
                  </a:moveTo>
                  <a:cubicBezTo>
                    <a:pt x="23" y="0"/>
                    <a:pt x="1" y="45"/>
                    <a:pt x="1" y="90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508;p55"/>
            <p:cNvSpPr/>
            <p:nvPr/>
          </p:nvSpPr>
          <p:spPr>
            <a:xfrm>
              <a:off x="4635695" y="2598382"/>
              <a:ext cx="38782" cy="44427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509;p55"/>
            <p:cNvSpPr/>
            <p:nvPr/>
          </p:nvSpPr>
          <p:spPr>
            <a:xfrm>
              <a:off x="3882150" y="1767027"/>
              <a:ext cx="1468312" cy="1418975"/>
            </a:xfrm>
            <a:custGeom>
              <a:avLst/>
              <a:gdLst/>
              <a:ahLst/>
              <a:cxnLst/>
              <a:rect l="l" t="t" r="r" b="b"/>
              <a:pathLst>
                <a:path w="5982" h="5781" extrusionOk="0">
                  <a:moveTo>
                    <a:pt x="1" y="1"/>
                  </a:moveTo>
                  <a:lnTo>
                    <a:pt x="1" y="5488"/>
                  </a:lnTo>
                  <a:lnTo>
                    <a:pt x="1693" y="5488"/>
                  </a:lnTo>
                  <a:lnTo>
                    <a:pt x="1693" y="5780"/>
                  </a:lnTo>
                  <a:lnTo>
                    <a:pt x="3318" y="5488"/>
                  </a:lnTo>
                  <a:lnTo>
                    <a:pt x="5982" y="5488"/>
                  </a:lnTo>
                  <a:lnTo>
                    <a:pt x="5982" y="1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6510;p55"/>
            <p:cNvGrpSpPr/>
            <p:nvPr/>
          </p:nvGrpSpPr>
          <p:grpSpPr>
            <a:xfrm>
              <a:off x="3495108" y="2847241"/>
              <a:ext cx="225275" cy="220171"/>
              <a:chOff x="5387475" y="3939240"/>
              <a:chExt cx="185595" cy="181389"/>
            </a:xfrm>
          </p:grpSpPr>
          <p:sp>
            <p:nvSpPr>
              <p:cNvPr id="219" name="Google Shape;6511;p55"/>
              <p:cNvSpPr/>
              <p:nvPr/>
            </p:nvSpPr>
            <p:spPr>
              <a:xfrm>
                <a:off x="5465076" y="3939240"/>
                <a:ext cx="30200" cy="18138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49" extrusionOk="0">
                    <a:moveTo>
                      <a:pt x="1" y="0"/>
                    </a:moveTo>
                    <a:lnTo>
                      <a:pt x="1" y="949"/>
                    </a:lnTo>
                    <a:lnTo>
                      <a:pt x="158" y="94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6512;p55"/>
              <p:cNvSpPr/>
              <p:nvPr/>
            </p:nvSpPr>
            <p:spPr>
              <a:xfrm>
                <a:off x="5387475" y="4012828"/>
                <a:ext cx="18559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70" y="15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73" name="Google Shape;6373;p55"/>
          <p:cNvSpPr txBox="1">
            <a:spLocks noGrp="1"/>
          </p:cNvSpPr>
          <p:nvPr>
            <p:ph type="subTitle" idx="4"/>
          </p:nvPr>
        </p:nvSpPr>
        <p:spPr>
          <a:xfrm>
            <a:off x="110953" y="3363838"/>
            <a:ext cx="2084784" cy="1008112"/>
          </a:xfrm>
          <a:prstGeom prst="rect">
            <a:avLst/>
          </a:prstGeom>
          <a:solidFill>
            <a:srgbClr val="F4E18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an invintion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t</a:t>
            </a:r>
            <a:r>
              <a:rPr lang="en" sz="1600" b="1" dirty="0" smtClean="0"/>
              <a:t>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 graduation event </a:t>
            </a:r>
            <a:endParaRPr sz="1600" b="1" dirty="0"/>
          </a:p>
        </p:txBody>
      </p:sp>
      <p:sp>
        <p:nvSpPr>
          <p:cNvPr id="6374" name="Google Shape;6374;p55"/>
          <p:cNvSpPr txBox="1">
            <a:spLocks noGrp="1"/>
          </p:cNvSpPr>
          <p:nvPr>
            <p:ph type="subTitle" idx="5"/>
          </p:nvPr>
        </p:nvSpPr>
        <p:spPr>
          <a:xfrm>
            <a:off x="2371673" y="3363838"/>
            <a:ext cx="212884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0" b="1" dirty="0" smtClean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bg1"/>
                </a:solidFill>
              </a:rPr>
              <a:t>Ahmed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a</a:t>
            </a:r>
            <a:r>
              <a:rPr lang="en" sz="1800" b="1" dirty="0" smtClean="0">
                <a:solidFill>
                  <a:schemeClr val="bg1"/>
                </a:solidFill>
              </a:rPr>
              <a:t>nd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bg1"/>
                </a:solidFill>
              </a:rPr>
              <a:t> Abdullah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6375" name="Google Shape;6375;p55"/>
          <p:cNvSpPr txBox="1">
            <a:spLocks noGrp="1"/>
          </p:cNvSpPr>
          <p:nvPr>
            <p:ph type="subTitle" idx="6"/>
          </p:nvPr>
        </p:nvSpPr>
        <p:spPr>
          <a:xfrm>
            <a:off x="4658259" y="3363838"/>
            <a:ext cx="2093982" cy="1008112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Abdullah</a:t>
            </a:r>
            <a:endParaRPr b="1" dirty="0"/>
          </a:p>
        </p:txBody>
      </p:sp>
      <p:grpSp>
        <p:nvGrpSpPr>
          <p:cNvPr id="6411" name="Google Shape;6411;p55"/>
          <p:cNvGrpSpPr/>
          <p:nvPr/>
        </p:nvGrpSpPr>
        <p:grpSpPr>
          <a:xfrm>
            <a:off x="2332570" y="1389974"/>
            <a:ext cx="2231414" cy="1669769"/>
            <a:chOff x="6078460" y="1516234"/>
            <a:chExt cx="2231414" cy="1669769"/>
          </a:xfrm>
        </p:grpSpPr>
        <p:grpSp>
          <p:nvGrpSpPr>
            <p:cNvPr id="6412" name="Google Shape;6412;p55"/>
            <p:cNvGrpSpPr/>
            <p:nvPr/>
          </p:nvGrpSpPr>
          <p:grpSpPr>
            <a:xfrm rot="-2700000">
              <a:off x="8073392" y="2551533"/>
              <a:ext cx="194398" cy="199553"/>
              <a:chOff x="980291" y="2443255"/>
              <a:chExt cx="194400" cy="199555"/>
            </a:xfrm>
          </p:grpSpPr>
          <p:sp>
            <p:nvSpPr>
              <p:cNvPr id="6413" name="Google Shape;6413;p55"/>
              <p:cNvSpPr/>
              <p:nvPr/>
            </p:nvSpPr>
            <p:spPr>
              <a:xfrm>
                <a:off x="980291" y="2443255"/>
                <a:ext cx="194400" cy="19955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813" extrusionOk="0">
                    <a:moveTo>
                      <a:pt x="677" y="0"/>
                    </a:moveTo>
                    <a:lnTo>
                      <a:pt x="0" y="701"/>
                    </a:lnTo>
                    <a:lnTo>
                      <a:pt x="114" y="813"/>
                    </a:lnTo>
                    <a:lnTo>
                      <a:pt x="791" y="114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55"/>
              <p:cNvSpPr/>
              <p:nvPr/>
            </p:nvSpPr>
            <p:spPr>
              <a:xfrm>
                <a:off x="980291" y="2443255"/>
                <a:ext cx="194400" cy="19955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813" extrusionOk="0">
                    <a:moveTo>
                      <a:pt x="114" y="0"/>
                    </a:moveTo>
                    <a:lnTo>
                      <a:pt x="0" y="114"/>
                    </a:lnTo>
                    <a:lnTo>
                      <a:pt x="677" y="813"/>
                    </a:lnTo>
                    <a:lnTo>
                      <a:pt x="791" y="70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15" name="Google Shape;6415;p55"/>
            <p:cNvSpPr/>
            <p:nvPr/>
          </p:nvSpPr>
          <p:spPr>
            <a:xfrm>
              <a:off x="6223451" y="2074304"/>
              <a:ext cx="364947" cy="364917"/>
            </a:xfrm>
            <a:custGeom>
              <a:avLst/>
              <a:gdLst/>
              <a:ahLst/>
              <a:cxnLst/>
              <a:rect l="l" t="t" r="r" b="b"/>
              <a:pathLst>
                <a:path w="2394" h="2394" extrusionOk="0">
                  <a:moveTo>
                    <a:pt x="1" y="0"/>
                  </a:moveTo>
                  <a:lnTo>
                    <a:pt x="317" y="1196"/>
                  </a:lnTo>
                  <a:lnTo>
                    <a:pt x="633" y="2393"/>
                  </a:lnTo>
                  <a:lnTo>
                    <a:pt x="1514" y="1512"/>
                  </a:lnTo>
                  <a:lnTo>
                    <a:pt x="2394" y="654"/>
                  </a:lnTo>
                  <a:lnTo>
                    <a:pt x="1198" y="3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55"/>
            <p:cNvSpPr/>
            <p:nvPr/>
          </p:nvSpPr>
          <p:spPr>
            <a:xfrm rot="5400000">
              <a:off x="7701721" y="1516295"/>
              <a:ext cx="447060" cy="446937"/>
            </a:xfrm>
            <a:custGeom>
              <a:avLst/>
              <a:gdLst/>
              <a:ahLst/>
              <a:cxnLst/>
              <a:rect l="l" t="t" r="r" b="b"/>
              <a:pathLst>
                <a:path w="3952" h="3951" extrusionOk="0">
                  <a:moveTo>
                    <a:pt x="0" y="0"/>
                  </a:moveTo>
                  <a:lnTo>
                    <a:pt x="0" y="3950"/>
                  </a:lnTo>
                  <a:lnTo>
                    <a:pt x="3952" y="3950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7" name="Google Shape;6417;p55"/>
            <p:cNvGrpSpPr/>
            <p:nvPr/>
          </p:nvGrpSpPr>
          <p:grpSpPr>
            <a:xfrm rot="5400000">
              <a:off x="7700657" y="1651453"/>
              <a:ext cx="424105" cy="421606"/>
              <a:chOff x="283483" y="4015472"/>
              <a:chExt cx="424105" cy="421606"/>
            </a:xfrm>
          </p:grpSpPr>
          <p:sp>
            <p:nvSpPr>
              <p:cNvPr id="6418" name="Google Shape;6418;p55"/>
              <p:cNvSpPr/>
              <p:nvPr/>
            </p:nvSpPr>
            <p:spPr>
              <a:xfrm>
                <a:off x="283483" y="4015472"/>
                <a:ext cx="38349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9"/>
                      <a:pt x="1" y="159"/>
                    </a:cubicBezTo>
                    <a:cubicBezTo>
                      <a:pt x="1" y="250"/>
                      <a:pt x="91" y="316"/>
                      <a:pt x="181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55"/>
              <p:cNvSpPr/>
              <p:nvPr/>
            </p:nvSpPr>
            <p:spPr>
              <a:xfrm>
                <a:off x="380544" y="4015472"/>
                <a:ext cx="38349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9"/>
                      <a:pt x="1" y="159"/>
                    </a:cubicBezTo>
                    <a:cubicBezTo>
                      <a:pt x="1" y="250"/>
                      <a:pt x="91" y="316"/>
                      <a:pt x="158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55"/>
              <p:cNvSpPr/>
              <p:nvPr/>
            </p:nvSpPr>
            <p:spPr>
              <a:xfrm>
                <a:off x="477606" y="4015472"/>
                <a:ext cx="38349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8" y="316"/>
                    </a:cubicBezTo>
                    <a:cubicBezTo>
                      <a:pt x="248" y="316"/>
                      <a:pt x="338" y="250"/>
                      <a:pt x="338" y="159"/>
                    </a:cubicBezTo>
                    <a:cubicBezTo>
                      <a:pt x="338" y="69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55"/>
              <p:cNvSpPr/>
              <p:nvPr/>
            </p:nvSpPr>
            <p:spPr>
              <a:xfrm>
                <a:off x="574667" y="4015472"/>
                <a:ext cx="35860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7" y="316"/>
                    </a:cubicBezTo>
                    <a:cubicBezTo>
                      <a:pt x="248" y="316"/>
                      <a:pt x="316" y="250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55"/>
              <p:cNvSpPr/>
              <p:nvPr/>
            </p:nvSpPr>
            <p:spPr>
              <a:xfrm>
                <a:off x="671729" y="4015472"/>
                <a:ext cx="35860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9"/>
                      <a:pt x="0" y="159"/>
                    </a:cubicBezTo>
                    <a:cubicBezTo>
                      <a:pt x="0" y="250"/>
                      <a:pt x="67" y="316"/>
                      <a:pt x="157" y="316"/>
                    </a:cubicBezTo>
                    <a:cubicBezTo>
                      <a:pt x="248" y="316"/>
                      <a:pt x="316" y="250"/>
                      <a:pt x="316" y="159"/>
                    </a:cubicBezTo>
                    <a:cubicBezTo>
                      <a:pt x="316" y="69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55"/>
              <p:cNvSpPr/>
              <p:nvPr/>
            </p:nvSpPr>
            <p:spPr>
              <a:xfrm>
                <a:off x="283483" y="4110042"/>
                <a:ext cx="38349" cy="3834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81" y="1"/>
                    </a:moveTo>
                    <a:cubicBezTo>
                      <a:pt x="91" y="1"/>
                      <a:pt x="1" y="91"/>
                      <a:pt x="1" y="181"/>
                    </a:cubicBezTo>
                    <a:cubicBezTo>
                      <a:pt x="1" y="271"/>
                      <a:pt x="91" y="338"/>
                      <a:pt x="181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55"/>
              <p:cNvSpPr/>
              <p:nvPr/>
            </p:nvSpPr>
            <p:spPr>
              <a:xfrm>
                <a:off x="380544" y="4110042"/>
                <a:ext cx="38349" cy="3834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1"/>
                    </a:moveTo>
                    <a:cubicBezTo>
                      <a:pt x="91" y="1"/>
                      <a:pt x="1" y="91"/>
                      <a:pt x="1" y="181"/>
                    </a:cubicBezTo>
                    <a:cubicBezTo>
                      <a:pt x="1" y="271"/>
                      <a:pt x="91" y="338"/>
                      <a:pt x="158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55"/>
              <p:cNvSpPr/>
              <p:nvPr/>
            </p:nvSpPr>
            <p:spPr>
              <a:xfrm>
                <a:off x="477606" y="4110042"/>
                <a:ext cx="38349" cy="3834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8" y="338"/>
                    </a:cubicBezTo>
                    <a:cubicBezTo>
                      <a:pt x="248" y="338"/>
                      <a:pt x="338" y="271"/>
                      <a:pt x="338" y="181"/>
                    </a:cubicBezTo>
                    <a:cubicBezTo>
                      <a:pt x="338" y="91"/>
                      <a:pt x="248" y="1"/>
                      <a:pt x="1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55"/>
              <p:cNvSpPr/>
              <p:nvPr/>
            </p:nvSpPr>
            <p:spPr>
              <a:xfrm>
                <a:off x="574667" y="4110042"/>
                <a:ext cx="35860" cy="38348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7" y="338"/>
                    </a:cubicBezTo>
                    <a:cubicBezTo>
                      <a:pt x="248" y="338"/>
                      <a:pt x="316" y="271"/>
                      <a:pt x="316" y="181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55"/>
              <p:cNvSpPr/>
              <p:nvPr/>
            </p:nvSpPr>
            <p:spPr>
              <a:xfrm>
                <a:off x="671729" y="4110042"/>
                <a:ext cx="35860" cy="38348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1"/>
                    </a:moveTo>
                    <a:cubicBezTo>
                      <a:pt x="67" y="1"/>
                      <a:pt x="0" y="91"/>
                      <a:pt x="0" y="181"/>
                    </a:cubicBezTo>
                    <a:cubicBezTo>
                      <a:pt x="0" y="271"/>
                      <a:pt x="67" y="338"/>
                      <a:pt x="157" y="338"/>
                    </a:cubicBezTo>
                    <a:cubicBezTo>
                      <a:pt x="248" y="338"/>
                      <a:pt x="316" y="271"/>
                      <a:pt x="316" y="181"/>
                    </a:cubicBezTo>
                    <a:cubicBezTo>
                      <a:pt x="316" y="91"/>
                      <a:pt x="248" y="1"/>
                      <a:pt x="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55"/>
              <p:cNvSpPr/>
              <p:nvPr/>
            </p:nvSpPr>
            <p:spPr>
              <a:xfrm>
                <a:off x="283483" y="4207101"/>
                <a:ext cx="38349" cy="3834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8"/>
                    </a:cubicBezTo>
                    <a:cubicBezTo>
                      <a:pt x="1" y="248"/>
                      <a:pt x="91" y="338"/>
                      <a:pt x="181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55"/>
              <p:cNvSpPr/>
              <p:nvPr/>
            </p:nvSpPr>
            <p:spPr>
              <a:xfrm>
                <a:off x="380544" y="4207101"/>
                <a:ext cx="38349" cy="3834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8"/>
                    </a:cubicBezTo>
                    <a:cubicBezTo>
                      <a:pt x="1" y="248"/>
                      <a:pt x="91" y="338"/>
                      <a:pt x="158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55"/>
              <p:cNvSpPr/>
              <p:nvPr/>
            </p:nvSpPr>
            <p:spPr>
              <a:xfrm>
                <a:off x="477606" y="4207101"/>
                <a:ext cx="38349" cy="3834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9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8" y="338"/>
                    </a:cubicBezTo>
                    <a:cubicBezTo>
                      <a:pt x="248" y="338"/>
                      <a:pt x="338" y="248"/>
                      <a:pt x="338" y="158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55"/>
              <p:cNvSpPr/>
              <p:nvPr/>
            </p:nvSpPr>
            <p:spPr>
              <a:xfrm>
                <a:off x="574667" y="4207101"/>
                <a:ext cx="35860" cy="38348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7" y="338"/>
                    </a:cubicBezTo>
                    <a:cubicBezTo>
                      <a:pt x="248" y="338"/>
                      <a:pt x="316" y="248"/>
                      <a:pt x="316" y="158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55"/>
              <p:cNvSpPr/>
              <p:nvPr/>
            </p:nvSpPr>
            <p:spPr>
              <a:xfrm>
                <a:off x="671729" y="4207101"/>
                <a:ext cx="35860" cy="38348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9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8"/>
                    </a:cubicBezTo>
                    <a:cubicBezTo>
                      <a:pt x="0" y="248"/>
                      <a:pt x="67" y="338"/>
                      <a:pt x="157" y="338"/>
                    </a:cubicBezTo>
                    <a:cubicBezTo>
                      <a:pt x="248" y="338"/>
                      <a:pt x="316" y="248"/>
                      <a:pt x="316" y="158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55"/>
              <p:cNvSpPr/>
              <p:nvPr/>
            </p:nvSpPr>
            <p:spPr>
              <a:xfrm>
                <a:off x="283483" y="4304160"/>
                <a:ext cx="38349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81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55"/>
              <p:cNvSpPr/>
              <p:nvPr/>
            </p:nvSpPr>
            <p:spPr>
              <a:xfrm>
                <a:off x="380544" y="4304160"/>
                <a:ext cx="38349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55"/>
              <p:cNvSpPr/>
              <p:nvPr/>
            </p:nvSpPr>
            <p:spPr>
              <a:xfrm>
                <a:off x="477606" y="4304160"/>
                <a:ext cx="38349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55"/>
              <p:cNvSpPr/>
              <p:nvPr/>
            </p:nvSpPr>
            <p:spPr>
              <a:xfrm>
                <a:off x="574667" y="4304160"/>
                <a:ext cx="35860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55"/>
              <p:cNvSpPr/>
              <p:nvPr/>
            </p:nvSpPr>
            <p:spPr>
              <a:xfrm>
                <a:off x="671729" y="4304160"/>
                <a:ext cx="35860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55"/>
              <p:cNvSpPr/>
              <p:nvPr/>
            </p:nvSpPr>
            <p:spPr>
              <a:xfrm>
                <a:off x="283483" y="4401219"/>
                <a:ext cx="38349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81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81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55"/>
              <p:cNvSpPr/>
              <p:nvPr/>
            </p:nvSpPr>
            <p:spPr>
              <a:xfrm>
                <a:off x="380544" y="4401219"/>
                <a:ext cx="38349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91" y="0"/>
                      <a:pt x="1" y="67"/>
                      <a:pt x="1" y="157"/>
                    </a:cubicBezTo>
                    <a:cubicBezTo>
                      <a:pt x="1" y="248"/>
                      <a:pt x="91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55"/>
              <p:cNvSpPr/>
              <p:nvPr/>
            </p:nvSpPr>
            <p:spPr>
              <a:xfrm>
                <a:off x="477606" y="4401219"/>
                <a:ext cx="38349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17" extrusionOk="0">
                    <a:moveTo>
                      <a:pt x="158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8" y="316"/>
                    </a:cubicBezTo>
                    <a:cubicBezTo>
                      <a:pt x="248" y="316"/>
                      <a:pt x="338" y="248"/>
                      <a:pt x="338" y="157"/>
                    </a:cubicBezTo>
                    <a:cubicBezTo>
                      <a:pt x="338" y="67"/>
                      <a:pt x="248" y="0"/>
                      <a:pt x="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55"/>
              <p:cNvSpPr/>
              <p:nvPr/>
            </p:nvSpPr>
            <p:spPr>
              <a:xfrm>
                <a:off x="574667" y="4401219"/>
                <a:ext cx="35860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55"/>
              <p:cNvSpPr/>
              <p:nvPr/>
            </p:nvSpPr>
            <p:spPr>
              <a:xfrm>
                <a:off x="671729" y="4401219"/>
                <a:ext cx="35860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157" y="0"/>
                    </a:moveTo>
                    <a:cubicBezTo>
                      <a:pt x="67" y="0"/>
                      <a:pt x="0" y="67"/>
                      <a:pt x="0" y="157"/>
                    </a:cubicBezTo>
                    <a:cubicBezTo>
                      <a:pt x="0" y="248"/>
                      <a:pt x="67" y="316"/>
                      <a:pt x="157" y="316"/>
                    </a:cubicBezTo>
                    <a:cubicBezTo>
                      <a:pt x="248" y="316"/>
                      <a:pt x="316" y="248"/>
                      <a:pt x="316" y="157"/>
                    </a:cubicBezTo>
                    <a:cubicBezTo>
                      <a:pt x="316" y="67"/>
                      <a:pt x="248" y="0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43" name="Google Shape;6443;p55"/>
            <p:cNvGrpSpPr/>
            <p:nvPr/>
          </p:nvGrpSpPr>
          <p:grpSpPr>
            <a:xfrm rot="-2700000">
              <a:off x="6123312" y="1752307"/>
              <a:ext cx="225278" cy="220174"/>
              <a:chOff x="5387475" y="3939240"/>
              <a:chExt cx="185595" cy="181389"/>
            </a:xfrm>
          </p:grpSpPr>
          <p:sp>
            <p:nvSpPr>
              <p:cNvPr id="6444" name="Google Shape;6444;p55"/>
              <p:cNvSpPr/>
              <p:nvPr/>
            </p:nvSpPr>
            <p:spPr>
              <a:xfrm>
                <a:off x="5465076" y="3939240"/>
                <a:ext cx="30200" cy="18138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49" extrusionOk="0">
                    <a:moveTo>
                      <a:pt x="1" y="0"/>
                    </a:moveTo>
                    <a:lnTo>
                      <a:pt x="1" y="949"/>
                    </a:lnTo>
                    <a:lnTo>
                      <a:pt x="158" y="94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55"/>
              <p:cNvSpPr/>
              <p:nvPr/>
            </p:nvSpPr>
            <p:spPr>
              <a:xfrm>
                <a:off x="5387475" y="4012828"/>
                <a:ext cx="18559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70" y="15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46" name="Google Shape;6446;p55"/>
            <p:cNvSpPr/>
            <p:nvPr/>
          </p:nvSpPr>
          <p:spPr>
            <a:xfrm>
              <a:off x="7243745" y="1606745"/>
              <a:ext cx="38782" cy="44427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55"/>
            <p:cNvSpPr/>
            <p:nvPr/>
          </p:nvSpPr>
          <p:spPr>
            <a:xfrm>
              <a:off x="7409918" y="1772918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0"/>
                  </a:moveTo>
                  <a:cubicBezTo>
                    <a:pt x="23" y="0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55"/>
            <p:cNvSpPr/>
            <p:nvPr/>
          </p:nvSpPr>
          <p:spPr>
            <a:xfrm>
              <a:off x="7243745" y="1772918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0"/>
                  </a:moveTo>
                  <a:cubicBezTo>
                    <a:pt x="22" y="0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55"/>
            <p:cNvSpPr/>
            <p:nvPr/>
          </p:nvSpPr>
          <p:spPr>
            <a:xfrm>
              <a:off x="7570445" y="1939091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55"/>
            <p:cNvSpPr/>
            <p:nvPr/>
          </p:nvSpPr>
          <p:spPr>
            <a:xfrm>
              <a:off x="7409918" y="1939091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55"/>
            <p:cNvSpPr/>
            <p:nvPr/>
          </p:nvSpPr>
          <p:spPr>
            <a:xfrm>
              <a:off x="7243745" y="1939091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55"/>
            <p:cNvSpPr/>
            <p:nvPr/>
          </p:nvSpPr>
          <p:spPr>
            <a:xfrm>
              <a:off x="7736618" y="2105264"/>
              <a:ext cx="44673" cy="39027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2" y="136"/>
                    <a:pt x="182" y="91"/>
                  </a:cubicBezTo>
                  <a:cubicBezTo>
                    <a:pt x="182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55"/>
            <p:cNvSpPr/>
            <p:nvPr/>
          </p:nvSpPr>
          <p:spPr>
            <a:xfrm>
              <a:off x="7570445" y="2105264"/>
              <a:ext cx="44673" cy="39027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1" y="136"/>
                    <a:pt x="181" y="91"/>
                  </a:cubicBezTo>
                  <a:cubicBezTo>
                    <a:pt x="181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55"/>
            <p:cNvSpPr/>
            <p:nvPr/>
          </p:nvSpPr>
          <p:spPr>
            <a:xfrm>
              <a:off x="7409918" y="2105264"/>
              <a:ext cx="39027" cy="3902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8" y="1"/>
                  </a:moveTo>
                  <a:cubicBezTo>
                    <a:pt x="23" y="1"/>
                    <a:pt x="1" y="23"/>
                    <a:pt x="1" y="91"/>
                  </a:cubicBezTo>
                  <a:cubicBezTo>
                    <a:pt x="1" y="136"/>
                    <a:pt x="23" y="158"/>
                    <a:pt x="68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55"/>
            <p:cNvSpPr/>
            <p:nvPr/>
          </p:nvSpPr>
          <p:spPr>
            <a:xfrm>
              <a:off x="7243745" y="2105264"/>
              <a:ext cx="38782" cy="39027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91" y="1"/>
                  </a:moveTo>
                  <a:cubicBezTo>
                    <a:pt x="22" y="1"/>
                    <a:pt x="1" y="23"/>
                    <a:pt x="1" y="91"/>
                  </a:cubicBezTo>
                  <a:cubicBezTo>
                    <a:pt x="1" y="136"/>
                    <a:pt x="22" y="158"/>
                    <a:pt x="91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55"/>
            <p:cNvSpPr/>
            <p:nvPr/>
          </p:nvSpPr>
          <p:spPr>
            <a:xfrm>
              <a:off x="7903036" y="2271682"/>
              <a:ext cx="44427" cy="38782"/>
            </a:xfrm>
            <a:custGeom>
              <a:avLst/>
              <a:gdLst/>
              <a:ahLst/>
              <a:cxnLst/>
              <a:rect l="l" t="t" r="r" b="b"/>
              <a:pathLst>
                <a:path w="181" h="158" extrusionOk="0">
                  <a:moveTo>
                    <a:pt x="91" y="0"/>
                  </a:moveTo>
                  <a:cubicBezTo>
                    <a:pt x="45" y="0"/>
                    <a:pt x="0" y="22"/>
                    <a:pt x="0" y="67"/>
                  </a:cubicBezTo>
                  <a:cubicBezTo>
                    <a:pt x="0" y="136"/>
                    <a:pt x="45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55"/>
            <p:cNvSpPr/>
            <p:nvPr/>
          </p:nvSpPr>
          <p:spPr>
            <a:xfrm>
              <a:off x="7736618" y="2271682"/>
              <a:ext cx="44673" cy="38782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2" y="136"/>
                    <a:pt x="182" y="67"/>
                  </a:cubicBezTo>
                  <a:cubicBezTo>
                    <a:pt x="182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55"/>
            <p:cNvSpPr/>
            <p:nvPr/>
          </p:nvSpPr>
          <p:spPr>
            <a:xfrm>
              <a:off x="7570445" y="2271682"/>
              <a:ext cx="44673" cy="38782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55"/>
            <p:cNvSpPr/>
            <p:nvPr/>
          </p:nvSpPr>
          <p:spPr>
            <a:xfrm>
              <a:off x="7409918" y="2271682"/>
              <a:ext cx="39027" cy="38782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68" y="0"/>
                  </a:moveTo>
                  <a:cubicBezTo>
                    <a:pt x="23" y="0"/>
                    <a:pt x="1" y="22"/>
                    <a:pt x="1" y="67"/>
                  </a:cubicBezTo>
                  <a:cubicBezTo>
                    <a:pt x="1" y="136"/>
                    <a:pt x="23" y="157"/>
                    <a:pt x="68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55"/>
            <p:cNvSpPr/>
            <p:nvPr/>
          </p:nvSpPr>
          <p:spPr>
            <a:xfrm>
              <a:off x="7243745" y="2271682"/>
              <a:ext cx="38782" cy="38782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91" y="0"/>
                  </a:moveTo>
                  <a:cubicBezTo>
                    <a:pt x="22" y="0"/>
                    <a:pt x="1" y="22"/>
                    <a:pt x="1" y="67"/>
                  </a:cubicBezTo>
                  <a:cubicBezTo>
                    <a:pt x="1" y="136"/>
                    <a:pt x="22" y="157"/>
                    <a:pt x="91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55"/>
            <p:cNvSpPr/>
            <p:nvPr/>
          </p:nvSpPr>
          <p:spPr>
            <a:xfrm>
              <a:off x="7903036" y="2431964"/>
              <a:ext cx="44427" cy="44673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91" y="1"/>
                  </a:moveTo>
                  <a:cubicBezTo>
                    <a:pt x="45" y="1"/>
                    <a:pt x="0" y="46"/>
                    <a:pt x="0" y="91"/>
                  </a:cubicBezTo>
                  <a:cubicBezTo>
                    <a:pt x="0" y="160"/>
                    <a:pt x="45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55"/>
            <p:cNvSpPr/>
            <p:nvPr/>
          </p:nvSpPr>
          <p:spPr>
            <a:xfrm>
              <a:off x="7736618" y="2431964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2" y="160"/>
                    <a:pt x="182" y="91"/>
                  </a:cubicBezTo>
                  <a:cubicBezTo>
                    <a:pt x="182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55"/>
            <p:cNvSpPr/>
            <p:nvPr/>
          </p:nvSpPr>
          <p:spPr>
            <a:xfrm>
              <a:off x="7570445" y="2431964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55"/>
            <p:cNvSpPr/>
            <p:nvPr/>
          </p:nvSpPr>
          <p:spPr>
            <a:xfrm>
              <a:off x="7409918" y="2431964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60"/>
                    <a:pt x="23" y="182"/>
                    <a:pt x="68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55"/>
            <p:cNvSpPr/>
            <p:nvPr/>
          </p:nvSpPr>
          <p:spPr>
            <a:xfrm>
              <a:off x="7243745" y="2431964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60"/>
                    <a:pt x="22" y="182"/>
                    <a:pt x="91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55"/>
            <p:cNvSpPr/>
            <p:nvPr/>
          </p:nvSpPr>
          <p:spPr>
            <a:xfrm>
              <a:off x="7903036" y="2598382"/>
              <a:ext cx="44427" cy="44427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91" y="0"/>
                  </a:moveTo>
                  <a:cubicBezTo>
                    <a:pt x="45" y="0"/>
                    <a:pt x="0" y="45"/>
                    <a:pt x="0" y="90"/>
                  </a:cubicBezTo>
                  <a:cubicBezTo>
                    <a:pt x="0" y="136"/>
                    <a:pt x="45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55"/>
            <p:cNvSpPr/>
            <p:nvPr/>
          </p:nvSpPr>
          <p:spPr>
            <a:xfrm>
              <a:off x="7736618" y="2598382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2" y="136"/>
                    <a:pt x="182" y="90"/>
                  </a:cubicBezTo>
                  <a:cubicBezTo>
                    <a:pt x="182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55"/>
            <p:cNvSpPr/>
            <p:nvPr/>
          </p:nvSpPr>
          <p:spPr>
            <a:xfrm>
              <a:off x="7570445" y="2598382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69" name="Google Shape;6469;p55"/>
            <p:cNvGrpSpPr/>
            <p:nvPr/>
          </p:nvGrpSpPr>
          <p:grpSpPr>
            <a:xfrm>
              <a:off x="6344466" y="2679767"/>
              <a:ext cx="210846" cy="210846"/>
              <a:chOff x="6339041" y="3044617"/>
              <a:chExt cx="210846" cy="210846"/>
            </a:xfrm>
          </p:grpSpPr>
          <p:sp>
            <p:nvSpPr>
              <p:cNvPr id="6470" name="Google Shape;6470;p55"/>
              <p:cNvSpPr/>
              <p:nvPr/>
            </p:nvSpPr>
            <p:spPr>
              <a:xfrm>
                <a:off x="6339041" y="3044617"/>
                <a:ext cx="44673" cy="44673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82" extrusionOk="0">
                    <a:moveTo>
                      <a:pt x="91" y="1"/>
                    </a:moveTo>
                    <a:cubicBezTo>
                      <a:pt x="46" y="1"/>
                      <a:pt x="0" y="46"/>
                      <a:pt x="0" y="91"/>
                    </a:cubicBezTo>
                    <a:cubicBezTo>
                      <a:pt x="0" y="160"/>
                      <a:pt x="46" y="182"/>
                      <a:pt x="91" y="182"/>
                    </a:cubicBezTo>
                    <a:cubicBezTo>
                      <a:pt x="136" y="182"/>
                      <a:pt x="181" y="160"/>
                      <a:pt x="181" y="91"/>
                    </a:cubicBezTo>
                    <a:cubicBezTo>
                      <a:pt x="181" y="46"/>
                      <a:pt x="136" y="1"/>
                      <a:pt x="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1" name="Google Shape;6471;p55"/>
              <p:cNvSpPr/>
              <p:nvPr/>
            </p:nvSpPr>
            <p:spPr>
              <a:xfrm>
                <a:off x="6505214" y="3211035"/>
                <a:ext cx="44673" cy="4442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81" extrusionOk="0">
                    <a:moveTo>
                      <a:pt x="91" y="0"/>
                    </a:moveTo>
                    <a:cubicBezTo>
                      <a:pt x="46" y="0"/>
                      <a:pt x="1" y="45"/>
                      <a:pt x="1" y="90"/>
                    </a:cubicBezTo>
                    <a:cubicBezTo>
                      <a:pt x="1" y="136"/>
                      <a:pt x="46" y="181"/>
                      <a:pt x="91" y="181"/>
                    </a:cubicBezTo>
                    <a:cubicBezTo>
                      <a:pt x="136" y="181"/>
                      <a:pt x="181" y="136"/>
                      <a:pt x="181" y="90"/>
                    </a:cubicBezTo>
                    <a:cubicBezTo>
                      <a:pt x="181" y="45"/>
                      <a:pt x="136" y="0"/>
                      <a:pt x="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55"/>
              <p:cNvSpPr/>
              <p:nvPr/>
            </p:nvSpPr>
            <p:spPr>
              <a:xfrm>
                <a:off x="6339041" y="3211035"/>
                <a:ext cx="44673" cy="4442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81" extrusionOk="0">
                    <a:moveTo>
                      <a:pt x="91" y="0"/>
                    </a:moveTo>
                    <a:cubicBezTo>
                      <a:pt x="46" y="0"/>
                      <a:pt x="0" y="45"/>
                      <a:pt x="0" y="90"/>
                    </a:cubicBezTo>
                    <a:cubicBezTo>
                      <a:pt x="0" y="136"/>
                      <a:pt x="46" y="181"/>
                      <a:pt x="91" y="181"/>
                    </a:cubicBezTo>
                    <a:cubicBezTo>
                      <a:pt x="136" y="181"/>
                      <a:pt x="181" y="136"/>
                      <a:pt x="181" y="90"/>
                    </a:cubicBezTo>
                    <a:cubicBezTo>
                      <a:pt x="181" y="45"/>
                      <a:pt x="136" y="0"/>
                      <a:pt x="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73" name="Google Shape;6473;p55"/>
            <p:cNvSpPr/>
            <p:nvPr/>
          </p:nvSpPr>
          <p:spPr>
            <a:xfrm>
              <a:off x="7409918" y="2598382"/>
              <a:ext cx="39027" cy="44427"/>
            </a:xfrm>
            <a:custGeom>
              <a:avLst/>
              <a:gdLst/>
              <a:ahLst/>
              <a:cxnLst/>
              <a:rect l="l" t="t" r="r" b="b"/>
              <a:pathLst>
                <a:path w="159" h="181" extrusionOk="0">
                  <a:moveTo>
                    <a:pt x="68" y="0"/>
                  </a:moveTo>
                  <a:cubicBezTo>
                    <a:pt x="23" y="0"/>
                    <a:pt x="1" y="45"/>
                    <a:pt x="1" y="90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55"/>
            <p:cNvSpPr/>
            <p:nvPr/>
          </p:nvSpPr>
          <p:spPr>
            <a:xfrm>
              <a:off x="7243745" y="2598382"/>
              <a:ext cx="38782" cy="44427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55"/>
            <p:cNvSpPr/>
            <p:nvPr/>
          </p:nvSpPr>
          <p:spPr>
            <a:xfrm>
              <a:off x="6490200" y="1767027"/>
              <a:ext cx="1468312" cy="1418975"/>
            </a:xfrm>
            <a:custGeom>
              <a:avLst/>
              <a:gdLst/>
              <a:ahLst/>
              <a:cxnLst/>
              <a:rect l="l" t="t" r="r" b="b"/>
              <a:pathLst>
                <a:path w="5982" h="5781" extrusionOk="0">
                  <a:moveTo>
                    <a:pt x="1" y="1"/>
                  </a:moveTo>
                  <a:lnTo>
                    <a:pt x="1" y="5488"/>
                  </a:lnTo>
                  <a:lnTo>
                    <a:pt x="1693" y="5488"/>
                  </a:lnTo>
                  <a:lnTo>
                    <a:pt x="1693" y="5780"/>
                  </a:lnTo>
                  <a:lnTo>
                    <a:pt x="3318" y="5488"/>
                  </a:lnTo>
                  <a:lnTo>
                    <a:pt x="5982" y="5488"/>
                  </a:lnTo>
                  <a:lnTo>
                    <a:pt x="5982" y="1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6" name="Google Shape;6476;p55"/>
          <p:cNvSpPr/>
          <p:nvPr/>
        </p:nvSpPr>
        <p:spPr>
          <a:xfrm>
            <a:off x="405282" y="1006790"/>
            <a:ext cx="232" cy="23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7" name="Google Shape;6477;p55"/>
          <p:cNvSpPr/>
          <p:nvPr/>
        </p:nvSpPr>
        <p:spPr>
          <a:xfrm>
            <a:off x="405282" y="1006790"/>
            <a:ext cx="232" cy="2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8" name="Google Shape;6478;p55"/>
          <p:cNvSpPr/>
          <p:nvPr/>
        </p:nvSpPr>
        <p:spPr>
          <a:xfrm>
            <a:off x="546571" y="902157"/>
            <a:ext cx="232" cy="23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9" name="Google Shape;6479;p55"/>
          <p:cNvSpPr/>
          <p:nvPr/>
        </p:nvSpPr>
        <p:spPr>
          <a:xfrm>
            <a:off x="546571" y="902157"/>
            <a:ext cx="232" cy="2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0" name="Google Shape;6480;p55"/>
          <p:cNvGrpSpPr/>
          <p:nvPr/>
        </p:nvGrpSpPr>
        <p:grpSpPr>
          <a:xfrm>
            <a:off x="3592" y="1500268"/>
            <a:ext cx="2235897" cy="1544217"/>
            <a:chOff x="3495108" y="1641785"/>
            <a:chExt cx="2235897" cy="1544217"/>
          </a:xfrm>
        </p:grpSpPr>
        <p:sp>
          <p:nvSpPr>
            <p:cNvPr id="6481" name="Google Shape;6481;p55"/>
            <p:cNvSpPr/>
            <p:nvPr/>
          </p:nvSpPr>
          <p:spPr>
            <a:xfrm>
              <a:off x="5269429" y="2188754"/>
              <a:ext cx="204626" cy="204626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59"/>
                  </a:moveTo>
                  <a:cubicBezTo>
                    <a:pt x="587" y="159"/>
                    <a:pt x="723" y="295"/>
                    <a:pt x="723" y="452"/>
                  </a:cubicBezTo>
                  <a:cubicBezTo>
                    <a:pt x="723" y="587"/>
                    <a:pt x="587" y="723"/>
                    <a:pt x="452" y="723"/>
                  </a:cubicBezTo>
                  <a:cubicBezTo>
                    <a:pt x="295" y="723"/>
                    <a:pt x="159" y="587"/>
                    <a:pt x="159" y="452"/>
                  </a:cubicBezTo>
                  <a:cubicBezTo>
                    <a:pt x="159" y="295"/>
                    <a:pt x="295" y="159"/>
                    <a:pt x="452" y="159"/>
                  </a:cubicBezTo>
                  <a:close/>
                  <a:moveTo>
                    <a:pt x="452" y="0"/>
                  </a:moveTo>
                  <a:cubicBezTo>
                    <a:pt x="204" y="0"/>
                    <a:pt x="0" y="204"/>
                    <a:pt x="0" y="452"/>
                  </a:cubicBezTo>
                  <a:cubicBezTo>
                    <a:pt x="0" y="677"/>
                    <a:pt x="204" y="881"/>
                    <a:pt x="452" y="881"/>
                  </a:cubicBezTo>
                  <a:cubicBezTo>
                    <a:pt x="677" y="881"/>
                    <a:pt x="881" y="677"/>
                    <a:pt x="881" y="452"/>
                  </a:cubicBezTo>
                  <a:cubicBezTo>
                    <a:pt x="881" y="204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55"/>
            <p:cNvSpPr/>
            <p:nvPr/>
          </p:nvSpPr>
          <p:spPr>
            <a:xfrm>
              <a:off x="3622906" y="2105279"/>
              <a:ext cx="169812" cy="169427"/>
            </a:xfrm>
            <a:custGeom>
              <a:avLst/>
              <a:gdLst/>
              <a:ahLst/>
              <a:cxnLst/>
              <a:rect l="l" t="t" r="r" b="b"/>
              <a:pathLst>
                <a:path w="883" h="881" extrusionOk="0">
                  <a:moveTo>
                    <a:pt x="431" y="182"/>
                  </a:moveTo>
                  <a:cubicBezTo>
                    <a:pt x="588" y="182"/>
                    <a:pt x="723" y="293"/>
                    <a:pt x="723" y="452"/>
                  </a:cubicBezTo>
                  <a:cubicBezTo>
                    <a:pt x="723" y="588"/>
                    <a:pt x="588" y="723"/>
                    <a:pt x="431" y="723"/>
                  </a:cubicBezTo>
                  <a:cubicBezTo>
                    <a:pt x="295" y="723"/>
                    <a:pt x="160" y="588"/>
                    <a:pt x="160" y="452"/>
                  </a:cubicBezTo>
                  <a:cubicBezTo>
                    <a:pt x="160" y="293"/>
                    <a:pt x="295" y="182"/>
                    <a:pt x="431" y="182"/>
                  </a:cubicBezTo>
                  <a:close/>
                  <a:moveTo>
                    <a:pt x="431" y="1"/>
                  </a:moveTo>
                  <a:cubicBezTo>
                    <a:pt x="205" y="1"/>
                    <a:pt x="1" y="203"/>
                    <a:pt x="1" y="452"/>
                  </a:cubicBezTo>
                  <a:cubicBezTo>
                    <a:pt x="1" y="678"/>
                    <a:pt x="205" y="880"/>
                    <a:pt x="431" y="880"/>
                  </a:cubicBezTo>
                  <a:cubicBezTo>
                    <a:pt x="678" y="880"/>
                    <a:pt x="882" y="678"/>
                    <a:pt x="882" y="452"/>
                  </a:cubicBezTo>
                  <a:cubicBezTo>
                    <a:pt x="882" y="203"/>
                    <a:pt x="678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55"/>
            <p:cNvSpPr/>
            <p:nvPr/>
          </p:nvSpPr>
          <p:spPr>
            <a:xfrm>
              <a:off x="3720381" y="1641785"/>
              <a:ext cx="330372" cy="335476"/>
            </a:xfrm>
            <a:custGeom>
              <a:avLst/>
              <a:gdLst/>
              <a:ahLst/>
              <a:cxnLst/>
              <a:rect l="l" t="t" r="r" b="b"/>
              <a:pathLst>
                <a:path w="1424" h="1446" extrusionOk="0">
                  <a:moveTo>
                    <a:pt x="722" y="1"/>
                  </a:moveTo>
                  <a:cubicBezTo>
                    <a:pt x="316" y="1"/>
                    <a:pt x="0" y="317"/>
                    <a:pt x="0" y="723"/>
                  </a:cubicBezTo>
                  <a:cubicBezTo>
                    <a:pt x="0" y="1106"/>
                    <a:pt x="316" y="1446"/>
                    <a:pt x="722" y="1446"/>
                  </a:cubicBezTo>
                  <a:cubicBezTo>
                    <a:pt x="1107" y="1446"/>
                    <a:pt x="1423" y="1106"/>
                    <a:pt x="1423" y="723"/>
                  </a:cubicBezTo>
                  <a:cubicBezTo>
                    <a:pt x="1423" y="317"/>
                    <a:pt x="1107" y="1"/>
                    <a:pt x="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55"/>
            <p:cNvSpPr/>
            <p:nvPr/>
          </p:nvSpPr>
          <p:spPr>
            <a:xfrm>
              <a:off x="4285165" y="2805122"/>
              <a:ext cx="1445840" cy="178410"/>
            </a:xfrm>
            <a:custGeom>
              <a:avLst/>
              <a:gdLst/>
              <a:ahLst/>
              <a:cxnLst/>
              <a:rect l="l" t="t" r="r" b="b"/>
              <a:pathLst>
                <a:path w="6232" h="769" extrusionOk="0">
                  <a:moveTo>
                    <a:pt x="678" y="1"/>
                  </a:moveTo>
                  <a:lnTo>
                    <a:pt x="1" y="588"/>
                  </a:lnTo>
                  <a:lnTo>
                    <a:pt x="113" y="723"/>
                  </a:lnTo>
                  <a:lnTo>
                    <a:pt x="678" y="203"/>
                  </a:lnTo>
                  <a:lnTo>
                    <a:pt x="1287" y="768"/>
                  </a:lnTo>
                  <a:lnTo>
                    <a:pt x="1897" y="203"/>
                  </a:lnTo>
                  <a:lnTo>
                    <a:pt x="2506" y="768"/>
                  </a:lnTo>
                  <a:lnTo>
                    <a:pt x="3116" y="203"/>
                  </a:lnTo>
                  <a:lnTo>
                    <a:pt x="3725" y="768"/>
                  </a:lnTo>
                  <a:lnTo>
                    <a:pt x="4335" y="203"/>
                  </a:lnTo>
                  <a:lnTo>
                    <a:pt x="4944" y="768"/>
                  </a:lnTo>
                  <a:lnTo>
                    <a:pt x="5554" y="203"/>
                  </a:lnTo>
                  <a:lnTo>
                    <a:pt x="6118" y="723"/>
                  </a:lnTo>
                  <a:lnTo>
                    <a:pt x="6232" y="588"/>
                  </a:lnTo>
                  <a:lnTo>
                    <a:pt x="5554" y="1"/>
                  </a:lnTo>
                  <a:lnTo>
                    <a:pt x="4944" y="543"/>
                  </a:lnTo>
                  <a:lnTo>
                    <a:pt x="4335" y="1"/>
                  </a:lnTo>
                  <a:lnTo>
                    <a:pt x="3725" y="543"/>
                  </a:lnTo>
                  <a:lnTo>
                    <a:pt x="3116" y="1"/>
                  </a:lnTo>
                  <a:lnTo>
                    <a:pt x="2506" y="543"/>
                  </a:lnTo>
                  <a:lnTo>
                    <a:pt x="1897" y="1"/>
                  </a:lnTo>
                  <a:lnTo>
                    <a:pt x="1287" y="543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55"/>
            <p:cNvSpPr/>
            <p:nvPr/>
          </p:nvSpPr>
          <p:spPr>
            <a:xfrm>
              <a:off x="4801868" y="1772918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0"/>
                  </a:moveTo>
                  <a:cubicBezTo>
                    <a:pt x="23" y="0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55"/>
            <p:cNvSpPr/>
            <p:nvPr/>
          </p:nvSpPr>
          <p:spPr>
            <a:xfrm>
              <a:off x="4635695" y="1772918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0"/>
                  </a:moveTo>
                  <a:cubicBezTo>
                    <a:pt x="22" y="0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55"/>
            <p:cNvSpPr/>
            <p:nvPr/>
          </p:nvSpPr>
          <p:spPr>
            <a:xfrm>
              <a:off x="4962395" y="1939091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55"/>
            <p:cNvSpPr/>
            <p:nvPr/>
          </p:nvSpPr>
          <p:spPr>
            <a:xfrm>
              <a:off x="4801868" y="1939091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55"/>
            <p:cNvSpPr/>
            <p:nvPr/>
          </p:nvSpPr>
          <p:spPr>
            <a:xfrm>
              <a:off x="4635695" y="1939091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55"/>
            <p:cNvSpPr/>
            <p:nvPr/>
          </p:nvSpPr>
          <p:spPr>
            <a:xfrm>
              <a:off x="5128568" y="2105264"/>
              <a:ext cx="44673" cy="39027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2" y="136"/>
                    <a:pt x="182" y="91"/>
                  </a:cubicBezTo>
                  <a:cubicBezTo>
                    <a:pt x="182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55"/>
            <p:cNvSpPr/>
            <p:nvPr/>
          </p:nvSpPr>
          <p:spPr>
            <a:xfrm>
              <a:off x="4962395" y="2105264"/>
              <a:ext cx="44673" cy="39027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1" y="136"/>
                    <a:pt x="181" y="91"/>
                  </a:cubicBezTo>
                  <a:cubicBezTo>
                    <a:pt x="181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55"/>
            <p:cNvSpPr/>
            <p:nvPr/>
          </p:nvSpPr>
          <p:spPr>
            <a:xfrm>
              <a:off x="4801868" y="2105264"/>
              <a:ext cx="39027" cy="3902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8" y="1"/>
                  </a:moveTo>
                  <a:cubicBezTo>
                    <a:pt x="23" y="1"/>
                    <a:pt x="1" y="23"/>
                    <a:pt x="1" y="91"/>
                  </a:cubicBezTo>
                  <a:cubicBezTo>
                    <a:pt x="1" y="136"/>
                    <a:pt x="23" y="158"/>
                    <a:pt x="68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55"/>
            <p:cNvSpPr/>
            <p:nvPr/>
          </p:nvSpPr>
          <p:spPr>
            <a:xfrm>
              <a:off x="4635695" y="2105264"/>
              <a:ext cx="38782" cy="39027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91" y="1"/>
                  </a:moveTo>
                  <a:cubicBezTo>
                    <a:pt x="22" y="1"/>
                    <a:pt x="1" y="23"/>
                    <a:pt x="1" y="91"/>
                  </a:cubicBezTo>
                  <a:cubicBezTo>
                    <a:pt x="1" y="136"/>
                    <a:pt x="22" y="158"/>
                    <a:pt x="91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55"/>
            <p:cNvSpPr/>
            <p:nvPr/>
          </p:nvSpPr>
          <p:spPr>
            <a:xfrm>
              <a:off x="5294986" y="2271682"/>
              <a:ext cx="44427" cy="38782"/>
            </a:xfrm>
            <a:custGeom>
              <a:avLst/>
              <a:gdLst/>
              <a:ahLst/>
              <a:cxnLst/>
              <a:rect l="l" t="t" r="r" b="b"/>
              <a:pathLst>
                <a:path w="181" h="158" extrusionOk="0">
                  <a:moveTo>
                    <a:pt x="91" y="0"/>
                  </a:moveTo>
                  <a:cubicBezTo>
                    <a:pt x="45" y="0"/>
                    <a:pt x="0" y="22"/>
                    <a:pt x="0" y="67"/>
                  </a:cubicBezTo>
                  <a:cubicBezTo>
                    <a:pt x="0" y="136"/>
                    <a:pt x="45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55"/>
            <p:cNvSpPr/>
            <p:nvPr/>
          </p:nvSpPr>
          <p:spPr>
            <a:xfrm>
              <a:off x="5128568" y="2271682"/>
              <a:ext cx="44673" cy="38782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2" y="136"/>
                    <a:pt x="182" y="67"/>
                  </a:cubicBezTo>
                  <a:cubicBezTo>
                    <a:pt x="182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55"/>
            <p:cNvSpPr/>
            <p:nvPr/>
          </p:nvSpPr>
          <p:spPr>
            <a:xfrm>
              <a:off x="4962395" y="2271682"/>
              <a:ext cx="44673" cy="38782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55"/>
            <p:cNvSpPr/>
            <p:nvPr/>
          </p:nvSpPr>
          <p:spPr>
            <a:xfrm>
              <a:off x="4801868" y="2271682"/>
              <a:ext cx="39027" cy="38782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68" y="0"/>
                  </a:moveTo>
                  <a:cubicBezTo>
                    <a:pt x="23" y="0"/>
                    <a:pt x="1" y="22"/>
                    <a:pt x="1" y="67"/>
                  </a:cubicBezTo>
                  <a:cubicBezTo>
                    <a:pt x="1" y="136"/>
                    <a:pt x="23" y="157"/>
                    <a:pt x="68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55"/>
            <p:cNvSpPr/>
            <p:nvPr/>
          </p:nvSpPr>
          <p:spPr>
            <a:xfrm>
              <a:off x="4635695" y="2271682"/>
              <a:ext cx="38782" cy="38782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91" y="0"/>
                  </a:moveTo>
                  <a:cubicBezTo>
                    <a:pt x="22" y="0"/>
                    <a:pt x="1" y="22"/>
                    <a:pt x="1" y="67"/>
                  </a:cubicBezTo>
                  <a:cubicBezTo>
                    <a:pt x="1" y="136"/>
                    <a:pt x="22" y="157"/>
                    <a:pt x="91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55"/>
            <p:cNvSpPr/>
            <p:nvPr/>
          </p:nvSpPr>
          <p:spPr>
            <a:xfrm>
              <a:off x="5294986" y="2431964"/>
              <a:ext cx="44427" cy="44673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91" y="1"/>
                  </a:moveTo>
                  <a:cubicBezTo>
                    <a:pt x="45" y="1"/>
                    <a:pt x="0" y="46"/>
                    <a:pt x="0" y="91"/>
                  </a:cubicBezTo>
                  <a:cubicBezTo>
                    <a:pt x="0" y="160"/>
                    <a:pt x="45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55"/>
            <p:cNvSpPr/>
            <p:nvPr/>
          </p:nvSpPr>
          <p:spPr>
            <a:xfrm>
              <a:off x="5128568" y="2431964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2" y="160"/>
                    <a:pt x="182" y="91"/>
                  </a:cubicBezTo>
                  <a:cubicBezTo>
                    <a:pt x="182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55"/>
            <p:cNvSpPr/>
            <p:nvPr/>
          </p:nvSpPr>
          <p:spPr>
            <a:xfrm>
              <a:off x="4962395" y="2431964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55"/>
            <p:cNvSpPr/>
            <p:nvPr/>
          </p:nvSpPr>
          <p:spPr>
            <a:xfrm>
              <a:off x="4801868" y="2431964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60"/>
                    <a:pt x="23" y="182"/>
                    <a:pt x="68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55"/>
            <p:cNvSpPr/>
            <p:nvPr/>
          </p:nvSpPr>
          <p:spPr>
            <a:xfrm>
              <a:off x="4635695" y="2431964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60"/>
                    <a:pt x="22" y="182"/>
                    <a:pt x="91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55"/>
            <p:cNvSpPr/>
            <p:nvPr/>
          </p:nvSpPr>
          <p:spPr>
            <a:xfrm>
              <a:off x="5294986" y="2598382"/>
              <a:ext cx="44427" cy="44427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91" y="0"/>
                  </a:moveTo>
                  <a:cubicBezTo>
                    <a:pt x="45" y="0"/>
                    <a:pt x="0" y="45"/>
                    <a:pt x="0" y="90"/>
                  </a:cubicBezTo>
                  <a:cubicBezTo>
                    <a:pt x="0" y="136"/>
                    <a:pt x="45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55"/>
            <p:cNvSpPr/>
            <p:nvPr/>
          </p:nvSpPr>
          <p:spPr>
            <a:xfrm>
              <a:off x="5128568" y="2598382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2" y="136"/>
                    <a:pt x="182" y="90"/>
                  </a:cubicBezTo>
                  <a:cubicBezTo>
                    <a:pt x="182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55"/>
            <p:cNvSpPr/>
            <p:nvPr/>
          </p:nvSpPr>
          <p:spPr>
            <a:xfrm>
              <a:off x="4962395" y="2598382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55"/>
            <p:cNvSpPr/>
            <p:nvPr/>
          </p:nvSpPr>
          <p:spPr>
            <a:xfrm>
              <a:off x="4801868" y="2598382"/>
              <a:ext cx="39027" cy="44427"/>
            </a:xfrm>
            <a:custGeom>
              <a:avLst/>
              <a:gdLst/>
              <a:ahLst/>
              <a:cxnLst/>
              <a:rect l="l" t="t" r="r" b="b"/>
              <a:pathLst>
                <a:path w="159" h="181" extrusionOk="0">
                  <a:moveTo>
                    <a:pt x="68" y="0"/>
                  </a:moveTo>
                  <a:cubicBezTo>
                    <a:pt x="23" y="0"/>
                    <a:pt x="1" y="45"/>
                    <a:pt x="1" y="90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55"/>
            <p:cNvSpPr/>
            <p:nvPr/>
          </p:nvSpPr>
          <p:spPr>
            <a:xfrm>
              <a:off x="4635695" y="2598382"/>
              <a:ext cx="38782" cy="44427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55"/>
            <p:cNvSpPr/>
            <p:nvPr/>
          </p:nvSpPr>
          <p:spPr>
            <a:xfrm>
              <a:off x="3882150" y="1767027"/>
              <a:ext cx="1468312" cy="1418975"/>
            </a:xfrm>
            <a:custGeom>
              <a:avLst/>
              <a:gdLst/>
              <a:ahLst/>
              <a:cxnLst/>
              <a:rect l="l" t="t" r="r" b="b"/>
              <a:pathLst>
                <a:path w="5982" h="5781" extrusionOk="0">
                  <a:moveTo>
                    <a:pt x="1" y="1"/>
                  </a:moveTo>
                  <a:lnTo>
                    <a:pt x="1" y="5488"/>
                  </a:lnTo>
                  <a:lnTo>
                    <a:pt x="1693" y="5488"/>
                  </a:lnTo>
                  <a:lnTo>
                    <a:pt x="1693" y="5780"/>
                  </a:lnTo>
                  <a:lnTo>
                    <a:pt x="3318" y="5488"/>
                  </a:lnTo>
                  <a:lnTo>
                    <a:pt x="5982" y="5488"/>
                  </a:lnTo>
                  <a:lnTo>
                    <a:pt x="5982" y="1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10" name="Google Shape;6510;p55"/>
            <p:cNvGrpSpPr/>
            <p:nvPr/>
          </p:nvGrpSpPr>
          <p:grpSpPr>
            <a:xfrm>
              <a:off x="3495108" y="2847241"/>
              <a:ext cx="225275" cy="220171"/>
              <a:chOff x="5387475" y="3939240"/>
              <a:chExt cx="185595" cy="181389"/>
            </a:xfrm>
          </p:grpSpPr>
          <p:sp>
            <p:nvSpPr>
              <p:cNvPr id="6511" name="Google Shape;6511;p55"/>
              <p:cNvSpPr/>
              <p:nvPr/>
            </p:nvSpPr>
            <p:spPr>
              <a:xfrm>
                <a:off x="5465076" y="3939240"/>
                <a:ext cx="30200" cy="18138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49" extrusionOk="0">
                    <a:moveTo>
                      <a:pt x="1" y="0"/>
                    </a:moveTo>
                    <a:lnTo>
                      <a:pt x="1" y="949"/>
                    </a:lnTo>
                    <a:lnTo>
                      <a:pt x="158" y="94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55"/>
              <p:cNvSpPr/>
              <p:nvPr/>
            </p:nvSpPr>
            <p:spPr>
              <a:xfrm>
                <a:off x="5387475" y="4012828"/>
                <a:ext cx="18559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70" y="15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3" name="Google Shape;6513;p55"/>
          <p:cNvSpPr txBox="1">
            <a:spLocks noGrp="1"/>
          </p:cNvSpPr>
          <p:nvPr>
            <p:ph type="subTitle" idx="1"/>
          </p:nvPr>
        </p:nvSpPr>
        <p:spPr>
          <a:xfrm>
            <a:off x="-198310" y="1660124"/>
            <a:ext cx="2762542" cy="676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is the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phone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</a:t>
            </a:r>
            <a:r>
              <a:rPr lang="en" dirty="0" smtClean="0"/>
              <a:t>onversation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about ?</a:t>
            </a:r>
            <a:endParaRPr dirty="0"/>
          </a:p>
        </p:txBody>
      </p:sp>
      <p:sp>
        <p:nvSpPr>
          <p:cNvPr id="6515" name="Google Shape;6515;p55"/>
          <p:cNvSpPr txBox="1">
            <a:spLocks noGrp="1"/>
          </p:cNvSpPr>
          <p:nvPr>
            <p:ph type="subTitle" idx="3"/>
          </p:nvPr>
        </p:nvSpPr>
        <p:spPr>
          <a:xfrm>
            <a:off x="2793387" y="1718067"/>
            <a:ext cx="14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Who are the persons in this conversation?</a:t>
            </a:r>
            <a:endParaRPr dirty="0"/>
          </a:p>
        </p:txBody>
      </p:sp>
      <p:sp>
        <p:nvSpPr>
          <p:cNvPr id="147" name="وسيلة شرح مستطيلة مستديرة الزوايا 146"/>
          <p:cNvSpPr/>
          <p:nvPr/>
        </p:nvSpPr>
        <p:spPr>
          <a:xfrm>
            <a:off x="2250616" y="109310"/>
            <a:ext cx="4680520" cy="710409"/>
          </a:xfrm>
          <a:prstGeom prst="wedgeRoundRectCallout">
            <a:avLst>
              <a:gd name="adj1" fmla="val -47193"/>
              <a:gd name="adj2" fmla="val 89784"/>
              <a:gd name="adj3" fmla="val 16667"/>
            </a:avLst>
          </a:prstGeom>
          <a:solidFill>
            <a:srgbClr val="9BCDD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Google Shape;3880;p43"/>
          <p:cNvSpPr txBox="1">
            <a:spLocks/>
          </p:cNvSpPr>
          <p:nvPr/>
        </p:nvSpPr>
        <p:spPr>
          <a:xfrm>
            <a:off x="2440742" y="209814"/>
            <a:ext cx="4246485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2400" dirty="0" smtClean="0"/>
              <a:t>Before Reading page( 11)</a:t>
            </a:r>
            <a:endParaRPr lang="en-US" sz="2400" dirty="0"/>
          </a:p>
        </p:txBody>
      </p:sp>
      <p:pic>
        <p:nvPicPr>
          <p:cNvPr id="1026" name="Picture 2" descr="How Good Are You at the Art of Conversation? A Quiz | Psychology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3" y="105764"/>
            <a:ext cx="1668296" cy="12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" name="Google Shape;6376;p55"/>
          <p:cNvGrpSpPr/>
          <p:nvPr/>
        </p:nvGrpSpPr>
        <p:grpSpPr>
          <a:xfrm>
            <a:off x="4603156" y="1384865"/>
            <a:ext cx="2222100" cy="1579257"/>
            <a:chOff x="852900" y="1606745"/>
            <a:chExt cx="2222100" cy="1579257"/>
          </a:xfrm>
        </p:grpSpPr>
        <p:sp>
          <p:nvSpPr>
            <p:cNvPr id="153" name="Google Shape;6377;p55"/>
            <p:cNvSpPr/>
            <p:nvPr/>
          </p:nvSpPr>
          <p:spPr>
            <a:xfrm>
              <a:off x="2027645" y="1606745"/>
              <a:ext cx="38782" cy="44427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378;p55"/>
            <p:cNvSpPr/>
            <p:nvPr/>
          </p:nvSpPr>
          <p:spPr>
            <a:xfrm>
              <a:off x="2193818" y="1772918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0"/>
                  </a:moveTo>
                  <a:cubicBezTo>
                    <a:pt x="23" y="0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379;p55"/>
            <p:cNvSpPr/>
            <p:nvPr/>
          </p:nvSpPr>
          <p:spPr>
            <a:xfrm>
              <a:off x="2027645" y="1772918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0"/>
                  </a:moveTo>
                  <a:cubicBezTo>
                    <a:pt x="22" y="0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380;p55"/>
            <p:cNvSpPr/>
            <p:nvPr/>
          </p:nvSpPr>
          <p:spPr>
            <a:xfrm>
              <a:off x="2354345" y="1939091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381;p55"/>
            <p:cNvSpPr/>
            <p:nvPr/>
          </p:nvSpPr>
          <p:spPr>
            <a:xfrm>
              <a:off x="2193818" y="1939091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382;p55"/>
            <p:cNvSpPr/>
            <p:nvPr/>
          </p:nvSpPr>
          <p:spPr>
            <a:xfrm>
              <a:off x="2027645" y="1939091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383;p55"/>
            <p:cNvSpPr/>
            <p:nvPr/>
          </p:nvSpPr>
          <p:spPr>
            <a:xfrm>
              <a:off x="2520518" y="2105264"/>
              <a:ext cx="44673" cy="39027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2" y="136"/>
                    <a:pt x="182" y="91"/>
                  </a:cubicBezTo>
                  <a:cubicBezTo>
                    <a:pt x="182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384;p55"/>
            <p:cNvSpPr/>
            <p:nvPr/>
          </p:nvSpPr>
          <p:spPr>
            <a:xfrm>
              <a:off x="2354345" y="2105264"/>
              <a:ext cx="44673" cy="39027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1" y="136"/>
                    <a:pt x="181" y="91"/>
                  </a:cubicBezTo>
                  <a:cubicBezTo>
                    <a:pt x="181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385;p55"/>
            <p:cNvSpPr/>
            <p:nvPr/>
          </p:nvSpPr>
          <p:spPr>
            <a:xfrm>
              <a:off x="2193818" y="2105264"/>
              <a:ext cx="39027" cy="3902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8" y="1"/>
                  </a:moveTo>
                  <a:cubicBezTo>
                    <a:pt x="23" y="1"/>
                    <a:pt x="1" y="23"/>
                    <a:pt x="1" y="91"/>
                  </a:cubicBezTo>
                  <a:cubicBezTo>
                    <a:pt x="1" y="136"/>
                    <a:pt x="23" y="158"/>
                    <a:pt x="68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386;p55"/>
            <p:cNvSpPr/>
            <p:nvPr/>
          </p:nvSpPr>
          <p:spPr>
            <a:xfrm>
              <a:off x="2027645" y="2105264"/>
              <a:ext cx="38782" cy="39027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91" y="1"/>
                  </a:moveTo>
                  <a:cubicBezTo>
                    <a:pt x="22" y="1"/>
                    <a:pt x="1" y="23"/>
                    <a:pt x="1" y="91"/>
                  </a:cubicBezTo>
                  <a:cubicBezTo>
                    <a:pt x="1" y="136"/>
                    <a:pt x="22" y="158"/>
                    <a:pt x="91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387;p55"/>
            <p:cNvSpPr/>
            <p:nvPr/>
          </p:nvSpPr>
          <p:spPr>
            <a:xfrm>
              <a:off x="2686936" y="2271682"/>
              <a:ext cx="44427" cy="38782"/>
            </a:xfrm>
            <a:custGeom>
              <a:avLst/>
              <a:gdLst/>
              <a:ahLst/>
              <a:cxnLst/>
              <a:rect l="l" t="t" r="r" b="b"/>
              <a:pathLst>
                <a:path w="181" h="158" extrusionOk="0">
                  <a:moveTo>
                    <a:pt x="91" y="0"/>
                  </a:moveTo>
                  <a:cubicBezTo>
                    <a:pt x="45" y="0"/>
                    <a:pt x="0" y="22"/>
                    <a:pt x="0" y="67"/>
                  </a:cubicBezTo>
                  <a:cubicBezTo>
                    <a:pt x="0" y="136"/>
                    <a:pt x="45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388;p55"/>
            <p:cNvSpPr/>
            <p:nvPr/>
          </p:nvSpPr>
          <p:spPr>
            <a:xfrm>
              <a:off x="2520518" y="2271682"/>
              <a:ext cx="44673" cy="38782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2" y="136"/>
                    <a:pt x="182" y="67"/>
                  </a:cubicBezTo>
                  <a:cubicBezTo>
                    <a:pt x="182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389;p55"/>
            <p:cNvSpPr/>
            <p:nvPr/>
          </p:nvSpPr>
          <p:spPr>
            <a:xfrm>
              <a:off x="2354345" y="2271682"/>
              <a:ext cx="44673" cy="38782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390;p55"/>
            <p:cNvSpPr/>
            <p:nvPr/>
          </p:nvSpPr>
          <p:spPr>
            <a:xfrm>
              <a:off x="2193818" y="2271682"/>
              <a:ext cx="39027" cy="38782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68" y="0"/>
                  </a:moveTo>
                  <a:cubicBezTo>
                    <a:pt x="23" y="0"/>
                    <a:pt x="1" y="22"/>
                    <a:pt x="1" y="67"/>
                  </a:cubicBezTo>
                  <a:cubicBezTo>
                    <a:pt x="1" y="136"/>
                    <a:pt x="23" y="157"/>
                    <a:pt x="68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391;p55"/>
            <p:cNvSpPr/>
            <p:nvPr/>
          </p:nvSpPr>
          <p:spPr>
            <a:xfrm>
              <a:off x="2027645" y="2271682"/>
              <a:ext cx="38782" cy="38782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91" y="0"/>
                  </a:moveTo>
                  <a:cubicBezTo>
                    <a:pt x="22" y="0"/>
                    <a:pt x="1" y="22"/>
                    <a:pt x="1" y="67"/>
                  </a:cubicBezTo>
                  <a:cubicBezTo>
                    <a:pt x="1" y="136"/>
                    <a:pt x="22" y="157"/>
                    <a:pt x="91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392;p55"/>
            <p:cNvSpPr/>
            <p:nvPr/>
          </p:nvSpPr>
          <p:spPr>
            <a:xfrm>
              <a:off x="2686936" y="2431964"/>
              <a:ext cx="44427" cy="44673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91" y="1"/>
                  </a:moveTo>
                  <a:cubicBezTo>
                    <a:pt x="45" y="1"/>
                    <a:pt x="0" y="46"/>
                    <a:pt x="0" y="91"/>
                  </a:cubicBezTo>
                  <a:cubicBezTo>
                    <a:pt x="0" y="160"/>
                    <a:pt x="45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393;p55"/>
            <p:cNvSpPr/>
            <p:nvPr/>
          </p:nvSpPr>
          <p:spPr>
            <a:xfrm>
              <a:off x="2520518" y="2431964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2" y="160"/>
                    <a:pt x="182" y="91"/>
                  </a:cubicBezTo>
                  <a:cubicBezTo>
                    <a:pt x="182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394;p55"/>
            <p:cNvSpPr/>
            <p:nvPr/>
          </p:nvSpPr>
          <p:spPr>
            <a:xfrm>
              <a:off x="2354345" y="2431964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395;p55"/>
            <p:cNvSpPr/>
            <p:nvPr/>
          </p:nvSpPr>
          <p:spPr>
            <a:xfrm>
              <a:off x="2193818" y="2431964"/>
              <a:ext cx="39027" cy="44673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60"/>
                    <a:pt x="23" y="182"/>
                    <a:pt x="68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396;p55"/>
            <p:cNvSpPr/>
            <p:nvPr/>
          </p:nvSpPr>
          <p:spPr>
            <a:xfrm>
              <a:off x="2027645" y="2431964"/>
              <a:ext cx="38782" cy="44673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60"/>
                    <a:pt x="22" y="182"/>
                    <a:pt x="91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397;p55"/>
            <p:cNvSpPr/>
            <p:nvPr/>
          </p:nvSpPr>
          <p:spPr>
            <a:xfrm>
              <a:off x="2686936" y="2598382"/>
              <a:ext cx="44427" cy="44427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91" y="0"/>
                  </a:moveTo>
                  <a:cubicBezTo>
                    <a:pt x="45" y="0"/>
                    <a:pt x="0" y="45"/>
                    <a:pt x="0" y="90"/>
                  </a:cubicBezTo>
                  <a:cubicBezTo>
                    <a:pt x="0" y="136"/>
                    <a:pt x="45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398;p55"/>
            <p:cNvSpPr/>
            <p:nvPr/>
          </p:nvSpPr>
          <p:spPr>
            <a:xfrm>
              <a:off x="2520518" y="2598382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2" y="136"/>
                    <a:pt x="182" y="90"/>
                  </a:cubicBezTo>
                  <a:cubicBezTo>
                    <a:pt x="182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399;p55"/>
            <p:cNvSpPr/>
            <p:nvPr/>
          </p:nvSpPr>
          <p:spPr>
            <a:xfrm>
              <a:off x="2354345" y="2598382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400;p55"/>
            <p:cNvSpPr/>
            <p:nvPr/>
          </p:nvSpPr>
          <p:spPr>
            <a:xfrm>
              <a:off x="2853109" y="2431964"/>
              <a:ext cx="44673" cy="44673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401;p55"/>
            <p:cNvSpPr/>
            <p:nvPr/>
          </p:nvSpPr>
          <p:spPr>
            <a:xfrm>
              <a:off x="3019282" y="2598382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402;p55"/>
            <p:cNvSpPr/>
            <p:nvPr/>
          </p:nvSpPr>
          <p:spPr>
            <a:xfrm>
              <a:off x="2853109" y="2598382"/>
              <a:ext cx="44673" cy="44427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403;p55"/>
            <p:cNvSpPr/>
            <p:nvPr/>
          </p:nvSpPr>
          <p:spPr>
            <a:xfrm>
              <a:off x="2193818" y="2598382"/>
              <a:ext cx="39027" cy="44427"/>
            </a:xfrm>
            <a:custGeom>
              <a:avLst/>
              <a:gdLst/>
              <a:ahLst/>
              <a:cxnLst/>
              <a:rect l="l" t="t" r="r" b="b"/>
              <a:pathLst>
                <a:path w="159" h="181" extrusionOk="0">
                  <a:moveTo>
                    <a:pt x="68" y="0"/>
                  </a:moveTo>
                  <a:cubicBezTo>
                    <a:pt x="23" y="0"/>
                    <a:pt x="1" y="45"/>
                    <a:pt x="1" y="90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404;p55"/>
            <p:cNvSpPr/>
            <p:nvPr/>
          </p:nvSpPr>
          <p:spPr>
            <a:xfrm>
              <a:off x="2027645" y="2598382"/>
              <a:ext cx="38782" cy="44427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405;p55"/>
            <p:cNvSpPr/>
            <p:nvPr/>
          </p:nvSpPr>
          <p:spPr>
            <a:xfrm>
              <a:off x="852900" y="1939091"/>
              <a:ext cx="1529676" cy="188755"/>
            </a:xfrm>
            <a:custGeom>
              <a:avLst/>
              <a:gdLst/>
              <a:ahLst/>
              <a:cxnLst/>
              <a:rect l="l" t="t" r="r" b="b"/>
              <a:pathLst>
                <a:path w="6232" h="769" extrusionOk="0">
                  <a:moveTo>
                    <a:pt x="678" y="1"/>
                  </a:moveTo>
                  <a:lnTo>
                    <a:pt x="1" y="588"/>
                  </a:lnTo>
                  <a:lnTo>
                    <a:pt x="113" y="700"/>
                  </a:lnTo>
                  <a:lnTo>
                    <a:pt x="678" y="203"/>
                  </a:lnTo>
                  <a:lnTo>
                    <a:pt x="1287" y="768"/>
                  </a:lnTo>
                  <a:lnTo>
                    <a:pt x="1897" y="203"/>
                  </a:lnTo>
                  <a:lnTo>
                    <a:pt x="2506" y="768"/>
                  </a:lnTo>
                  <a:lnTo>
                    <a:pt x="3116" y="203"/>
                  </a:lnTo>
                  <a:lnTo>
                    <a:pt x="3725" y="768"/>
                  </a:lnTo>
                  <a:lnTo>
                    <a:pt x="4335" y="203"/>
                  </a:lnTo>
                  <a:lnTo>
                    <a:pt x="4944" y="768"/>
                  </a:lnTo>
                  <a:lnTo>
                    <a:pt x="5554" y="203"/>
                  </a:lnTo>
                  <a:lnTo>
                    <a:pt x="6118" y="700"/>
                  </a:lnTo>
                  <a:lnTo>
                    <a:pt x="6232" y="588"/>
                  </a:lnTo>
                  <a:lnTo>
                    <a:pt x="5554" y="1"/>
                  </a:lnTo>
                  <a:lnTo>
                    <a:pt x="4944" y="542"/>
                  </a:lnTo>
                  <a:lnTo>
                    <a:pt x="4335" y="1"/>
                  </a:lnTo>
                  <a:lnTo>
                    <a:pt x="3725" y="542"/>
                  </a:lnTo>
                  <a:lnTo>
                    <a:pt x="3116" y="1"/>
                  </a:lnTo>
                  <a:lnTo>
                    <a:pt x="2506" y="542"/>
                  </a:lnTo>
                  <a:lnTo>
                    <a:pt x="1897" y="1"/>
                  </a:lnTo>
                  <a:lnTo>
                    <a:pt x="1287" y="542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406;p55"/>
            <p:cNvSpPr/>
            <p:nvPr/>
          </p:nvSpPr>
          <p:spPr>
            <a:xfrm>
              <a:off x="1274100" y="1767027"/>
              <a:ext cx="1468312" cy="1418975"/>
            </a:xfrm>
            <a:custGeom>
              <a:avLst/>
              <a:gdLst/>
              <a:ahLst/>
              <a:cxnLst/>
              <a:rect l="l" t="t" r="r" b="b"/>
              <a:pathLst>
                <a:path w="5982" h="5781" extrusionOk="0">
                  <a:moveTo>
                    <a:pt x="1" y="1"/>
                  </a:moveTo>
                  <a:lnTo>
                    <a:pt x="1" y="5488"/>
                  </a:lnTo>
                  <a:lnTo>
                    <a:pt x="1693" y="5488"/>
                  </a:lnTo>
                  <a:lnTo>
                    <a:pt x="1693" y="5780"/>
                  </a:lnTo>
                  <a:lnTo>
                    <a:pt x="3318" y="5488"/>
                  </a:lnTo>
                  <a:lnTo>
                    <a:pt x="5982" y="5488"/>
                  </a:lnTo>
                  <a:lnTo>
                    <a:pt x="5982" y="1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407;p55"/>
            <p:cNvSpPr/>
            <p:nvPr/>
          </p:nvSpPr>
          <p:spPr>
            <a:xfrm>
              <a:off x="2858755" y="2055191"/>
              <a:ext cx="216246" cy="216737"/>
            </a:xfrm>
            <a:custGeom>
              <a:avLst/>
              <a:gdLst/>
              <a:ahLst/>
              <a:cxnLst/>
              <a:rect l="l" t="t" r="r" b="b"/>
              <a:pathLst>
                <a:path w="881" h="883" extrusionOk="0">
                  <a:moveTo>
                    <a:pt x="429" y="160"/>
                  </a:moveTo>
                  <a:cubicBezTo>
                    <a:pt x="588" y="160"/>
                    <a:pt x="723" y="295"/>
                    <a:pt x="723" y="431"/>
                  </a:cubicBezTo>
                  <a:cubicBezTo>
                    <a:pt x="723" y="588"/>
                    <a:pt x="588" y="723"/>
                    <a:pt x="429" y="723"/>
                  </a:cubicBezTo>
                  <a:cubicBezTo>
                    <a:pt x="294" y="723"/>
                    <a:pt x="158" y="588"/>
                    <a:pt x="158" y="431"/>
                  </a:cubicBezTo>
                  <a:cubicBezTo>
                    <a:pt x="158" y="295"/>
                    <a:pt x="294" y="160"/>
                    <a:pt x="429" y="160"/>
                  </a:cubicBezTo>
                  <a:close/>
                  <a:moveTo>
                    <a:pt x="429" y="1"/>
                  </a:moveTo>
                  <a:cubicBezTo>
                    <a:pt x="203" y="1"/>
                    <a:pt x="1" y="205"/>
                    <a:pt x="1" y="431"/>
                  </a:cubicBezTo>
                  <a:cubicBezTo>
                    <a:pt x="1" y="678"/>
                    <a:pt x="203" y="882"/>
                    <a:pt x="429" y="882"/>
                  </a:cubicBezTo>
                  <a:cubicBezTo>
                    <a:pt x="678" y="882"/>
                    <a:pt x="880" y="678"/>
                    <a:pt x="880" y="431"/>
                  </a:cubicBezTo>
                  <a:cubicBezTo>
                    <a:pt x="880" y="205"/>
                    <a:pt x="678" y="1"/>
                    <a:pt x="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6408;p55"/>
            <p:cNvGrpSpPr/>
            <p:nvPr/>
          </p:nvGrpSpPr>
          <p:grpSpPr>
            <a:xfrm>
              <a:off x="980291" y="2443255"/>
              <a:ext cx="194400" cy="199555"/>
              <a:chOff x="980291" y="2443255"/>
              <a:chExt cx="194400" cy="199555"/>
            </a:xfrm>
          </p:grpSpPr>
          <p:sp>
            <p:nvSpPr>
              <p:cNvPr id="185" name="Google Shape;6409;p55"/>
              <p:cNvSpPr/>
              <p:nvPr/>
            </p:nvSpPr>
            <p:spPr>
              <a:xfrm>
                <a:off x="980291" y="2443255"/>
                <a:ext cx="194400" cy="19955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813" extrusionOk="0">
                    <a:moveTo>
                      <a:pt x="677" y="0"/>
                    </a:moveTo>
                    <a:lnTo>
                      <a:pt x="0" y="701"/>
                    </a:lnTo>
                    <a:lnTo>
                      <a:pt x="114" y="813"/>
                    </a:lnTo>
                    <a:lnTo>
                      <a:pt x="791" y="114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6410;p55"/>
              <p:cNvSpPr/>
              <p:nvPr/>
            </p:nvSpPr>
            <p:spPr>
              <a:xfrm>
                <a:off x="980291" y="2443255"/>
                <a:ext cx="194400" cy="19955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813" extrusionOk="0">
                    <a:moveTo>
                      <a:pt x="114" y="0"/>
                    </a:moveTo>
                    <a:lnTo>
                      <a:pt x="0" y="114"/>
                    </a:lnTo>
                    <a:lnTo>
                      <a:pt x="677" y="813"/>
                    </a:lnTo>
                    <a:lnTo>
                      <a:pt x="791" y="70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7" name="Google Shape;6515;p55"/>
          <p:cNvSpPr txBox="1">
            <a:spLocks noGrp="1"/>
          </p:cNvSpPr>
          <p:nvPr>
            <p:ph type="subTitle" idx="3"/>
          </p:nvPr>
        </p:nvSpPr>
        <p:spPr>
          <a:xfrm>
            <a:off x="7254844" y="1551759"/>
            <a:ext cx="14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Why can’t Ahmed accept the conversation?</a:t>
            </a:r>
            <a:endParaRPr dirty="0"/>
          </a:p>
        </p:txBody>
      </p:sp>
      <p:sp>
        <p:nvSpPr>
          <p:cNvPr id="221" name="Google Shape;6515;p55"/>
          <p:cNvSpPr txBox="1">
            <a:spLocks noGrp="1"/>
          </p:cNvSpPr>
          <p:nvPr>
            <p:ph type="subTitle" idx="3"/>
          </p:nvPr>
        </p:nvSpPr>
        <p:spPr>
          <a:xfrm>
            <a:off x="5034651" y="1641803"/>
            <a:ext cx="14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Whose graduation party is it ?</a:t>
            </a:r>
            <a:endParaRPr dirty="0"/>
          </a:p>
        </p:txBody>
      </p:sp>
      <p:sp>
        <p:nvSpPr>
          <p:cNvPr id="222" name="Google Shape;6375;p55"/>
          <p:cNvSpPr txBox="1">
            <a:spLocks noGrp="1"/>
          </p:cNvSpPr>
          <p:nvPr>
            <p:ph type="subTitle" idx="6"/>
          </p:nvPr>
        </p:nvSpPr>
        <p:spPr>
          <a:xfrm>
            <a:off x="6904169" y="3363838"/>
            <a:ext cx="2043246" cy="100811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00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Because of his uncle’s  wedding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7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63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6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3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37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3" grpId="0" build="p" animBg="1"/>
      <p:bldP spid="6374" grpId="0" build="p" animBg="1"/>
      <p:bldP spid="6375" grpId="0" build="p" animBg="1"/>
      <p:bldP spid="6513" grpId="0" build="p"/>
      <p:bldP spid="6515" grpId="0" build="p"/>
      <p:bldP spid="147" grpId="0" animBg="1"/>
      <p:bldP spid="149" grpId="0"/>
      <p:bldP spid="187" grpId="0" build="p"/>
      <p:bldP spid="221" grpId="0" build="p"/>
      <p:bldP spid="22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63;p40"/>
          <p:cNvSpPr/>
          <p:nvPr/>
        </p:nvSpPr>
        <p:spPr>
          <a:xfrm rot="21226475">
            <a:off x="285382" y="3089324"/>
            <a:ext cx="4328091" cy="1738896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663;p40"/>
          <p:cNvSpPr/>
          <p:nvPr/>
        </p:nvSpPr>
        <p:spPr>
          <a:xfrm rot="21226475">
            <a:off x="162387" y="1177954"/>
            <a:ext cx="4328091" cy="1738896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478;p35"/>
          <p:cNvSpPr/>
          <p:nvPr/>
        </p:nvSpPr>
        <p:spPr>
          <a:xfrm>
            <a:off x="5723325" y="80287"/>
            <a:ext cx="3420675" cy="750775"/>
          </a:xfrm>
          <a:custGeom>
            <a:avLst/>
            <a:gdLst/>
            <a:ahLst/>
            <a:cxnLst/>
            <a:rect l="l" t="t" r="r" b="b"/>
            <a:pathLst>
              <a:path w="136827" h="30031" extrusionOk="0">
                <a:moveTo>
                  <a:pt x="136827" y="10695"/>
                </a:moveTo>
                <a:cubicBezTo>
                  <a:pt x="130380" y="18064"/>
                  <a:pt x="122415" y="25549"/>
                  <a:pt x="112857" y="27673"/>
                </a:cubicBezTo>
                <a:cubicBezTo>
                  <a:pt x="104564" y="29516"/>
                  <a:pt x="95632" y="28734"/>
                  <a:pt x="87390" y="26674"/>
                </a:cubicBezTo>
                <a:cubicBezTo>
                  <a:pt x="80529" y="24959"/>
                  <a:pt x="71577" y="23511"/>
                  <a:pt x="68414" y="17186"/>
                </a:cubicBezTo>
                <a:cubicBezTo>
                  <a:pt x="66244" y="12846"/>
                  <a:pt x="66184" y="5812"/>
                  <a:pt x="69912" y="2705"/>
                </a:cubicBezTo>
                <a:cubicBezTo>
                  <a:pt x="74139" y="-818"/>
                  <a:pt x="83930" y="-1218"/>
                  <a:pt x="86391" y="3704"/>
                </a:cubicBezTo>
                <a:cubicBezTo>
                  <a:pt x="90146" y="11215"/>
                  <a:pt x="87689" y="24006"/>
                  <a:pt x="80398" y="28173"/>
                </a:cubicBezTo>
                <a:cubicBezTo>
                  <a:pt x="68507" y="34969"/>
                  <a:pt x="54117" y="20450"/>
                  <a:pt x="40948" y="16687"/>
                </a:cubicBezTo>
                <a:cubicBezTo>
                  <a:pt x="27706" y="12903"/>
                  <a:pt x="12320" y="16026"/>
                  <a:pt x="0" y="2218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653" name="Google Shape;6653;p58"/>
          <p:cNvSpPr txBox="1">
            <a:spLocks noGrp="1"/>
          </p:cNvSpPr>
          <p:nvPr>
            <p:ph type="subTitle" idx="4"/>
          </p:nvPr>
        </p:nvSpPr>
        <p:spPr>
          <a:xfrm>
            <a:off x="4806688" y="1131590"/>
            <a:ext cx="3869768" cy="615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700" b="1" dirty="0" smtClean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Find the meaning of the following words: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6656" name="Google Shape;6656;p58"/>
          <p:cNvSpPr txBox="1">
            <a:spLocks noGrp="1"/>
          </p:cNvSpPr>
          <p:nvPr>
            <p:ph type="subTitle" idx="5"/>
          </p:nvPr>
        </p:nvSpPr>
        <p:spPr>
          <a:xfrm>
            <a:off x="4806688" y="1942538"/>
            <a:ext cx="1300737" cy="470234"/>
          </a:xfrm>
          <a:prstGeom prst="rect">
            <a:avLst/>
          </a:prstGeom>
          <a:solidFill>
            <a:srgbClr val="A3E7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1600" b="1" dirty="0"/>
              <a:t>make </a:t>
            </a:r>
            <a:r>
              <a:rPr lang="en-US" sz="1600" b="1" dirty="0" smtClean="0"/>
              <a:t>it</a:t>
            </a:r>
            <a:endParaRPr sz="1600" b="1" dirty="0"/>
          </a:p>
        </p:txBody>
      </p:sp>
      <p:grpSp>
        <p:nvGrpSpPr>
          <p:cNvPr id="6658" name="Google Shape;6658;p58"/>
          <p:cNvGrpSpPr/>
          <p:nvPr/>
        </p:nvGrpSpPr>
        <p:grpSpPr>
          <a:xfrm>
            <a:off x="130050" y="142634"/>
            <a:ext cx="1075505" cy="729872"/>
            <a:chOff x="5394425" y="2513899"/>
            <a:chExt cx="1570768" cy="1065974"/>
          </a:xfrm>
        </p:grpSpPr>
        <p:sp>
          <p:nvSpPr>
            <p:cNvPr id="6659" name="Google Shape;6659;p58"/>
            <p:cNvSpPr/>
            <p:nvPr/>
          </p:nvSpPr>
          <p:spPr>
            <a:xfrm>
              <a:off x="6705696" y="3094282"/>
              <a:ext cx="168583" cy="168583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59"/>
                  </a:moveTo>
                  <a:cubicBezTo>
                    <a:pt x="587" y="159"/>
                    <a:pt x="723" y="295"/>
                    <a:pt x="723" y="452"/>
                  </a:cubicBezTo>
                  <a:cubicBezTo>
                    <a:pt x="723" y="587"/>
                    <a:pt x="587" y="723"/>
                    <a:pt x="452" y="723"/>
                  </a:cubicBezTo>
                  <a:cubicBezTo>
                    <a:pt x="295" y="723"/>
                    <a:pt x="159" y="587"/>
                    <a:pt x="159" y="452"/>
                  </a:cubicBezTo>
                  <a:cubicBezTo>
                    <a:pt x="159" y="295"/>
                    <a:pt x="295" y="159"/>
                    <a:pt x="452" y="159"/>
                  </a:cubicBezTo>
                  <a:close/>
                  <a:moveTo>
                    <a:pt x="452" y="0"/>
                  </a:moveTo>
                  <a:cubicBezTo>
                    <a:pt x="204" y="0"/>
                    <a:pt x="0" y="204"/>
                    <a:pt x="0" y="452"/>
                  </a:cubicBezTo>
                  <a:cubicBezTo>
                    <a:pt x="0" y="677"/>
                    <a:pt x="204" y="881"/>
                    <a:pt x="452" y="881"/>
                  </a:cubicBezTo>
                  <a:cubicBezTo>
                    <a:pt x="677" y="881"/>
                    <a:pt x="881" y="677"/>
                    <a:pt x="881" y="452"/>
                  </a:cubicBezTo>
                  <a:cubicBezTo>
                    <a:pt x="881" y="204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58"/>
            <p:cNvSpPr/>
            <p:nvPr/>
          </p:nvSpPr>
          <p:spPr>
            <a:xfrm>
              <a:off x="5477149" y="2833881"/>
              <a:ext cx="139900" cy="139583"/>
            </a:xfrm>
            <a:custGeom>
              <a:avLst/>
              <a:gdLst/>
              <a:ahLst/>
              <a:cxnLst/>
              <a:rect l="l" t="t" r="r" b="b"/>
              <a:pathLst>
                <a:path w="883" h="881" extrusionOk="0">
                  <a:moveTo>
                    <a:pt x="431" y="182"/>
                  </a:moveTo>
                  <a:cubicBezTo>
                    <a:pt x="588" y="182"/>
                    <a:pt x="723" y="293"/>
                    <a:pt x="723" y="452"/>
                  </a:cubicBezTo>
                  <a:cubicBezTo>
                    <a:pt x="723" y="588"/>
                    <a:pt x="588" y="723"/>
                    <a:pt x="431" y="723"/>
                  </a:cubicBezTo>
                  <a:cubicBezTo>
                    <a:pt x="295" y="723"/>
                    <a:pt x="160" y="588"/>
                    <a:pt x="160" y="452"/>
                  </a:cubicBezTo>
                  <a:cubicBezTo>
                    <a:pt x="160" y="293"/>
                    <a:pt x="295" y="182"/>
                    <a:pt x="431" y="182"/>
                  </a:cubicBezTo>
                  <a:close/>
                  <a:moveTo>
                    <a:pt x="431" y="1"/>
                  </a:moveTo>
                  <a:cubicBezTo>
                    <a:pt x="205" y="1"/>
                    <a:pt x="1" y="203"/>
                    <a:pt x="1" y="452"/>
                  </a:cubicBezTo>
                  <a:cubicBezTo>
                    <a:pt x="1" y="678"/>
                    <a:pt x="205" y="880"/>
                    <a:pt x="431" y="880"/>
                  </a:cubicBezTo>
                  <a:cubicBezTo>
                    <a:pt x="678" y="880"/>
                    <a:pt x="882" y="678"/>
                    <a:pt x="882" y="452"/>
                  </a:cubicBezTo>
                  <a:cubicBezTo>
                    <a:pt x="882" y="203"/>
                    <a:pt x="678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58"/>
            <p:cNvSpPr/>
            <p:nvPr/>
          </p:nvSpPr>
          <p:spPr>
            <a:xfrm>
              <a:off x="5519429" y="2513899"/>
              <a:ext cx="272180" cy="276385"/>
            </a:xfrm>
            <a:custGeom>
              <a:avLst/>
              <a:gdLst/>
              <a:ahLst/>
              <a:cxnLst/>
              <a:rect l="l" t="t" r="r" b="b"/>
              <a:pathLst>
                <a:path w="1424" h="1446" extrusionOk="0">
                  <a:moveTo>
                    <a:pt x="722" y="1"/>
                  </a:moveTo>
                  <a:cubicBezTo>
                    <a:pt x="316" y="1"/>
                    <a:pt x="0" y="317"/>
                    <a:pt x="0" y="723"/>
                  </a:cubicBezTo>
                  <a:cubicBezTo>
                    <a:pt x="0" y="1106"/>
                    <a:pt x="316" y="1446"/>
                    <a:pt x="722" y="1446"/>
                  </a:cubicBezTo>
                  <a:cubicBezTo>
                    <a:pt x="1107" y="1446"/>
                    <a:pt x="1423" y="1106"/>
                    <a:pt x="1423" y="723"/>
                  </a:cubicBezTo>
                  <a:cubicBezTo>
                    <a:pt x="1423" y="317"/>
                    <a:pt x="1107" y="1"/>
                    <a:pt x="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58"/>
            <p:cNvSpPr/>
            <p:nvPr/>
          </p:nvSpPr>
          <p:spPr>
            <a:xfrm>
              <a:off x="5774023" y="3307882"/>
              <a:ext cx="1191169" cy="146985"/>
            </a:xfrm>
            <a:custGeom>
              <a:avLst/>
              <a:gdLst/>
              <a:ahLst/>
              <a:cxnLst/>
              <a:rect l="l" t="t" r="r" b="b"/>
              <a:pathLst>
                <a:path w="6232" h="769" extrusionOk="0">
                  <a:moveTo>
                    <a:pt x="678" y="1"/>
                  </a:moveTo>
                  <a:lnTo>
                    <a:pt x="1" y="588"/>
                  </a:lnTo>
                  <a:lnTo>
                    <a:pt x="113" y="723"/>
                  </a:lnTo>
                  <a:lnTo>
                    <a:pt x="678" y="203"/>
                  </a:lnTo>
                  <a:lnTo>
                    <a:pt x="1287" y="768"/>
                  </a:lnTo>
                  <a:lnTo>
                    <a:pt x="1897" y="203"/>
                  </a:lnTo>
                  <a:lnTo>
                    <a:pt x="2506" y="768"/>
                  </a:lnTo>
                  <a:lnTo>
                    <a:pt x="3116" y="203"/>
                  </a:lnTo>
                  <a:lnTo>
                    <a:pt x="3725" y="768"/>
                  </a:lnTo>
                  <a:lnTo>
                    <a:pt x="4335" y="203"/>
                  </a:lnTo>
                  <a:lnTo>
                    <a:pt x="4944" y="768"/>
                  </a:lnTo>
                  <a:lnTo>
                    <a:pt x="5554" y="203"/>
                  </a:lnTo>
                  <a:lnTo>
                    <a:pt x="6118" y="723"/>
                  </a:lnTo>
                  <a:lnTo>
                    <a:pt x="6232" y="588"/>
                  </a:lnTo>
                  <a:lnTo>
                    <a:pt x="5554" y="1"/>
                  </a:lnTo>
                  <a:lnTo>
                    <a:pt x="4944" y="543"/>
                  </a:lnTo>
                  <a:lnTo>
                    <a:pt x="4335" y="1"/>
                  </a:lnTo>
                  <a:lnTo>
                    <a:pt x="3725" y="543"/>
                  </a:lnTo>
                  <a:lnTo>
                    <a:pt x="3116" y="1"/>
                  </a:lnTo>
                  <a:lnTo>
                    <a:pt x="2506" y="543"/>
                  </a:lnTo>
                  <a:lnTo>
                    <a:pt x="1897" y="1"/>
                  </a:lnTo>
                  <a:lnTo>
                    <a:pt x="1287" y="543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3" name="Google Shape;6663;p58"/>
            <p:cNvGrpSpPr/>
            <p:nvPr/>
          </p:nvGrpSpPr>
          <p:grpSpPr>
            <a:xfrm>
              <a:off x="5394425" y="3199890"/>
              <a:ext cx="185595" cy="181389"/>
              <a:chOff x="5387475" y="3939240"/>
              <a:chExt cx="185595" cy="181389"/>
            </a:xfrm>
          </p:grpSpPr>
          <p:sp>
            <p:nvSpPr>
              <p:cNvPr id="6664" name="Google Shape;6664;p58"/>
              <p:cNvSpPr/>
              <p:nvPr/>
            </p:nvSpPr>
            <p:spPr>
              <a:xfrm>
                <a:off x="5465076" y="3939240"/>
                <a:ext cx="30200" cy="18138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49" extrusionOk="0">
                    <a:moveTo>
                      <a:pt x="1" y="0"/>
                    </a:moveTo>
                    <a:lnTo>
                      <a:pt x="1" y="949"/>
                    </a:lnTo>
                    <a:lnTo>
                      <a:pt x="158" y="94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5" name="Google Shape;6665;p58"/>
              <p:cNvSpPr/>
              <p:nvPr/>
            </p:nvSpPr>
            <p:spPr>
              <a:xfrm>
                <a:off x="5387475" y="4012828"/>
                <a:ext cx="18559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70" y="15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6" name="Google Shape;6666;p58"/>
            <p:cNvSpPr/>
            <p:nvPr/>
          </p:nvSpPr>
          <p:spPr>
            <a:xfrm>
              <a:off x="5687820" y="3264685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58"/>
            <p:cNvSpPr/>
            <p:nvPr/>
          </p:nvSpPr>
          <p:spPr>
            <a:xfrm>
              <a:off x="5687820" y="3264685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58"/>
            <p:cNvSpPr/>
            <p:nvPr/>
          </p:nvSpPr>
          <p:spPr>
            <a:xfrm>
              <a:off x="5804223" y="3178483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58"/>
            <p:cNvSpPr/>
            <p:nvPr/>
          </p:nvSpPr>
          <p:spPr>
            <a:xfrm>
              <a:off x="5804223" y="3178483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58"/>
            <p:cNvSpPr/>
            <p:nvPr/>
          </p:nvSpPr>
          <p:spPr>
            <a:xfrm>
              <a:off x="5661826" y="2621700"/>
              <a:ext cx="992768" cy="958172"/>
            </a:xfrm>
            <a:custGeom>
              <a:avLst/>
              <a:gdLst/>
              <a:ahLst/>
              <a:cxnLst/>
              <a:rect l="l" t="t" r="r" b="b"/>
              <a:pathLst>
                <a:path w="5194" h="5013" extrusionOk="0">
                  <a:moveTo>
                    <a:pt x="1" y="0"/>
                  </a:moveTo>
                  <a:lnTo>
                    <a:pt x="1" y="5012"/>
                  </a:lnTo>
                  <a:lnTo>
                    <a:pt x="5193" y="5012"/>
                  </a:lnTo>
                  <a:lnTo>
                    <a:pt x="5193" y="0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1" name="Google Shape;6671;p58"/>
            <p:cNvGrpSpPr/>
            <p:nvPr/>
          </p:nvGrpSpPr>
          <p:grpSpPr>
            <a:xfrm>
              <a:off x="5873224" y="2854696"/>
              <a:ext cx="604185" cy="483387"/>
              <a:chOff x="5866274" y="3594046"/>
              <a:chExt cx="604185" cy="483387"/>
            </a:xfrm>
          </p:grpSpPr>
          <p:sp>
            <p:nvSpPr>
              <p:cNvPr id="6672" name="Google Shape;6672;p58"/>
              <p:cNvSpPr/>
              <p:nvPr/>
            </p:nvSpPr>
            <p:spPr>
              <a:xfrm>
                <a:off x="5866274" y="3594046"/>
                <a:ext cx="366984" cy="483387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529" extrusionOk="0">
                    <a:moveTo>
                      <a:pt x="1920" y="0"/>
                    </a:moveTo>
                    <a:lnTo>
                      <a:pt x="882" y="611"/>
                    </a:lnTo>
                    <a:lnTo>
                      <a:pt x="0" y="611"/>
                    </a:lnTo>
                    <a:lnTo>
                      <a:pt x="0" y="1265"/>
                    </a:lnTo>
                    <a:lnTo>
                      <a:pt x="0" y="1897"/>
                    </a:lnTo>
                    <a:lnTo>
                      <a:pt x="836" y="1897"/>
                    </a:lnTo>
                    <a:lnTo>
                      <a:pt x="1920" y="2529"/>
                    </a:lnTo>
                    <a:lnTo>
                      <a:pt x="1920" y="1265"/>
                    </a:lnTo>
                    <a:lnTo>
                      <a:pt x="19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3" name="Google Shape;6673;p58"/>
              <p:cNvSpPr/>
              <p:nvPr/>
            </p:nvSpPr>
            <p:spPr>
              <a:xfrm>
                <a:off x="6289069" y="3736635"/>
                <a:ext cx="47784" cy="17278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04" extrusionOk="0">
                    <a:moveTo>
                      <a:pt x="69" y="0"/>
                    </a:moveTo>
                    <a:lnTo>
                      <a:pt x="1" y="45"/>
                    </a:lnTo>
                    <a:cubicBezTo>
                      <a:pt x="91" y="157"/>
                      <a:pt x="159" y="293"/>
                      <a:pt x="159" y="452"/>
                    </a:cubicBezTo>
                    <a:cubicBezTo>
                      <a:pt x="159" y="587"/>
                      <a:pt x="91" y="723"/>
                      <a:pt x="1" y="835"/>
                    </a:cubicBezTo>
                    <a:lnTo>
                      <a:pt x="69" y="903"/>
                    </a:lnTo>
                    <a:cubicBezTo>
                      <a:pt x="181" y="768"/>
                      <a:pt x="250" y="609"/>
                      <a:pt x="250" y="452"/>
                    </a:cubicBezTo>
                    <a:cubicBezTo>
                      <a:pt x="250" y="271"/>
                      <a:pt x="181" y="112"/>
                      <a:pt x="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4" name="Google Shape;6674;p58"/>
              <p:cNvSpPr/>
              <p:nvPr/>
            </p:nvSpPr>
            <p:spPr>
              <a:xfrm>
                <a:off x="6323665" y="3693438"/>
                <a:ext cx="86394" cy="259182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56" extrusionOk="0">
                    <a:moveTo>
                      <a:pt x="69" y="1"/>
                    </a:moveTo>
                    <a:lnTo>
                      <a:pt x="0" y="67"/>
                    </a:lnTo>
                    <a:cubicBezTo>
                      <a:pt x="340" y="407"/>
                      <a:pt x="340" y="949"/>
                      <a:pt x="0" y="1286"/>
                    </a:cubicBezTo>
                    <a:lnTo>
                      <a:pt x="69" y="1355"/>
                    </a:lnTo>
                    <a:cubicBezTo>
                      <a:pt x="452" y="970"/>
                      <a:pt x="452" y="362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5" name="Google Shape;6675;p58"/>
              <p:cNvSpPr/>
              <p:nvPr/>
            </p:nvSpPr>
            <p:spPr>
              <a:xfrm>
                <a:off x="6362657" y="3645845"/>
                <a:ext cx="107802" cy="34978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830" extrusionOk="0">
                    <a:moveTo>
                      <a:pt x="67" y="0"/>
                    </a:moveTo>
                    <a:lnTo>
                      <a:pt x="0" y="69"/>
                    </a:lnTo>
                    <a:cubicBezTo>
                      <a:pt x="452" y="542"/>
                      <a:pt x="452" y="1310"/>
                      <a:pt x="0" y="1761"/>
                    </a:cubicBezTo>
                    <a:lnTo>
                      <a:pt x="67" y="1830"/>
                    </a:lnTo>
                    <a:cubicBezTo>
                      <a:pt x="564" y="1333"/>
                      <a:pt x="564" y="520"/>
                      <a:pt x="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4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6BA93B4C-9919-42E5-9D1B-A090DFF581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7103" r="2393" b="37380"/>
          <a:stretch/>
        </p:blipFill>
        <p:spPr>
          <a:xfrm>
            <a:off x="461479" y="1316230"/>
            <a:ext cx="3907740" cy="3443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" name="وسيلة شرح مستطيلة مستديرة الزوايا 35"/>
          <p:cNvSpPr/>
          <p:nvPr/>
        </p:nvSpPr>
        <p:spPr>
          <a:xfrm>
            <a:off x="1729155" y="118404"/>
            <a:ext cx="4824536" cy="710409"/>
          </a:xfrm>
          <a:prstGeom prst="wedgeRoundRectCallout">
            <a:avLst>
              <a:gd name="adj1" fmla="val -61845"/>
              <a:gd name="adj2" fmla="val 18991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Google Shape;3880;p43"/>
          <p:cNvSpPr txBox="1">
            <a:spLocks/>
          </p:cNvSpPr>
          <p:nvPr/>
        </p:nvSpPr>
        <p:spPr>
          <a:xfrm>
            <a:off x="1729155" y="202598"/>
            <a:ext cx="4824536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Listen to the conversation page( 11)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MG Bk 2 F-SA_'18_1-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813" y="350847"/>
            <a:ext cx="406400" cy="406400"/>
          </a:xfrm>
          <a:prstGeom prst="rect">
            <a:avLst/>
          </a:prstGeom>
        </p:spPr>
      </p:pic>
      <p:sp>
        <p:nvSpPr>
          <p:cNvPr id="42" name="Google Shape;6656;p58"/>
          <p:cNvSpPr txBox="1">
            <a:spLocks/>
          </p:cNvSpPr>
          <p:nvPr/>
        </p:nvSpPr>
        <p:spPr>
          <a:xfrm>
            <a:off x="6732240" y="1942538"/>
            <a:ext cx="2160240" cy="470234"/>
          </a:xfrm>
          <a:prstGeom prst="rect">
            <a:avLst/>
          </a:prstGeom>
          <a:solidFill>
            <a:srgbClr val="A3E7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/>
            <a:r>
              <a:rPr lang="en-US" b="1" dirty="0"/>
              <a:t>achieve a specific goal </a:t>
            </a:r>
          </a:p>
        </p:txBody>
      </p:sp>
      <p:sp>
        <p:nvSpPr>
          <p:cNvPr id="47" name="Google Shape;6656;p58"/>
          <p:cNvSpPr txBox="1">
            <a:spLocks noGrp="1"/>
          </p:cNvSpPr>
          <p:nvPr>
            <p:ph type="subTitle" idx="5"/>
          </p:nvPr>
        </p:nvSpPr>
        <p:spPr>
          <a:xfrm>
            <a:off x="4806688" y="2624664"/>
            <a:ext cx="1300737" cy="470234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1600" b="1" dirty="0" smtClean="0"/>
              <a:t>Let down</a:t>
            </a:r>
            <a:endParaRPr sz="1600" b="1" dirty="0"/>
          </a:p>
        </p:txBody>
      </p:sp>
      <p:sp>
        <p:nvSpPr>
          <p:cNvPr id="48" name="Google Shape;6656;p58"/>
          <p:cNvSpPr txBox="1">
            <a:spLocks noGrp="1"/>
          </p:cNvSpPr>
          <p:nvPr>
            <p:ph type="subTitle" idx="5"/>
          </p:nvPr>
        </p:nvSpPr>
        <p:spPr>
          <a:xfrm>
            <a:off x="4788024" y="4083918"/>
            <a:ext cx="1349488" cy="470234"/>
          </a:xfrm>
          <a:prstGeom prst="rect">
            <a:avLst/>
          </a:prstGeom>
          <a:solidFill>
            <a:srgbClr val="D0EBB3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1600" b="1" dirty="0"/>
              <a:t>insist </a:t>
            </a:r>
            <a:r>
              <a:rPr lang="en-US" sz="1600" b="1" dirty="0" smtClean="0"/>
              <a:t>on</a:t>
            </a:r>
            <a:endParaRPr sz="1600" b="1" dirty="0"/>
          </a:p>
        </p:txBody>
      </p:sp>
      <p:sp>
        <p:nvSpPr>
          <p:cNvPr id="50" name="Google Shape;6656;p58"/>
          <p:cNvSpPr txBox="1">
            <a:spLocks noGrp="1"/>
          </p:cNvSpPr>
          <p:nvPr>
            <p:ph type="subTitle" idx="5"/>
          </p:nvPr>
        </p:nvSpPr>
        <p:spPr>
          <a:xfrm>
            <a:off x="4788024" y="3363838"/>
            <a:ext cx="1349488" cy="470234"/>
          </a:xfrm>
          <a:prstGeom prst="rect">
            <a:avLst/>
          </a:prstGeom>
          <a:solidFill>
            <a:srgbClr val="FF8588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1200" b="1" dirty="0" smtClean="0"/>
              <a:t>Looking forward to</a:t>
            </a:r>
            <a:endParaRPr sz="1200" b="1" dirty="0"/>
          </a:p>
        </p:txBody>
      </p:sp>
      <p:sp>
        <p:nvSpPr>
          <p:cNvPr id="51" name="Google Shape;6656;p58"/>
          <p:cNvSpPr txBox="1">
            <a:spLocks noGrp="1"/>
          </p:cNvSpPr>
          <p:nvPr>
            <p:ph type="subTitle" idx="5"/>
          </p:nvPr>
        </p:nvSpPr>
        <p:spPr>
          <a:xfrm>
            <a:off x="6732240" y="2624664"/>
            <a:ext cx="2160240" cy="470234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1600" b="1" dirty="0" smtClean="0"/>
              <a:t>disappoint</a:t>
            </a:r>
            <a:endParaRPr sz="1600" b="1" dirty="0"/>
          </a:p>
        </p:txBody>
      </p:sp>
      <p:sp>
        <p:nvSpPr>
          <p:cNvPr id="52" name="Google Shape;6656;p58"/>
          <p:cNvSpPr txBox="1">
            <a:spLocks noGrp="1"/>
          </p:cNvSpPr>
          <p:nvPr>
            <p:ph type="subTitle" idx="5"/>
          </p:nvPr>
        </p:nvSpPr>
        <p:spPr>
          <a:xfrm>
            <a:off x="6732240" y="3291830"/>
            <a:ext cx="2160240" cy="470234"/>
          </a:xfrm>
          <a:prstGeom prst="rect">
            <a:avLst/>
          </a:prstGeom>
          <a:solidFill>
            <a:srgbClr val="FF8588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1600" b="1" dirty="0"/>
              <a:t>excited about</a:t>
            </a:r>
            <a:endParaRPr sz="1600" b="1" dirty="0"/>
          </a:p>
        </p:txBody>
      </p:sp>
      <p:sp>
        <p:nvSpPr>
          <p:cNvPr id="53" name="Google Shape;6656;p58"/>
          <p:cNvSpPr txBox="1">
            <a:spLocks noGrp="1"/>
          </p:cNvSpPr>
          <p:nvPr>
            <p:ph type="subTitle" idx="5"/>
          </p:nvPr>
        </p:nvSpPr>
        <p:spPr>
          <a:xfrm>
            <a:off x="6732240" y="4083918"/>
            <a:ext cx="2160240" cy="470234"/>
          </a:xfrm>
          <a:prstGeom prst="rect">
            <a:avLst/>
          </a:prstGeom>
          <a:solidFill>
            <a:srgbClr val="D0EBB3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1600" b="1" dirty="0"/>
              <a:t>demand</a:t>
            </a:r>
            <a:endParaRPr sz="1600" b="1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6228184" y="217765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/>
          <p:nvPr/>
        </p:nvCxnSpPr>
        <p:spPr>
          <a:xfrm>
            <a:off x="6251535" y="28733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>
            <a:off x="6251535" y="437195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/>
          <p:nvPr/>
        </p:nvCxnSpPr>
        <p:spPr>
          <a:xfrm>
            <a:off x="6228184" y="357986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7" dur="80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0" animBg="1"/>
      <p:bldP spid="39" grpId="0" animBg="1"/>
      <p:bldP spid="6653" grpId="0" build="p" animBg="1"/>
      <p:bldP spid="6656" grpId="0" build="p" animBg="1"/>
      <p:bldP spid="36" grpId="0" animBg="1"/>
      <p:bldP spid="42" grpId="0" animBg="1"/>
      <p:bldP spid="47" grpId="0" build="p" animBg="1"/>
      <p:bldP spid="48" grpId="0" build="p" animBg="1"/>
      <p:bldP spid="50" grpId="0" build="p" animBg="1"/>
      <p:bldP spid="51" grpId="0" build="p" animBg="1"/>
      <p:bldP spid="52" grpId="0" build="p" animBg="1"/>
      <p:bldP spid="5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64;p51"/>
          <p:cNvSpPr/>
          <p:nvPr/>
        </p:nvSpPr>
        <p:spPr>
          <a:xfrm>
            <a:off x="2089655" y="1932895"/>
            <a:ext cx="1861411" cy="1654019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478;p35"/>
          <p:cNvSpPr/>
          <p:nvPr/>
        </p:nvSpPr>
        <p:spPr>
          <a:xfrm>
            <a:off x="5723325" y="72920"/>
            <a:ext cx="3420675" cy="750775"/>
          </a:xfrm>
          <a:custGeom>
            <a:avLst/>
            <a:gdLst/>
            <a:ahLst/>
            <a:cxnLst/>
            <a:rect l="l" t="t" r="r" b="b"/>
            <a:pathLst>
              <a:path w="136827" h="30031" extrusionOk="0">
                <a:moveTo>
                  <a:pt x="136827" y="10695"/>
                </a:moveTo>
                <a:cubicBezTo>
                  <a:pt x="130380" y="18064"/>
                  <a:pt x="122415" y="25549"/>
                  <a:pt x="112857" y="27673"/>
                </a:cubicBezTo>
                <a:cubicBezTo>
                  <a:pt x="104564" y="29516"/>
                  <a:pt x="95632" y="28734"/>
                  <a:pt x="87390" y="26674"/>
                </a:cubicBezTo>
                <a:cubicBezTo>
                  <a:pt x="80529" y="24959"/>
                  <a:pt x="71577" y="23511"/>
                  <a:pt x="68414" y="17186"/>
                </a:cubicBezTo>
                <a:cubicBezTo>
                  <a:pt x="66244" y="12846"/>
                  <a:pt x="66184" y="5812"/>
                  <a:pt x="69912" y="2705"/>
                </a:cubicBezTo>
                <a:cubicBezTo>
                  <a:pt x="74139" y="-818"/>
                  <a:pt x="83930" y="-1218"/>
                  <a:pt x="86391" y="3704"/>
                </a:cubicBezTo>
                <a:cubicBezTo>
                  <a:pt x="90146" y="11215"/>
                  <a:pt x="87689" y="24006"/>
                  <a:pt x="80398" y="28173"/>
                </a:cubicBezTo>
                <a:cubicBezTo>
                  <a:pt x="68507" y="34969"/>
                  <a:pt x="54117" y="20450"/>
                  <a:pt x="40948" y="16687"/>
                </a:cubicBezTo>
                <a:cubicBezTo>
                  <a:pt x="27706" y="12903"/>
                  <a:pt x="12320" y="16026"/>
                  <a:pt x="0" y="2218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963" name="Google Shape;3963;p51"/>
          <p:cNvGrpSpPr/>
          <p:nvPr/>
        </p:nvGrpSpPr>
        <p:grpSpPr>
          <a:xfrm>
            <a:off x="1579810" y="882611"/>
            <a:ext cx="6264695" cy="3157006"/>
            <a:chOff x="2098665" y="1142147"/>
            <a:chExt cx="4802790" cy="2423390"/>
          </a:xfrm>
        </p:grpSpPr>
        <p:sp>
          <p:nvSpPr>
            <p:cNvPr id="3964" name="Google Shape;3964;p51"/>
            <p:cNvSpPr/>
            <p:nvPr/>
          </p:nvSpPr>
          <p:spPr>
            <a:xfrm>
              <a:off x="5168894" y="1142147"/>
              <a:ext cx="1543465" cy="1543481"/>
            </a:xfrm>
            <a:custGeom>
              <a:avLst/>
              <a:gdLst/>
              <a:ahLst/>
              <a:cxnLst/>
              <a:rect l="l" t="t" r="r" b="b"/>
              <a:pathLst>
                <a:path w="6457" h="6457" extrusionOk="0">
                  <a:moveTo>
                    <a:pt x="3229" y="0"/>
                  </a:moveTo>
                  <a:cubicBezTo>
                    <a:pt x="1445" y="0"/>
                    <a:pt x="0" y="1445"/>
                    <a:pt x="0" y="3229"/>
                  </a:cubicBezTo>
                  <a:cubicBezTo>
                    <a:pt x="0" y="5012"/>
                    <a:pt x="1445" y="6456"/>
                    <a:pt x="3229" y="6456"/>
                  </a:cubicBezTo>
                  <a:cubicBezTo>
                    <a:pt x="5012" y="6456"/>
                    <a:pt x="6457" y="5012"/>
                    <a:pt x="6457" y="3229"/>
                  </a:cubicBezTo>
                  <a:cubicBezTo>
                    <a:pt x="6457" y="1445"/>
                    <a:pt x="5012" y="0"/>
                    <a:pt x="3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51"/>
            <p:cNvSpPr/>
            <p:nvPr/>
          </p:nvSpPr>
          <p:spPr>
            <a:xfrm>
              <a:off x="2778495" y="2739414"/>
              <a:ext cx="239" cy="2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51"/>
            <p:cNvSpPr/>
            <p:nvPr/>
          </p:nvSpPr>
          <p:spPr>
            <a:xfrm>
              <a:off x="2098665" y="1735684"/>
              <a:ext cx="1467929" cy="135297"/>
            </a:xfrm>
            <a:custGeom>
              <a:avLst/>
              <a:gdLst/>
              <a:ahLst/>
              <a:cxnLst/>
              <a:rect l="l" t="t" r="r" b="b"/>
              <a:pathLst>
                <a:path w="6141" h="566" extrusionOk="0">
                  <a:moveTo>
                    <a:pt x="0" y="0"/>
                  </a:moveTo>
                  <a:lnTo>
                    <a:pt x="0" y="91"/>
                  </a:lnTo>
                  <a:cubicBezTo>
                    <a:pt x="135" y="91"/>
                    <a:pt x="202" y="181"/>
                    <a:pt x="293" y="295"/>
                  </a:cubicBezTo>
                  <a:cubicBezTo>
                    <a:pt x="383" y="430"/>
                    <a:pt x="473" y="566"/>
                    <a:pt x="677" y="566"/>
                  </a:cubicBezTo>
                  <a:cubicBezTo>
                    <a:pt x="858" y="566"/>
                    <a:pt x="970" y="430"/>
                    <a:pt x="1060" y="295"/>
                  </a:cubicBezTo>
                  <a:cubicBezTo>
                    <a:pt x="1129" y="181"/>
                    <a:pt x="1219" y="91"/>
                    <a:pt x="1354" y="91"/>
                  </a:cubicBezTo>
                  <a:cubicBezTo>
                    <a:pt x="1512" y="91"/>
                    <a:pt x="1580" y="181"/>
                    <a:pt x="1671" y="295"/>
                  </a:cubicBezTo>
                  <a:cubicBezTo>
                    <a:pt x="1737" y="430"/>
                    <a:pt x="1851" y="566"/>
                    <a:pt x="2032" y="566"/>
                  </a:cubicBezTo>
                  <a:cubicBezTo>
                    <a:pt x="2234" y="566"/>
                    <a:pt x="2324" y="430"/>
                    <a:pt x="2415" y="295"/>
                  </a:cubicBezTo>
                  <a:cubicBezTo>
                    <a:pt x="2505" y="181"/>
                    <a:pt x="2574" y="91"/>
                    <a:pt x="2731" y="91"/>
                  </a:cubicBezTo>
                  <a:cubicBezTo>
                    <a:pt x="2866" y="91"/>
                    <a:pt x="2935" y="181"/>
                    <a:pt x="3025" y="295"/>
                  </a:cubicBezTo>
                  <a:cubicBezTo>
                    <a:pt x="3115" y="430"/>
                    <a:pt x="3206" y="566"/>
                    <a:pt x="3408" y="566"/>
                  </a:cubicBezTo>
                  <a:cubicBezTo>
                    <a:pt x="3589" y="566"/>
                    <a:pt x="3702" y="430"/>
                    <a:pt x="3769" y="295"/>
                  </a:cubicBezTo>
                  <a:cubicBezTo>
                    <a:pt x="3859" y="181"/>
                    <a:pt x="3928" y="91"/>
                    <a:pt x="4085" y="91"/>
                  </a:cubicBezTo>
                  <a:cubicBezTo>
                    <a:pt x="4221" y="91"/>
                    <a:pt x="4311" y="181"/>
                    <a:pt x="4380" y="295"/>
                  </a:cubicBezTo>
                  <a:cubicBezTo>
                    <a:pt x="4470" y="430"/>
                    <a:pt x="4582" y="566"/>
                    <a:pt x="4762" y="566"/>
                  </a:cubicBezTo>
                  <a:cubicBezTo>
                    <a:pt x="4966" y="566"/>
                    <a:pt x="5057" y="430"/>
                    <a:pt x="5147" y="295"/>
                  </a:cubicBezTo>
                  <a:cubicBezTo>
                    <a:pt x="5237" y="181"/>
                    <a:pt x="5304" y="91"/>
                    <a:pt x="5440" y="91"/>
                  </a:cubicBezTo>
                  <a:cubicBezTo>
                    <a:pt x="5599" y="91"/>
                    <a:pt x="5665" y="181"/>
                    <a:pt x="5756" y="295"/>
                  </a:cubicBezTo>
                  <a:cubicBezTo>
                    <a:pt x="5846" y="430"/>
                    <a:pt x="5936" y="566"/>
                    <a:pt x="6140" y="566"/>
                  </a:cubicBezTo>
                  <a:lnTo>
                    <a:pt x="6140" y="475"/>
                  </a:lnTo>
                  <a:cubicBezTo>
                    <a:pt x="5981" y="475"/>
                    <a:pt x="5915" y="362"/>
                    <a:pt x="5824" y="250"/>
                  </a:cubicBezTo>
                  <a:cubicBezTo>
                    <a:pt x="5734" y="136"/>
                    <a:pt x="5644" y="0"/>
                    <a:pt x="5440" y="0"/>
                  </a:cubicBezTo>
                  <a:cubicBezTo>
                    <a:pt x="5259" y="0"/>
                    <a:pt x="5147" y="136"/>
                    <a:pt x="5078" y="250"/>
                  </a:cubicBezTo>
                  <a:cubicBezTo>
                    <a:pt x="4988" y="362"/>
                    <a:pt x="4921" y="475"/>
                    <a:pt x="4762" y="475"/>
                  </a:cubicBezTo>
                  <a:cubicBezTo>
                    <a:pt x="4627" y="475"/>
                    <a:pt x="4537" y="362"/>
                    <a:pt x="4470" y="250"/>
                  </a:cubicBezTo>
                  <a:cubicBezTo>
                    <a:pt x="4380" y="136"/>
                    <a:pt x="4289" y="0"/>
                    <a:pt x="4085" y="0"/>
                  </a:cubicBezTo>
                  <a:cubicBezTo>
                    <a:pt x="3883" y="0"/>
                    <a:pt x="3793" y="136"/>
                    <a:pt x="3702" y="250"/>
                  </a:cubicBezTo>
                  <a:cubicBezTo>
                    <a:pt x="3612" y="362"/>
                    <a:pt x="3543" y="475"/>
                    <a:pt x="3408" y="475"/>
                  </a:cubicBezTo>
                  <a:cubicBezTo>
                    <a:pt x="3251" y="475"/>
                    <a:pt x="3182" y="362"/>
                    <a:pt x="3092" y="250"/>
                  </a:cubicBezTo>
                  <a:cubicBezTo>
                    <a:pt x="3002" y="136"/>
                    <a:pt x="2911" y="0"/>
                    <a:pt x="2731" y="0"/>
                  </a:cubicBezTo>
                  <a:cubicBezTo>
                    <a:pt x="2528" y="0"/>
                    <a:pt x="2438" y="136"/>
                    <a:pt x="2348" y="250"/>
                  </a:cubicBezTo>
                  <a:cubicBezTo>
                    <a:pt x="2257" y="362"/>
                    <a:pt x="2189" y="475"/>
                    <a:pt x="2032" y="475"/>
                  </a:cubicBezTo>
                  <a:cubicBezTo>
                    <a:pt x="1896" y="475"/>
                    <a:pt x="1828" y="362"/>
                    <a:pt x="1737" y="250"/>
                  </a:cubicBezTo>
                  <a:cubicBezTo>
                    <a:pt x="1647" y="136"/>
                    <a:pt x="1557" y="0"/>
                    <a:pt x="1354" y="0"/>
                  </a:cubicBezTo>
                  <a:cubicBezTo>
                    <a:pt x="1174" y="0"/>
                    <a:pt x="1060" y="136"/>
                    <a:pt x="970" y="250"/>
                  </a:cubicBezTo>
                  <a:cubicBezTo>
                    <a:pt x="903" y="362"/>
                    <a:pt x="813" y="475"/>
                    <a:pt x="677" y="475"/>
                  </a:cubicBezTo>
                  <a:cubicBezTo>
                    <a:pt x="518" y="475"/>
                    <a:pt x="452" y="362"/>
                    <a:pt x="361" y="250"/>
                  </a:cubicBezTo>
                  <a:cubicBezTo>
                    <a:pt x="293" y="136"/>
                    <a:pt x="18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51"/>
            <p:cNvSpPr/>
            <p:nvPr/>
          </p:nvSpPr>
          <p:spPr>
            <a:xfrm>
              <a:off x="2341052" y="2011058"/>
              <a:ext cx="1468168" cy="134819"/>
            </a:xfrm>
            <a:custGeom>
              <a:avLst/>
              <a:gdLst/>
              <a:ahLst/>
              <a:cxnLst/>
              <a:rect l="l" t="t" r="r" b="b"/>
              <a:pathLst>
                <a:path w="6142" h="564" extrusionOk="0">
                  <a:moveTo>
                    <a:pt x="1" y="1"/>
                  </a:moveTo>
                  <a:lnTo>
                    <a:pt x="1" y="91"/>
                  </a:lnTo>
                  <a:cubicBezTo>
                    <a:pt x="160" y="91"/>
                    <a:pt x="227" y="181"/>
                    <a:pt x="317" y="317"/>
                  </a:cubicBezTo>
                  <a:cubicBezTo>
                    <a:pt x="386" y="429"/>
                    <a:pt x="498" y="564"/>
                    <a:pt x="678" y="564"/>
                  </a:cubicBezTo>
                  <a:cubicBezTo>
                    <a:pt x="882" y="564"/>
                    <a:pt x="973" y="429"/>
                    <a:pt x="1063" y="317"/>
                  </a:cubicBezTo>
                  <a:cubicBezTo>
                    <a:pt x="1153" y="181"/>
                    <a:pt x="1220" y="91"/>
                    <a:pt x="1379" y="91"/>
                  </a:cubicBezTo>
                  <a:cubicBezTo>
                    <a:pt x="1514" y="91"/>
                    <a:pt x="1581" y="181"/>
                    <a:pt x="1672" y="317"/>
                  </a:cubicBezTo>
                  <a:cubicBezTo>
                    <a:pt x="1762" y="429"/>
                    <a:pt x="1852" y="564"/>
                    <a:pt x="2056" y="564"/>
                  </a:cubicBezTo>
                  <a:cubicBezTo>
                    <a:pt x="2237" y="564"/>
                    <a:pt x="2349" y="429"/>
                    <a:pt x="2439" y="317"/>
                  </a:cubicBezTo>
                  <a:cubicBezTo>
                    <a:pt x="2508" y="181"/>
                    <a:pt x="2575" y="91"/>
                    <a:pt x="2733" y="91"/>
                  </a:cubicBezTo>
                  <a:cubicBezTo>
                    <a:pt x="2891" y="91"/>
                    <a:pt x="2959" y="181"/>
                    <a:pt x="3026" y="317"/>
                  </a:cubicBezTo>
                  <a:cubicBezTo>
                    <a:pt x="3116" y="429"/>
                    <a:pt x="3230" y="564"/>
                    <a:pt x="3411" y="564"/>
                  </a:cubicBezTo>
                  <a:cubicBezTo>
                    <a:pt x="3613" y="564"/>
                    <a:pt x="3703" y="429"/>
                    <a:pt x="3794" y="317"/>
                  </a:cubicBezTo>
                  <a:cubicBezTo>
                    <a:pt x="3884" y="181"/>
                    <a:pt x="3952" y="91"/>
                    <a:pt x="4088" y="91"/>
                  </a:cubicBezTo>
                  <a:cubicBezTo>
                    <a:pt x="4245" y="91"/>
                    <a:pt x="4314" y="181"/>
                    <a:pt x="4404" y="317"/>
                  </a:cubicBezTo>
                  <a:cubicBezTo>
                    <a:pt x="4494" y="429"/>
                    <a:pt x="4585" y="564"/>
                    <a:pt x="4787" y="564"/>
                  </a:cubicBezTo>
                  <a:cubicBezTo>
                    <a:pt x="4967" y="564"/>
                    <a:pt x="5081" y="429"/>
                    <a:pt x="5148" y="317"/>
                  </a:cubicBezTo>
                  <a:cubicBezTo>
                    <a:pt x="5238" y="181"/>
                    <a:pt x="5307" y="91"/>
                    <a:pt x="5464" y="91"/>
                  </a:cubicBezTo>
                  <a:cubicBezTo>
                    <a:pt x="5600" y="91"/>
                    <a:pt x="5690" y="181"/>
                    <a:pt x="5758" y="317"/>
                  </a:cubicBezTo>
                  <a:cubicBezTo>
                    <a:pt x="5849" y="429"/>
                    <a:pt x="5939" y="564"/>
                    <a:pt x="6141" y="564"/>
                  </a:cubicBezTo>
                  <a:lnTo>
                    <a:pt x="6141" y="474"/>
                  </a:lnTo>
                  <a:cubicBezTo>
                    <a:pt x="6006" y="474"/>
                    <a:pt x="5916" y="362"/>
                    <a:pt x="5849" y="248"/>
                  </a:cubicBezTo>
                  <a:cubicBezTo>
                    <a:pt x="5758" y="136"/>
                    <a:pt x="5645" y="1"/>
                    <a:pt x="5464" y="1"/>
                  </a:cubicBezTo>
                  <a:cubicBezTo>
                    <a:pt x="5262" y="1"/>
                    <a:pt x="5172" y="136"/>
                    <a:pt x="5081" y="248"/>
                  </a:cubicBezTo>
                  <a:cubicBezTo>
                    <a:pt x="4991" y="362"/>
                    <a:pt x="4922" y="474"/>
                    <a:pt x="4787" y="474"/>
                  </a:cubicBezTo>
                  <a:cubicBezTo>
                    <a:pt x="4630" y="474"/>
                    <a:pt x="4561" y="362"/>
                    <a:pt x="4471" y="248"/>
                  </a:cubicBezTo>
                  <a:cubicBezTo>
                    <a:pt x="4380" y="136"/>
                    <a:pt x="4290" y="1"/>
                    <a:pt x="4088" y="1"/>
                  </a:cubicBezTo>
                  <a:cubicBezTo>
                    <a:pt x="3907" y="1"/>
                    <a:pt x="3794" y="136"/>
                    <a:pt x="3727" y="248"/>
                  </a:cubicBezTo>
                  <a:cubicBezTo>
                    <a:pt x="3636" y="362"/>
                    <a:pt x="3568" y="474"/>
                    <a:pt x="3411" y="474"/>
                  </a:cubicBezTo>
                  <a:cubicBezTo>
                    <a:pt x="3275" y="474"/>
                    <a:pt x="3185" y="362"/>
                    <a:pt x="3116" y="248"/>
                  </a:cubicBezTo>
                  <a:cubicBezTo>
                    <a:pt x="3026" y="136"/>
                    <a:pt x="2936" y="1"/>
                    <a:pt x="2733" y="1"/>
                  </a:cubicBezTo>
                  <a:cubicBezTo>
                    <a:pt x="2529" y="1"/>
                    <a:pt x="2439" y="136"/>
                    <a:pt x="2349" y="248"/>
                  </a:cubicBezTo>
                  <a:cubicBezTo>
                    <a:pt x="2282" y="362"/>
                    <a:pt x="2192" y="474"/>
                    <a:pt x="2056" y="474"/>
                  </a:cubicBezTo>
                  <a:cubicBezTo>
                    <a:pt x="1897" y="474"/>
                    <a:pt x="1830" y="362"/>
                    <a:pt x="1740" y="248"/>
                  </a:cubicBezTo>
                  <a:cubicBezTo>
                    <a:pt x="1650" y="136"/>
                    <a:pt x="1560" y="1"/>
                    <a:pt x="1379" y="1"/>
                  </a:cubicBezTo>
                  <a:cubicBezTo>
                    <a:pt x="1175" y="1"/>
                    <a:pt x="1085" y="136"/>
                    <a:pt x="994" y="248"/>
                  </a:cubicBezTo>
                  <a:cubicBezTo>
                    <a:pt x="904" y="362"/>
                    <a:pt x="837" y="474"/>
                    <a:pt x="678" y="474"/>
                  </a:cubicBezTo>
                  <a:cubicBezTo>
                    <a:pt x="543" y="474"/>
                    <a:pt x="476" y="362"/>
                    <a:pt x="386" y="248"/>
                  </a:cubicBezTo>
                  <a:cubicBezTo>
                    <a:pt x="295" y="136"/>
                    <a:pt x="20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51"/>
            <p:cNvSpPr/>
            <p:nvPr/>
          </p:nvSpPr>
          <p:spPr>
            <a:xfrm>
              <a:off x="6118600" y="3063074"/>
              <a:ext cx="577754" cy="124540"/>
            </a:xfrm>
            <a:custGeom>
              <a:avLst/>
              <a:gdLst/>
              <a:ahLst/>
              <a:cxnLst/>
              <a:rect l="l" t="t" r="r" b="b"/>
              <a:pathLst>
                <a:path w="2417" h="521" extrusionOk="0">
                  <a:moveTo>
                    <a:pt x="0" y="1"/>
                  </a:moveTo>
                  <a:lnTo>
                    <a:pt x="0" y="521"/>
                  </a:lnTo>
                  <a:lnTo>
                    <a:pt x="2417" y="521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51"/>
            <p:cNvSpPr/>
            <p:nvPr/>
          </p:nvSpPr>
          <p:spPr>
            <a:xfrm>
              <a:off x="2778495" y="2739414"/>
              <a:ext cx="239" cy="23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51"/>
            <p:cNvSpPr/>
            <p:nvPr/>
          </p:nvSpPr>
          <p:spPr>
            <a:xfrm>
              <a:off x="3204464" y="2572325"/>
              <a:ext cx="239" cy="2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51"/>
            <p:cNvSpPr/>
            <p:nvPr/>
          </p:nvSpPr>
          <p:spPr>
            <a:xfrm>
              <a:off x="3204464" y="2572325"/>
              <a:ext cx="239" cy="23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51"/>
            <p:cNvSpPr/>
            <p:nvPr/>
          </p:nvSpPr>
          <p:spPr>
            <a:xfrm>
              <a:off x="2681445" y="1503815"/>
              <a:ext cx="3728746" cy="1840130"/>
            </a:xfrm>
            <a:custGeom>
              <a:avLst/>
              <a:gdLst/>
              <a:ahLst/>
              <a:cxnLst/>
              <a:rect l="l" t="t" r="r" b="b"/>
              <a:pathLst>
                <a:path w="15599" h="7698" extrusionOk="0">
                  <a:moveTo>
                    <a:pt x="0" y="1"/>
                  </a:moveTo>
                  <a:lnTo>
                    <a:pt x="0" y="7698"/>
                  </a:lnTo>
                  <a:lnTo>
                    <a:pt x="15598" y="7698"/>
                  </a:lnTo>
                  <a:lnTo>
                    <a:pt x="15598" y="1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51"/>
            <p:cNvSpPr/>
            <p:nvPr/>
          </p:nvSpPr>
          <p:spPr>
            <a:xfrm>
              <a:off x="2249243" y="3022659"/>
              <a:ext cx="210592" cy="205335"/>
            </a:xfrm>
            <a:custGeom>
              <a:avLst/>
              <a:gdLst/>
              <a:ahLst/>
              <a:cxnLst/>
              <a:rect l="l" t="t" r="r" b="b"/>
              <a:pathLst>
                <a:path w="881" h="859" extrusionOk="0">
                  <a:moveTo>
                    <a:pt x="429" y="160"/>
                  </a:moveTo>
                  <a:cubicBezTo>
                    <a:pt x="588" y="160"/>
                    <a:pt x="723" y="272"/>
                    <a:pt x="723" y="430"/>
                  </a:cubicBezTo>
                  <a:cubicBezTo>
                    <a:pt x="723" y="588"/>
                    <a:pt x="588" y="701"/>
                    <a:pt x="429" y="701"/>
                  </a:cubicBezTo>
                  <a:cubicBezTo>
                    <a:pt x="294" y="701"/>
                    <a:pt x="158" y="588"/>
                    <a:pt x="158" y="430"/>
                  </a:cubicBezTo>
                  <a:cubicBezTo>
                    <a:pt x="158" y="272"/>
                    <a:pt x="294" y="160"/>
                    <a:pt x="429" y="160"/>
                  </a:cubicBezTo>
                  <a:close/>
                  <a:moveTo>
                    <a:pt x="429" y="1"/>
                  </a:moveTo>
                  <a:cubicBezTo>
                    <a:pt x="203" y="1"/>
                    <a:pt x="1" y="181"/>
                    <a:pt x="1" y="430"/>
                  </a:cubicBezTo>
                  <a:cubicBezTo>
                    <a:pt x="1" y="678"/>
                    <a:pt x="203" y="858"/>
                    <a:pt x="429" y="858"/>
                  </a:cubicBezTo>
                  <a:cubicBezTo>
                    <a:pt x="678" y="858"/>
                    <a:pt x="880" y="678"/>
                    <a:pt x="880" y="430"/>
                  </a:cubicBezTo>
                  <a:cubicBezTo>
                    <a:pt x="880" y="181"/>
                    <a:pt x="678" y="1"/>
                    <a:pt x="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4" name="Google Shape;3974;p51"/>
            <p:cNvGrpSpPr/>
            <p:nvPr/>
          </p:nvGrpSpPr>
          <p:grpSpPr>
            <a:xfrm>
              <a:off x="2459855" y="3332951"/>
              <a:ext cx="232583" cy="232586"/>
              <a:chOff x="-397290" y="3459667"/>
              <a:chExt cx="198806" cy="198808"/>
            </a:xfrm>
          </p:grpSpPr>
          <p:sp>
            <p:nvSpPr>
              <p:cNvPr id="3975" name="Google Shape;3975;p51"/>
              <p:cNvSpPr/>
              <p:nvPr/>
            </p:nvSpPr>
            <p:spPr>
              <a:xfrm>
                <a:off x="-314334" y="3459667"/>
                <a:ext cx="32692" cy="1988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3" extrusionOk="0">
                    <a:moveTo>
                      <a:pt x="1" y="0"/>
                    </a:moveTo>
                    <a:lnTo>
                      <a:pt x="1" y="972"/>
                    </a:lnTo>
                    <a:lnTo>
                      <a:pt x="160" y="972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51"/>
              <p:cNvSpPr/>
              <p:nvPr/>
            </p:nvSpPr>
            <p:spPr>
              <a:xfrm>
                <a:off x="-397290" y="3542623"/>
                <a:ext cx="198806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60" extrusionOk="0">
                    <a:moveTo>
                      <a:pt x="1" y="1"/>
                    </a:moveTo>
                    <a:lnTo>
                      <a:pt x="1" y="160"/>
                    </a:lnTo>
                    <a:lnTo>
                      <a:pt x="972" y="160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7" name="Google Shape;3977;p51"/>
            <p:cNvGrpSpPr/>
            <p:nvPr/>
          </p:nvGrpSpPr>
          <p:grpSpPr>
            <a:xfrm>
              <a:off x="5449527" y="1442783"/>
              <a:ext cx="1451928" cy="1356391"/>
              <a:chOff x="2158204" y="1844001"/>
              <a:chExt cx="1241071" cy="1159408"/>
            </a:xfrm>
          </p:grpSpPr>
          <p:sp>
            <p:nvSpPr>
              <p:cNvPr id="3978" name="Google Shape;3978;p51"/>
              <p:cNvSpPr/>
              <p:nvPr/>
            </p:nvSpPr>
            <p:spPr>
              <a:xfrm>
                <a:off x="3380682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0" y="22"/>
                      <a:pt x="0" y="22"/>
                      <a:pt x="22" y="45"/>
                    </a:cubicBezTo>
                    <a:lnTo>
                      <a:pt x="45" y="45"/>
                    </a:lnTo>
                    <a:cubicBezTo>
                      <a:pt x="67" y="22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51"/>
              <p:cNvSpPr/>
              <p:nvPr/>
            </p:nvSpPr>
            <p:spPr>
              <a:xfrm>
                <a:off x="3380682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8"/>
                    </a:moveTo>
                    <a:lnTo>
                      <a:pt x="45" y="40"/>
                    </a:lnTo>
                    <a:cubicBezTo>
                      <a:pt x="45" y="52"/>
                      <a:pt x="40" y="57"/>
                      <a:pt x="34" y="57"/>
                    </a:cubicBezTo>
                    <a:cubicBezTo>
                      <a:pt x="28" y="57"/>
                      <a:pt x="22" y="52"/>
                      <a:pt x="22" y="40"/>
                    </a:cubicBezTo>
                    <a:cubicBezTo>
                      <a:pt x="22" y="18"/>
                      <a:pt x="22" y="18"/>
                      <a:pt x="45" y="18"/>
                    </a:cubicBezTo>
                    <a:close/>
                    <a:moveTo>
                      <a:pt x="34" y="1"/>
                    </a:moveTo>
                    <a:cubicBezTo>
                      <a:pt x="22" y="1"/>
                      <a:pt x="11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2" y="85"/>
                      <a:pt x="22" y="85"/>
                      <a:pt x="45" y="85"/>
                    </a:cubicBezTo>
                    <a:cubicBezTo>
                      <a:pt x="45" y="85"/>
                      <a:pt x="67" y="85"/>
                      <a:pt x="67" y="63"/>
                    </a:cubicBezTo>
                    <a:cubicBezTo>
                      <a:pt x="67" y="63"/>
                      <a:pt x="91" y="63"/>
                      <a:pt x="91" y="40"/>
                    </a:cubicBezTo>
                    <a:cubicBezTo>
                      <a:pt x="91" y="18"/>
                      <a:pt x="67" y="18"/>
                      <a:pt x="67" y="18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51"/>
              <p:cNvSpPr/>
              <p:nvPr/>
            </p:nvSpPr>
            <p:spPr>
              <a:xfrm>
                <a:off x="3292822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29" y="0"/>
                      <a:pt x="24" y="6"/>
                      <a:pt x="24" y="18"/>
                    </a:cubicBezTo>
                    <a:cubicBezTo>
                      <a:pt x="0" y="18"/>
                      <a:pt x="0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7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51"/>
              <p:cNvSpPr/>
              <p:nvPr/>
            </p:nvSpPr>
            <p:spPr>
              <a:xfrm>
                <a:off x="3288327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68" y="57"/>
                      <a:pt x="62" y="63"/>
                      <a:pt x="57" y="63"/>
                    </a:cubicBezTo>
                    <a:cubicBezTo>
                      <a:pt x="51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2" y="0"/>
                    </a:moveTo>
                    <a:cubicBezTo>
                      <a:pt x="1" y="24"/>
                      <a:pt x="1" y="46"/>
                      <a:pt x="22" y="69"/>
                    </a:cubicBezTo>
                    <a:cubicBezTo>
                      <a:pt x="46" y="91"/>
                      <a:pt x="46" y="91"/>
                      <a:pt x="68" y="91"/>
                    </a:cubicBezTo>
                    <a:cubicBezTo>
                      <a:pt x="68" y="91"/>
                      <a:pt x="91" y="91"/>
                      <a:pt x="91" y="69"/>
                    </a:cubicBezTo>
                    <a:cubicBezTo>
                      <a:pt x="113" y="46"/>
                      <a:pt x="113" y="24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51"/>
              <p:cNvSpPr/>
              <p:nvPr/>
            </p:nvSpPr>
            <p:spPr>
              <a:xfrm>
                <a:off x="3292822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29" y="1"/>
                      <a:pt x="24" y="6"/>
                      <a:pt x="24" y="17"/>
                    </a:cubicBezTo>
                    <a:cubicBezTo>
                      <a:pt x="0" y="41"/>
                      <a:pt x="0" y="41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7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51"/>
              <p:cNvSpPr/>
              <p:nvPr/>
            </p:nvSpPr>
            <p:spPr>
              <a:xfrm>
                <a:off x="3292822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46" y="56"/>
                      <a:pt x="40" y="62"/>
                      <a:pt x="35" y="62"/>
                    </a:cubicBezTo>
                    <a:cubicBezTo>
                      <a:pt x="29" y="62"/>
                      <a:pt x="24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0" y="22"/>
                    </a:cubicBezTo>
                    <a:lnTo>
                      <a:pt x="0" y="46"/>
                    </a:lnTo>
                    <a:lnTo>
                      <a:pt x="0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51"/>
              <p:cNvSpPr/>
              <p:nvPr/>
            </p:nvSpPr>
            <p:spPr>
              <a:xfrm>
                <a:off x="3117511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39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51"/>
              <p:cNvSpPr/>
              <p:nvPr/>
            </p:nvSpPr>
            <p:spPr>
              <a:xfrm>
                <a:off x="3117511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46" y="40"/>
                    </a:moveTo>
                    <a:cubicBezTo>
                      <a:pt x="69" y="40"/>
                      <a:pt x="69" y="61"/>
                      <a:pt x="46" y="61"/>
                    </a:cubicBezTo>
                    <a:lnTo>
                      <a:pt x="24" y="61"/>
                    </a:lnTo>
                    <a:lnTo>
                      <a:pt x="24" y="40"/>
                    </a:lnTo>
                    <a:close/>
                    <a:moveTo>
                      <a:pt x="35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85"/>
                    </a:lnTo>
                    <a:cubicBezTo>
                      <a:pt x="24" y="85"/>
                      <a:pt x="24" y="107"/>
                      <a:pt x="46" y="107"/>
                    </a:cubicBezTo>
                    <a:lnTo>
                      <a:pt x="69" y="85"/>
                    </a:lnTo>
                    <a:cubicBezTo>
                      <a:pt x="91" y="61"/>
                      <a:pt x="91" y="40"/>
                      <a:pt x="69" y="16"/>
                    </a:cubicBezTo>
                    <a:cubicBezTo>
                      <a:pt x="58" y="5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51"/>
              <p:cNvSpPr/>
              <p:nvPr/>
            </p:nvSpPr>
            <p:spPr>
              <a:xfrm>
                <a:off x="3205371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0" y="17"/>
                      <a:pt x="0" y="40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6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51"/>
              <p:cNvSpPr/>
              <p:nvPr/>
            </p:nvSpPr>
            <p:spPr>
              <a:xfrm>
                <a:off x="3205371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0" y="0"/>
                    </a:moveTo>
                    <a:lnTo>
                      <a:pt x="0" y="45"/>
                    </a:lnTo>
                    <a:lnTo>
                      <a:pt x="0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51"/>
              <p:cNvSpPr/>
              <p:nvPr/>
            </p:nvSpPr>
            <p:spPr>
              <a:xfrm>
                <a:off x="2947104" y="2985837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51"/>
              <p:cNvSpPr/>
              <p:nvPr/>
            </p:nvSpPr>
            <p:spPr>
              <a:xfrm>
                <a:off x="2942200" y="2984815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22"/>
                      <a:pt x="69" y="45"/>
                    </a:cubicBezTo>
                    <a:lnTo>
                      <a:pt x="24" y="45"/>
                    </a:lnTo>
                    <a:cubicBezTo>
                      <a:pt x="24" y="22"/>
                      <a:pt x="24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lnTo>
                      <a:pt x="46" y="90"/>
                    </a:lnTo>
                    <a:lnTo>
                      <a:pt x="69" y="67"/>
                    </a:ln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51"/>
              <p:cNvSpPr/>
              <p:nvPr/>
            </p:nvSpPr>
            <p:spPr>
              <a:xfrm>
                <a:off x="3380682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5"/>
                      <a:pt x="22" y="45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5" y="56"/>
                      <a:pt x="45" y="45"/>
                    </a:cubicBezTo>
                    <a:cubicBezTo>
                      <a:pt x="67" y="45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51"/>
              <p:cNvSpPr/>
              <p:nvPr/>
            </p:nvSpPr>
            <p:spPr>
              <a:xfrm>
                <a:off x="3375778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8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1" y="40"/>
                      <a:pt x="1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5" y="63"/>
                      <a:pt x="115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51"/>
              <p:cNvSpPr/>
              <p:nvPr/>
            </p:nvSpPr>
            <p:spPr>
              <a:xfrm>
                <a:off x="3380682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5"/>
                      <a:pt x="22" y="45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5" y="57"/>
                      <a:pt x="45" y="45"/>
                    </a:cubicBezTo>
                    <a:cubicBezTo>
                      <a:pt x="67" y="45"/>
                      <a:pt x="67" y="24"/>
                      <a:pt x="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51"/>
              <p:cNvSpPr/>
              <p:nvPr/>
            </p:nvSpPr>
            <p:spPr>
              <a:xfrm>
                <a:off x="3380682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2"/>
                    </a:moveTo>
                    <a:lnTo>
                      <a:pt x="45" y="46"/>
                    </a:lnTo>
                    <a:lnTo>
                      <a:pt x="45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22" y="46"/>
                      <a:pt x="22" y="22"/>
                      <a:pt x="45" y="22"/>
                    </a:cubicBezTo>
                    <a:close/>
                    <a:moveTo>
                      <a:pt x="45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67" y="67"/>
                      <a:pt x="91" y="67"/>
                      <a:pt x="91" y="46"/>
                    </a:cubicBezTo>
                    <a:lnTo>
                      <a:pt x="67" y="22"/>
                    </a:lnTo>
                    <a:cubicBezTo>
                      <a:pt x="67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51"/>
              <p:cNvSpPr/>
              <p:nvPr/>
            </p:nvSpPr>
            <p:spPr>
              <a:xfrm>
                <a:off x="3292822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0" y="22"/>
                      <a:pt x="0" y="45"/>
                      <a:pt x="24" y="45"/>
                    </a:cubicBezTo>
                    <a:cubicBezTo>
                      <a:pt x="24" y="56"/>
                      <a:pt x="29" y="62"/>
                      <a:pt x="38" y="62"/>
                    </a:cubicBezTo>
                    <a:cubicBezTo>
                      <a:pt x="46" y="62"/>
                      <a:pt x="57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51"/>
              <p:cNvSpPr/>
              <p:nvPr/>
            </p:nvSpPr>
            <p:spPr>
              <a:xfrm>
                <a:off x="3288327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57" y="24"/>
                    </a:moveTo>
                    <a:cubicBezTo>
                      <a:pt x="62" y="24"/>
                      <a:pt x="68" y="29"/>
                      <a:pt x="68" y="40"/>
                    </a:cubicBez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ubicBezTo>
                      <a:pt x="46" y="29"/>
                      <a:pt x="51" y="24"/>
                      <a:pt x="57" y="24"/>
                    </a:cubicBez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91" y="85"/>
                    </a:lnTo>
                    <a:cubicBezTo>
                      <a:pt x="113" y="63"/>
                      <a:pt x="113" y="40"/>
                      <a:pt x="91" y="18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51"/>
              <p:cNvSpPr/>
              <p:nvPr/>
            </p:nvSpPr>
            <p:spPr>
              <a:xfrm>
                <a:off x="3380682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6"/>
                      <a:pt x="22" y="46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5" y="57"/>
                      <a:pt x="45" y="46"/>
                    </a:cubicBezTo>
                    <a:cubicBezTo>
                      <a:pt x="67" y="46"/>
                      <a:pt x="67" y="24"/>
                      <a:pt x="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51"/>
              <p:cNvSpPr/>
              <p:nvPr/>
            </p:nvSpPr>
            <p:spPr>
              <a:xfrm>
                <a:off x="3380682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46"/>
                    </a:moveTo>
                    <a:lnTo>
                      <a:pt x="45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5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67" y="68"/>
                      <a:pt x="91" y="68"/>
                      <a:pt x="91" y="46"/>
                    </a:cubicBezTo>
                    <a:lnTo>
                      <a:pt x="67" y="22"/>
                    </a:lnTo>
                    <a:cubicBezTo>
                      <a:pt x="67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51"/>
              <p:cNvSpPr/>
              <p:nvPr/>
            </p:nvSpPr>
            <p:spPr>
              <a:xfrm>
                <a:off x="3205371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5"/>
                      <a:pt x="22" y="45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6" y="56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51"/>
              <p:cNvSpPr/>
              <p:nvPr/>
            </p:nvSpPr>
            <p:spPr>
              <a:xfrm>
                <a:off x="3205371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3"/>
                    </a:lnTo>
                    <a:lnTo>
                      <a:pt x="22" y="63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51"/>
              <p:cNvSpPr/>
              <p:nvPr/>
            </p:nvSpPr>
            <p:spPr>
              <a:xfrm>
                <a:off x="3117511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41"/>
                      <a:pt x="1" y="41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8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51"/>
              <p:cNvSpPr/>
              <p:nvPr/>
            </p:nvSpPr>
            <p:spPr>
              <a:xfrm>
                <a:off x="3117511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9" y="46"/>
                      <a:pt x="69" y="46"/>
                      <a:pt x="46" y="46"/>
                    </a:cubicBezTo>
                    <a:cubicBezTo>
                      <a:pt x="46" y="56"/>
                      <a:pt x="46" y="62"/>
                      <a:pt x="43" y="62"/>
                    </a:cubicBezTo>
                    <a:cubicBezTo>
                      <a:pt x="40" y="62"/>
                      <a:pt x="35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51"/>
              <p:cNvSpPr/>
              <p:nvPr/>
            </p:nvSpPr>
            <p:spPr>
              <a:xfrm>
                <a:off x="3205371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0" y="22"/>
                      <a:pt x="0" y="22"/>
                      <a:pt x="22" y="45"/>
                    </a:cubicBezTo>
                    <a:lnTo>
                      <a:pt x="67" y="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51"/>
              <p:cNvSpPr/>
              <p:nvPr/>
            </p:nvSpPr>
            <p:spPr>
              <a:xfrm>
                <a:off x="3205371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4" y="52"/>
                      <a:pt x="22" y="40"/>
                    </a:cubicBezTo>
                    <a:cubicBezTo>
                      <a:pt x="34" y="29"/>
                      <a:pt x="40" y="24"/>
                      <a:pt x="43" y="24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1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2" y="85"/>
                      <a:pt x="22" y="85"/>
                      <a:pt x="46" y="85"/>
                    </a:cubicBezTo>
                    <a:cubicBezTo>
                      <a:pt x="46" y="85"/>
                      <a:pt x="67" y="85"/>
                      <a:pt x="67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7" y="18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51"/>
              <p:cNvSpPr/>
              <p:nvPr/>
            </p:nvSpPr>
            <p:spPr>
              <a:xfrm>
                <a:off x="3205371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0" y="41"/>
                      <a:pt x="0" y="41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6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51"/>
              <p:cNvSpPr/>
              <p:nvPr/>
            </p:nvSpPr>
            <p:spPr>
              <a:xfrm>
                <a:off x="3205371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46" y="67"/>
                      <a:pt x="22" y="67"/>
                      <a:pt x="22" y="46"/>
                    </a:cubicBez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22" y="0"/>
                      <a:pt x="0" y="22"/>
                    </a:cubicBezTo>
                    <a:lnTo>
                      <a:pt x="0" y="46"/>
                    </a:lnTo>
                    <a:lnTo>
                      <a:pt x="0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22"/>
                    </a:cubicBezTo>
                    <a:cubicBezTo>
                      <a:pt x="67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51"/>
              <p:cNvSpPr/>
              <p:nvPr/>
            </p:nvSpPr>
            <p:spPr>
              <a:xfrm>
                <a:off x="3117511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1" y="22"/>
                      <a:pt x="1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51"/>
              <p:cNvSpPr/>
              <p:nvPr/>
            </p:nvSpPr>
            <p:spPr>
              <a:xfrm>
                <a:off x="3117511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5" y="52"/>
                      <a:pt x="24" y="40"/>
                    </a:cubicBezTo>
                    <a:cubicBezTo>
                      <a:pt x="35" y="29"/>
                      <a:pt x="40" y="24"/>
                      <a:pt x="43" y="24"/>
                    </a:cubicBezTo>
                    <a:close/>
                    <a:moveTo>
                      <a:pt x="35" y="1"/>
                    </a:moveTo>
                    <a:cubicBezTo>
                      <a:pt x="24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69" y="85"/>
                      <a:pt x="69" y="63"/>
                    </a:cubicBezTo>
                    <a:cubicBezTo>
                      <a:pt x="91" y="63"/>
                      <a:pt x="91" y="18"/>
                      <a:pt x="69" y="18"/>
                    </a:cubicBezTo>
                    <a:cubicBezTo>
                      <a:pt x="58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51"/>
              <p:cNvSpPr/>
              <p:nvPr/>
            </p:nvSpPr>
            <p:spPr>
              <a:xfrm>
                <a:off x="3292822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0" y="22"/>
                      <a:pt x="0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51"/>
              <p:cNvSpPr/>
              <p:nvPr/>
            </p:nvSpPr>
            <p:spPr>
              <a:xfrm>
                <a:off x="3292822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5" y="57"/>
                    </a:cubicBezTo>
                    <a:cubicBezTo>
                      <a:pt x="29" y="57"/>
                      <a:pt x="24" y="52"/>
                      <a:pt x="24" y="40"/>
                    </a:cubicBezTo>
                    <a:cubicBezTo>
                      <a:pt x="24" y="18"/>
                      <a:pt x="24" y="18"/>
                      <a:pt x="46" y="18"/>
                    </a:cubicBezTo>
                    <a:close/>
                    <a:moveTo>
                      <a:pt x="35" y="1"/>
                    </a:moveTo>
                    <a:cubicBezTo>
                      <a:pt x="23" y="1"/>
                      <a:pt x="12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69" y="85"/>
                      <a:pt x="69" y="63"/>
                    </a:cubicBezTo>
                    <a:cubicBezTo>
                      <a:pt x="91" y="63"/>
                      <a:pt x="91" y="18"/>
                      <a:pt x="69" y="18"/>
                    </a:cubicBezTo>
                    <a:cubicBezTo>
                      <a:pt x="57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51"/>
              <p:cNvSpPr/>
              <p:nvPr/>
            </p:nvSpPr>
            <p:spPr>
              <a:xfrm>
                <a:off x="3205371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5"/>
                      <a:pt x="22" y="45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6" y="57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51"/>
              <p:cNvSpPr/>
              <p:nvPr/>
            </p:nvSpPr>
            <p:spPr>
              <a:xfrm>
                <a:off x="3205371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51"/>
              <p:cNvSpPr/>
              <p:nvPr/>
            </p:nvSpPr>
            <p:spPr>
              <a:xfrm>
                <a:off x="3030060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1" y="22"/>
                      <a:pt x="1" y="22"/>
                      <a:pt x="22" y="45"/>
                    </a:cubicBezTo>
                    <a:lnTo>
                      <a:pt x="67" y="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51"/>
              <p:cNvSpPr/>
              <p:nvPr/>
            </p:nvSpPr>
            <p:spPr>
              <a:xfrm>
                <a:off x="3030060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6" y="57"/>
                      <a:pt x="43" y="57"/>
                    </a:cubicBezTo>
                    <a:cubicBezTo>
                      <a:pt x="40" y="57"/>
                      <a:pt x="34" y="52"/>
                      <a:pt x="22" y="40"/>
                    </a:cubicBezTo>
                    <a:lnTo>
                      <a:pt x="46" y="18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2" y="85"/>
                      <a:pt x="22" y="85"/>
                      <a:pt x="46" y="85"/>
                    </a:cubicBezTo>
                    <a:cubicBezTo>
                      <a:pt x="46" y="85"/>
                      <a:pt x="67" y="85"/>
                      <a:pt x="67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7" y="18"/>
                    </a:cubicBezTo>
                    <a:cubicBezTo>
                      <a:pt x="67" y="6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51"/>
              <p:cNvSpPr/>
              <p:nvPr/>
            </p:nvSpPr>
            <p:spPr>
              <a:xfrm>
                <a:off x="3292822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0" y="24"/>
                      <a:pt x="0" y="45"/>
                      <a:pt x="24" y="45"/>
                    </a:cubicBezTo>
                    <a:cubicBezTo>
                      <a:pt x="24" y="57"/>
                      <a:pt x="29" y="63"/>
                      <a:pt x="38" y="63"/>
                    </a:cubicBezTo>
                    <a:cubicBezTo>
                      <a:pt x="46" y="63"/>
                      <a:pt x="57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51"/>
              <p:cNvSpPr/>
              <p:nvPr/>
            </p:nvSpPr>
            <p:spPr>
              <a:xfrm>
                <a:off x="3292822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4" y="67"/>
                    </a:ln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51"/>
              <p:cNvSpPr/>
              <p:nvPr/>
            </p:nvSpPr>
            <p:spPr>
              <a:xfrm>
                <a:off x="2947104" y="2810525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51"/>
              <p:cNvSpPr/>
              <p:nvPr/>
            </p:nvSpPr>
            <p:spPr>
              <a:xfrm>
                <a:off x="2942200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45"/>
                      <a:pt x="69" y="45"/>
                    </a:cubicBezTo>
                    <a:lnTo>
                      <a:pt x="24" y="45"/>
                    </a:lnTo>
                    <a:cubicBezTo>
                      <a:pt x="24" y="45"/>
                      <a:pt x="24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51"/>
              <p:cNvSpPr/>
              <p:nvPr/>
            </p:nvSpPr>
            <p:spPr>
              <a:xfrm>
                <a:off x="3030060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51"/>
              <p:cNvSpPr/>
              <p:nvPr/>
            </p:nvSpPr>
            <p:spPr>
              <a:xfrm>
                <a:off x="3030060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cubicBezTo>
                      <a:pt x="67" y="46"/>
                      <a:pt x="67" y="46"/>
                      <a:pt x="46" y="46"/>
                    </a:cubicBez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4" y="57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1" y="0"/>
                    </a:moveTo>
                    <a:lnTo>
                      <a:pt x="1" y="69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51"/>
              <p:cNvSpPr/>
              <p:nvPr/>
            </p:nvSpPr>
            <p:spPr>
              <a:xfrm>
                <a:off x="3117511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17"/>
                      <a:pt x="1" y="40"/>
                      <a:pt x="24" y="62"/>
                    </a:cubicBezTo>
                    <a:lnTo>
                      <a:pt x="69" y="62"/>
                    </a:lnTo>
                    <a:lnTo>
                      <a:pt x="69" y="17"/>
                    </a:lnTo>
                    <a:cubicBezTo>
                      <a:pt x="58" y="6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51"/>
              <p:cNvSpPr/>
              <p:nvPr/>
            </p:nvSpPr>
            <p:spPr>
              <a:xfrm>
                <a:off x="3117511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9" y="45"/>
                      <a:pt x="69" y="45"/>
                      <a:pt x="46" y="45"/>
                    </a:cubicBezTo>
                    <a:lnTo>
                      <a:pt x="24" y="45"/>
                    </a:lnTo>
                    <a:lnTo>
                      <a:pt x="24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7"/>
                    </a:cubicBezTo>
                    <a:cubicBezTo>
                      <a:pt x="91" y="45"/>
                      <a:pt x="91" y="22"/>
                      <a:pt x="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51"/>
              <p:cNvSpPr/>
              <p:nvPr/>
            </p:nvSpPr>
            <p:spPr>
              <a:xfrm>
                <a:off x="3030060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17"/>
                      <a:pt x="1" y="40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7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51"/>
              <p:cNvSpPr/>
              <p:nvPr/>
            </p:nvSpPr>
            <p:spPr>
              <a:xfrm>
                <a:off x="3030060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cubicBezTo>
                      <a:pt x="67" y="22"/>
                      <a:pt x="67" y="45"/>
                      <a:pt x="67" y="45"/>
                    </a:cubicBez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51"/>
              <p:cNvSpPr/>
              <p:nvPr/>
            </p:nvSpPr>
            <p:spPr>
              <a:xfrm>
                <a:off x="2947104" y="2722870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51"/>
              <p:cNvSpPr/>
              <p:nvPr/>
            </p:nvSpPr>
            <p:spPr>
              <a:xfrm>
                <a:off x="2942200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cubicBezTo>
                      <a:pt x="24" y="46"/>
                      <a:pt x="24" y="24"/>
                      <a:pt x="46" y="24"/>
                    </a:cubicBezTo>
                    <a:close/>
                    <a:moveTo>
                      <a:pt x="24" y="0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69"/>
                      <a:pt x="24" y="69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51"/>
              <p:cNvSpPr/>
              <p:nvPr/>
            </p:nvSpPr>
            <p:spPr>
              <a:xfrm>
                <a:off x="3117511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51"/>
              <p:cNvSpPr/>
              <p:nvPr/>
            </p:nvSpPr>
            <p:spPr>
              <a:xfrm>
                <a:off x="3117511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5" y="57"/>
                      <a:pt x="24" y="46"/>
                    </a:cubicBezTo>
                    <a:lnTo>
                      <a:pt x="24" y="24"/>
                    </a:lnTo>
                    <a:close/>
                    <a:moveTo>
                      <a:pt x="1" y="0"/>
                    </a:moveTo>
                    <a:lnTo>
                      <a:pt x="1" y="69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9"/>
                    </a:cubicBezTo>
                    <a:cubicBezTo>
                      <a:pt x="91" y="46"/>
                      <a:pt x="91" y="24"/>
                      <a:pt x="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51"/>
              <p:cNvSpPr/>
              <p:nvPr/>
            </p:nvSpPr>
            <p:spPr>
              <a:xfrm>
                <a:off x="3030060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41"/>
                      <a:pt x="1" y="41"/>
                      <a:pt x="22" y="62"/>
                    </a:cubicBezTo>
                    <a:lnTo>
                      <a:pt x="67" y="62"/>
                    </a:lnTo>
                    <a:lnTo>
                      <a:pt x="67" y="17"/>
                    </a:lnTo>
                    <a:cubicBezTo>
                      <a:pt x="57" y="6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51"/>
              <p:cNvSpPr/>
              <p:nvPr/>
            </p:nvSpPr>
            <p:spPr>
              <a:xfrm>
                <a:off x="3030060" y="263419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67" y="46"/>
                    </a:lnTo>
                    <a:lnTo>
                      <a:pt x="46" y="46"/>
                    </a:lnTo>
                    <a:lnTo>
                      <a:pt x="46" y="67"/>
                    </a:ln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22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22"/>
                    </a:cubicBezTo>
                    <a:cubicBezTo>
                      <a:pt x="67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51"/>
              <p:cNvSpPr/>
              <p:nvPr/>
            </p:nvSpPr>
            <p:spPr>
              <a:xfrm>
                <a:off x="2859244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51"/>
              <p:cNvSpPr/>
              <p:nvPr/>
            </p:nvSpPr>
            <p:spPr>
              <a:xfrm>
                <a:off x="2854749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7"/>
                      <a:pt x="51" y="63"/>
                      <a:pt x="49" y="63"/>
                    </a:cubicBezTo>
                    <a:cubicBezTo>
                      <a:pt x="46" y="63"/>
                      <a:pt x="46" y="57"/>
                      <a:pt x="46" y="46"/>
                    </a:cubicBezTo>
                    <a:cubicBezTo>
                      <a:pt x="22" y="46"/>
                      <a:pt x="22" y="46"/>
                      <a:pt x="46" y="24"/>
                    </a:cubicBezTo>
                    <a:close/>
                    <a:moveTo>
                      <a:pt x="22" y="0"/>
                    </a:moveTo>
                    <a:cubicBezTo>
                      <a:pt x="1" y="24"/>
                      <a:pt x="1" y="46"/>
                      <a:pt x="22" y="69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51"/>
              <p:cNvSpPr/>
              <p:nvPr/>
            </p:nvSpPr>
            <p:spPr>
              <a:xfrm>
                <a:off x="3205371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0" y="18"/>
                      <a:pt x="0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6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51"/>
              <p:cNvSpPr/>
              <p:nvPr/>
            </p:nvSpPr>
            <p:spPr>
              <a:xfrm>
                <a:off x="3205371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4"/>
                    </a:moveTo>
                    <a:lnTo>
                      <a:pt x="46" y="46"/>
                    </a:lnTo>
                    <a:cubicBezTo>
                      <a:pt x="46" y="57"/>
                      <a:pt x="46" y="63"/>
                      <a:pt x="43" y="63"/>
                    </a:cubicBezTo>
                    <a:cubicBezTo>
                      <a:pt x="40" y="63"/>
                      <a:pt x="34" y="57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0" y="0"/>
                    </a:moveTo>
                    <a:lnTo>
                      <a:pt x="0" y="69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9"/>
                    </a:cubicBezTo>
                    <a:cubicBezTo>
                      <a:pt x="91" y="69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51"/>
              <p:cNvSpPr/>
              <p:nvPr/>
            </p:nvSpPr>
            <p:spPr>
              <a:xfrm>
                <a:off x="2859244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51"/>
              <p:cNvSpPr/>
              <p:nvPr/>
            </p:nvSpPr>
            <p:spPr>
              <a:xfrm>
                <a:off x="2854749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68" y="40"/>
                    </a:moveTo>
                    <a:lnTo>
                      <a:pt x="68" y="61"/>
                    </a:lnTo>
                    <a:lnTo>
                      <a:pt x="46" y="61"/>
                    </a:lnTo>
                    <a:cubicBezTo>
                      <a:pt x="22" y="61"/>
                      <a:pt x="22" y="40"/>
                      <a:pt x="46" y="40"/>
                    </a:cubicBezTo>
                    <a:close/>
                    <a:moveTo>
                      <a:pt x="45" y="0"/>
                    </a:moveTo>
                    <a:cubicBezTo>
                      <a:pt x="34" y="0"/>
                      <a:pt x="22" y="5"/>
                      <a:pt x="22" y="16"/>
                    </a:cubicBezTo>
                    <a:cubicBezTo>
                      <a:pt x="1" y="40"/>
                      <a:pt x="1" y="61"/>
                      <a:pt x="22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68" y="85"/>
                    </a:cubicBez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8" y="16"/>
                    </a:cubicBezTo>
                    <a:cubicBezTo>
                      <a:pt x="68" y="5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51"/>
              <p:cNvSpPr/>
              <p:nvPr/>
            </p:nvSpPr>
            <p:spPr>
              <a:xfrm>
                <a:off x="2859244" y="2985837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51"/>
              <p:cNvSpPr/>
              <p:nvPr/>
            </p:nvSpPr>
            <p:spPr>
              <a:xfrm>
                <a:off x="2854749" y="2981137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cubicBezTo>
                      <a:pt x="22" y="63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46" y="108"/>
                    </a:lnTo>
                    <a:cubicBezTo>
                      <a:pt x="68" y="108"/>
                      <a:pt x="68" y="85"/>
                      <a:pt x="68" y="85"/>
                    </a:cubicBezTo>
                    <a:cubicBezTo>
                      <a:pt x="91" y="85"/>
                      <a:pt x="91" y="63"/>
                      <a:pt x="91" y="63"/>
                    </a:cubicBezTo>
                    <a:cubicBezTo>
                      <a:pt x="91" y="40"/>
                      <a:pt x="91" y="40"/>
                      <a:pt x="68" y="18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51"/>
              <p:cNvSpPr/>
              <p:nvPr/>
            </p:nvSpPr>
            <p:spPr>
              <a:xfrm>
                <a:off x="2771793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39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51"/>
              <p:cNvSpPr/>
              <p:nvPr/>
            </p:nvSpPr>
            <p:spPr>
              <a:xfrm>
                <a:off x="2766889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70" y="40"/>
                    </a:moveTo>
                    <a:lnTo>
                      <a:pt x="70" y="61"/>
                    </a:lnTo>
                    <a:lnTo>
                      <a:pt x="24" y="61"/>
                    </a:lnTo>
                    <a:cubicBezTo>
                      <a:pt x="24" y="40"/>
                      <a:pt x="46" y="40"/>
                      <a:pt x="46" y="40"/>
                    </a:cubicBezTo>
                    <a:close/>
                    <a:moveTo>
                      <a:pt x="58" y="0"/>
                    </a:moveTo>
                    <a:cubicBezTo>
                      <a:pt x="47" y="0"/>
                      <a:pt x="35" y="5"/>
                      <a:pt x="24" y="16"/>
                    </a:cubicBezTo>
                    <a:cubicBezTo>
                      <a:pt x="1" y="40"/>
                      <a:pt x="1" y="40"/>
                      <a:pt x="1" y="61"/>
                    </a:cubicBezTo>
                    <a:cubicBezTo>
                      <a:pt x="1" y="61"/>
                      <a:pt x="1" y="85"/>
                      <a:pt x="24" y="85"/>
                    </a:cubicBezTo>
                    <a:lnTo>
                      <a:pt x="46" y="107"/>
                    </a:lnTo>
                    <a:cubicBezTo>
                      <a:pt x="70" y="107"/>
                      <a:pt x="70" y="85"/>
                      <a:pt x="91" y="85"/>
                    </a:cubicBezTo>
                    <a:lnTo>
                      <a:pt x="91" y="61"/>
                    </a:lnTo>
                    <a:lnTo>
                      <a:pt x="91" y="16"/>
                    </a:lnTo>
                    <a:cubicBezTo>
                      <a:pt x="80" y="5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51"/>
              <p:cNvSpPr/>
              <p:nvPr/>
            </p:nvSpPr>
            <p:spPr>
              <a:xfrm>
                <a:off x="2947104" y="2898181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51"/>
              <p:cNvSpPr/>
              <p:nvPr/>
            </p:nvSpPr>
            <p:spPr>
              <a:xfrm>
                <a:off x="2942200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46" y="40"/>
                    </a:moveTo>
                    <a:cubicBezTo>
                      <a:pt x="69" y="40"/>
                      <a:pt x="69" y="61"/>
                      <a:pt x="46" y="61"/>
                    </a:cubicBezTo>
                    <a:lnTo>
                      <a:pt x="24" y="61"/>
                    </a:lnTo>
                    <a:cubicBezTo>
                      <a:pt x="24" y="40"/>
                      <a:pt x="24" y="40"/>
                      <a:pt x="46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5"/>
                      <a:pt x="24" y="16"/>
                    </a:cubicBezTo>
                    <a:cubicBezTo>
                      <a:pt x="1" y="40"/>
                      <a:pt x="1" y="40"/>
                      <a:pt x="1" y="61"/>
                    </a:cubicBezTo>
                    <a:cubicBezTo>
                      <a:pt x="1" y="61"/>
                      <a:pt x="1" y="85"/>
                      <a:pt x="24" y="85"/>
                    </a:cubicBezTo>
                    <a:cubicBezTo>
                      <a:pt x="24" y="85"/>
                      <a:pt x="24" y="107"/>
                      <a:pt x="46" y="107"/>
                    </a:cubicBezTo>
                    <a:cubicBezTo>
                      <a:pt x="69" y="107"/>
                      <a:pt x="69" y="85"/>
                      <a:pt x="69" y="85"/>
                    </a:cubicBez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9" y="16"/>
                    </a:cubicBezTo>
                    <a:cubicBezTo>
                      <a:pt x="69" y="5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51"/>
              <p:cNvSpPr/>
              <p:nvPr/>
            </p:nvSpPr>
            <p:spPr>
              <a:xfrm>
                <a:off x="2859244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51"/>
              <p:cNvSpPr/>
              <p:nvPr/>
            </p:nvSpPr>
            <p:spPr>
              <a:xfrm>
                <a:off x="2854749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5"/>
                    </a:lnTo>
                    <a:lnTo>
                      <a:pt x="46" y="45"/>
                    </a:lnTo>
                    <a:cubicBezTo>
                      <a:pt x="22" y="45"/>
                      <a:pt x="22" y="45"/>
                      <a:pt x="46" y="22"/>
                    </a:cubicBezTo>
                    <a:close/>
                    <a:moveTo>
                      <a:pt x="22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2" y="67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7"/>
                    </a:cubicBezTo>
                    <a:cubicBezTo>
                      <a:pt x="91" y="67"/>
                      <a:pt x="91" y="45"/>
                      <a:pt x="91" y="45"/>
                    </a:cubicBezTo>
                    <a:cubicBezTo>
                      <a:pt x="91" y="22"/>
                      <a:pt x="91" y="22"/>
                      <a:pt x="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51"/>
              <p:cNvSpPr/>
              <p:nvPr/>
            </p:nvSpPr>
            <p:spPr>
              <a:xfrm>
                <a:off x="2683933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51"/>
              <p:cNvSpPr/>
              <p:nvPr/>
            </p:nvSpPr>
            <p:spPr>
              <a:xfrm>
                <a:off x="2679438" y="2893686"/>
                <a:ext cx="1879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7" extrusionOk="0">
                    <a:moveTo>
                      <a:pt x="68" y="40"/>
                    </a:moveTo>
                    <a:lnTo>
                      <a:pt x="68" y="61"/>
                    </a:lnTo>
                    <a:lnTo>
                      <a:pt x="46" y="61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3" y="16"/>
                    </a:cubicBezTo>
                    <a:cubicBezTo>
                      <a:pt x="1" y="40"/>
                      <a:pt x="1" y="61"/>
                      <a:pt x="23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91" y="85"/>
                    </a:cubicBezTo>
                    <a:lnTo>
                      <a:pt x="91" y="61"/>
                    </a:lnTo>
                    <a:lnTo>
                      <a:pt x="91" y="16"/>
                    </a:lnTo>
                    <a:cubicBezTo>
                      <a:pt x="79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51"/>
              <p:cNvSpPr/>
              <p:nvPr/>
            </p:nvSpPr>
            <p:spPr>
              <a:xfrm>
                <a:off x="2771793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51"/>
              <p:cNvSpPr/>
              <p:nvPr/>
            </p:nvSpPr>
            <p:spPr>
              <a:xfrm>
                <a:off x="2766889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5"/>
                    </a:lnTo>
                    <a:lnTo>
                      <a:pt x="24" y="45"/>
                    </a:lnTo>
                    <a:lnTo>
                      <a:pt x="46" y="22"/>
                    </a:ln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51"/>
              <p:cNvSpPr/>
              <p:nvPr/>
            </p:nvSpPr>
            <p:spPr>
              <a:xfrm>
                <a:off x="3030060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39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51"/>
              <p:cNvSpPr/>
              <p:nvPr/>
            </p:nvSpPr>
            <p:spPr>
              <a:xfrm>
                <a:off x="3030060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46" y="40"/>
                    </a:moveTo>
                    <a:cubicBezTo>
                      <a:pt x="67" y="40"/>
                      <a:pt x="67" y="61"/>
                      <a:pt x="46" y="61"/>
                    </a:cubicBezTo>
                    <a:lnTo>
                      <a:pt x="22" y="61"/>
                    </a:lnTo>
                    <a:lnTo>
                      <a:pt x="22" y="40"/>
                    </a:lnTo>
                    <a:close/>
                    <a:moveTo>
                      <a:pt x="42" y="0"/>
                    </a:moveTo>
                    <a:cubicBezTo>
                      <a:pt x="28" y="0"/>
                      <a:pt x="11" y="5"/>
                      <a:pt x="1" y="16"/>
                    </a:cubicBezTo>
                    <a:lnTo>
                      <a:pt x="1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1"/>
                      <a:pt x="91" y="61"/>
                    </a:cubicBezTo>
                    <a:cubicBezTo>
                      <a:pt x="91" y="40"/>
                      <a:pt x="91" y="40"/>
                      <a:pt x="67" y="16"/>
                    </a:cubicBezTo>
                    <a:cubicBezTo>
                      <a:pt x="67" y="5"/>
                      <a:pt x="56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51"/>
              <p:cNvSpPr/>
              <p:nvPr/>
            </p:nvSpPr>
            <p:spPr>
              <a:xfrm>
                <a:off x="2683933" y="2985837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51"/>
              <p:cNvSpPr/>
              <p:nvPr/>
            </p:nvSpPr>
            <p:spPr>
              <a:xfrm>
                <a:off x="2679438" y="2981137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8"/>
                    </a:cubicBezTo>
                    <a:cubicBezTo>
                      <a:pt x="1" y="40"/>
                      <a:pt x="1" y="63"/>
                      <a:pt x="23" y="85"/>
                    </a:cubicBezTo>
                    <a:lnTo>
                      <a:pt x="46" y="108"/>
                    </a:lnTo>
                    <a:cubicBezTo>
                      <a:pt x="68" y="108"/>
                      <a:pt x="68" y="85"/>
                      <a:pt x="91" y="85"/>
                    </a:cubicBezTo>
                    <a:lnTo>
                      <a:pt x="91" y="63"/>
                    </a:lnTo>
                    <a:lnTo>
                      <a:pt x="91" y="18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51"/>
              <p:cNvSpPr/>
              <p:nvPr/>
            </p:nvSpPr>
            <p:spPr>
              <a:xfrm>
                <a:off x="2596482" y="2985837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51"/>
              <p:cNvSpPr/>
              <p:nvPr/>
            </p:nvSpPr>
            <p:spPr>
              <a:xfrm>
                <a:off x="2591782" y="2984815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4" y="0"/>
                    </a:moveTo>
                    <a:cubicBezTo>
                      <a:pt x="24" y="22"/>
                      <a:pt x="0" y="22"/>
                      <a:pt x="0" y="45"/>
                    </a:cubicBezTo>
                    <a:lnTo>
                      <a:pt x="24" y="67"/>
                    </a:lnTo>
                    <a:lnTo>
                      <a:pt x="45" y="90"/>
                    </a:lnTo>
                    <a:cubicBezTo>
                      <a:pt x="69" y="90"/>
                      <a:pt x="69" y="67"/>
                      <a:pt x="90" y="67"/>
                    </a:cubicBezTo>
                    <a:lnTo>
                      <a:pt x="90" y="4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51"/>
              <p:cNvSpPr/>
              <p:nvPr/>
            </p:nvSpPr>
            <p:spPr>
              <a:xfrm>
                <a:off x="2771793" y="2985837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51"/>
              <p:cNvSpPr/>
              <p:nvPr/>
            </p:nvSpPr>
            <p:spPr>
              <a:xfrm>
                <a:off x="2766889" y="2984815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5"/>
                    </a:lnTo>
                    <a:lnTo>
                      <a:pt x="24" y="45"/>
                    </a:lnTo>
                    <a:cubicBezTo>
                      <a:pt x="24" y="22"/>
                      <a:pt x="46" y="22"/>
                      <a:pt x="46" y="22"/>
                    </a:cubicBezTo>
                    <a:close/>
                    <a:moveTo>
                      <a:pt x="24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4" y="67"/>
                    </a:cubicBezTo>
                    <a:lnTo>
                      <a:pt x="46" y="90"/>
                    </a:lnTo>
                    <a:cubicBezTo>
                      <a:pt x="70" y="90"/>
                      <a:pt x="70" y="67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51"/>
              <p:cNvSpPr/>
              <p:nvPr/>
            </p:nvSpPr>
            <p:spPr>
              <a:xfrm>
                <a:off x="3292822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29" y="0"/>
                      <a:pt x="24" y="6"/>
                      <a:pt x="24" y="18"/>
                    </a:cubicBezTo>
                    <a:cubicBezTo>
                      <a:pt x="0" y="18"/>
                      <a:pt x="0" y="40"/>
                      <a:pt x="24" y="40"/>
                    </a:cubicBezTo>
                    <a:cubicBezTo>
                      <a:pt x="24" y="52"/>
                      <a:pt x="29" y="57"/>
                      <a:pt x="38" y="57"/>
                    </a:cubicBezTo>
                    <a:cubicBezTo>
                      <a:pt x="46" y="57"/>
                      <a:pt x="57" y="52"/>
                      <a:pt x="69" y="40"/>
                    </a:cubicBezTo>
                    <a:lnTo>
                      <a:pt x="69" y="18"/>
                    </a:lnTo>
                    <a:cubicBezTo>
                      <a:pt x="57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51"/>
              <p:cNvSpPr/>
              <p:nvPr/>
            </p:nvSpPr>
            <p:spPr>
              <a:xfrm>
                <a:off x="3288327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5" y="0"/>
                      <a:pt x="34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91" y="85"/>
                    </a:lnTo>
                    <a:cubicBezTo>
                      <a:pt x="113" y="62"/>
                      <a:pt x="113" y="40"/>
                      <a:pt x="91" y="17"/>
                    </a:cubicBezTo>
                    <a:cubicBezTo>
                      <a:pt x="79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51"/>
              <p:cNvSpPr/>
              <p:nvPr/>
            </p:nvSpPr>
            <p:spPr>
              <a:xfrm>
                <a:off x="3292822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29" y="0"/>
                      <a:pt x="24" y="5"/>
                      <a:pt x="24" y="16"/>
                    </a:cubicBezTo>
                    <a:cubicBezTo>
                      <a:pt x="0" y="16"/>
                      <a:pt x="0" y="40"/>
                      <a:pt x="24" y="40"/>
                    </a:cubicBezTo>
                    <a:cubicBezTo>
                      <a:pt x="24" y="51"/>
                      <a:pt x="29" y="56"/>
                      <a:pt x="38" y="56"/>
                    </a:cubicBezTo>
                    <a:cubicBezTo>
                      <a:pt x="46" y="56"/>
                      <a:pt x="57" y="51"/>
                      <a:pt x="69" y="40"/>
                    </a:cubicBezTo>
                    <a:lnTo>
                      <a:pt x="69" y="16"/>
                    </a:lnTo>
                    <a:cubicBezTo>
                      <a:pt x="57" y="5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51"/>
              <p:cNvSpPr/>
              <p:nvPr/>
            </p:nvSpPr>
            <p:spPr>
              <a:xfrm>
                <a:off x="3288327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9"/>
                    </a:cubicBezTo>
                    <a:cubicBezTo>
                      <a:pt x="1" y="40"/>
                      <a:pt x="1" y="64"/>
                      <a:pt x="22" y="85"/>
                    </a:cubicBezTo>
                    <a:cubicBezTo>
                      <a:pt x="46" y="85"/>
                      <a:pt x="46" y="109"/>
                      <a:pt x="68" y="109"/>
                    </a:cubicBezTo>
                    <a:lnTo>
                      <a:pt x="91" y="85"/>
                    </a:lnTo>
                    <a:cubicBezTo>
                      <a:pt x="113" y="64"/>
                      <a:pt x="113" y="40"/>
                      <a:pt x="91" y="19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51"/>
              <p:cNvSpPr/>
              <p:nvPr/>
            </p:nvSpPr>
            <p:spPr>
              <a:xfrm>
                <a:off x="3205371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6"/>
                      <a:pt x="22" y="46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6" y="56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51"/>
              <p:cNvSpPr/>
              <p:nvPr/>
            </p:nvSpPr>
            <p:spPr>
              <a:xfrm>
                <a:off x="3205371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4"/>
                    </a:ln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3292822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0" y="24"/>
                      <a:pt x="0" y="46"/>
                      <a:pt x="24" y="46"/>
                    </a:cubicBezTo>
                    <a:cubicBezTo>
                      <a:pt x="24" y="57"/>
                      <a:pt x="29" y="63"/>
                      <a:pt x="38" y="63"/>
                    </a:cubicBezTo>
                    <a:cubicBezTo>
                      <a:pt x="46" y="63"/>
                      <a:pt x="57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3292822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1" y="68"/>
                      <a:pt x="91" y="46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3205371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0" y="24"/>
                      <a:pt x="0" y="46"/>
                      <a:pt x="22" y="46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6" y="57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3205371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7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3117511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6"/>
                      <a:pt x="24" y="46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6" y="62"/>
                      <a:pt x="58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3117511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64"/>
                      <a:pt x="46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4"/>
                      <a:pt x="91" y="40"/>
                      <a:pt x="69" y="18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51"/>
              <p:cNvSpPr/>
              <p:nvPr/>
            </p:nvSpPr>
            <p:spPr>
              <a:xfrm>
                <a:off x="3292822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0" y="22"/>
                      <a:pt x="0" y="46"/>
                      <a:pt x="24" y="46"/>
                    </a:cubicBezTo>
                    <a:cubicBezTo>
                      <a:pt x="24" y="56"/>
                      <a:pt x="29" y="62"/>
                      <a:pt x="38" y="62"/>
                    </a:cubicBezTo>
                    <a:cubicBezTo>
                      <a:pt x="46" y="62"/>
                      <a:pt x="57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51"/>
              <p:cNvSpPr/>
              <p:nvPr/>
            </p:nvSpPr>
            <p:spPr>
              <a:xfrm>
                <a:off x="3288327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91" y="85"/>
                    </a:lnTo>
                    <a:cubicBezTo>
                      <a:pt x="113" y="64"/>
                      <a:pt x="113" y="40"/>
                      <a:pt x="91" y="18"/>
                    </a:cubicBez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3205371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0" y="18"/>
                      <a:pt x="0" y="40"/>
                      <a:pt x="22" y="40"/>
                    </a:cubicBezTo>
                    <a:cubicBezTo>
                      <a:pt x="22" y="52"/>
                      <a:pt x="28" y="57"/>
                      <a:pt x="37" y="57"/>
                    </a:cubicBezTo>
                    <a:cubicBezTo>
                      <a:pt x="45" y="57"/>
                      <a:pt x="56" y="52"/>
                      <a:pt x="67" y="40"/>
                    </a:cubicBezTo>
                    <a:lnTo>
                      <a:pt x="67" y="18"/>
                    </a:lnTo>
                    <a:cubicBezTo>
                      <a:pt x="56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3205371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lnTo>
                      <a:pt x="46" y="62"/>
                    </a:ln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34" y="0"/>
                    </a:moveTo>
                    <a:cubicBezTo>
                      <a:pt x="23" y="0"/>
                      <a:pt x="11" y="6"/>
                      <a:pt x="0" y="17"/>
                    </a:cubicBezTo>
                    <a:lnTo>
                      <a:pt x="0" y="85"/>
                    </a:lnTo>
                    <a:lnTo>
                      <a:pt x="67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7" y="17"/>
                    </a:cubicBezTo>
                    <a:cubicBezTo>
                      <a:pt x="56" y="6"/>
                      <a:pt x="45" y="0"/>
                      <a:pt x="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3380682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0" y="22"/>
                      <a:pt x="0" y="46"/>
                      <a:pt x="22" y="46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5" y="56"/>
                      <a:pt x="45" y="46"/>
                    </a:cubicBezTo>
                    <a:cubicBezTo>
                      <a:pt x="67" y="46"/>
                      <a:pt x="67" y="22"/>
                      <a:pt x="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3375778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8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1" y="40"/>
                      <a:pt x="1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5" y="64"/>
                      <a:pt x="115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2947104" y="2463377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7"/>
                      <a:pt x="17" y="63"/>
                      <a:pt x="22" y="63"/>
                    </a:cubicBezTo>
                    <a:cubicBezTo>
                      <a:pt x="28" y="63"/>
                      <a:pt x="34" y="57"/>
                      <a:pt x="45" y="45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51"/>
              <p:cNvSpPr/>
              <p:nvPr/>
            </p:nvSpPr>
            <p:spPr>
              <a:xfrm>
                <a:off x="2942200" y="2460107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69" y="40"/>
                    </a:moveTo>
                    <a:lnTo>
                      <a:pt x="46" y="61"/>
                    </a:lnTo>
                    <a:lnTo>
                      <a:pt x="24" y="40"/>
                    </a:lnTo>
                    <a:close/>
                    <a:moveTo>
                      <a:pt x="47" y="0"/>
                    </a:moveTo>
                    <a:cubicBezTo>
                      <a:pt x="36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1"/>
                      <a:pt x="1" y="61"/>
                      <a:pt x="24" y="85"/>
                    </a:cubicBezTo>
                    <a:lnTo>
                      <a:pt x="69" y="85"/>
                    </a:lnTo>
                    <a:cubicBezTo>
                      <a:pt x="91" y="61"/>
                      <a:pt x="91" y="61"/>
                      <a:pt x="91" y="40"/>
                    </a:cubicBezTo>
                    <a:cubicBezTo>
                      <a:pt x="91" y="40"/>
                      <a:pt x="91" y="16"/>
                      <a:pt x="69" y="16"/>
                    </a:cubicBezTo>
                    <a:cubicBezTo>
                      <a:pt x="69" y="5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51"/>
              <p:cNvSpPr/>
              <p:nvPr/>
            </p:nvSpPr>
            <p:spPr>
              <a:xfrm>
                <a:off x="3030060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5"/>
                      <a:pt x="22" y="45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7" y="56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51"/>
              <p:cNvSpPr/>
              <p:nvPr/>
            </p:nvSpPr>
            <p:spPr>
              <a:xfrm>
                <a:off x="3030060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3" y="24"/>
                    </a:moveTo>
                    <a:cubicBezTo>
                      <a:pt x="46" y="24"/>
                      <a:pt x="46" y="29"/>
                      <a:pt x="46" y="40"/>
                    </a:cubicBezTo>
                    <a:cubicBezTo>
                      <a:pt x="67" y="40"/>
                      <a:pt x="67" y="40"/>
                      <a:pt x="46" y="63"/>
                    </a:cubicBezTo>
                    <a:lnTo>
                      <a:pt x="22" y="63"/>
                    </a:lnTo>
                    <a:lnTo>
                      <a:pt x="22" y="40"/>
                    </a:lnTo>
                    <a:cubicBezTo>
                      <a:pt x="34" y="29"/>
                      <a:pt x="40" y="24"/>
                      <a:pt x="43" y="24"/>
                    </a:cubicBez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8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>
                <a:off x="3117511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5"/>
                      <a:pt x="24" y="45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6" y="63"/>
                      <a:pt x="58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>
                <a:off x="3117511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69" y="46"/>
                      <a:pt x="69" y="46"/>
                      <a:pt x="46" y="67"/>
                    </a:cubicBezTo>
                    <a:lnTo>
                      <a:pt x="24" y="67"/>
                    </a:lnTo>
                    <a:lnTo>
                      <a:pt x="24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9" y="91"/>
                    </a:lnTo>
                    <a:cubicBezTo>
                      <a:pt x="91" y="67"/>
                      <a:pt x="91" y="22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>
                <a:off x="3030060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5"/>
                      <a:pt x="22" y="45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7" y="57"/>
                      <a:pt x="67" y="45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>
                <a:off x="3030060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67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46" y="46"/>
                      <a:pt x="46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7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51"/>
              <p:cNvSpPr/>
              <p:nvPr/>
            </p:nvSpPr>
            <p:spPr>
              <a:xfrm>
                <a:off x="2947104" y="2375925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6"/>
                      <a:pt x="17" y="62"/>
                      <a:pt x="22" y="62"/>
                    </a:cubicBezTo>
                    <a:cubicBezTo>
                      <a:pt x="28" y="62"/>
                      <a:pt x="34" y="56"/>
                      <a:pt x="45" y="45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51"/>
              <p:cNvSpPr/>
              <p:nvPr/>
            </p:nvSpPr>
            <p:spPr>
              <a:xfrm>
                <a:off x="2942200" y="2371022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cubicBezTo>
                      <a:pt x="69" y="46"/>
                      <a:pt x="69" y="46"/>
                      <a:pt x="46" y="69"/>
                    </a:cubicBezTo>
                    <a:cubicBezTo>
                      <a:pt x="24" y="69"/>
                      <a:pt x="24" y="46"/>
                      <a:pt x="24" y="46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69"/>
                      <a:pt x="1" y="69"/>
                      <a:pt x="24" y="91"/>
                    </a:cubicBezTo>
                    <a:lnTo>
                      <a:pt x="69" y="91"/>
                    </a:lnTo>
                    <a:cubicBezTo>
                      <a:pt x="91" y="69"/>
                      <a:pt x="91" y="69"/>
                      <a:pt x="91" y="46"/>
                    </a:cubicBezTo>
                    <a:cubicBezTo>
                      <a:pt x="91" y="46"/>
                      <a:pt x="91" y="24"/>
                      <a:pt x="69" y="24"/>
                    </a:cubicBezTo>
                    <a:cubicBezTo>
                      <a:pt x="69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3117511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5"/>
                      <a:pt x="24" y="45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6" y="62"/>
                      <a:pt x="58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3117511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40"/>
                      <a:pt x="46" y="63"/>
                    </a:cubicBezTo>
                    <a:lnTo>
                      <a:pt x="24" y="63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3"/>
                      <a:pt x="91" y="40"/>
                      <a:pt x="69" y="18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3030060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6"/>
                      <a:pt x="22" y="46"/>
                    </a:cubicBezTo>
                    <a:cubicBezTo>
                      <a:pt x="22" y="57"/>
                      <a:pt x="28" y="63"/>
                      <a:pt x="37" y="63"/>
                    </a:cubicBezTo>
                    <a:cubicBezTo>
                      <a:pt x="45" y="63"/>
                      <a:pt x="57" y="57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3030060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7" y="46"/>
                    </a:moveTo>
                    <a:cubicBezTo>
                      <a:pt x="67" y="46"/>
                      <a:pt x="67" y="68"/>
                      <a:pt x="46" y="68"/>
                    </a:cubicBez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22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7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7" y="22"/>
                    </a:cubicBezTo>
                    <a:cubicBezTo>
                      <a:pt x="67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51"/>
              <p:cNvSpPr/>
              <p:nvPr/>
            </p:nvSpPr>
            <p:spPr>
              <a:xfrm>
                <a:off x="2859244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2" y="56"/>
                      <a:pt x="18" y="62"/>
                      <a:pt x="24" y="62"/>
                    </a:cubicBezTo>
                    <a:cubicBezTo>
                      <a:pt x="29" y="62"/>
                      <a:pt x="35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51"/>
              <p:cNvSpPr/>
              <p:nvPr/>
            </p:nvSpPr>
            <p:spPr>
              <a:xfrm>
                <a:off x="2854749" y="2372247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cubicBezTo>
                      <a:pt x="22" y="40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8"/>
                    </a:cubicBezTo>
                    <a:cubicBezTo>
                      <a:pt x="1" y="40"/>
                      <a:pt x="1" y="63"/>
                      <a:pt x="22" y="85"/>
                    </a:cubicBezTo>
                    <a:lnTo>
                      <a:pt x="68" y="85"/>
                    </a:ln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40"/>
                      <a:pt x="91" y="18"/>
                      <a:pt x="68" y="18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51"/>
              <p:cNvSpPr/>
              <p:nvPr/>
            </p:nvSpPr>
            <p:spPr>
              <a:xfrm>
                <a:off x="3117511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6"/>
                      <a:pt x="24" y="46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6" y="63"/>
                      <a:pt x="58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51"/>
              <p:cNvSpPr/>
              <p:nvPr/>
            </p:nvSpPr>
            <p:spPr>
              <a:xfrm>
                <a:off x="3117511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46"/>
                    </a:moveTo>
                    <a:cubicBezTo>
                      <a:pt x="69" y="46"/>
                      <a:pt x="69" y="46"/>
                      <a:pt x="46" y="68"/>
                    </a:cubicBez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9" y="91"/>
                    </a:lnTo>
                    <a:cubicBezTo>
                      <a:pt x="91" y="68"/>
                      <a:pt x="91" y="46"/>
                      <a:pt x="69" y="22"/>
                    </a:cubicBezTo>
                    <a:cubicBezTo>
                      <a:pt x="69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51"/>
              <p:cNvSpPr/>
              <p:nvPr/>
            </p:nvSpPr>
            <p:spPr>
              <a:xfrm>
                <a:off x="2771793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1"/>
                      <a:pt x="67" y="41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51"/>
              <p:cNvSpPr/>
              <p:nvPr/>
            </p:nvSpPr>
            <p:spPr>
              <a:xfrm>
                <a:off x="2766889" y="2635214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17"/>
                    </a:moveTo>
                    <a:lnTo>
                      <a:pt x="70" y="41"/>
                    </a:lnTo>
                    <a:cubicBezTo>
                      <a:pt x="58" y="51"/>
                      <a:pt x="52" y="57"/>
                      <a:pt x="49" y="57"/>
                    </a:cubicBezTo>
                    <a:cubicBezTo>
                      <a:pt x="46" y="57"/>
                      <a:pt x="46" y="51"/>
                      <a:pt x="46" y="41"/>
                    </a:cubicBezTo>
                    <a:lnTo>
                      <a:pt x="24" y="41"/>
                    </a:lnTo>
                    <a:cubicBezTo>
                      <a:pt x="24" y="41"/>
                      <a:pt x="46" y="41"/>
                      <a:pt x="46" y="17"/>
                    </a:cubicBezTo>
                    <a:close/>
                    <a:moveTo>
                      <a:pt x="58" y="1"/>
                    </a:moveTo>
                    <a:cubicBezTo>
                      <a:pt x="47" y="1"/>
                      <a:pt x="35" y="6"/>
                      <a:pt x="24" y="17"/>
                    </a:cubicBezTo>
                    <a:cubicBezTo>
                      <a:pt x="1" y="17"/>
                      <a:pt x="1" y="17"/>
                      <a:pt x="1" y="41"/>
                    </a:cubicBezTo>
                    <a:cubicBezTo>
                      <a:pt x="1" y="41"/>
                      <a:pt x="1" y="62"/>
                      <a:pt x="24" y="62"/>
                    </a:cubicBezTo>
                    <a:cubicBezTo>
                      <a:pt x="24" y="86"/>
                      <a:pt x="46" y="86"/>
                      <a:pt x="46" y="86"/>
                    </a:cubicBezTo>
                    <a:cubicBezTo>
                      <a:pt x="70" y="86"/>
                      <a:pt x="70" y="86"/>
                      <a:pt x="91" y="62"/>
                    </a:cubicBezTo>
                    <a:lnTo>
                      <a:pt x="91" y="41"/>
                    </a:lnTo>
                    <a:lnTo>
                      <a:pt x="91" y="17"/>
                    </a:lnTo>
                    <a:cubicBezTo>
                      <a:pt x="80" y="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51"/>
              <p:cNvSpPr/>
              <p:nvPr/>
            </p:nvSpPr>
            <p:spPr>
              <a:xfrm>
                <a:off x="2859244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2854749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68" y="40"/>
                    </a:lnTo>
                    <a:cubicBezTo>
                      <a:pt x="57" y="52"/>
                      <a:pt x="51" y="57"/>
                      <a:pt x="49" y="57"/>
                    </a:cubicBezTo>
                    <a:cubicBezTo>
                      <a:pt x="46" y="57"/>
                      <a:pt x="46" y="52"/>
                      <a:pt x="46" y="40"/>
                    </a:cubicBezTo>
                    <a:lnTo>
                      <a:pt x="46" y="18"/>
                    </a:ln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8"/>
                    </a:cubicBezTo>
                    <a:cubicBezTo>
                      <a:pt x="1" y="18"/>
                      <a:pt x="1" y="18"/>
                      <a:pt x="1" y="40"/>
                    </a:cubicBezTo>
                    <a:cubicBezTo>
                      <a:pt x="1" y="63"/>
                      <a:pt x="1" y="63"/>
                      <a:pt x="22" y="63"/>
                    </a:cubicBezTo>
                    <a:cubicBezTo>
                      <a:pt x="22" y="85"/>
                      <a:pt x="46" y="85"/>
                      <a:pt x="46" y="85"/>
                    </a:cubicBezTo>
                    <a:cubicBezTo>
                      <a:pt x="68" y="85"/>
                      <a:pt x="68" y="85"/>
                      <a:pt x="68" y="63"/>
                    </a:cubicBezTo>
                    <a:cubicBezTo>
                      <a:pt x="91" y="63"/>
                      <a:pt x="91" y="63"/>
                      <a:pt x="91" y="40"/>
                    </a:cubicBezTo>
                    <a:cubicBezTo>
                      <a:pt x="91" y="18"/>
                      <a:pt x="91" y="18"/>
                      <a:pt x="68" y="18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2947104" y="2635214"/>
                <a:ext cx="9399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3" extrusionOk="0">
                    <a:moveTo>
                      <a:pt x="22" y="1"/>
                    </a:moveTo>
                    <a:cubicBezTo>
                      <a:pt x="17" y="1"/>
                      <a:pt x="11" y="6"/>
                      <a:pt x="0" y="17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7"/>
                    </a:lnTo>
                    <a:cubicBezTo>
                      <a:pt x="34" y="6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2942200" y="2635214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46" y="17"/>
                    </a:moveTo>
                    <a:lnTo>
                      <a:pt x="69" y="41"/>
                    </a:lnTo>
                    <a:lnTo>
                      <a:pt x="24" y="41"/>
                    </a:lnTo>
                    <a:lnTo>
                      <a:pt x="46" y="17"/>
                    </a:lnTo>
                    <a:close/>
                    <a:moveTo>
                      <a:pt x="47" y="1"/>
                    </a:moveTo>
                    <a:cubicBezTo>
                      <a:pt x="36" y="1"/>
                      <a:pt x="24" y="6"/>
                      <a:pt x="24" y="17"/>
                    </a:cubicBezTo>
                    <a:cubicBezTo>
                      <a:pt x="1" y="17"/>
                      <a:pt x="1" y="17"/>
                      <a:pt x="1" y="41"/>
                    </a:cubicBezTo>
                    <a:cubicBezTo>
                      <a:pt x="1" y="41"/>
                      <a:pt x="1" y="62"/>
                      <a:pt x="24" y="62"/>
                    </a:cubicBezTo>
                    <a:cubicBezTo>
                      <a:pt x="24" y="86"/>
                      <a:pt x="24" y="86"/>
                      <a:pt x="46" y="86"/>
                    </a:cubicBezTo>
                    <a:cubicBezTo>
                      <a:pt x="69" y="86"/>
                      <a:pt x="69" y="86"/>
                      <a:pt x="69" y="62"/>
                    </a:cubicBezTo>
                    <a:cubicBezTo>
                      <a:pt x="91" y="62"/>
                      <a:pt x="91" y="41"/>
                      <a:pt x="91" y="41"/>
                    </a:cubicBezTo>
                    <a:cubicBezTo>
                      <a:pt x="91" y="17"/>
                      <a:pt x="91" y="17"/>
                      <a:pt x="69" y="17"/>
                    </a:cubicBezTo>
                    <a:cubicBezTo>
                      <a:pt x="69" y="6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2859244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24" y="1"/>
                    </a:moveTo>
                    <a:cubicBezTo>
                      <a:pt x="18" y="1"/>
                      <a:pt x="12" y="6"/>
                      <a:pt x="0" y="17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35" y="6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2854749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0"/>
                    </a:moveTo>
                    <a:cubicBezTo>
                      <a:pt x="46" y="0"/>
                      <a:pt x="22" y="0"/>
                      <a:pt x="22" y="22"/>
                    </a:cubicBez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2" y="67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8" y="22"/>
                    </a:cubicBezTo>
                    <a:lnTo>
                      <a:pt x="68" y="46"/>
                    </a:lnTo>
                    <a:lnTo>
                      <a:pt x="46" y="67"/>
                    </a:lnTo>
                    <a:lnTo>
                      <a:pt x="46" y="46"/>
                    </a:lnTo>
                    <a:cubicBezTo>
                      <a:pt x="22" y="46"/>
                      <a:pt x="22" y="46"/>
                      <a:pt x="46" y="22"/>
                    </a:cubicBezTo>
                    <a:lnTo>
                      <a:pt x="68" y="22"/>
                    </a:lnTo>
                    <a:cubicBezTo>
                      <a:pt x="68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2771793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6" y="45"/>
                    </a:lnTo>
                    <a:cubicBezTo>
                      <a:pt x="67" y="22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2766889" y="254633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4"/>
                    </a:moveTo>
                    <a:cubicBezTo>
                      <a:pt x="46" y="24"/>
                      <a:pt x="70" y="24"/>
                      <a:pt x="70" y="46"/>
                    </a:cubicBezTo>
                    <a:cubicBezTo>
                      <a:pt x="58" y="58"/>
                      <a:pt x="52" y="63"/>
                      <a:pt x="49" y="63"/>
                    </a:cubicBezTo>
                    <a:cubicBezTo>
                      <a:pt x="46" y="63"/>
                      <a:pt x="46" y="58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4" y="1"/>
                      <a:pt x="24" y="24"/>
                    </a:cubicBezTo>
                    <a:cubicBezTo>
                      <a:pt x="1" y="24"/>
                      <a:pt x="1" y="24"/>
                      <a:pt x="1" y="46"/>
                    </a:cubicBezTo>
                    <a:cubicBezTo>
                      <a:pt x="1" y="69"/>
                      <a:pt x="1" y="69"/>
                      <a:pt x="24" y="69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9"/>
                    </a:cubicBez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1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2947104" y="2551237"/>
                <a:ext cx="9399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0" y="0"/>
                    </a:moveTo>
                    <a:lnTo>
                      <a:pt x="0" y="45"/>
                    </a:lnTo>
                    <a:lnTo>
                      <a:pt x="45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51"/>
              <p:cNvSpPr/>
              <p:nvPr/>
            </p:nvSpPr>
            <p:spPr>
              <a:xfrm>
                <a:off x="2942200" y="254633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1"/>
                    </a:moveTo>
                    <a:cubicBezTo>
                      <a:pt x="24" y="1"/>
                      <a:pt x="24" y="1"/>
                      <a:pt x="24" y="24"/>
                    </a:cubicBezTo>
                    <a:cubicBezTo>
                      <a:pt x="1" y="24"/>
                      <a:pt x="1" y="24"/>
                      <a:pt x="1" y="46"/>
                    </a:cubicBezTo>
                    <a:cubicBezTo>
                      <a:pt x="1" y="69"/>
                      <a:pt x="1" y="69"/>
                      <a:pt x="24" y="69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9"/>
                    </a:cubicBezTo>
                    <a:cubicBezTo>
                      <a:pt x="91" y="69"/>
                      <a:pt x="91" y="69"/>
                      <a:pt x="91" y="46"/>
                    </a:cubicBezTo>
                    <a:cubicBezTo>
                      <a:pt x="91" y="24"/>
                      <a:pt x="91" y="24"/>
                      <a:pt x="69" y="24"/>
                    </a:cubicBezTo>
                    <a:cubicBezTo>
                      <a:pt x="69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51"/>
              <p:cNvSpPr/>
              <p:nvPr/>
            </p:nvSpPr>
            <p:spPr>
              <a:xfrm>
                <a:off x="2859244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2" y="57"/>
                      <a:pt x="18" y="63"/>
                      <a:pt x="24" y="63"/>
                    </a:cubicBezTo>
                    <a:cubicBezTo>
                      <a:pt x="29" y="63"/>
                      <a:pt x="35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2854749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46" y="22"/>
                      <a:pt x="46" y="46"/>
                      <a:pt x="68" y="46"/>
                    </a:cubicBezTo>
                    <a:lnTo>
                      <a:pt x="68" y="67"/>
                    </a:lnTo>
                    <a:lnTo>
                      <a:pt x="46" y="67"/>
                    </a:lnTo>
                    <a:cubicBezTo>
                      <a:pt x="22" y="46"/>
                      <a:pt x="22" y="46"/>
                      <a:pt x="46" y="46"/>
                    </a:cubicBez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2" y="1"/>
                      <a:pt x="22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7"/>
                      <a:pt x="1" y="67"/>
                      <a:pt x="22" y="91"/>
                    </a:cubicBezTo>
                    <a:lnTo>
                      <a:pt x="68" y="91"/>
                    </a:lnTo>
                    <a:cubicBezTo>
                      <a:pt x="91" y="67"/>
                      <a:pt x="91" y="67"/>
                      <a:pt x="91" y="46"/>
                    </a:cubicBezTo>
                    <a:cubicBezTo>
                      <a:pt x="91" y="46"/>
                      <a:pt x="91" y="22"/>
                      <a:pt x="68" y="22"/>
                    </a:cubicBez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2683933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2679438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cubicBezTo>
                      <a:pt x="46" y="18"/>
                      <a:pt x="68" y="18"/>
                      <a:pt x="68" y="40"/>
                    </a:cubicBezTo>
                    <a:cubicBezTo>
                      <a:pt x="57" y="52"/>
                      <a:pt x="51" y="57"/>
                      <a:pt x="49" y="57"/>
                    </a:cubicBezTo>
                    <a:cubicBezTo>
                      <a:pt x="46" y="57"/>
                      <a:pt x="46" y="52"/>
                      <a:pt x="46" y="40"/>
                    </a:cubicBezTo>
                    <a:lnTo>
                      <a:pt x="46" y="18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8"/>
                    </a:cubicBezTo>
                    <a:cubicBezTo>
                      <a:pt x="1" y="18"/>
                      <a:pt x="1" y="18"/>
                      <a:pt x="1" y="40"/>
                    </a:cubicBezTo>
                    <a:cubicBezTo>
                      <a:pt x="1" y="63"/>
                      <a:pt x="1" y="63"/>
                      <a:pt x="23" y="63"/>
                    </a:cubicBezTo>
                    <a:cubicBezTo>
                      <a:pt x="23" y="85"/>
                      <a:pt x="46" y="85"/>
                      <a:pt x="46" y="85"/>
                    </a:cubicBezTo>
                    <a:cubicBezTo>
                      <a:pt x="68" y="85"/>
                      <a:pt x="68" y="85"/>
                      <a:pt x="91" y="63"/>
                    </a:cubicBez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2771793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7" y="45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2766889" y="2460107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6"/>
                    </a:moveTo>
                    <a:lnTo>
                      <a:pt x="70" y="40"/>
                    </a:lnTo>
                    <a:lnTo>
                      <a:pt x="70" y="61"/>
                    </a:lnTo>
                    <a:lnTo>
                      <a:pt x="46" y="61"/>
                    </a:lnTo>
                    <a:cubicBezTo>
                      <a:pt x="46" y="40"/>
                      <a:pt x="24" y="40"/>
                      <a:pt x="24" y="40"/>
                    </a:cubicBezTo>
                    <a:lnTo>
                      <a:pt x="46" y="40"/>
                    </a:lnTo>
                    <a:lnTo>
                      <a:pt x="46" y="16"/>
                    </a:lnTo>
                    <a:close/>
                    <a:moveTo>
                      <a:pt x="58" y="0"/>
                    </a:moveTo>
                    <a:cubicBezTo>
                      <a:pt x="47" y="0"/>
                      <a:pt x="35" y="5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1"/>
                      <a:pt x="1" y="61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6"/>
                    </a:lnTo>
                    <a:cubicBezTo>
                      <a:pt x="80" y="5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2596482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7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2591782" y="280950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4" y="0"/>
                    </a:moveTo>
                    <a:cubicBezTo>
                      <a:pt x="24" y="22"/>
                      <a:pt x="0" y="22"/>
                      <a:pt x="0" y="45"/>
                    </a:cubicBezTo>
                    <a:lnTo>
                      <a:pt x="24" y="67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7"/>
                    </a:cubicBezTo>
                    <a:lnTo>
                      <a:pt x="90" y="4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2683933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2679438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7"/>
                      <a:pt x="51" y="63"/>
                      <a:pt x="49" y="63"/>
                    </a:cubicBezTo>
                    <a:cubicBezTo>
                      <a:pt x="46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3" y="0"/>
                    </a:moveTo>
                    <a:cubicBezTo>
                      <a:pt x="1" y="24"/>
                      <a:pt x="1" y="46"/>
                      <a:pt x="23" y="69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9"/>
                    </a:cubicBezTo>
                    <a:lnTo>
                      <a:pt x="9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2683933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2679438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5"/>
                    </a:lnTo>
                    <a:lnTo>
                      <a:pt x="46" y="45"/>
                    </a:lnTo>
                    <a:lnTo>
                      <a:pt x="46" y="22"/>
                    </a:lnTo>
                    <a:close/>
                    <a:moveTo>
                      <a:pt x="23" y="0"/>
                    </a:moveTo>
                    <a:cubicBezTo>
                      <a:pt x="1" y="22"/>
                      <a:pt x="1" y="22"/>
                      <a:pt x="1" y="45"/>
                    </a:cubicBezTo>
                    <a:cubicBezTo>
                      <a:pt x="1" y="45"/>
                      <a:pt x="1" y="67"/>
                      <a:pt x="23" y="67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7"/>
                    </a:cubicBezTo>
                    <a:lnTo>
                      <a:pt x="91" y="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2596482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2591782" y="2721644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46"/>
                      <a:pt x="69" y="69"/>
                      <a:pt x="45" y="69"/>
                    </a:cubicBezTo>
                    <a:lnTo>
                      <a:pt x="45" y="46"/>
                    </a:lnTo>
                    <a:lnTo>
                      <a:pt x="45" y="24"/>
                    </a:lnTo>
                    <a:close/>
                    <a:moveTo>
                      <a:pt x="24" y="0"/>
                    </a:moveTo>
                    <a:cubicBezTo>
                      <a:pt x="24" y="24"/>
                      <a:pt x="0" y="24"/>
                      <a:pt x="0" y="46"/>
                    </a:cubicBezTo>
                    <a:lnTo>
                      <a:pt x="24" y="69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9"/>
                    </a:cubicBezTo>
                    <a:lnTo>
                      <a:pt x="90" y="4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2771793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2766889" y="272164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4"/>
                    </a:moveTo>
                    <a:lnTo>
                      <a:pt x="70" y="46"/>
                    </a:lnTo>
                    <a:lnTo>
                      <a:pt x="46" y="69"/>
                    </a:lnTo>
                    <a:lnTo>
                      <a:pt x="46" y="46"/>
                    </a:lnTo>
                    <a:lnTo>
                      <a:pt x="24" y="46"/>
                    </a:lnTo>
                    <a:lnTo>
                      <a:pt x="46" y="24"/>
                    </a:lnTo>
                    <a:close/>
                    <a:moveTo>
                      <a:pt x="24" y="0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69"/>
                      <a:pt x="24" y="69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9"/>
                    </a:cubicBezTo>
                    <a:lnTo>
                      <a:pt x="91" y="4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2683933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2679438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68" y="22"/>
                    </a:moveTo>
                    <a:lnTo>
                      <a:pt x="68" y="46"/>
                    </a:lnTo>
                    <a:cubicBezTo>
                      <a:pt x="57" y="56"/>
                      <a:pt x="51" y="62"/>
                      <a:pt x="49" y="62"/>
                    </a:cubicBezTo>
                    <a:cubicBezTo>
                      <a:pt x="46" y="62"/>
                      <a:pt x="46" y="56"/>
                      <a:pt x="46" y="46"/>
                    </a:cubicBezTo>
                    <a:lnTo>
                      <a:pt x="46" y="22"/>
                    </a:lnTo>
                    <a:close/>
                    <a:moveTo>
                      <a:pt x="46" y="0"/>
                    </a:moveTo>
                    <a:cubicBezTo>
                      <a:pt x="46" y="0"/>
                      <a:pt x="23" y="0"/>
                      <a:pt x="23" y="22"/>
                    </a:cubicBez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3" y="67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7"/>
                    </a:cubicBez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0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2508622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2504331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7"/>
                      <a:pt x="61" y="63"/>
                      <a:pt x="56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0"/>
                    </a:moveTo>
                    <a:cubicBezTo>
                      <a:pt x="0" y="24"/>
                      <a:pt x="0" y="46"/>
                      <a:pt x="22" y="69"/>
                    </a:cubicBez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9"/>
                    </a:cubicBezTo>
                    <a:cubicBezTo>
                      <a:pt x="112" y="46"/>
                      <a:pt x="112" y="24"/>
                      <a:pt x="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2596482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1"/>
                    </a:moveTo>
                    <a:cubicBezTo>
                      <a:pt x="23" y="1"/>
                      <a:pt x="11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1"/>
                      <a:pt x="67" y="41"/>
                      <a:pt x="46" y="17"/>
                    </a:cubicBezTo>
                    <a:cubicBezTo>
                      <a:pt x="46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2591782" y="2635214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17"/>
                    </a:moveTo>
                    <a:lnTo>
                      <a:pt x="69" y="41"/>
                    </a:lnTo>
                    <a:cubicBezTo>
                      <a:pt x="69" y="51"/>
                      <a:pt x="63" y="57"/>
                      <a:pt x="57" y="57"/>
                    </a:cubicBezTo>
                    <a:cubicBezTo>
                      <a:pt x="51" y="57"/>
                      <a:pt x="45" y="51"/>
                      <a:pt x="45" y="41"/>
                    </a:cubicBezTo>
                    <a:lnTo>
                      <a:pt x="45" y="17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4" y="17"/>
                    </a:cubicBezTo>
                    <a:cubicBezTo>
                      <a:pt x="24" y="17"/>
                      <a:pt x="0" y="17"/>
                      <a:pt x="0" y="41"/>
                    </a:cubicBezTo>
                    <a:lnTo>
                      <a:pt x="24" y="62"/>
                    </a:lnTo>
                    <a:cubicBezTo>
                      <a:pt x="24" y="86"/>
                      <a:pt x="45" y="86"/>
                      <a:pt x="45" y="86"/>
                    </a:cubicBezTo>
                    <a:cubicBezTo>
                      <a:pt x="69" y="86"/>
                      <a:pt x="69" y="86"/>
                      <a:pt x="90" y="62"/>
                    </a:cubicBezTo>
                    <a:lnTo>
                      <a:pt x="90" y="41"/>
                    </a:lnTo>
                    <a:lnTo>
                      <a:pt x="90" y="17"/>
                    </a:ln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2508622" y="2898181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39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2504331" y="2893686"/>
                <a:ext cx="23088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7" extrusionOk="0">
                    <a:moveTo>
                      <a:pt x="67" y="40"/>
                    </a:moveTo>
                    <a:lnTo>
                      <a:pt x="67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3" y="5"/>
                      <a:pt x="22" y="16"/>
                    </a:cubicBezTo>
                    <a:cubicBezTo>
                      <a:pt x="0" y="40"/>
                      <a:pt x="0" y="61"/>
                      <a:pt x="22" y="85"/>
                    </a:cubicBezTo>
                    <a:lnTo>
                      <a:pt x="45" y="107"/>
                    </a:lnTo>
                    <a:cubicBezTo>
                      <a:pt x="67" y="107"/>
                      <a:pt x="67" y="85"/>
                      <a:pt x="90" y="85"/>
                    </a:cubicBezTo>
                    <a:cubicBezTo>
                      <a:pt x="112" y="61"/>
                      <a:pt x="112" y="40"/>
                      <a:pt x="90" y="16"/>
                    </a:cubicBezTo>
                    <a:cubicBezTo>
                      <a:pt x="79" y="5"/>
                      <a:pt x="67" y="0"/>
                      <a:pt x="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2421171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39"/>
                      <a:pt x="22" y="63"/>
                    </a:cubicBezTo>
                    <a:lnTo>
                      <a:pt x="46" y="63"/>
                    </a:lnTo>
                    <a:cubicBezTo>
                      <a:pt x="68" y="39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2416471" y="2893686"/>
                <a:ext cx="23497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7" extrusionOk="0">
                    <a:moveTo>
                      <a:pt x="69" y="40"/>
                    </a:move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5"/>
                      <a:pt x="24" y="16"/>
                    </a:cubicBezTo>
                    <a:cubicBezTo>
                      <a:pt x="0" y="40"/>
                      <a:pt x="0" y="61"/>
                      <a:pt x="24" y="85"/>
                    </a:cubicBezTo>
                    <a:cubicBezTo>
                      <a:pt x="24" y="85"/>
                      <a:pt x="45" y="107"/>
                      <a:pt x="69" y="107"/>
                    </a:cubicBezTo>
                    <a:lnTo>
                      <a:pt x="91" y="85"/>
                    </a:lnTo>
                    <a:lnTo>
                      <a:pt x="114" y="61"/>
                    </a:lnTo>
                    <a:cubicBezTo>
                      <a:pt x="114" y="40"/>
                      <a:pt x="91" y="40"/>
                      <a:pt x="91" y="16"/>
                    </a:cubicBez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2596482" y="2898181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39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2591782" y="2893686"/>
                <a:ext cx="18593" cy="218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7" extrusionOk="0">
                    <a:moveTo>
                      <a:pt x="69" y="40"/>
                    </a:move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4" y="16"/>
                    </a:cubicBezTo>
                    <a:cubicBezTo>
                      <a:pt x="24" y="40"/>
                      <a:pt x="0" y="40"/>
                      <a:pt x="0" y="61"/>
                    </a:cubicBezTo>
                    <a:lnTo>
                      <a:pt x="24" y="85"/>
                    </a:lnTo>
                    <a:lnTo>
                      <a:pt x="45" y="107"/>
                    </a:lnTo>
                    <a:cubicBezTo>
                      <a:pt x="69" y="107"/>
                      <a:pt x="69" y="85"/>
                      <a:pt x="90" y="85"/>
                    </a:cubicBezTo>
                    <a:lnTo>
                      <a:pt x="90" y="61"/>
                    </a:lnTo>
                    <a:lnTo>
                      <a:pt x="90" y="16"/>
                    </a:ln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2508622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7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2504331" y="280950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2"/>
                    </a:moveTo>
                    <a:lnTo>
                      <a:pt x="67" y="45"/>
                    </a:lnTo>
                    <a:lnTo>
                      <a:pt x="45" y="45"/>
                    </a:lnTo>
                    <a:lnTo>
                      <a:pt x="45" y="22"/>
                    </a:lnTo>
                    <a:close/>
                    <a:moveTo>
                      <a:pt x="22" y="0"/>
                    </a:moveTo>
                    <a:cubicBezTo>
                      <a:pt x="22" y="22"/>
                      <a:pt x="0" y="22"/>
                      <a:pt x="0" y="45"/>
                    </a:cubicBezTo>
                    <a:lnTo>
                      <a:pt x="22" y="67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7"/>
                    </a:cubicBezTo>
                    <a:cubicBezTo>
                      <a:pt x="112" y="45"/>
                      <a:pt x="112" y="22"/>
                      <a:pt x="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2421171" y="2810525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17"/>
                      <a:pt x="1" y="40"/>
                      <a:pt x="22" y="62"/>
                    </a:cubicBezTo>
                    <a:lnTo>
                      <a:pt x="46" y="62"/>
                    </a:lnTo>
                    <a:cubicBezTo>
                      <a:pt x="68" y="40"/>
                      <a:pt x="68" y="17"/>
                      <a:pt x="46" y="17"/>
                    </a:cubicBezTo>
                    <a:cubicBezTo>
                      <a:pt x="46" y="6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2421171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2" y="45"/>
                    </a:lnTo>
                    <a:lnTo>
                      <a:pt x="22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5"/>
                    </a:lnTo>
                    <a:cubicBezTo>
                      <a:pt x="91" y="22"/>
                      <a:pt x="68" y="22"/>
                      <a:pt x="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3117511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1"/>
                    </a:moveTo>
                    <a:cubicBezTo>
                      <a:pt x="30" y="1"/>
                      <a:pt x="24" y="7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69" y="63"/>
                    </a:lnTo>
                    <a:lnTo>
                      <a:pt x="69" y="18"/>
                    </a:lnTo>
                    <a:cubicBezTo>
                      <a:pt x="58" y="7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3117511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85"/>
                    </a:lnTo>
                    <a:cubicBezTo>
                      <a:pt x="24" y="85"/>
                      <a:pt x="24" y="107"/>
                      <a:pt x="46" y="107"/>
                    </a:cubicBezTo>
                    <a:lnTo>
                      <a:pt x="69" y="85"/>
                    </a:lnTo>
                    <a:cubicBezTo>
                      <a:pt x="91" y="62"/>
                      <a:pt x="91" y="40"/>
                      <a:pt x="69" y="17"/>
                    </a:cubicBezTo>
                    <a:cubicBezTo>
                      <a:pt x="58" y="6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3205371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0" y="18"/>
                      <a:pt x="0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6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3205371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lnTo>
                      <a:pt x="46" y="62"/>
                    </a:ln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6"/>
                      <a:pt x="0" y="17"/>
                    </a:cubicBezTo>
                    <a:lnTo>
                      <a:pt x="0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7" y="17"/>
                    </a:cubicBezTo>
                    <a:cubicBezTo>
                      <a:pt x="56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51"/>
              <p:cNvSpPr/>
              <p:nvPr/>
            </p:nvSpPr>
            <p:spPr>
              <a:xfrm>
                <a:off x="2949041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6"/>
                    </a:cubicBezTo>
                    <a:cubicBezTo>
                      <a:pt x="1" y="16"/>
                      <a:pt x="1" y="40"/>
                      <a:pt x="24" y="62"/>
                    </a:cubicBezTo>
                    <a:lnTo>
                      <a:pt x="69" y="62"/>
                    </a:lnTo>
                    <a:lnTo>
                      <a:pt x="69" y="16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51"/>
              <p:cNvSpPr/>
              <p:nvPr/>
            </p:nvSpPr>
            <p:spPr>
              <a:xfrm>
                <a:off x="2949041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2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lnTo>
                      <a:pt x="24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69" y="91"/>
                      <a:pt x="69" y="68"/>
                    </a:cubicBezTo>
                    <a:cubicBezTo>
                      <a:pt x="91" y="46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2869909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6"/>
                    </a:cubicBezTo>
                    <a:cubicBezTo>
                      <a:pt x="1" y="16"/>
                      <a:pt x="1" y="40"/>
                      <a:pt x="22" y="62"/>
                    </a:cubicBezTo>
                    <a:lnTo>
                      <a:pt x="67" y="62"/>
                    </a:lnTo>
                    <a:lnTo>
                      <a:pt x="67" y="16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2869909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2"/>
                    </a:moveTo>
                    <a:cubicBezTo>
                      <a:pt x="67" y="22"/>
                      <a:pt x="67" y="46"/>
                      <a:pt x="67" y="46"/>
                    </a:cubicBez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3030060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1" y="16"/>
                      <a:pt x="1" y="40"/>
                      <a:pt x="22" y="40"/>
                    </a:cubicBezTo>
                    <a:cubicBezTo>
                      <a:pt x="22" y="51"/>
                      <a:pt x="28" y="56"/>
                      <a:pt x="37" y="56"/>
                    </a:cubicBezTo>
                    <a:cubicBezTo>
                      <a:pt x="45" y="56"/>
                      <a:pt x="57" y="51"/>
                      <a:pt x="67" y="40"/>
                    </a:cubicBezTo>
                    <a:lnTo>
                      <a:pt x="67" y="16"/>
                    </a:lnTo>
                    <a:cubicBezTo>
                      <a:pt x="57" y="5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3030060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cubicBezTo>
                      <a:pt x="67" y="40"/>
                      <a:pt x="67" y="40"/>
                      <a:pt x="67" y="64"/>
                    </a:cubicBez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9"/>
                    </a:cubicBezTo>
                    <a:lnTo>
                      <a:pt x="1" y="85"/>
                    </a:lnTo>
                    <a:cubicBezTo>
                      <a:pt x="22" y="85"/>
                      <a:pt x="22" y="109"/>
                      <a:pt x="46" y="109"/>
                    </a:cubicBezTo>
                    <a:lnTo>
                      <a:pt x="67" y="85"/>
                    </a:ln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7" y="19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3117511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40"/>
                    </a:cubicBezTo>
                    <a:cubicBezTo>
                      <a:pt x="24" y="52"/>
                      <a:pt x="30" y="57"/>
                      <a:pt x="38" y="57"/>
                    </a:cubicBezTo>
                    <a:cubicBezTo>
                      <a:pt x="46" y="57"/>
                      <a:pt x="58" y="52"/>
                      <a:pt x="69" y="40"/>
                    </a:cubicBezTo>
                    <a:lnTo>
                      <a:pt x="69" y="18"/>
                    </a:lnTo>
                    <a:cubicBezTo>
                      <a:pt x="58" y="6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3117511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5" y="0"/>
                    </a:moveTo>
                    <a:cubicBezTo>
                      <a:pt x="24" y="0"/>
                      <a:pt x="12" y="6"/>
                      <a:pt x="1" y="17"/>
                    </a:cubicBezTo>
                    <a:lnTo>
                      <a:pt x="1" y="85"/>
                    </a:lnTo>
                    <a:lnTo>
                      <a:pt x="69" y="85"/>
                    </a:lnTo>
                    <a:cubicBezTo>
                      <a:pt x="91" y="62"/>
                      <a:pt x="91" y="40"/>
                      <a:pt x="69" y="17"/>
                    </a:cubicBezTo>
                    <a:cubicBezTo>
                      <a:pt x="58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51"/>
              <p:cNvSpPr/>
              <p:nvPr/>
            </p:nvSpPr>
            <p:spPr>
              <a:xfrm>
                <a:off x="3030060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40"/>
                    </a:cubicBezTo>
                    <a:cubicBezTo>
                      <a:pt x="22" y="52"/>
                      <a:pt x="28" y="57"/>
                      <a:pt x="37" y="57"/>
                    </a:cubicBezTo>
                    <a:cubicBezTo>
                      <a:pt x="45" y="57"/>
                      <a:pt x="57" y="52"/>
                      <a:pt x="67" y="40"/>
                    </a:cubicBezTo>
                    <a:lnTo>
                      <a:pt x="67" y="18"/>
                    </a:lnTo>
                    <a:cubicBezTo>
                      <a:pt x="57" y="6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51"/>
              <p:cNvSpPr/>
              <p:nvPr/>
            </p:nvSpPr>
            <p:spPr>
              <a:xfrm>
                <a:off x="3030060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7" y="40"/>
                      <a:pt x="67" y="62"/>
                      <a:pt x="46" y="62"/>
                    </a:cubicBez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42" y="0"/>
                    </a:moveTo>
                    <a:cubicBezTo>
                      <a:pt x="28" y="0"/>
                      <a:pt x="11" y="6"/>
                      <a:pt x="1" y="17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7" y="17"/>
                    </a:cubicBezTo>
                    <a:cubicBezTo>
                      <a:pt x="67" y="6"/>
                      <a:pt x="56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51"/>
              <p:cNvSpPr/>
              <p:nvPr/>
            </p:nvSpPr>
            <p:spPr>
              <a:xfrm>
                <a:off x="2947104" y="2026529"/>
                <a:ext cx="9399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46" h="56" extrusionOk="0">
                    <a:moveTo>
                      <a:pt x="22" y="0"/>
                    </a:moveTo>
                    <a:cubicBezTo>
                      <a:pt x="17" y="0"/>
                      <a:pt x="11" y="5"/>
                      <a:pt x="0" y="16"/>
                    </a:cubicBezTo>
                    <a:lnTo>
                      <a:pt x="0" y="40"/>
                    </a:lnTo>
                    <a:cubicBezTo>
                      <a:pt x="11" y="51"/>
                      <a:pt x="17" y="56"/>
                      <a:pt x="22" y="56"/>
                    </a:cubicBezTo>
                    <a:cubicBezTo>
                      <a:pt x="28" y="56"/>
                      <a:pt x="34" y="51"/>
                      <a:pt x="45" y="40"/>
                    </a:cubicBezTo>
                    <a:lnTo>
                      <a:pt x="45" y="16"/>
                    </a:lnTo>
                    <a:cubicBezTo>
                      <a:pt x="34" y="5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51"/>
              <p:cNvSpPr/>
              <p:nvPr/>
            </p:nvSpPr>
            <p:spPr>
              <a:xfrm>
                <a:off x="2942200" y="202530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cubicBezTo>
                      <a:pt x="69" y="22"/>
                      <a:pt x="69" y="22"/>
                      <a:pt x="69" y="46"/>
                    </a:cubicBezTo>
                    <a:lnTo>
                      <a:pt x="24" y="46"/>
                    </a:lnTo>
                    <a:cubicBezTo>
                      <a:pt x="24" y="22"/>
                      <a:pt x="24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4" y="67"/>
                    </a:cubicBezTo>
                    <a:cubicBezTo>
                      <a:pt x="24" y="67"/>
                      <a:pt x="24" y="91"/>
                      <a:pt x="46" y="91"/>
                    </a:cubicBezTo>
                    <a:cubicBezTo>
                      <a:pt x="69" y="91"/>
                      <a:pt x="69" y="67"/>
                      <a:pt x="69" y="67"/>
                    </a:cubicBezTo>
                    <a:cubicBezTo>
                      <a:pt x="91" y="67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51"/>
              <p:cNvSpPr/>
              <p:nvPr/>
            </p:nvSpPr>
            <p:spPr>
              <a:xfrm>
                <a:off x="3117511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30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24" y="40"/>
                    </a:cubicBezTo>
                    <a:cubicBezTo>
                      <a:pt x="24" y="51"/>
                      <a:pt x="30" y="56"/>
                      <a:pt x="38" y="56"/>
                    </a:cubicBezTo>
                    <a:cubicBezTo>
                      <a:pt x="46" y="56"/>
                      <a:pt x="58" y="51"/>
                      <a:pt x="69" y="40"/>
                    </a:cubicBezTo>
                    <a:lnTo>
                      <a:pt x="69" y="16"/>
                    </a:lnTo>
                    <a:cubicBezTo>
                      <a:pt x="58" y="5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51"/>
              <p:cNvSpPr/>
              <p:nvPr/>
            </p:nvSpPr>
            <p:spPr>
              <a:xfrm>
                <a:off x="3117511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cubicBezTo>
                      <a:pt x="69" y="40"/>
                      <a:pt x="69" y="64"/>
                      <a:pt x="46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5" y="1"/>
                    </a:moveTo>
                    <a:cubicBezTo>
                      <a:pt x="24" y="1"/>
                      <a:pt x="12" y="7"/>
                      <a:pt x="1" y="19"/>
                    </a:cubicBezTo>
                    <a:lnTo>
                      <a:pt x="1" y="85"/>
                    </a:lnTo>
                    <a:cubicBezTo>
                      <a:pt x="24" y="85"/>
                      <a:pt x="24" y="109"/>
                      <a:pt x="46" y="109"/>
                    </a:cubicBezTo>
                    <a:lnTo>
                      <a:pt x="69" y="85"/>
                    </a:lnTo>
                    <a:cubicBezTo>
                      <a:pt x="91" y="64"/>
                      <a:pt x="91" y="40"/>
                      <a:pt x="69" y="19"/>
                    </a:cubicBezTo>
                    <a:cubicBezTo>
                      <a:pt x="58" y="7"/>
                      <a:pt x="46" y="1"/>
                      <a:pt x="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51"/>
              <p:cNvSpPr/>
              <p:nvPr/>
            </p:nvSpPr>
            <p:spPr>
              <a:xfrm>
                <a:off x="3030060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67" y="63"/>
                    </a:lnTo>
                    <a:lnTo>
                      <a:pt x="67" y="18"/>
                    </a:lnTo>
                    <a:cubicBezTo>
                      <a:pt x="57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51"/>
              <p:cNvSpPr/>
              <p:nvPr/>
            </p:nvSpPr>
            <p:spPr>
              <a:xfrm>
                <a:off x="3030060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46" y="40"/>
                    </a:moveTo>
                    <a:cubicBezTo>
                      <a:pt x="67" y="40"/>
                      <a:pt x="67" y="62"/>
                      <a:pt x="46" y="62"/>
                    </a:cubicBezTo>
                    <a:lnTo>
                      <a:pt x="22" y="62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6"/>
                      <a:pt x="1" y="17"/>
                    </a:cubicBezTo>
                    <a:lnTo>
                      <a:pt x="1" y="85"/>
                    </a:lnTo>
                    <a:cubicBezTo>
                      <a:pt x="22" y="85"/>
                      <a:pt x="22" y="107"/>
                      <a:pt x="46" y="107"/>
                    </a:cubicBezTo>
                    <a:lnTo>
                      <a:pt x="67" y="85"/>
                    </a:ln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7" y="17"/>
                    </a:cubicBezTo>
                    <a:cubicBezTo>
                      <a:pt x="67" y="6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51"/>
              <p:cNvSpPr/>
              <p:nvPr/>
            </p:nvSpPr>
            <p:spPr>
              <a:xfrm>
                <a:off x="3205371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0" y="16"/>
                      <a:pt x="0" y="40"/>
                      <a:pt x="22" y="40"/>
                    </a:cubicBezTo>
                    <a:cubicBezTo>
                      <a:pt x="22" y="51"/>
                      <a:pt x="28" y="56"/>
                      <a:pt x="37" y="56"/>
                    </a:cubicBezTo>
                    <a:cubicBezTo>
                      <a:pt x="45" y="56"/>
                      <a:pt x="56" y="51"/>
                      <a:pt x="67" y="40"/>
                    </a:cubicBezTo>
                    <a:lnTo>
                      <a:pt x="67" y="16"/>
                    </a:lnTo>
                    <a:cubicBezTo>
                      <a:pt x="56" y="5"/>
                      <a:pt x="45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51"/>
              <p:cNvSpPr/>
              <p:nvPr/>
            </p:nvSpPr>
            <p:spPr>
              <a:xfrm>
                <a:off x="3205371" y="2021625"/>
                <a:ext cx="18593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9" extrusionOk="0">
                    <a:moveTo>
                      <a:pt x="46" y="40"/>
                    </a:moveTo>
                    <a:lnTo>
                      <a:pt x="46" y="64"/>
                    </a:ln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1" y="7"/>
                      <a:pt x="0" y="19"/>
                    </a:cubicBezTo>
                    <a:lnTo>
                      <a:pt x="0" y="85"/>
                    </a:lnTo>
                    <a:cubicBezTo>
                      <a:pt x="22" y="85"/>
                      <a:pt x="22" y="109"/>
                      <a:pt x="46" y="109"/>
                    </a:cubicBezTo>
                    <a:lnTo>
                      <a:pt x="67" y="85"/>
                    </a:ln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7" y="19"/>
                    </a:cubicBezTo>
                    <a:cubicBezTo>
                      <a:pt x="56" y="7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51"/>
              <p:cNvSpPr/>
              <p:nvPr/>
            </p:nvSpPr>
            <p:spPr>
              <a:xfrm>
                <a:off x="2771793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7" y="46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51"/>
              <p:cNvSpPr/>
              <p:nvPr/>
            </p:nvSpPr>
            <p:spPr>
              <a:xfrm>
                <a:off x="2766889" y="228479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46" y="62"/>
                    </a:lnTo>
                    <a:lnTo>
                      <a:pt x="24" y="40"/>
                    </a:lnTo>
                    <a:close/>
                    <a:moveTo>
                      <a:pt x="58" y="0"/>
                    </a:moveTo>
                    <a:cubicBezTo>
                      <a:pt x="47" y="0"/>
                      <a:pt x="35" y="6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6"/>
                    </a:lnTo>
                    <a:cubicBezTo>
                      <a:pt x="80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51"/>
              <p:cNvSpPr/>
              <p:nvPr/>
            </p:nvSpPr>
            <p:spPr>
              <a:xfrm>
                <a:off x="2859244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2" y="56"/>
                      <a:pt x="18" y="62"/>
                      <a:pt x="24" y="62"/>
                    </a:cubicBezTo>
                    <a:cubicBezTo>
                      <a:pt x="29" y="62"/>
                      <a:pt x="35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51"/>
              <p:cNvSpPr/>
              <p:nvPr/>
            </p:nvSpPr>
            <p:spPr>
              <a:xfrm>
                <a:off x="2854749" y="219693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cubicBezTo>
                      <a:pt x="22" y="64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8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68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8" y="18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51"/>
              <p:cNvSpPr/>
              <p:nvPr/>
            </p:nvSpPr>
            <p:spPr>
              <a:xfrm>
                <a:off x="2947104" y="2288065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7"/>
                      <a:pt x="17" y="63"/>
                      <a:pt x="22" y="63"/>
                    </a:cubicBezTo>
                    <a:cubicBezTo>
                      <a:pt x="28" y="63"/>
                      <a:pt x="34" y="57"/>
                      <a:pt x="45" y="46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51"/>
              <p:cNvSpPr/>
              <p:nvPr/>
            </p:nvSpPr>
            <p:spPr>
              <a:xfrm>
                <a:off x="2942200" y="228479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9" y="40"/>
                    </a:moveTo>
                    <a:cubicBezTo>
                      <a:pt x="69" y="40"/>
                      <a:pt x="69" y="62"/>
                      <a:pt x="46" y="62"/>
                    </a:cubicBezTo>
                    <a:cubicBezTo>
                      <a:pt x="24" y="62"/>
                      <a:pt x="24" y="40"/>
                      <a:pt x="24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6"/>
                      <a:pt x="24" y="16"/>
                    </a:cubicBezTo>
                    <a:cubicBezTo>
                      <a:pt x="1" y="16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69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6"/>
                      <a:pt x="69" y="16"/>
                    </a:cubicBezTo>
                    <a:cubicBezTo>
                      <a:pt x="69" y="6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51"/>
              <p:cNvSpPr/>
              <p:nvPr/>
            </p:nvSpPr>
            <p:spPr>
              <a:xfrm>
                <a:off x="2859244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2" y="57"/>
                      <a:pt x="18" y="63"/>
                      <a:pt x="24" y="63"/>
                    </a:cubicBezTo>
                    <a:cubicBezTo>
                      <a:pt x="29" y="63"/>
                      <a:pt x="35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51"/>
              <p:cNvSpPr/>
              <p:nvPr/>
            </p:nvSpPr>
            <p:spPr>
              <a:xfrm>
                <a:off x="2854749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46"/>
                    </a:moveTo>
                    <a:lnTo>
                      <a:pt x="68" y="68"/>
                    </a:lnTo>
                    <a:lnTo>
                      <a:pt x="46" y="68"/>
                    </a:lnTo>
                    <a:cubicBezTo>
                      <a:pt x="22" y="46"/>
                      <a:pt x="22" y="46"/>
                      <a:pt x="46" y="46"/>
                    </a:cubicBezTo>
                    <a:close/>
                    <a:moveTo>
                      <a:pt x="46" y="1"/>
                    </a:moveTo>
                    <a:cubicBezTo>
                      <a:pt x="46" y="1"/>
                      <a:pt x="22" y="1"/>
                      <a:pt x="22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8"/>
                      <a:pt x="1" y="68"/>
                      <a:pt x="22" y="91"/>
                    </a:cubicBezTo>
                    <a:lnTo>
                      <a:pt x="68" y="91"/>
                    </a:lnTo>
                    <a:cubicBezTo>
                      <a:pt x="91" y="68"/>
                      <a:pt x="91" y="68"/>
                      <a:pt x="91" y="46"/>
                    </a:cubicBezTo>
                    <a:cubicBezTo>
                      <a:pt x="91" y="46"/>
                      <a:pt x="91" y="22"/>
                      <a:pt x="68" y="22"/>
                    </a:cubicBez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51"/>
              <p:cNvSpPr/>
              <p:nvPr/>
            </p:nvSpPr>
            <p:spPr>
              <a:xfrm>
                <a:off x="2771793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7" y="46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51"/>
              <p:cNvSpPr/>
              <p:nvPr/>
            </p:nvSpPr>
            <p:spPr>
              <a:xfrm>
                <a:off x="2766889" y="219571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46"/>
                    </a:moveTo>
                    <a:lnTo>
                      <a:pt x="70" y="70"/>
                    </a:lnTo>
                    <a:lnTo>
                      <a:pt x="46" y="70"/>
                    </a:lnTo>
                    <a:cubicBezTo>
                      <a:pt x="46" y="70"/>
                      <a:pt x="24" y="70"/>
                      <a:pt x="24" y="46"/>
                    </a:cubicBezTo>
                    <a:close/>
                    <a:moveTo>
                      <a:pt x="46" y="1"/>
                    </a:moveTo>
                    <a:lnTo>
                      <a:pt x="24" y="24"/>
                    </a:lnTo>
                    <a:cubicBezTo>
                      <a:pt x="1" y="24"/>
                      <a:pt x="1" y="46"/>
                      <a:pt x="1" y="46"/>
                    </a:cubicBezTo>
                    <a:cubicBezTo>
                      <a:pt x="1" y="70"/>
                      <a:pt x="1" y="70"/>
                      <a:pt x="24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24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51"/>
              <p:cNvSpPr/>
              <p:nvPr/>
            </p:nvSpPr>
            <p:spPr>
              <a:xfrm>
                <a:off x="2947104" y="2200614"/>
                <a:ext cx="9399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0" y="0"/>
                    </a:moveTo>
                    <a:lnTo>
                      <a:pt x="0" y="46"/>
                    </a:lnTo>
                    <a:cubicBezTo>
                      <a:pt x="11" y="56"/>
                      <a:pt x="17" y="62"/>
                      <a:pt x="22" y="62"/>
                    </a:cubicBezTo>
                    <a:cubicBezTo>
                      <a:pt x="28" y="62"/>
                      <a:pt x="34" y="56"/>
                      <a:pt x="45" y="46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51"/>
              <p:cNvSpPr/>
              <p:nvPr/>
            </p:nvSpPr>
            <p:spPr>
              <a:xfrm>
                <a:off x="2942200" y="219571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cubicBezTo>
                      <a:pt x="69" y="46"/>
                      <a:pt x="69" y="70"/>
                      <a:pt x="46" y="70"/>
                    </a:cubicBezTo>
                    <a:cubicBezTo>
                      <a:pt x="24" y="70"/>
                      <a:pt x="24" y="70"/>
                      <a:pt x="24" y="46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24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70"/>
                      <a:pt x="1" y="70"/>
                      <a:pt x="24" y="91"/>
                    </a:cubicBezTo>
                    <a:lnTo>
                      <a:pt x="69" y="91"/>
                    </a:lnTo>
                    <a:cubicBezTo>
                      <a:pt x="91" y="70"/>
                      <a:pt x="91" y="70"/>
                      <a:pt x="91" y="46"/>
                    </a:cubicBezTo>
                    <a:cubicBezTo>
                      <a:pt x="91" y="46"/>
                      <a:pt x="91" y="24"/>
                      <a:pt x="69" y="24"/>
                    </a:cubicBezTo>
                    <a:cubicBezTo>
                      <a:pt x="69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51"/>
              <p:cNvSpPr/>
              <p:nvPr/>
            </p:nvSpPr>
            <p:spPr>
              <a:xfrm>
                <a:off x="2859244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8"/>
                    </a:cubicBezTo>
                    <a:lnTo>
                      <a:pt x="0" y="40"/>
                    </a:lnTo>
                    <a:cubicBezTo>
                      <a:pt x="12" y="52"/>
                      <a:pt x="18" y="57"/>
                      <a:pt x="24" y="57"/>
                    </a:cubicBezTo>
                    <a:cubicBezTo>
                      <a:pt x="29" y="57"/>
                      <a:pt x="35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51"/>
              <p:cNvSpPr/>
              <p:nvPr/>
            </p:nvSpPr>
            <p:spPr>
              <a:xfrm>
                <a:off x="2854749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cubicBezTo>
                      <a:pt x="22" y="62"/>
                      <a:pt x="22" y="40"/>
                      <a:pt x="46" y="40"/>
                    </a:cubicBezTo>
                    <a:close/>
                    <a:moveTo>
                      <a:pt x="45" y="0"/>
                    </a:moveTo>
                    <a:cubicBezTo>
                      <a:pt x="34" y="0"/>
                      <a:pt x="22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68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8" y="17"/>
                    </a:cubicBezTo>
                    <a:cubicBezTo>
                      <a:pt x="68" y="6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51"/>
              <p:cNvSpPr/>
              <p:nvPr/>
            </p:nvSpPr>
            <p:spPr>
              <a:xfrm>
                <a:off x="2771793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8"/>
                    </a:cubicBezTo>
                    <a:lnTo>
                      <a:pt x="0" y="40"/>
                    </a:lnTo>
                    <a:cubicBezTo>
                      <a:pt x="11" y="52"/>
                      <a:pt x="23" y="57"/>
                      <a:pt x="31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51"/>
              <p:cNvSpPr/>
              <p:nvPr/>
            </p:nvSpPr>
            <p:spPr>
              <a:xfrm>
                <a:off x="2766889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46" y="62"/>
                    </a:lnTo>
                    <a:cubicBezTo>
                      <a:pt x="46" y="62"/>
                      <a:pt x="24" y="62"/>
                      <a:pt x="24" y="40"/>
                    </a:cubicBezTo>
                    <a:close/>
                    <a:moveTo>
                      <a:pt x="58" y="0"/>
                    </a:moveTo>
                    <a:cubicBezTo>
                      <a:pt x="47" y="0"/>
                      <a:pt x="35" y="6"/>
                      <a:pt x="24" y="17"/>
                    </a:cubicBezTo>
                    <a:cubicBezTo>
                      <a:pt x="1" y="17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7"/>
                    </a:lnTo>
                    <a:cubicBezTo>
                      <a:pt x="80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51"/>
              <p:cNvSpPr/>
              <p:nvPr/>
            </p:nvSpPr>
            <p:spPr>
              <a:xfrm>
                <a:off x="2947104" y="2113980"/>
                <a:ext cx="9399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46" h="58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8"/>
                    </a:cubicBezTo>
                    <a:lnTo>
                      <a:pt x="0" y="40"/>
                    </a:lnTo>
                    <a:cubicBezTo>
                      <a:pt x="11" y="52"/>
                      <a:pt x="17" y="57"/>
                      <a:pt x="22" y="57"/>
                    </a:cubicBezTo>
                    <a:cubicBezTo>
                      <a:pt x="28" y="57"/>
                      <a:pt x="34" y="52"/>
                      <a:pt x="45" y="40"/>
                    </a:cubicBezTo>
                    <a:lnTo>
                      <a:pt x="45" y="18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51"/>
              <p:cNvSpPr/>
              <p:nvPr/>
            </p:nvSpPr>
            <p:spPr>
              <a:xfrm>
                <a:off x="2942200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cubicBezTo>
                      <a:pt x="24" y="62"/>
                      <a:pt x="24" y="62"/>
                      <a:pt x="24" y="40"/>
                    </a:cubicBezTo>
                    <a:close/>
                    <a:moveTo>
                      <a:pt x="47" y="0"/>
                    </a:moveTo>
                    <a:cubicBezTo>
                      <a:pt x="36" y="0"/>
                      <a:pt x="24" y="6"/>
                      <a:pt x="24" y="17"/>
                    </a:cubicBezTo>
                    <a:cubicBezTo>
                      <a:pt x="1" y="17"/>
                      <a:pt x="1" y="40"/>
                      <a:pt x="1" y="40"/>
                    </a:cubicBezTo>
                    <a:cubicBezTo>
                      <a:pt x="1" y="62"/>
                      <a:pt x="1" y="62"/>
                      <a:pt x="24" y="85"/>
                    </a:cubicBezTo>
                    <a:lnTo>
                      <a:pt x="69" y="85"/>
                    </a:lnTo>
                    <a:cubicBezTo>
                      <a:pt x="91" y="62"/>
                      <a:pt x="91" y="62"/>
                      <a:pt x="91" y="40"/>
                    </a:cubicBezTo>
                    <a:cubicBezTo>
                      <a:pt x="91" y="40"/>
                      <a:pt x="91" y="17"/>
                      <a:pt x="69" y="17"/>
                    </a:cubicBezTo>
                    <a:cubicBezTo>
                      <a:pt x="69" y="6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51"/>
              <p:cNvSpPr/>
              <p:nvPr/>
            </p:nvSpPr>
            <p:spPr>
              <a:xfrm>
                <a:off x="3030060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6"/>
                      <a:pt x="22" y="46"/>
                    </a:cubicBezTo>
                    <a:cubicBezTo>
                      <a:pt x="22" y="56"/>
                      <a:pt x="28" y="62"/>
                      <a:pt x="37" y="62"/>
                    </a:cubicBezTo>
                    <a:cubicBezTo>
                      <a:pt x="45" y="62"/>
                      <a:pt x="57" y="56"/>
                      <a:pt x="67" y="46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51"/>
              <p:cNvSpPr/>
              <p:nvPr/>
            </p:nvSpPr>
            <p:spPr>
              <a:xfrm>
                <a:off x="3030060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6" y="40"/>
                    </a:moveTo>
                    <a:cubicBezTo>
                      <a:pt x="67" y="40"/>
                      <a:pt x="67" y="64"/>
                      <a:pt x="46" y="64"/>
                    </a:cubicBezTo>
                    <a:lnTo>
                      <a:pt x="22" y="64"/>
                    </a:lnTo>
                    <a:lnTo>
                      <a:pt x="22" y="40"/>
                    </a:lnTo>
                    <a:close/>
                    <a:moveTo>
                      <a:pt x="42" y="1"/>
                    </a:moveTo>
                    <a:cubicBezTo>
                      <a:pt x="28" y="1"/>
                      <a:pt x="11" y="7"/>
                      <a:pt x="1" y="18"/>
                    </a:cubicBezTo>
                    <a:lnTo>
                      <a:pt x="1" y="85"/>
                    </a:lnTo>
                    <a:lnTo>
                      <a:pt x="67" y="85"/>
                    </a:lnTo>
                    <a:cubicBezTo>
                      <a:pt x="91" y="64"/>
                      <a:pt x="91" y="64"/>
                      <a:pt x="91" y="40"/>
                    </a:cubicBezTo>
                    <a:cubicBezTo>
                      <a:pt x="91" y="40"/>
                      <a:pt x="91" y="18"/>
                      <a:pt x="67" y="18"/>
                    </a:cubicBezTo>
                    <a:cubicBezTo>
                      <a:pt x="67" y="7"/>
                      <a:pt x="56" y="1"/>
                      <a:pt x="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51"/>
              <p:cNvSpPr/>
              <p:nvPr/>
            </p:nvSpPr>
            <p:spPr>
              <a:xfrm>
                <a:off x="2596482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7" y="45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51"/>
              <p:cNvSpPr/>
              <p:nvPr/>
            </p:nvSpPr>
            <p:spPr>
              <a:xfrm>
                <a:off x="2591782" y="2460107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6"/>
                    </a:moveTo>
                    <a:cubicBezTo>
                      <a:pt x="69" y="16"/>
                      <a:pt x="69" y="40"/>
                      <a:pt x="69" y="40"/>
                    </a:cubicBezTo>
                    <a:lnTo>
                      <a:pt x="69" y="61"/>
                    </a:lnTo>
                    <a:lnTo>
                      <a:pt x="45" y="61"/>
                    </a:lnTo>
                    <a:lnTo>
                      <a:pt x="45" y="40"/>
                    </a:lnTo>
                    <a:lnTo>
                      <a:pt x="45" y="16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5"/>
                      <a:pt x="24" y="16"/>
                    </a:cubicBezTo>
                    <a:lnTo>
                      <a:pt x="0" y="40"/>
                    </a:lnTo>
                    <a:cubicBezTo>
                      <a:pt x="0" y="61"/>
                      <a:pt x="24" y="61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6"/>
                    </a:lnTo>
                    <a:cubicBezTo>
                      <a:pt x="80" y="5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51"/>
              <p:cNvSpPr/>
              <p:nvPr/>
            </p:nvSpPr>
            <p:spPr>
              <a:xfrm>
                <a:off x="2683933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51"/>
              <p:cNvSpPr/>
              <p:nvPr/>
            </p:nvSpPr>
            <p:spPr>
              <a:xfrm>
                <a:off x="2679438" y="2372247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8"/>
                    </a:cubicBezTo>
                    <a:cubicBezTo>
                      <a:pt x="1" y="40"/>
                      <a:pt x="1" y="63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51"/>
              <p:cNvSpPr/>
              <p:nvPr/>
            </p:nvSpPr>
            <p:spPr>
              <a:xfrm>
                <a:off x="2683933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51"/>
              <p:cNvSpPr/>
              <p:nvPr/>
            </p:nvSpPr>
            <p:spPr>
              <a:xfrm>
                <a:off x="2679438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68" y="46"/>
                    </a:lnTo>
                    <a:lnTo>
                      <a:pt x="68" y="67"/>
                    </a:lnTo>
                    <a:lnTo>
                      <a:pt x="46" y="67"/>
                    </a:lnTo>
                    <a:lnTo>
                      <a:pt x="46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3" y="1"/>
                      <a:pt x="23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7"/>
                      <a:pt x="1" y="67"/>
                      <a:pt x="23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51"/>
              <p:cNvSpPr/>
              <p:nvPr/>
            </p:nvSpPr>
            <p:spPr>
              <a:xfrm>
                <a:off x="2596482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7" y="45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51"/>
              <p:cNvSpPr/>
              <p:nvPr/>
            </p:nvSpPr>
            <p:spPr>
              <a:xfrm>
                <a:off x="2591782" y="2371022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46"/>
                    </a:moveTo>
                    <a:lnTo>
                      <a:pt x="69" y="69"/>
                    </a:lnTo>
                    <a:lnTo>
                      <a:pt x="45" y="69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4" y="1"/>
                      <a:pt x="24" y="24"/>
                    </a:cubicBezTo>
                    <a:lnTo>
                      <a:pt x="0" y="46"/>
                    </a:lnTo>
                    <a:cubicBezTo>
                      <a:pt x="0" y="69"/>
                      <a:pt x="24" y="69"/>
                      <a:pt x="24" y="91"/>
                    </a:cubicBezTo>
                    <a:lnTo>
                      <a:pt x="90" y="91"/>
                    </a:ln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51"/>
              <p:cNvSpPr/>
              <p:nvPr/>
            </p:nvSpPr>
            <p:spPr>
              <a:xfrm>
                <a:off x="2771793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0" y="0"/>
                    </a:moveTo>
                    <a:lnTo>
                      <a:pt x="0" y="45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7" y="45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51"/>
              <p:cNvSpPr/>
              <p:nvPr/>
            </p:nvSpPr>
            <p:spPr>
              <a:xfrm>
                <a:off x="2766889" y="2371022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46"/>
                    </a:moveTo>
                    <a:lnTo>
                      <a:pt x="70" y="69"/>
                    </a:lnTo>
                    <a:lnTo>
                      <a:pt x="46" y="69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4" y="1"/>
                      <a:pt x="24" y="24"/>
                    </a:cubicBezTo>
                    <a:cubicBezTo>
                      <a:pt x="1" y="24"/>
                      <a:pt x="1" y="46"/>
                      <a:pt x="1" y="46"/>
                    </a:cubicBezTo>
                    <a:cubicBezTo>
                      <a:pt x="1" y="69"/>
                      <a:pt x="1" y="69"/>
                      <a:pt x="24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4"/>
                    </a:lnTo>
                    <a:cubicBezTo>
                      <a:pt x="70" y="1"/>
                      <a:pt x="70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51"/>
              <p:cNvSpPr/>
              <p:nvPr/>
            </p:nvSpPr>
            <p:spPr>
              <a:xfrm>
                <a:off x="2683933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51"/>
              <p:cNvSpPr/>
              <p:nvPr/>
            </p:nvSpPr>
            <p:spPr>
              <a:xfrm>
                <a:off x="2679438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46"/>
                    </a:moveTo>
                    <a:lnTo>
                      <a:pt x="68" y="68"/>
                    </a:lnTo>
                    <a:lnTo>
                      <a:pt x="46" y="68"/>
                    </a:lnTo>
                    <a:lnTo>
                      <a:pt x="46" y="46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23" y="1"/>
                      <a:pt x="23" y="22"/>
                    </a:cubicBezTo>
                    <a:cubicBezTo>
                      <a:pt x="1" y="22"/>
                      <a:pt x="1" y="46"/>
                      <a:pt x="1" y="46"/>
                    </a:cubicBezTo>
                    <a:cubicBezTo>
                      <a:pt x="1" y="68"/>
                      <a:pt x="1" y="68"/>
                      <a:pt x="23" y="91"/>
                    </a:cubicBezTo>
                    <a:lnTo>
                      <a:pt x="91" y="91"/>
                    </a:lnTo>
                    <a:lnTo>
                      <a:pt x="91" y="46"/>
                    </a:lnTo>
                    <a:lnTo>
                      <a:pt x="91" y="22"/>
                    </a:lnTo>
                    <a:cubicBezTo>
                      <a:pt x="68" y="1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51"/>
              <p:cNvSpPr/>
              <p:nvPr/>
            </p:nvSpPr>
            <p:spPr>
              <a:xfrm>
                <a:off x="2508622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9" y="45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51"/>
              <p:cNvSpPr/>
              <p:nvPr/>
            </p:nvSpPr>
            <p:spPr>
              <a:xfrm>
                <a:off x="2504331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8"/>
                    </a:cubicBezTo>
                    <a:cubicBezTo>
                      <a:pt x="0" y="40"/>
                      <a:pt x="0" y="63"/>
                      <a:pt x="22" y="85"/>
                    </a:cubicBezTo>
                    <a:lnTo>
                      <a:pt x="90" y="85"/>
                    </a:lnTo>
                    <a:cubicBezTo>
                      <a:pt x="112" y="63"/>
                      <a:pt x="112" y="40"/>
                      <a:pt x="90" y="18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51"/>
              <p:cNvSpPr/>
              <p:nvPr/>
            </p:nvSpPr>
            <p:spPr>
              <a:xfrm>
                <a:off x="2596482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1" y="57"/>
                      <a:pt x="23" y="63"/>
                      <a:pt x="31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7" y="46"/>
                      <a:pt x="67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51"/>
              <p:cNvSpPr/>
              <p:nvPr/>
            </p:nvSpPr>
            <p:spPr>
              <a:xfrm>
                <a:off x="2591782" y="228479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4" y="16"/>
                    </a:cubicBezTo>
                    <a:lnTo>
                      <a:pt x="0" y="40"/>
                    </a:lnTo>
                    <a:cubicBezTo>
                      <a:pt x="0" y="62"/>
                      <a:pt x="24" y="62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6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51"/>
              <p:cNvSpPr/>
              <p:nvPr/>
            </p:nvSpPr>
            <p:spPr>
              <a:xfrm>
                <a:off x="2421171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4" y="1"/>
                    </a:moveTo>
                    <a:cubicBezTo>
                      <a:pt x="28" y="1"/>
                      <a:pt x="22" y="6"/>
                      <a:pt x="22" y="17"/>
                    </a:cubicBezTo>
                    <a:cubicBezTo>
                      <a:pt x="1" y="41"/>
                      <a:pt x="1" y="41"/>
                      <a:pt x="22" y="62"/>
                    </a:cubicBezTo>
                    <a:lnTo>
                      <a:pt x="46" y="62"/>
                    </a:lnTo>
                    <a:cubicBezTo>
                      <a:pt x="68" y="41"/>
                      <a:pt x="68" y="41"/>
                      <a:pt x="46" y="17"/>
                    </a:cubicBezTo>
                    <a:cubicBezTo>
                      <a:pt x="46" y="6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51"/>
              <p:cNvSpPr/>
              <p:nvPr/>
            </p:nvSpPr>
            <p:spPr>
              <a:xfrm>
                <a:off x="2421171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22" y="67"/>
                      <a:pt x="22" y="67"/>
                      <a:pt x="22" y="46"/>
                    </a:cubicBezTo>
                    <a:lnTo>
                      <a:pt x="22" y="22"/>
                    </a:lnTo>
                    <a:close/>
                    <a:moveTo>
                      <a:pt x="46" y="0"/>
                    </a:moveTo>
                    <a:cubicBezTo>
                      <a:pt x="22" y="0"/>
                      <a:pt x="1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22"/>
                    </a:cubicBezTo>
                    <a:cubicBezTo>
                      <a:pt x="68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51"/>
              <p:cNvSpPr/>
              <p:nvPr/>
            </p:nvSpPr>
            <p:spPr>
              <a:xfrm>
                <a:off x="2508622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9" y="22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51"/>
              <p:cNvSpPr/>
              <p:nvPr/>
            </p:nvSpPr>
            <p:spPr>
              <a:xfrm>
                <a:off x="2504331" y="2547559"/>
                <a:ext cx="2308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45" y="18"/>
                    </a:moveTo>
                    <a:cubicBezTo>
                      <a:pt x="67" y="18"/>
                      <a:pt x="67" y="18"/>
                      <a:pt x="67" y="40"/>
                    </a:cubicBezTo>
                    <a:cubicBezTo>
                      <a:pt x="67" y="52"/>
                      <a:pt x="61" y="57"/>
                      <a:pt x="56" y="57"/>
                    </a:cubicBezTo>
                    <a:cubicBezTo>
                      <a:pt x="51" y="57"/>
                      <a:pt x="45" y="52"/>
                      <a:pt x="45" y="40"/>
                    </a:cubicBezTo>
                    <a:lnTo>
                      <a:pt x="45" y="18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6"/>
                      <a:pt x="22" y="18"/>
                    </a:cubicBezTo>
                    <a:cubicBezTo>
                      <a:pt x="22" y="18"/>
                      <a:pt x="0" y="18"/>
                      <a:pt x="0" y="40"/>
                    </a:cubicBezTo>
                    <a:cubicBezTo>
                      <a:pt x="0" y="63"/>
                      <a:pt x="22" y="63"/>
                      <a:pt x="22" y="63"/>
                    </a:cubicBezTo>
                    <a:cubicBezTo>
                      <a:pt x="22" y="85"/>
                      <a:pt x="45" y="85"/>
                      <a:pt x="45" y="85"/>
                    </a:cubicBezTo>
                    <a:cubicBezTo>
                      <a:pt x="67" y="85"/>
                      <a:pt x="67" y="85"/>
                      <a:pt x="90" y="63"/>
                    </a:cubicBezTo>
                    <a:cubicBezTo>
                      <a:pt x="112" y="63"/>
                      <a:pt x="112" y="18"/>
                      <a:pt x="90" y="18"/>
                    </a:cubicBezTo>
                    <a:cubicBezTo>
                      <a:pt x="79" y="6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51"/>
              <p:cNvSpPr/>
              <p:nvPr/>
            </p:nvSpPr>
            <p:spPr>
              <a:xfrm>
                <a:off x="2508622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2" y="1"/>
                    </a:moveTo>
                    <a:cubicBezTo>
                      <a:pt x="24" y="1"/>
                      <a:pt x="12" y="6"/>
                      <a:pt x="1" y="17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1"/>
                      <a:pt x="69" y="41"/>
                      <a:pt x="46" y="17"/>
                    </a:cubicBezTo>
                    <a:cubicBezTo>
                      <a:pt x="46" y="6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51"/>
              <p:cNvSpPr/>
              <p:nvPr/>
            </p:nvSpPr>
            <p:spPr>
              <a:xfrm>
                <a:off x="2504331" y="2634193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2"/>
                    </a:moveTo>
                    <a:lnTo>
                      <a:pt x="67" y="46"/>
                    </a:lnTo>
                    <a:cubicBezTo>
                      <a:pt x="67" y="56"/>
                      <a:pt x="61" y="62"/>
                      <a:pt x="56" y="62"/>
                    </a:cubicBezTo>
                    <a:cubicBezTo>
                      <a:pt x="51" y="62"/>
                      <a:pt x="45" y="56"/>
                      <a:pt x="45" y="46"/>
                    </a:cubicBezTo>
                    <a:lnTo>
                      <a:pt x="45" y="22"/>
                    </a:lnTo>
                    <a:close/>
                    <a:moveTo>
                      <a:pt x="45" y="0"/>
                    </a:moveTo>
                    <a:cubicBezTo>
                      <a:pt x="45" y="0"/>
                      <a:pt x="22" y="0"/>
                      <a:pt x="22" y="22"/>
                    </a:cubicBezTo>
                    <a:cubicBezTo>
                      <a:pt x="22" y="22"/>
                      <a:pt x="0" y="22"/>
                      <a:pt x="0" y="46"/>
                    </a:cubicBezTo>
                    <a:lnTo>
                      <a:pt x="22" y="67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7"/>
                    </a:cubicBezTo>
                    <a:cubicBezTo>
                      <a:pt x="112" y="67"/>
                      <a:pt x="112" y="22"/>
                      <a:pt x="90" y="22"/>
                    </a:cubicBezTo>
                    <a:cubicBezTo>
                      <a:pt x="67" y="0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51"/>
              <p:cNvSpPr/>
              <p:nvPr/>
            </p:nvSpPr>
            <p:spPr>
              <a:xfrm>
                <a:off x="2421171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2" y="0"/>
                    </a:moveTo>
                    <a:cubicBezTo>
                      <a:pt x="1" y="22"/>
                      <a:pt x="1" y="22"/>
                      <a:pt x="22" y="45"/>
                    </a:cubicBezTo>
                    <a:lnTo>
                      <a:pt x="46" y="45"/>
                    </a:lnTo>
                    <a:cubicBezTo>
                      <a:pt x="68" y="22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51"/>
              <p:cNvSpPr/>
              <p:nvPr/>
            </p:nvSpPr>
            <p:spPr>
              <a:xfrm>
                <a:off x="2421171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4" y="57"/>
                    </a:cubicBezTo>
                    <a:cubicBezTo>
                      <a:pt x="28" y="57"/>
                      <a:pt x="22" y="52"/>
                      <a:pt x="22" y="40"/>
                    </a:cubicBezTo>
                    <a:cubicBezTo>
                      <a:pt x="22" y="18"/>
                      <a:pt x="22" y="18"/>
                      <a:pt x="46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1" y="85"/>
                      <a:pt x="22" y="85"/>
                      <a:pt x="46" y="85"/>
                    </a:cubicBezTo>
                    <a:cubicBezTo>
                      <a:pt x="46" y="85"/>
                      <a:pt x="68" y="85"/>
                      <a:pt x="68" y="63"/>
                    </a:cubicBezTo>
                    <a:cubicBezTo>
                      <a:pt x="68" y="63"/>
                      <a:pt x="91" y="63"/>
                      <a:pt x="91" y="40"/>
                    </a:cubicBezTo>
                    <a:cubicBezTo>
                      <a:pt x="91" y="18"/>
                      <a:pt x="68" y="18"/>
                      <a:pt x="68" y="18"/>
                    </a:cubicBezTo>
                    <a:cubicBezTo>
                      <a:pt x="57" y="6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51"/>
              <p:cNvSpPr/>
              <p:nvPr/>
            </p:nvSpPr>
            <p:spPr>
              <a:xfrm>
                <a:off x="2596482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1" y="0"/>
                    </a:moveTo>
                    <a:lnTo>
                      <a:pt x="1" y="45"/>
                    </a:lnTo>
                    <a:lnTo>
                      <a:pt x="46" y="45"/>
                    </a:lnTo>
                    <a:cubicBezTo>
                      <a:pt x="67" y="22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51"/>
              <p:cNvSpPr/>
              <p:nvPr/>
            </p:nvSpPr>
            <p:spPr>
              <a:xfrm>
                <a:off x="2591782" y="254633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4"/>
                    </a:moveTo>
                    <a:cubicBezTo>
                      <a:pt x="69" y="24"/>
                      <a:pt x="69" y="24"/>
                      <a:pt x="69" y="46"/>
                    </a:cubicBezTo>
                    <a:cubicBezTo>
                      <a:pt x="69" y="58"/>
                      <a:pt x="63" y="63"/>
                      <a:pt x="57" y="63"/>
                    </a:cubicBezTo>
                    <a:cubicBezTo>
                      <a:pt x="51" y="63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4" y="1"/>
                      <a:pt x="24" y="24"/>
                    </a:cubicBezTo>
                    <a:cubicBezTo>
                      <a:pt x="24" y="24"/>
                      <a:pt x="0" y="24"/>
                      <a:pt x="0" y="46"/>
                    </a:cubicBezTo>
                    <a:cubicBezTo>
                      <a:pt x="0" y="69"/>
                      <a:pt x="24" y="69"/>
                      <a:pt x="24" y="69"/>
                    </a:cubicBez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9"/>
                    </a:cubicBez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1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51"/>
              <p:cNvSpPr/>
              <p:nvPr/>
            </p:nvSpPr>
            <p:spPr>
              <a:xfrm>
                <a:off x="2508622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5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9" y="45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51"/>
              <p:cNvSpPr/>
              <p:nvPr/>
            </p:nvSpPr>
            <p:spPr>
              <a:xfrm>
                <a:off x="2504331" y="2458881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45" y="22"/>
                    </a:moveTo>
                    <a:cubicBezTo>
                      <a:pt x="67" y="22"/>
                      <a:pt x="67" y="46"/>
                      <a:pt x="67" y="46"/>
                    </a:cubicBezTo>
                    <a:lnTo>
                      <a:pt x="67" y="67"/>
                    </a:lnTo>
                    <a:lnTo>
                      <a:pt x="45" y="67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2" y="1"/>
                      <a:pt x="22" y="22"/>
                    </a:cubicBezTo>
                    <a:lnTo>
                      <a:pt x="0" y="46"/>
                    </a:lnTo>
                    <a:cubicBezTo>
                      <a:pt x="0" y="67"/>
                      <a:pt x="22" y="67"/>
                      <a:pt x="22" y="91"/>
                    </a:cubicBezTo>
                    <a:lnTo>
                      <a:pt x="90" y="91"/>
                    </a:lnTo>
                    <a:cubicBezTo>
                      <a:pt x="112" y="67"/>
                      <a:pt x="112" y="22"/>
                      <a:pt x="90" y="22"/>
                    </a:cubicBezTo>
                    <a:cubicBezTo>
                      <a:pt x="67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51"/>
              <p:cNvSpPr/>
              <p:nvPr/>
            </p:nvSpPr>
            <p:spPr>
              <a:xfrm>
                <a:off x="2333311" y="2551237"/>
                <a:ext cx="14303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70" h="46" extrusionOk="0">
                    <a:moveTo>
                      <a:pt x="24" y="0"/>
                    </a:moveTo>
                    <a:cubicBezTo>
                      <a:pt x="1" y="22"/>
                      <a:pt x="1" y="22"/>
                      <a:pt x="24" y="45"/>
                    </a:cubicBezTo>
                    <a:lnTo>
                      <a:pt x="70" y="4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51"/>
              <p:cNvSpPr/>
              <p:nvPr/>
            </p:nvSpPr>
            <p:spPr>
              <a:xfrm>
                <a:off x="2333311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1" y="57"/>
                      <a:pt x="35" y="57"/>
                    </a:cubicBezTo>
                    <a:cubicBezTo>
                      <a:pt x="30" y="57"/>
                      <a:pt x="24" y="52"/>
                      <a:pt x="24" y="40"/>
                    </a:cubicBezTo>
                    <a:cubicBezTo>
                      <a:pt x="24" y="18"/>
                      <a:pt x="24" y="18"/>
                      <a:pt x="46" y="18"/>
                    </a:cubicBezTo>
                    <a:close/>
                    <a:moveTo>
                      <a:pt x="35" y="1"/>
                    </a:moveTo>
                    <a:cubicBezTo>
                      <a:pt x="24" y="1"/>
                      <a:pt x="13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4" y="85"/>
                      <a:pt x="24" y="85"/>
                      <a:pt x="46" y="85"/>
                    </a:cubicBezTo>
                    <a:cubicBezTo>
                      <a:pt x="46" y="85"/>
                      <a:pt x="70" y="85"/>
                      <a:pt x="70" y="63"/>
                    </a:cubicBezTo>
                    <a:cubicBezTo>
                      <a:pt x="91" y="63"/>
                      <a:pt x="91" y="18"/>
                      <a:pt x="70" y="18"/>
                    </a:cubicBezTo>
                    <a:cubicBezTo>
                      <a:pt x="58" y="6"/>
                      <a:pt x="47" y="1"/>
                      <a:pt x="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51"/>
              <p:cNvSpPr/>
              <p:nvPr/>
            </p:nvSpPr>
            <p:spPr>
              <a:xfrm>
                <a:off x="2421171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5"/>
                      <a:pt x="22" y="45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6" y="57"/>
                      <a:pt x="46" y="45"/>
                    </a:cubicBezTo>
                    <a:cubicBezTo>
                      <a:pt x="68" y="45"/>
                      <a:pt x="68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51"/>
              <p:cNvSpPr/>
              <p:nvPr/>
            </p:nvSpPr>
            <p:spPr>
              <a:xfrm>
                <a:off x="2421171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2" y="67"/>
                    </a:lnTo>
                    <a:lnTo>
                      <a:pt x="22" y="46"/>
                    </a:lnTo>
                    <a:cubicBezTo>
                      <a:pt x="22" y="46"/>
                      <a:pt x="22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2" y="1"/>
                      <a:pt x="1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7"/>
                      <a:pt x="91" y="67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51"/>
              <p:cNvSpPr/>
              <p:nvPr/>
            </p:nvSpPr>
            <p:spPr>
              <a:xfrm>
                <a:off x="2333311" y="2722870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70" y="63"/>
                    </a:lnTo>
                    <a:lnTo>
                      <a:pt x="70" y="18"/>
                    </a:lnTo>
                    <a:cubicBezTo>
                      <a:pt x="58" y="6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51"/>
              <p:cNvSpPr/>
              <p:nvPr/>
            </p:nvSpPr>
            <p:spPr>
              <a:xfrm>
                <a:off x="2329020" y="2721644"/>
                <a:ext cx="2308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1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7"/>
                      <a:pt x="62" y="63"/>
                      <a:pt x="56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0"/>
                    </a:moveTo>
                    <a:cubicBezTo>
                      <a:pt x="0" y="24"/>
                      <a:pt x="0" y="46"/>
                      <a:pt x="22" y="69"/>
                    </a:cubicBezTo>
                    <a:cubicBezTo>
                      <a:pt x="45" y="91"/>
                      <a:pt x="45" y="91"/>
                      <a:pt x="67" y="91"/>
                    </a:cubicBezTo>
                    <a:cubicBezTo>
                      <a:pt x="67" y="91"/>
                      <a:pt x="91" y="91"/>
                      <a:pt x="91" y="69"/>
                    </a:cubicBezTo>
                    <a:cubicBezTo>
                      <a:pt x="112" y="46"/>
                      <a:pt x="112" y="24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51"/>
              <p:cNvSpPr/>
              <p:nvPr/>
            </p:nvSpPr>
            <p:spPr>
              <a:xfrm>
                <a:off x="2333311" y="2810525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17"/>
                      <a:pt x="1" y="40"/>
                      <a:pt x="24" y="62"/>
                    </a:cubicBezTo>
                    <a:lnTo>
                      <a:pt x="70" y="62"/>
                    </a:lnTo>
                    <a:lnTo>
                      <a:pt x="70" y="17"/>
                    </a:lnTo>
                    <a:cubicBezTo>
                      <a:pt x="58" y="6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51"/>
              <p:cNvSpPr/>
              <p:nvPr/>
            </p:nvSpPr>
            <p:spPr>
              <a:xfrm>
                <a:off x="2333311" y="2809504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5"/>
                    </a:lnTo>
                    <a:lnTo>
                      <a:pt x="24" y="45"/>
                    </a:lnTo>
                    <a:lnTo>
                      <a:pt x="24" y="22"/>
                    </a:lnTo>
                    <a:close/>
                    <a:moveTo>
                      <a:pt x="1" y="0"/>
                    </a:moveTo>
                    <a:lnTo>
                      <a:pt x="1" y="45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70" y="91"/>
                      <a:pt x="70" y="67"/>
                    </a:cubicBezTo>
                    <a:cubicBezTo>
                      <a:pt x="91" y="45"/>
                      <a:pt x="91" y="22"/>
                      <a:pt x="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51"/>
              <p:cNvSpPr/>
              <p:nvPr/>
            </p:nvSpPr>
            <p:spPr>
              <a:xfrm>
                <a:off x="2245860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0"/>
                    </a:moveTo>
                    <a:cubicBezTo>
                      <a:pt x="28" y="0"/>
                      <a:pt x="23" y="6"/>
                      <a:pt x="23" y="18"/>
                    </a:cubicBezTo>
                    <a:cubicBezTo>
                      <a:pt x="1" y="18"/>
                      <a:pt x="1" y="40"/>
                      <a:pt x="23" y="63"/>
                    </a:cubicBezTo>
                    <a:lnTo>
                      <a:pt x="68" y="63"/>
                    </a:lnTo>
                    <a:lnTo>
                      <a:pt x="68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51"/>
              <p:cNvSpPr/>
              <p:nvPr/>
            </p:nvSpPr>
            <p:spPr>
              <a:xfrm>
                <a:off x="2241160" y="2721644"/>
                <a:ext cx="23497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7"/>
                      <a:pt x="63" y="63"/>
                      <a:pt x="57" y="63"/>
                    </a:cubicBezTo>
                    <a:cubicBezTo>
                      <a:pt x="51" y="63"/>
                      <a:pt x="46" y="57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4" y="0"/>
                    </a:moveTo>
                    <a:cubicBezTo>
                      <a:pt x="0" y="24"/>
                      <a:pt x="0" y="46"/>
                      <a:pt x="24" y="69"/>
                    </a:cubicBezTo>
                    <a:cubicBezTo>
                      <a:pt x="46" y="91"/>
                      <a:pt x="46" y="91"/>
                      <a:pt x="69" y="91"/>
                    </a:cubicBezTo>
                    <a:cubicBezTo>
                      <a:pt x="69" y="91"/>
                      <a:pt x="91" y="91"/>
                      <a:pt x="91" y="69"/>
                    </a:cubicBezTo>
                    <a:lnTo>
                      <a:pt x="114" y="46"/>
                    </a:lnTo>
                    <a:cubicBezTo>
                      <a:pt x="114" y="24"/>
                      <a:pt x="91" y="24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51"/>
              <p:cNvSpPr/>
              <p:nvPr/>
            </p:nvSpPr>
            <p:spPr>
              <a:xfrm>
                <a:off x="2421171" y="2722870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46" y="63"/>
                    </a:ln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51"/>
              <p:cNvSpPr/>
              <p:nvPr/>
            </p:nvSpPr>
            <p:spPr>
              <a:xfrm>
                <a:off x="2416471" y="2721644"/>
                <a:ext cx="23497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1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7"/>
                      <a:pt x="63" y="63"/>
                      <a:pt x="57" y="63"/>
                    </a:cubicBezTo>
                    <a:cubicBezTo>
                      <a:pt x="51" y="63"/>
                      <a:pt x="45" y="57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4" y="0"/>
                    </a:moveTo>
                    <a:cubicBezTo>
                      <a:pt x="0" y="24"/>
                      <a:pt x="0" y="46"/>
                      <a:pt x="24" y="69"/>
                    </a:cubicBezTo>
                    <a:cubicBezTo>
                      <a:pt x="24" y="91"/>
                      <a:pt x="45" y="91"/>
                      <a:pt x="69" y="91"/>
                    </a:cubicBezTo>
                    <a:cubicBezTo>
                      <a:pt x="69" y="91"/>
                      <a:pt x="91" y="91"/>
                      <a:pt x="91" y="69"/>
                    </a:cubicBezTo>
                    <a:lnTo>
                      <a:pt x="114" y="46"/>
                    </a:lnTo>
                    <a:cubicBezTo>
                      <a:pt x="114" y="24"/>
                      <a:pt x="91" y="24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51"/>
              <p:cNvSpPr/>
              <p:nvPr/>
            </p:nvSpPr>
            <p:spPr>
              <a:xfrm>
                <a:off x="2333311" y="2635214"/>
                <a:ext cx="14303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70" h="63" extrusionOk="0">
                    <a:moveTo>
                      <a:pt x="38" y="1"/>
                    </a:moveTo>
                    <a:cubicBezTo>
                      <a:pt x="30" y="1"/>
                      <a:pt x="24" y="6"/>
                      <a:pt x="24" y="17"/>
                    </a:cubicBezTo>
                    <a:cubicBezTo>
                      <a:pt x="1" y="41"/>
                      <a:pt x="1" y="41"/>
                      <a:pt x="24" y="62"/>
                    </a:cubicBezTo>
                    <a:lnTo>
                      <a:pt x="70" y="62"/>
                    </a:lnTo>
                    <a:lnTo>
                      <a:pt x="70" y="17"/>
                    </a:lnTo>
                    <a:cubicBezTo>
                      <a:pt x="58" y="6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51"/>
              <p:cNvSpPr/>
              <p:nvPr/>
            </p:nvSpPr>
            <p:spPr>
              <a:xfrm>
                <a:off x="2333311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cubicBezTo>
                      <a:pt x="46" y="56"/>
                      <a:pt x="41" y="62"/>
                      <a:pt x="35" y="62"/>
                    </a:cubicBezTo>
                    <a:cubicBezTo>
                      <a:pt x="30" y="62"/>
                      <a:pt x="24" y="56"/>
                      <a:pt x="24" y="46"/>
                    </a:cubicBezTo>
                    <a:lnTo>
                      <a:pt x="24" y="22"/>
                    </a:lnTo>
                    <a:close/>
                    <a:moveTo>
                      <a:pt x="46" y="0"/>
                    </a:moveTo>
                    <a:cubicBezTo>
                      <a:pt x="24" y="0"/>
                      <a:pt x="24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4" y="91"/>
                      <a:pt x="24" y="91"/>
                      <a:pt x="46" y="91"/>
                    </a:cubicBezTo>
                    <a:cubicBezTo>
                      <a:pt x="46" y="91"/>
                      <a:pt x="70" y="91"/>
                      <a:pt x="70" y="67"/>
                    </a:cubicBezTo>
                    <a:cubicBezTo>
                      <a:pt x="91" y="67"/>
                      <a:pt x="91" y="22"/>
                      <a:pt x="70" y="22"/>
                    </a:cubicBezTo>
                    <a:cubicBezTo>
                      <a:pt x="70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51"/>
              <p:cNvSpPr/>
              <p:nvPr/>
            </p:nvSpPr>
            <p:spPr>
              <a:xfrm>
                <a:off x="2245860" y="2635214"/>
                <a:ext cx="13894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3" extrusionOk="0">
                    <a:moveTo>
                      <a:pt x="37" y="1"/>
                    </a:moveTo>
                    <a:cubicBezTo>
                      <a:pt x="28" y="1"/>
                      <a:pt x="23" y="6"/>
                      <a:pt x="23" y="17"/>
                    </a:cubicBezTo>
                    <a:cubicBezTo>
                      <a:pt x="1" y="41"/>
                      <a:pt x="1" y="41"/>
                      <a:pt x="23" y="62"/>
                    </a:cubicBezTo>
                    <a:lnTo>
                      <a:pt x="68" y="62"/>
                    </a:lnTo>
                    <a:lnTo>
                      <a:pt x="68" y="17"/>
                    </a:lnTo>
                    <a:cubicBezTo>
                      <a:pt x="57" y="6"/>
                      <a:pt x="46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51"/>
              <p:cNvSpPr/>
              <p:nvPr/>
            </p:nvSpPr>
            <p:spPr>
              <a:xfrm>
                <a:off x="2245860" y="263419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cubicBezTo>
                      <a:pt x="46" y="67"/>
                      <a:pt x="23" y="67"/>
                      <a:pt x="23" y="46"/>
                    </a:cubicBezTo>
                    <a:lnTo>
                      <a:pt x="23" y="22"/>
                    </a:lnTo>
                    <a:close/>
                    <a:moveTo>
                      <a:pt x="46" y="0"/>
                    </a:moveTo>
                    <a:cubicBezTo>
                      <a:pt x="23" y="0"/>
                      <a:pt x="23" y="0"/>
                      <a:pt x="1" y="22"/>
                    </a:cubicBezTo>
                    <a:lnTo>
                      <a:pt x="1" y="46"/>
                    </a:lnTo>
                    <a:lnTo>
                      <a:pt x="1" y="67"/>
                    </a:lnTo>
                    <a:cubicBezTo>
                      <a:pt x="23" y="91"/>
                      <a:pt x="23" y="91"/>
                      <a:pt x="46" y="91"/>
                    </a:cubicBezTo>
                    <a:cubicBezTo>
                      <a:pt x="46" y="91"/>
                      <a:pt x="68" y="91"/>
                      <a:pt x="68" y="67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22"/>
                    </a:cubicBezTo>
                    <a:cubicBezTo>
                      <a:pt x="68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51"/>
              <p:cNvSpPr/>
              <p:nvPr/>
            </p:nvSpPr>
            <p:spPr>
              <a:xfrm>
                <a:off x="2794845" y="1845110"/>
                <a:ext cx="850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1"/>
                    </a:moveTo>
                    <a:cubicBezTo>
                      <a:pt x="17" y="1"/>
                      <a:pt x="11" y="7"/>
                      <a:pt x="0" y="18"/>
                    </a:cubicBezTo>
                    <a:lnTo>
                      <a:pt x="0" y="64"/>
                    </a:lnTo>
                    <a:lnTo>
                      <a:pt x="45" y="64"/>
                    </a:lnTo>
                    <a:lnTo>
                      <a:pt x="45" y="18"/>
                    </a:lnTo>
                    <a:cubicBezTo>
                      <a:pt x="34" y="7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51"/>
              <p:cNvSpPr/>
              <p:nvPr/>
            </p:nvSpPr>
            <p:spPr>
              <a:xfrm>
                <a:off x="2790408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4"/>
                    </a:moveTo>
                    <a:cubicBezTo>
                      <a:pt x="69" y="46"/>
                      <a:pt x="69" y="46"/>
                      <a:pt x="46" y="46"/>
                    </a:cubicBezTo>
                    <a:lnTo>
                      <a:pt x="24" y="46"/>
                    </a:lnTo>
                    <a:cubicBezTo>
                      <a:pt x="24" y="46"/>
                      <a:pt x="24" y="24"/>
                      <a:pt x="46" y="24"/>
                    </a:cubicBezTo>
                    <a:close/>
                    <a:moveTo>
                      <a:pt x="24" y="1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70"/>
                      <a:pt x="24" y="70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51"/>
              <p:cNvSpPr/>
              <p:nvPr/>
            </p:nvSpPr>
            <p:spPr>
              <a:xfrm>
                <a:off x="2869909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7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4"/>
                    </a:cubicBezTo>
                    <a:lnTo>
                      <a:pt x="67" y="64"/>
                    </a:lnTo>
                    <a:lnTo>
                      <a:pt x="67" y="18"/>
                    </a:lnTo>
                    <a:cubicBezTo>
                      <a:pt x="57" y="7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51"/>
              <p:cNvSpPr/>
              <p:nvPr/>
            </p:nvSpPr>
            <p:spPr>
              <a:xfrm>
                <a:off x="2869909" y="1844001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6" y="24"/>
                    </a:moveTo>
                    <a:cubicBezTo>
                      <a:pt x="67" y="46"/>
                      <a:pt x="67" y="46"/>
                      <a:pt x="46" y="46"/>
                    </a:cubicBezTo>
                    <a:cubicBezTo>
                      <a:pt x="46" y="58"/>
                      <a:pt x="46" y="64"/>
                      <a:pt x="43" y="64"/>
                    </a:cubicBezTo>
                    <a:cubicBezTo>
                      <a:pt x="40" y="64"/>
                      <a:pt x="34" y="58"/>
                      <a:pt x="22" y="46"/>
                    </a:cubicBezTo>
                    <a:lnTo>
                      <a:pt x="22" y="24"/>
                    </a:lnTo>
                    <a:close/>
                    <a:moveTo>
                      <a:pt x="1" y="1"/>
                    </a:moveTo>
                    <a:lnTo>
                      <a:pt x="1" y="70"/>
                    </a:lnTo>
                    <a:cubicBezTo>
                      <a:pt x="22" y="91"/>
                      <a:pt x="22" y="91"/>
                      <a:pt x="46" y="91"/>
                    </a:cubicBezTo>
                    <a:cubicBezTo>
                      <a:pt x="46" y="91"/>
                      <a:pt x="67" y="91"/>
                      <a:pt x="67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51"/>
              <p:cNvSpPr/>
              <p:nvPr/>
            </p:nvSpPr>
            <p:spPr>
              <a:xfrm>
                <a:off x="2715344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8" y="0"/>
                      <a:pt x="12" y="6"/>
                      <a:pt x="0" y="16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35" y="6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51"/>
              <p:cNvSpPr/>
              <p:nvPr/>
            </p:nvSpPr>
            <p:spPr>
              <a:xfrm>
                <a:off x="2711276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2"/>
                    </a:moveTo>
                    <a:lnTo>
                      <a:pt x="68" y="46"/>
                    </a:lnTo>
                    <a:lnTo>
                      <a:pt x="46" y="46"/>
                    </a:lnTo>
                    <a:cubicBezTo>
                      <a:pt x="22" y="46"/>
                      <a:pt x="22" y="46"/>
                      <a:pt x="46" y="22"/>
                    </a:cubicBezTo>
                    <a:close/>
                    <a:moveTo>
                      <a:pt x="22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2" y="68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51"/>
              <p:cNvSpPr/>
              <p:nvPr/>
            </p:nvSpPr>
            <p:spPr>
              <a:xfrm>
                <a:off x="2947104" y="1938669"/>
                <a:ext cx="9399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22" y="1"/>
                    </a:moveTo>
                    <a:cubicBezTo>
                      <a:pt x="17" y="1"/>
                      <a:pt x="11" y="7"/>
                      <a:pt x="0" y="18"/>
                    </a:cubicBezTo>
                    <a:lnTo>
                      <a:pt x="0" y="63"/>
                    </a:lnTo>
                    <a:lnTo>
                      <a:pt x="45" y="63"/>
                    </a:lnTo>
                    <a:lnTo>
                      <a:pt x="45" y="18"/>
                    </a:lnTo>
                    <a:cubicBezTo>
                      <a:pt x="34" y="7"/>
                      <a:pt x="28" y="1"/>
                      <a:pt x="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51"/>
              <p:cNvSpPr/>
              <p:nvPr/>
            </p:nvSpPr>
            <p:spPr>
              <a:xfrm>
                <a:off x="2942200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46" y="40"/>
                    </a:moveTo>
                    <a:cubicBezTo>
                      <a:pt x="69" y="40"/>
                      <a:pt x="69" y="62"/>
                      <a:pt x="46" y="62"/>
                    </a:cubicBezTo>
                    <a:lnTo>
                      <a:pt x="24" y="62"/>
                    </a:lnTo>
                    <a:cubicBezTo>
                      <a:pt x="24" y="40"/>
                      <a:pt x="24" y="40"/>
                      <a:pt x="46" y="40"/>
                    </a:cubicBezTo>
                    <a:close/>
                    <a:moveTo>
                      <a:pt x="47" y="1"/>
                    </a:moveTo>
                    <a:cubicBezTo>
                      <a:pt x="36" y="1"/>
                      <a:pt x="24" y="6"/>
                      <a:pt x="24" y="17"/>
                    </a:cubicBezTo>
                    <a:cubicBezTo>
                      <a:pt x="1" y="40"/>
                      <a:pt x="1" y="40"/>
                      <a:pt x="1" y="62"/>
                    </a:cubicBezTo>
                    <a:cubicBezTo>
                      <a:pt x="1" y="62"/>
                      <a:pt x="1" y="85"/>
                      <a:pt x="24" y="85"/>
                    </a:cubicBezTo>
                    <a:cubicBezTo>
                      <a:pt x="24" y="85"/>
                      <a:pt x="24" y="107"/>
                      <a:pt x="46" y="107"/>
                    </a:cubicBezTo>
                    <a:cubicBezTo>
                      <a:pt x="69" y="107"/>
                      <a:pt x="69" y="85"/>
                      <a:pt x="69" y="85"/>
                    </a:cubicBez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9" y="17"/>
                    </a:cubicBezTo>
                    <a:cubicBezTo>
                      <a:pt x="69" y="6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51"/>
              <p:cNvSpPr/>
              <p:nvPr/>
            </p:nvSpPr>
            <p:spPr>
              <a:xfrm>
                <a:off x="2859244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1"/>
                    </a:moveTo>
                    <a:cubicBezTo>
                      <a:pt x="18" y="1"/>
                      <a:pt x="12" y="7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7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51"/>
              <p:cNvSpPr/>
              <p:nvPr/>
            </p:nvSpPr>
            <p:spPr>
              <a:xfrm>
                <a:off x="2854749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cubicBezTo>
                      <a:pt x="22" y="62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6"/>
                      <a:pt x="22" y="17"/>
                    </a:cubicBezTo>
                    <a:cubicBezTo>
                      <a:pt x="1" y="40"/>
                      <a:pt x="1" y="62"/>
                      <a:pt x="22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68" y="85"/>
                    </a:cubicBezTo>
                    <a:cubicBezTo>
                      <a:pt x="91" y="85"/>
                      <a:pt x="91" y="62"/>
                      <a:pt x="91" y="62"/>
                    </a:cubicBezTo>
                    <a:cubicBezTo>
                      <a:pt x="91" y="40"/>
                      <a:pt x="91" y="40"/>
                      <a:pt x="68" y="17"/>
                    </a:cubicBezTo>
                    <a:cubicBezTo>
                      <a:pt x="68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51"/>
              <p:cNvSpPr/>
              <p:nvPr/>
            </p:nvSpPr>
            <p:spPr>
              <a:xfrm>
                <a:off x="2636212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0"/>
                    </a:moveTo>
                    <a:cubicBezTo>
                      <a:pt x="23" y="0"/>
                      <a:pt x="11" y="6"/>
                      <a:pt x="0" y="16"/>
                    </a:cubicBezTo>
                    <a:lnTo>
                      <a:pt x="0" y="62"/>
                    </a:lnTo>
                    <a:lnTo>
                      <a:pt x="46" y="62"/>
                    </a:ln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51"/>
              <p:cNvSpPr/>
              <p:nvPr/>
            </p:nvSpPr>
            <p:spPr>
              <a:xfrm>
                <a:off x="2631775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22"/>
                    </a:moveTo>
                    <a:lnTo>
                      <a:pt x="70" y="46"/>
                    </a:lnTo>
                    <a:lnTo>
                      <a:pt x="24" y="46"/>
                    </a:lnTo>
                    <a:lnTo>
                      <a:pt x="46" y="22"/>
                    </a:ln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4" y="68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68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51"/>
              <p:cNvSpPr/>
              <p:nvPr/>
            </p:nvSpPr>
            <p:spPr>
              <a:xfrm>
                <a:off x="2794845" y="1924612"/>
                <a:ext cx="8505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62" extrusionOk="0">
                    <a:moveTo>
                      <a:pt x="22" y="0"/>
                    </a:moveTo>
                    <a:cubicBezTo>
                      <a:pt x="17" y="0"/>
                      <a:pt x="11" y="6"/>
                      <a:pt x="0" y="16"/>
                    </a:cubicBezTo>
                    <a:lnTo>
                      <a:pt x="0" y="62"/>
                    </a:lnTo>
                    <a:lnTo>
                      <a:pt x="45" y="62"/>
                    </a:lnTo>
                    <a:lnTo>
                      <a:pt x="45" y="16"/>
                    </a:lnTo>
                    <a:cubicBezTo>
                      <a:pt x="34" y="6"/>
                      <a:pt x="28" y="0"/>
                      <a:pt x="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51"/>
              <p:cNvSpPr/>
              <p:nvPr/>
            </p:nvSpPr>
            <p:spPr>
              <a:xfrm>
                <a:off x="2790408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2"/>
                    </a:moveTo>
                    <a:cubicBezTo>
                      <a:pt x="69" y="22"/>
                      <a:pt x="69" y="46"/>
                      <a:pt x="69" y="46"/>
                    </a:cubicBez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4" y="68"/>
                    </a:cubicBezTo>
                    <a:cubicBezTo>
                      <a:pt x="24" y="91"/>
                      <a:pt x="24" y="91"/>
                      <a:pt x="46" y="91"/>
                    </a:cubicBezTo>
                    <a:cubicBezTo>
                      <a:pt x="69" y="91"/>
                      <a:pt x="69" y="91"/>
                      <a:pt x="69" y="68"/>
                    </a:cubicBezTo>
                    <a:cubicBezTo>
                      <a:pt x="91" y="68"/>
                      <a:pt x="91" y="46"/>
                      <a:pt x="91" y="46"/>
                    </a:cubicBezTo>
                    <a:cubicBezTo>
                      <a:pt x="91" y="22"/>
                      <a:pt x="91" y="22"/>
                      <a:pt x="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51"/>
              <p:cNvSpPr/>
              <p:nvPr/>
            </p:nvSpPr>
            <p:spPr>
              <a:xfrm>
                <a:off x="2715344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1"/>
                    </a:moveTo>
                    <a:cubicBezTo>
                      <a:pt x="18" y="1"/>
                      <a:pt x="12" y="7"/>
                      <a:pt x="0" y="18"/>
                    </a:cubicBezTo>
                    <a:lnTo>
                      <a:pt x="0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35" y="7"/>
                      <a:pt x="29" y="1"/>
                      <a:pt x="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51"/>
              <p:cNvSpPr/>
              <p:nvPr/>
            </p:nvSpPr>
            <p:spPr>
              <a:xfrm>
                <a:off x="2711276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8"/>
                      <a:pt x="51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cubicBezTo>
                      <a:pt x="22" y="46"/>
                      <a:pt x="22" y="46"/>
                      <a:pt x="46" y="24"/>
                    </a:cubicBezTo>
                    <a:close/>
                    <a:moveTo>
                      <a:pt x="22" y="1"/>
                    </a:moveTo>
                    <a:cubicBezTo>
                      <a:pt x="1" y="24"/>
                      <a:pt x="1" y="46"/>
                      <a:pt x="22" y="70"/>
                    </a:cubicBezTo>
                    <a:cubicBezTo>
                      <a:pt x="22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68" y="70"/>
                    </a:cubicBezTo>
                    <a:cubicBezTo>
                      <a:pt x="91" y="70"/>
                      <a:pt x="91" y="46"/>
                      <a:pt x="91" y="46"/>
                    </a:cubicBezTo>
                    <a:cubicBezTo>
                      <a:pt x="91" y="24"/>
                      <a:pt x="91" y="24"/>
                      <a:pt x="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51"/>
              <p:cNvSpPr/>
              <p:nvPr/>
            </p:nvSpPr>
            <p:spPr>
              <a:xfrm>
                <a:off x="2556711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51"/>
              <p:cNvSpPr/>
              <p:nvPr/>
            </p:nvSpPr>
            <p:spPr>
              <a:xfrm>
                <a:off x="2552643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2"/>
                    </a:moveTo>
                    <a:lnTo>
                      <a:pt x="68" y="46"/>
                    </a:lnTo>
                    <a:lnTo>
                      <a:pt x="46" y="46"/>
                    </a:lnTo>
                    <a:lnTo>
                      <a:pt x="46" y="22"/>
                    </a:lnTo>
                    <a:close/>
                    <a:moveTo>
                      <a:pt x="23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8"/>
                      <a:pt x="23" y="68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68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51"/>
              <p:cNvSpPr/>
              <p:nvPr/>
            </p:nvSpPr>
            <p:spPr>
              <a:xfrm>
                <a:off x="2636212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64"/>
                    </a:lnTo>
                    <a:lnTo>
                      <a:pt x="46" y="64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51"/>
              <p:cNvSpPr/>
              <p:nvPr/>
            </p:nvSpPr>
            <p:spPr>
              <a:xfrm>
                <a:off x="2631775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70" y="24"/>
                    </a:moveTo>
                    <a:lnTo>
                      <a:pt x="70" y="46"/>
                    </a:lnTo>
                    <a:cubicBezTo>
                      <a:pt x="58" y="58"/>
                      <a:pt x="52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lnTo>
                      <a:pt x="24" y="46"/>
                    </a:lnTo>
                    <a:lnTo>
                      <a:pt x="46" y="24"/>
                    </a:lnTo>
                    <a:close/>
                    <a:moveTo>
                      <a:pt x="24" y="1"/>
                    </a:moveTo>
                    <a:cubicBezTo>
                      <a:pt x="1" y="24"/>
                      <a:pt x="1" y="24"/>
                      <a:pt x="1" y="46"/>
                    </a:cubicBezTo>
                    <a:cubicBezTo>
                      <a:pt x="1" y="46"/>
                      <a:pt x="1" y="70"/>
                      <a:pt x="24" y="70"/>
                    </a:cubicBezTo>
                    <a:cubicBezTo>
                      <a:pt x="24" y="91"/>
                      <a:pt x="46" y="91"/>
                      <a:pt x="46" y="91"/>
                    </a:cubicBezTo>
                    <a:cubicBezTo>
                      <a:pt x="70" y="91"/>
                      <a:pt x="70" y="91"/>
                      <a:pt x="91" y="70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51"/>
              <p:cNvSpPr/>
              <p:nvPr/>
            </p:nvSpPr>
            <p:spPr>
              <a:xfrm>
                <a:off x="2683933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2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40"/>
                    </a:lnTo>
                    <a:cubicBezTo>
                      <a:pt x="12" y="51"/>
                      <a:pt x="24" y="56"/>
                      <a:pt x="32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5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51"/>
              <p:cNvSpPr/>
              <p:nvPr/>
            </p:nvSpPr>
            <p:spPr>
              <a:xfrm>
                <a:off x="2679438" y="2021625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9"/>
                    </a:cubicBezTo>
                    <a:cubicBezTo>
                      <a:pt x="1" y="40"/>
                      <a:pt x="1" y="64"/>
                      <a:pt x="23" y="85"/>
                    </a:cubicBezTo>
                    <a:lnTo>
                      <a:pt x="46" y="109"/>
                    </a:lnTo>
                    <a:cubicBezTo>
                      <a:pt x="68" y="109"/>
                      <a:pt x="68" y="85"/>
                      <a:pt x="91" y="85"/>
                    </a:cubicBezTo>
                    <a:lnTo>
                      <a:pt x="91" y="64"/>
                    </a:lnTo>
                    <a:lnTo>
                      <a:pt x="91" y="19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51"/>
              <p:cNvSpPr/>
              <p:nvPr/>
            </p:nvSpPr>
            <p:spPr>
              <a:xfrm>
                <a:off x="2683933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40"/>
                    </a:lnTo>
                    <a:cubicBezTo>
                      <a:pt x="12" y="52"/>
                      <a:pt x="24" y="57"/>
                      <a:pt x="32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51"/>
              <p:cNvSpPr/>
              <p:nvPr/>
            </p:nvSpPr>
            <p:spPr>
              <a:xfrm>
                <a:off x="2679438" y="2109485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3" y="17"/>
                    </a:cubicBezTo>
                    <a:cubicBezTo>
                      <a:pt x="1" y="40"/>
                      <a:pt x="1" y="62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7"/>
                    </a:lnTo>
                    <a:cubicBezTo>
                      <a:pt x="79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51"/>
              <p:cNvSpPr/>
              <p:nvPr/>
            </p:nvSpPr>
            <p:spPr>
              <a:xfrm>
                <a:off x="2596482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1" y="0"/>
                    </a:moveTo>
                    <a:cubicBezTo>
                      <a:pt x="23" y="0"/>
                      <a:pt x="11" y="5"/>
                      <a:pt x="1" y="16"/>
                    </a:cubicBezTo>
                    <a:lnTo>
                      <a:pt x="1" y="40"/>
                    </a:lnTo>
                    <a:cubicBezTo>
                      <a:pt x="11" y="51"/>
                      <a:pt x="23" y="56"/>
                      <a:pt x="31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5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51"/>
              <p:cNvSpPr/>
              <p:nvPr/>
            </p:nvSpPr>
            <p:spPr>
              <a:xfrm>
                <a:off x="2591782" y="2025303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69" y="22"/>
                    </a:moveTo>
                    <a:lnTo>
                      <a:pt x="69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4" y="1"/>
                    </a:moveTo>
                    <a:cubicBezTo>
                      <a:pt x="24" y="22"/>
                      <a:pt x="0" y="22"/>
                      <a:pt x="0" y="46"/>
                    </a:cubicBezTo>
                    <a:lnTo>
                      <a:pt x="24" y="67"/>
                    </a:lnTo>
                    <a:lnTo>
                      <a:pt x="45" y="91"/>
                    </a:lnTo>
                    <a:cubicBezTo>
                      <a:pt x="69" y="91"/>
                      <a:pt x="69" y="67"/>
                      <a:pt x="90" y="67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51"/>
              <p:cNvSpPr/>
              <p:nvPr/>
            </p:nvSpPr>
            <p:spPr>
              <a:xfrm>
                <a:off x="2771793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1" y="0"/>
                    </a:moveTo>
                    <a:cubicBezTo>
                      <a:pt x="23" y="0"/>
                      <a:pt x="11" y="5"/>
                      <a:pt x="0" y="16"/>
                    </a:cubicBezTo>
                    <a:lnTo>
                      <a:pt x="0" y="40"/>
                    </a:lnTo>
                    <a:cubicBezTo>
                      <a:pt x="11" y="51"/>
                      <a:pt x="23" y="56"/>
                      <a:pt x="31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5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51"/>
              <p:cNvSpPr/>
              <p:nvPr/>
            </p:nvSpPr>
            <p:spPr>
              <a:xfrm>
                <a:off x="2766889" y="2025303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70" y="22"/>
                    </a:moveTo>
                    <a:lnTo>
                      <a:pt x="70" y="46"/>
                    </a:lnTo>
                    <a:lnTo>
                      <a:pt x="24" y="46"/>
                    </a:lnTo>
                    <a:cubicBezTo>
                      <a:pt x="24" y="22"/>
                      <a:pt x="46" y="22"/>
                      <a:pt x="46" y="22"/>
                    </a:cubicBezTo>
                    <a:close/>
                    <a:moveTo>
                      <a:pt x="24" y="1"/>
                    </a:moveTo>
                    <a:cubicBezTo>
                      <a:pt x="1" y="22"/>
                      <a:pt x="1" y="22"/>
                      <a:pt x="1" y="46"/>
                    </a:cubicBezTo>
                    <a:cubicBezTo>
                      <a:pt x="1" y="46"/>
                      <a:pt x="1" y="67"/>
                      <a:pt x="24" y="67"/>
                    </a:cubicBezTo>
                    <a:lnTo>
                      <a:pt x="46" y="91"/>
                    </a:lnTo>
                    <a:cubicBezTo>
                      <a:pt x="70" y="91"/>
                      <a:pt x="70" y="67"/>
                      <a:pt x="91" y="67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51"/>
              <p:cNvSpPr/>
              <p:nvPr/>
            </p:nvSpPr>
            <p:spPr>
              <a:xfrm>
                <a:off x="2683933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51"/>
              <p:cNvSpPr/>
              <p:nvPr/>
            </p:nvSpPr>
            <p:spPr>
              <a:xfrm>
                <a:off x="2679438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68" y="40"/>
                    </a:moveTo>
                    <a:lnTo>
                      <a:pt x="68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3" y="17"/>
                    </a:cubicBezTo>
                    <a:cubicBezTo>
                      <a:pt x="1" y="40"/>
                      <a:pt x="1" y="62"/>
                      <a:pt x="23" y="85"/>
                    </a:cubicBezTo>
                    <a:lnTo>
                      <a:pt x="46" y="107"/>
                    </a:lnTo>
                    <a:cubicBezTo>
                      <a:pt x="68" y="107"/>
                      <a:pt x="68" y="85"/>
                      <a:pt x="91" y="85"/>
                    </a:cubicBezTo>
                    <a:lnTo>
                      <a:pt x="91" y="62"/>
                    </a:lnTo>
                    <a:lnTo>
                      <a:pt x="91" y="17"/>
                    </a:lnTo>
                    <a:cubicBezTo>
                      <a:pt x="79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51"/>
              <p:cNvSpPr/>
              <p:nvPr/>
            </p:nvSpPr>
            <p:spPr>
              <a:xfrm>
                <a:off x="2508622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2" y="0"/>
                    </a:moveTo>
                    <a:cubicBezTo>
                      <a:pt x="24" y="0"/>
                      <a:pt x="12" y="5"/>
                      <a:pt x="1" y="16"/>
                    </a:cubicBezTo>
                    <a:lnTo>
                      <a:pt x="1" y="40"/>
                    </a:lnTo>
                    <a:cubicBezTo>
                      <a:pt x="12" y="51"/>
                      <a:pt x="24" y="56"/>
                      <a:pt x="32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5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51"/>
              <p:cNvSpPr/>
              <p:nvPr/>
            </p:nvSpPr>
            <p:spPr>
              <a:xfrm>
                <a:off x="2504331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9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45" y="109"/>
                    </a:lnTo>
                    <a:cubicBezTo>
                      <a:pt x="67" y="109"/>
                      <a:pt x="67" y="85"/>
                      <a:pt x="90" y="85"/>
                    </a:cubicBezTo>
                    <a:cubicBezTo>
                      <a:pt x="112" y="64"/>
                      <a:pt x="112" y="40"/>
                      <a:pt x="90" y="19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51"/>
              <p:cNvSpPr/>
              <p:nvPr/>
            </p:nvSpPr>
            <p:spPr>
              <a:xfrm>
                <a:off x="2596482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51"/>
              <p:cNvSpPr/>
              <p:nvPr/>
            </p:nvSpPr>
            <p:spPr>
              <a:xfrm>
                <a:off x="2591782" y="1934174"/>
                <a:ext cx="18593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08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6"/>
                      <a:pt x="24" y="17"/>
                    </a:cubicBezTo>
                    <a:cubicBezTo>
                      <a:pt x="24" y="40"/>
                      <a:pt x="0" y="40"/>
                      <a:pt x="0" y="62"/>
                    </a:cubicBezTo>
                    <a:lnTo>
                      <a:pt x="24" y="85"/>
                    </a:lnTo>
                    <a:lnTo>
                      <a:pt x="45" y="107"/>
                    </a:lnTo>
                    <a:cubicBezTo>
                      <a:pt x="69" y="107"/>
                      <a:pt x="69" y="85"/>
                      <a:pt x="90" y="85"/>
                    </a:cubicBezTo>
                    <a:lnTo>
                      <a:pt x="90" y="62"/>
                    </a:lnTo>
                    <a:lnTo>
                      <a:pt x="90" y="17"/>
                    </a:ln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51"/>
              <p:cNvSpPr/>
              <p:nvPr/>
            </p:nvSpPr>
            <p:spPr>
              <a:xfrm>
                <a:off x="2771793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0" y="18"/>
                    </a:cubicBezTo>
                    <a:lnTo>
                      <a:pt x="0" y="63"/>
                    </a:lnTo>
                    <a:lnTo>
                      <a:pt x="46" y="63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51"/>
              <p:cNvSpPr/>
              <p:nvPr/>
            </p:nvSpPr>
            <p:spPr>
              <a:xfrm>
                <a:off x="2766889" y="1934174"/>
                <a:ext cx="1879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8" extrusionOk="0">
                    <a:moveTo>
                      <a:pt x="70" y="40"/>
                    </a:moveTo>
                    <a:lnTo>
                      <a:pt x="70" y="62"/>
                    </a:lnTo>
                    <a:lnTo>
                      <a:pt x="24" y="62"/>
                    </a:lnTo>
                    <a:cubicBezTo>
                      <a:pt x="24" y="40"/>
                      <a:pt x="46" y="40"/>
                      <a:pt x="46" y="40"/>
                    </a:cubicBezTo>
                    <a:close/>
                    <a:moveTo>
                      <a:pt x="58" y="1"/>
                    </a:moveTo>
                    <a:cubicBezTo>
                      <a:pt x="47" y="1"/>
                      <a:pt x="35" y="6"/>
                      <a:pt x="24" y="17"/>
                    </a:cubicBezTo>
                    <a:cubicBezTo>
                      <a:pt x="1" y="40"/>
                      <a:pt x="1" y="40"/>
                      <a:pt x="1" y="62"/>
                    </a:cubicBezTo>
                    <a:cubicBezTo>
                      <a:pt x="1" y="62"/>
                      <a:pt x="1" y="85"/>
                      <a:pt x="24" y="85"/>
                    </a:cubicBezTo>
                    <a:lnTo>
                      <a:pt x="46" y="107"/>
                    </a:lnTo>
                    <a:cubicBezTo>
                      <a:pt x="70" y="107"/>
                      <a:pt x="70" y="85"/>
                      <a:pt x="91" y="85"/>
                    </a:cubicBezTo>
                    <a:lnTo>
                      <a:pt x="91" y="62"/>
                    </a:lnTo>
                    <a:lnTo>
                      <a:pt x="91" y="17"/>
                    </a:lnTo>
                    <a:cubicBezTo>
                      <a:pt x="80" y="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51"/>
              <p:cNvSpPr/>
              <p:nvPr/>
            </p:nvSpPr>
            <p:spPr>
              <a:xfrm>
                <a:off x="2859244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24" y="0"/>
                    </a:moveTo>
                    <a:cubicBezTo>
                      <a:pt x="18" y="0"/>
                      <a:pt x="12" y="5"/>
                      <a:pt x="0" y="16"/>
                    </a:cubicBezTo>
                    <a:lnTo>
                      <a:pt x="0" y="40"/>
                    </a:lnTo>
                    <a:cubicBezTo>
                      <a:pt x="12" y="51"/>
                      <a:pt x="18" y="56"/>
                      <a:pt x="24" y="56"/>
                    </a:cubicBezTo>
                    <a:cubicBezTo>
                      <a:pt x="29" y="56"/>
                      <a:pt x="35" y="51"/>
                      <a:pt x="46" y="40"/>
                    </a:cubicBezTo>
                    <a:cubicBezTo>
                      <a:pt x="69" y="40"/>
                      <a:pt x="69" y="16"/>
                      <a:pt x="46" y="16"/>
                    </a:cubicBezTo>
                    <a:cubicBezTo>
                      <a:pt x="35" y="5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51"/>
              <p:cNvSpPr/>
              <p:nvPr/>
            </p:nvSpPr>
            <p:spPr>
              <a:xfrm>
                <a:off x="2854749" y="2021625"/>
                <a:ext cx="1879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9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cubicBezTo>
                      <a:pt x="22" y="64"/>
                      <a:pt x="22" y="40"/>
                      <a:pt x="46" y="40"/>
                    </a:cubicBezTo>
                    <a:close/>
                    <a:moveTo>
                      <a:pt x="45" y="1"/>
                    </a:moveTo>
                    <a:cubicBezTo>
                      <a:pt x="34" y="1"/>
                      <a:pt x="22" y="7"/>
                      <a:pt x="22" y="19"/>
                    </a:cubicBezTo>
                    <a:cubicBezTo>
                      <a:pt x="1" y="40"/>
                      <a:pt x="1" y="64"/>
                      <a:pt x="22" y="85"/>
                    </a:cubicBezTo>
                    <a:lnTo>
                      <a:pt x="46" y="109"/>
                    </a:lnTo>
                    <a:cubicBezTo>
                      <a:pt x="68" y="109"/>
                      <a:pt x="68" y="85"/>
                      <a:pt x="68" y="85"/>
                    </a:cubicBezTo>
                    <a:cubicBezTo>
                      <a:pt x="91" y="85"/>
                      <a:pt x="91" y="64"/>
                      <a:pt x="91" y="64"/>
                    </a:cubicBezTo>
                    <a:cubicBezTo>
                      <a:pt x="91" y="40"/>
                      <a:pt x="91" y="40"/>
                      <a:pt x="68" y="19"/>
                    </a:cubicBezTo>
                    <a:cubicBezTo>
                      <a:pt x="68" y="7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51"/>
              <p:cNvSpPr/>
              <p:nvPr/>
            </p:nvSpPr>
            <p:spPr>
              <a:xfrm>
                <a:off x="2421171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2" y="0"/>
                    </a:moveTo>
                    <a:cubicBezTo>
                      <a:pt x="1" y="24"/>
                      <a:pt x="1" y="46"/>
                      <a:pt x="22" y="46"/>
                    </a:cubicBezTo>
                    <a:cubicBezTo>
                      <a:pt x="22" y="57"/>
                      <a:pt x="28" y="63"/>
                      <a:pt x="34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8" y="46"/>
                      <a:pt x="68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51"/>
              <p:cNvSpPr/>
              <p:nvPr/>
            </p:nvSpPr>
            <p:spPr>
              <a:xfrm>
                <a:off x="2421171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2" y="68"/>
                    </a:lnTo>
                    <a:lnTo>
                      <a:pt x="22" y="46"/>
                    </a:lnTo>
                    <a:close/>
                    <a:moveTo>
                      <a:pt x="46" y="1"/>
                    </a:moveTo>
                    <a:cubicBezTo>
                      <a:pt x="22" y="1"/>
                      <a:pt x="1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8"/>
                      <a:pt x="91" y="68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51"/>
              <p:cNvSpPr/>
              <p:nvPr/>
            </p:nvSpPr>
            <p:spPr>
              <a:xfrm>
                <a:off x="2508622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51"/>
              <p:cNvSpPr/>
              <p:nvPr/>
            </p:nvSpPr>
            <p:spPr>
              <a:xfrm>
                <a:off x="2504331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7"/>
                      <a:pt x="22" y="18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90" y="85"/>
                    </a:lnTo>
                    <a:cubicBezTo>
                      <a:pt x="112" y="64"/>
                      <a:pt x="112" y="40"/>
                      <a:pt x="90" y="18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51"/>
              <p:cNvSpPr/>
              <p:nvPr/>
            </p:nvSpPr>
            <p:spPr>
              <a:xfrm>
                <a:off x="2508622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7"/>
                      <a:pt x="24" y="63"/>
                      <a:pt x="32" y="63"/>
                    </a:cubicBezTo>
                    <a:cubicBezTo>
                      <a:pt x="40" y="63"/>
                      <a:pt x="46" y="57"/>
                      <a:pt x="46" y="46"/>
                    </a:cubicBezTo>
                    <a:cubicBezTo>
                      <a:pt x="69" y="46"/>
                      <a:pt x="69" y="24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51"/>
              <p:cNvSpPr/>
              <p:nvPr/>
            </p:nvSpPr>
            <p:spPr>
              <a:xfrm>
                <a:off x="2504331" y="2283570"/>
                <a:ext cx="2308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46"/>
                    </a:moveTo>
                    <a:lnTo>
                      <a:pt x="67" y="68"/>
                    </a:lnTo>
                    <a:lnTo>
                      <a:pt x="45" y="68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cubicBezTo>
                      <a:pt x="45" y="1"/>
                      <a:pt x="22" y="1"/>
                      <a:pt x="22" y="22"/>
                    </a:cubicBezTo>
                    <a:lnTo>
                      <a:pt x="0" y="46"/>
                    </a:lnTo>
                    <a:cubicBezTo>
                      <a:pt x="0" y="68"/>
                      <a:pt x="22" y="68"/>
                      <a:pt x="22" y="91"/>
                    </a:cubicBezTo>
                    <a:lnTo>
                      <a:pt x="90" y="91"/>
                    </a:lnTo>
                    <a:cubicBezTo>
                      <a:pt x="112" y="68"/>
                      <a:pt x="112" y="46"/>
                      <a:pt x="90" y="22"/>
                    </a:cubicBezTo>
                    <a:cubicBezTo>
                      <a:pt x="67" y="1"/>
                      <a:pt x="67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51"/>
              <p:cNvSpPr/>
              <p:nvPr/>
            </p:nvSpPr>
            <p:spPr>
              <a:xfrm>
                <a:off x="2421171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6"/>
                      <a:pt x="22" y="46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8" y="46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51"/>
              <p:cNvSpPr/>
              <p:nvPr/>
            </p:nvSpPr>
            <p:spPr>
              <a:xfrm>
                <a:off x="2416471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4" y="64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51"/>
              <p:cNvSpPr/>
              <p:nvPr/>
            </p:nvSpPr>
            <p:spPr>
              <a:xfrm>
                <a:off x="2596482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1" y="56"/>
                      <a:pt x="23" y="62"/>
                      <a:pt x="31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7" y="46"/>
                      <a:pt x="67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51"/>
              <p:cNvSpPr/>
              <p:nvPr/>
            </p:nvSpPr>
            <p:spPr>
              <a:xfrm>
                <a:off x="2591782" y="219571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46"/>
                    </a:moveTo>
                    <a:lnTo>
                      <a:pt x="69" y="70"/>
                    </a:lnTo>
                    <a:lnTo>
                      <a:pt x="45" y="70"/>
                    </a:lnTo>
                    <a:lnTo>
                      <a:pt x="45" y="46"/>
                    </a:lnTo>
                    <a:close/>
                    <a:moveTo>
                      <a:pt x="45" y="1"/>
                    </a:moveTo>
                    <a:lnTo>
                      <a:pt x="24" y="24"/>
                    </a:lnTo>
                    <a:lnTo>
                      <a:pt x="0" y="46"/>
                    </a:lnTo>
                    <a:cubicBezTo>
                      <a:pt x="0" y="70"/>
                      <a:pt x="24" y="70"/>
                      <a:pt x="24" y="91"/>
                    </a:cubicBezTo>
                    <a:lnTo>
                      <a:pt x="90" y="91"/>
                    </a:lnTo>
                    <a:lnTo>
                      <a:pt x="90" y="46"/>
                    </a:lnTo>
                    <a:lnTo>
                      <a:pt x="90" y="24"/>
                    </a:lnTo>
                    <a:cubicBezTo>
                      <a:pt x="69" y="24"/>
                      <a:pt x="69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51"/>
              <p:cNvSpPr/>
              <p:nvPr/>
            </p:nvSpPr>
            <p:spPr>
              <a:xfrm>
                <a:off x="2508622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8"/>
                    </a:cubicBezTo>
                    <a:lnTo>
                      <a:pt x="1" y="40"/>
                    </a:lnTo>
                    <a:cubicBezTo>
                      <a:pt x="12" y="52"/>
                      <a:pt x="24" y="57"/>
                      <a:pt x="32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51"/>
              <p:cNvSpPr/>
              <p:nvPr/>
            </p:nvSpPr>
            <p:spPr>
              <a:xfrm>
                <a:off x="2504331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3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90" y="85"/>
                    </a:lnTo>
                    <a:cubicBezTo>
                      <a:pt x="112" y="62"/>
                      <a:pt x="112" y="40"/>
                      <a:pt x="90" y="17"/>
                    </a:cubicBezTo>
                    <a:cubicBezTo>
                      <a:pt x="79" y="6"/>
                      <a:pt x="67" y="0"/>
                      <a:pt x="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51"/>
              <p:cNvSpPr/>
              <p:nvPr/>
            </p:nvSpPr>
            <p:spPr>
              <a:xfrm>
                <a:off x="2333311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6"/>
                      <a:pt x="24" y="46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7" y="62"/>
                      <a:pt x="58" y="56"/>
                      <a:pt x="70" y="46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51"/>
              <p:cNvSpPr/>
              <p:nvPr/>
            </p:nvSpPr>
            <p:spPr>
              <a:xfrm>
                <a:off x="2329020" y="2196936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0" y="40"/>
                      <a:pt x="0" y="64"/>
                      <a:pt x="22" y="85"/>
                    </a:cubicBezTo>
                    <a:lnTo>
                      <a:pt x="91" y="85"/>
                    </a:lnTo>
                    <a:cubicBezTo>
                      <a:pt x="112" y="64"/>
                      <a:pt x="112" y="40"/>
                      <a:pt x="91" y="18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51"/>
              <p:cNvSpPr/>
              <p:nvPr/>
            </p:nvSpPr>
            <p:spPr>
              <a:xfrm>
                <a:off x="2421171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8"/>
                    </a:cubicBezTo>
                    <a:cubicBezTo>
                      <a:pt x="1" y="18"/>
                      <a:pt x="1" y="40"/>
                      <a:pt x="22" y="40"/>
                    </a:cubicBezTo>
                    <a:cubicBezTo>
                      <a:pt x="22" y="52"/>
                      <a:pt x="28" y="57"/>
                      <a:pt x="34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51"/>
              <p:cNvSpPr/>
              <p:nvPr/>
            </p:nvSpPr>
            <p:spPr>
              <a:xfrm>
                <a:off x="2416471" y="2109485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lnTo>
                      <a:pt x="91" y="85"/>
                    </a:lnTo>
                    <a:cubicBezTo>
                      <a:pt x="91" y="62"/>
                      <a:pt x="114" y="62"/>
                      <a:pt x="114" y="40"/>
                    </a:cubicBezTo>
                    <a:lnTo>
                      <a:pt x="91" y="17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51"/>
              <p:cNvSpPr/>
              <p:nvPr/>
            </p:nvSpPr>
            <p:spPr>
              <a:xfrm>
                <a:off x="2596482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8"/>
                    </a:cubicBezTo>
                    <a:lnTo>
                      <a:pt x="1" y="40"/>
                    </a:lnTo>
                    <a:cubicBezTo>
                      <a:pt x="11" y="52"/>
                      <a:pt x="23" y="57"/>
                      <a:pt x="31" y="57"/>
                    </a:cubicBezTo>
                    <a:cubicBezTo>
                      <a:pt x="40" y="57"/>
                      <a:pt x="46" y="52"/>
                      <a:pt x="46" y="40"/>
                    </a:cubicBez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51"/>
              <p:cNvSpPr/>
              <p:nvPr/>
            </p:nvSpPr>
            <p:spPr>
              <a:xfrm>
                <a:off x="2591782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4" y="6"/>
                      <a:pt x="24" y="17"/>
                    </a:cubicBezTo>
                    <a:lnTo>
                      <a:pt x="0" y="40"/>
                    </a:lnTo>
                    <a:cubicBezTo>
                      <a:pt x="0" y="62"/>
                      <a:pt x="24" y="62"/>
                      <a:pt x="24" y="85"/>
                    </a:cubicBezTo>
                    <a:lnTo>
                      <a:pt x="90" y="85"/>
                    </a:lnTo>
                    <a:lnTo>
                      <a:pt x="90" y="40"/>
                    </a:lnTo>
                    <a:lnTo>
                      <a:pt x="90" y="17"/>
                    </a:lnTo>
                    <a:cubicBezTo>
                      <a:pt x="80" y="6"/>
                      <a:pt x="68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51"/>
              <p:cNvSpPr/>
              <p:nvPr/>
            </p:nvSpPr>
            <p:spPr>
              <a:xfrm>
                <a:off x="2683933" y="2200614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1" y="0"/>
                    </a:moveTo>
                    <a:lnTo>
                      <a:pt x="1" y="46"/>
                    </a:lnTo>
                    <a:cubicBezTo>
                      <a:pt x="12" y="56"/>
                      <a:pt x="24" y="62"/>
                      <a:pt x="32" y="62"/>
                    </a:cubicBezTo>
                    <a:cubicBezTo>
                      <a:pt x="40" y="62"/>
                      <a:pt x="46" y="56"/>
                      <a:pt x="46" y="46"/>
                    </a:cubicBezTo>
                    <a:cubicBezTo>
                      <a:pt x="69" y="46"/>
                      <a:pt x="69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51"/>
              <p:cNvSpPr/>
              <p:nvPr/>
            </p:nvSpPr>
            <p:spPr>
              <a:xfrm>
                <a:off x="2679438" y="2196936"/>
                <a:ext cx="1879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86" extrusionOk="0">
                    <a:moveTo>
                      <a:pt x="68" y="40"/>
                    </a:moveTo>
                    <a:lnTo>
                      <a:pt x="68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4" y="7"/>
                      <a:pt x="23" y="18"/>
                    </a:cubicBezTo>
                    <a:cubicBezTo>
                      <a:pt x="1" y="40"/>
                      <a:pt x="1" y="64"/>
                      <a:pt x="23" y="85"/>
                    </a:cubicBezTo>
                    <a:lnTo>
                      <a:pt x="91" y="85"/>
                    </a:lnTo>
                    <a:lnTo>
                      <a:pt x="91" y="40"/>
                    </a:lnTo>
                    <a:lnTo>
                      <a:pt x="91" y="18"/>
                    </a:lnTo>
                    <a:cubicBezTo>
                      <a:pt x="79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51"/>
              <p:cNvSpPr/>
              <p:nvPr/>
            </p:nvSpPr>
            <p:spPr>
              <a:xfrm>
                <a:off x="2245860" y="2463377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3" y="0"/>
                    </a:moveTo>
                    <a:cubicBezTo>
                      <a:pt x="1" y="24"/>
                      <a:pt x="1" y="45"/>
                      <a:pt x="23" y="45"/>
                    </a:cubicBezTo>
                    <a:cubicBezTo>
                      <a:pt x="23" y="57"/>
                      <a:pt x="28" y="63"/>
                      <a:pt x="37" y="63"/>
                    </a:cubicBezTo>
                    <a:cubicBezTo>
                      <a:pt x="46" y="63"/>
                      <a:pt x="57" y="57"/>
                      <a:pt x="68" y="4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51"/>
              <p:cNvSpPr/>
              <p:nvPr/>
            </p:nvSpPr>
            <p:spPr>
              <a:xfrm>
                <a:off x="2245860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3" y="67"/>
                    </a:lnTo>
                    <a:lnTo>
                      <a:pt x="23" y="46"/>
                    </a:lnTo>
                    <a:lnTo>
                      <a:pt x="46" y="22"/>
                    </a:lnTo>
                    <a:close/>
                    <a:moveTo>
                      <a:pt x="46" y="1"/>
                    </a:moveTo>
                    <a:cubicBezTo>
                      <a:pt x="23" y="1"/>
                      <a:pt x="23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7"/>
                      <a:pt x="91" y="67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51"/>
              <p:cNvSpPr/>
              <p:nvPr/>
            </p:nvSpPr>
            <p:spPr>
              <a:xfrm>
                <a:off x="2333311" y="2375925"/>
                <a:ext cx="14303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24" y="0"/>
                    </a:moveTo>
                    <a:cubicBezTo>
                      <a:pt x="1" y="22"/>
                      <a:pt x="1" y="45"/>
                      <a:pt x="24" y="45"/>
                    </a:cubicBezTo>
                    <a:cubicBezTo>
                      <a:pt x="24" y="56"/>
                      <a:pt x="30" y="62"/>
                      <a:pt x="38" y="62"/>
                    </a:cubicBezTo>
                    <a:cubicBezTo>
                      <a:pt x="47" y="62"/>
                      <a:pt x="58" y="56"/>
                      <a:pt x="70" y="45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51"/>
              <p:cNvSpPr/>
              <p:nvPr/>
            </p:nvSpPr>
            <p:spPr>
              <a:xfrm>
                <a:off x="2329020" y="2372247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8"/>
                    </a:cubicBezTo>
                    <a:cubicBezTo>
                      <a:pt x="0" y="40"/>
                      <a:pt x="0" y="63"/>
                      <a:pt x="22" y="85"/>
                    </a:cubicBezTo>
                    <a:lnTo>
                      <a:pt x="91" y="85"/>
                    </a:lnTo>
                    <a:cubicBezTo>
                      <a:pt x="112" y="63"/>
                      <a:pt x="112" y="40"/>
                      <a:pt x="91" y="18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51"/>
              <p:cNvSpPr/>
              <p:nvPr/>
            </p:nvSpPr>
            <p:spPr>
              <a:xfrm>
                <a:off x="2333311" y="2463377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5"/>
                      <a:pt x="24" y="45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7" y="63"/>
                      <a:pt x="58" y="57"/>
                      <a:pt x="70" y="45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51"/>
              <p:cNvSpPr/>
              <p:nvPr/>
            </p:nvSpPr>
            <p:spPr>
              <a:xfrm>
                <a:off x="2333311" y="2458881"/>
                <a:ext cx="18798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1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46" y="67"/>
                    </a:lnTo>
                    <a:lnTo>
                      <a:pt x="24" y="67"/>
                    </a:lnTo>
                    <a:lnTo>
                      <a:pt x="24" y="46"/>
                    </a:lnTo>
                    <a:cubicBezTo>
                      <a:pt x="24" y="46"/>
                      <a:pt x="24" y="22"/>
                      <a:pt x="46" y="22"/>
                    </a:cubicBez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70" y="91"/>
                    </a:lnTo>
                    <a:cubicBezTo>
                      <a:pt x="91" y="67"/>
                      <a:pt x="91" y="22"/>
                      <a:pt x="70" y="22"/>
                    </a:cubicBezTo>
                    <a:cubicBezTo>
                      <a:pt x="70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51"/>
              <p:cNvSpPr/>
              <p:nvPr/>
            </p:nvSpPr>
            <p:spPr>
              <a:xfrm>
                <a:off x="2245860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3" y="0"/>
                    </a:moveTo>
                    <a:cubicBezTo>
                      <a:pt x="1" y="22"/>
                      <a:pt x="1" y="45"/>
                      <a:pt x="23" y="45"/>
                    </a:cubicBezTo>
                    <a:cubicBezTo>
                      <a:pt x="23" y="56"/>
                      <a:pt x="28" y="62"/>
                      <a:pt x="37" y="62"/>
                    </a:cubicBezTo>
                    <a:cubicBezTo>
                      <a:pt x="46" y="62"/>
                      <a:pt x="57" y="56"/>
                      <a:pt x="68" y="4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51"/>
              <p:cNvSpPr/>
              <p:nvPr/>
            </p:nvSpPr>
            <p:spPr>
              <a:xfrm>
                <a:off x="2241160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6" y="63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4" y="63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51"/>
              <p:cNvSpPr/>
              <p:nvPr/>
            </p:nvSpPr>
            <p:spPr>
              <a:xfrm>
                <a:off x="2421171" y="2375925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2" y="0"/>
                    </a:moveTo>
                    <a:cubicBezTo>
                      <a:pt x="1" y="22"/>
                      <a:pt x="1" y="45"/>
                      <a:pt x="22" y="45"/>
                    </a:cubicBezTo>
                    <a:cubicBezTo>
                      <a:pt x="22" y="56"/>
                      <a:pt x="28" y="62"/>
                      <a:pt x="34" y="62"/>
                    </a:cubicBezTo>
                    <a:cubicBezTo>
                      <a:pt x="40" y="62"/>
                      <a:pt x="46" y="56"/>
                      <a:pt x="46" y="45"/>
                    </a:cubicBezTo>
                    <a:cubicBezTo>
                      <a:pt x="68" y="45"/>
                      <a:pt x="68" y="22"/>
                      <a:pt x="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51"/>
              <p:cNvSpPr/>
              <p:nvPr/>
            </p:nvSpPr>
            <p:spPr>
              <a:xfrm>
                <a:off x="2416471" y="2372247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3"/>
                    </a:lnTo>
                    <a:lnTo>
                      <a:pt x="45" y="63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3"/>
                      <a:pt x="24" y="85"/>
                    </a:cubicBezTo>
                    <a:lnTo>
                      <a:pt x="91" y="85"/>
                    </a:lnTo>
                    <a:cubicBezTo>
                      <a:pt x="91" y="63"/>
                      <a:pt x="114" y="63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51"/>
              <p:cNvSpPr/>
              <p:nvPr/>
            </p:nvSpPr>
            <p:spPr>
              <a:xfrm>
                <a:off x="2333311" y="2288065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24" y="0"/>
                    </a:moveTo>
                    <a:cubicBezTo>
                      <a:pt x="1" y="24"/>
                      <a:pt x="1" y="46"/>
                      <a:pt x="24" y="46"/>
                    </a:cubicBezTo>
                    <a:cubicBezTo>
                      <a:pt x="24" y="57"/>
                      <a:pt x="30" y="63"/>
                      <a:pt x="38" y="63"/>
                    </a:cubicBezTo>
                    <a:cubicBezTo>
                      <a:pt x="47" y="63"/>
                      <a:pt x="58" y="57"/>
                      <a:pt x="70" y="46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51"/>
              <p:cNvSpPr/>
              <p:nvPr/>
            </p:nvSpPr>
            <p:spPr>
              <a:xfrm>
                <a:off x="2333311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6" y="1"/>
                    </a:moveTo>
                    <a:cubicBezTo>
                      <a:pt x="24" y="1"/>
                      <a:pt x="24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70" y="91"/>
                    </a:lnTo>
                    <a:cubicBezTo>
                      <a:pt x="91" y="68"/>
                      <a:pt x="91" y="46"/>
                      <a:pt x="70" y="22"/>
                    </a:cubicBezTo>
                    <a:cubicBezTo>
                      <a:pt x="70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51"/>
              <p:cNvSpPr/>
              <p:nvPr/>
            </p:nvSpPr>
            <p:spPr>
              <a:xfrm>
                <a:off x="2245860" y="2288065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23" y="0"/>
                    </a:moveTo>
                    <a:cubicBezTo>
                      <a:pt x="1" y="24"/>
                      <a:pt x="1" y="46"/>
                      <a:pt x="23" y="46"/>
                    </a:cubicBezTo>
                    <a:cubicBezTo>
                      <a:pt x="23" y="57"/>
                      <a:pt x="28" y="63"/>
                      <a:pt x="37" y="63"/>
                    </a:cubicBezTo>
                    <a:cubicBezTo>
                      <a:pt x="46" y="63"/>
                      <a:pt x="57" y="57"/>
                      <a:pt x="68" y="46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51"/>
              <p:cNvSpPr/>
              <p:nvPr/>
            </p:nvSpPr>
            <p:spPr>
              <a:xfrm>
                <a:off x="2245860" y="2283570"/>
                <a:ext cx="18798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46"/>
                    </a:moveTo>
                    <a:lnTo>
                      <a:pt x="46" y="68"/>
                    </a:lnTo>
                    <a:lnTo>
                      <a:pt x="23" y="68"/>
                    </a:lnTo>
                    <a:lnTo>
                      <a:pt x="23" y="46"/>
                    </a:lnTo>
                    <a:close/>
                    <a:moveTo>
                      <a:pt x="46" y="1"/>
                    </a:moveTo>
                    <a:cubicBezTo>
                      <a:pt x="23" y="1"/>
                      <a:pt x="23" y="1"/>
                      <a:pt x="1" y="22"/>
                    </a:cubicBezTo>
                    <a:lnTo>
                      <a:pt x="1" y="46"/>
                    </a:lnTo>
                    <a:lnTo>
                      <a:pt x="1" y="91"/>
                    </a:lnTo>
                    <a:lnTo>
                      <a:pt x="68" y="91"/>
                    </a:lnTo>
                    <a:cubicBezTo>
                      <a:pt x="68" y="68"/>
                      <a:pt x="91" y="68"/>
                      <a:pt x="91" y="46"/>
                    </a:cubicBezTo>
                    <a:lnTo>
                      <a:pt x="68" y="22"/>
                    </a:lnTo>
                    <a:cubicBezTo>
                      <a:pt x="68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51"/>
              <p:cNvSpPr/>
              <p:nvPr/>
            </p:nvSpPr>
            <p:spPr>
              <a:xfrm>
                <a:off x="2158204" y="2551237"/>
                <a:ext cx="14098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24" y="0"/>
                    </a:moveTo>
                    <a:cubicBezTo>
                      <a:pt x="0" y="22"/>
                      <a:pt x="0" y="22"/>
                      <a:pt x="24" y="45"/>
                    </a:cubicBezTo>
                    <a:lnTo>
                      <a:pt x="69" y="4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51"/>
              <p:cNvSpPr/>
              <p:nvPr/>
            </p:nvSpPr>
            <p:spPr>
              <a:xfrm>
                <a:off x="2158204" y="2547559"/>
                <a:ext cx="18593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1" h="85" extrusionOk="0">
                    <a:moveTo>
                      <a:pt x="45" y="18"/>
                    </a:moveTo>
                    <a:lnTo>
                      <a:pt x="45" y="40"/>
                    </a:lnTo>
                    <a:cubicBezTo>
                      <a:pt x="45" y="52"/>
                      <a:pt x="45" y="57"/>
                      <a:pt x="42" y="57"/>
                    </a:cubicBezTo>
                    <a:cubicBezTo>
                      <a:pt x="40" y="57"/>
                      <a:pt x="34" y="52"/>
                      <a:pt x="24" y="40"/>
                    </a:cubicBezTo>
                    <a:cubicBezTo>
                      <a:pt x="24" y="18"/>
                      <a:pt x="45" y="18"/>
                      <a:pt x="45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0" y="18"/>
                    </a:cubicBezTo>
                    <a:lnTo>
                      <a:pt x="0" y="40"/>
                    </a:lnTo>
                    <a:lnTo>
                      <a:pt x="0" y="63"/>
                    </a:lnTo>
                    <a:cubicBezTo>
                      <a:pt x="24" y="85"/>
                      <a:pt x="24" y="85"/>
                      <a:pt x="45" y="85"/>
                    </a:cubicBezTo>
                    <a:cubicBezTo>
                      <a:pt x="45" y="85"/>
                      <a:pt x="69" y="85"/>
                      <a:pt x="69" y="63"/>
                    </a:cubicBezTo>
                    <a:cubicBezTo>
                      <a:pt x="90" y="63"/>
                      <a:pt x="90" y="63"/>
                      <a:pt x="90" y="40"/>
                    </a:cubicBezTo>
                    <a:cubicBezTo>
                      <a:pt x="90" y="18"/>
                      <a:pt x="90" y="18"/>
                      <a:pt x="69" y="18"/>
                    </a:cubicBezTo>
                    <a:cubicBezTo>
                      <a:pt x="57" y="6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51"/>
              <p:cNvSpPr/>
              <p:nvPr/>
            </p:nvSpPr>
            <p:spPr>
              <a:xfrm>
                <a:off x="2245860" y="2551237"/>
                <a:ext cx="13894" cy="93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46" extrusionOk="0">
                    <a:moveTo>
                      <a:pt x="23" y="0"/>
                    </a:moveTo>
                    <a:cubicBezTo>
                      <a:pt x="1" y="22"/>
                      <a:pt x="1" y="22"/>
                      <a:pt x="23" y="45"/>
                    </a:cubicBezTo>
                    <a:lnTo>
                      <a:pt x="68" y="4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51"/>
              <p:cNvSpPr/>
              <p:nvPr/>
            </p:nvSpPr>
            <p:spPr>
              <a:xfrm>
                <a:off x="2245860" y="2547559"/>
                <a:ext cx="18798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6" y="18"/>
                    </a:moveTo>
                    <a:lnTo>
                      <a:pt x="46" y="40"/>
                    </a:lnTo>
                    <a:cubicBezTo>
                      <a:pt x="46" y="52"/>
                      <a:pt x="40" y="57"/>
                      <a:pt x="34" y="57"/>
                    </a:cubicBezTo>
                    <a:cubicBezTo>
                      <a:pt x="28" y="57"/>
                      <a:pt x="23" y="52"/>
                      <a:pt x="23" y="40"/>
                    </a:cubicBezTo>
                    <a:cubicBezTo>
                      <a:pt x="23" y="18"/>
                      <a:pt x="46" y="18"/>
                      <a:pt x="46" y="18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6"/>
                      <a:pt x="1" y="18"/>
                    </a:cubicBezTo>
                    <a:lnTo>
                      <a:pt x="1" y="40"/>
                    </a:lnTo>
                    <a:lnTo>
                      <a:pt x="1" y="63"/>
                    </a:lnTo>
                    <a:cubicBezTo>
                      <a:pt x="23" y="85"/>
                      <a:pt x="23" y="85"/>
                      <a:pt x="46" y="85"/>
                    </a:cubicBezTo>
                    <a:cubicBezTo>
                      <a:pt x="46" y="85"/>
                      <a:pt x="68" y="85"/>
                      <a:pt x="68" y="63"/>
                    </a:cubicBezTo>
                    <a:cubicBezTo>
                      <a:pt x="68" y="63"/>
                      <a:pt x="91" y="63"/>
                      <a:pt x="91" y="40"/>
                    </a:cubicBezTo>
                    <a:cubicBezTo>
                      <a:pt x="91" y="18"/>
                      <a:pt x="68" y="18"/>
                      <a:pt x="68" y="18"/>
                    </a:cubicBezTo>
                    <a:cubicBezTo>
                      <a:pt x="57" y="6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51"/>
              <p:cNvSpPr/>
              <p:nvPr/>
            </p:nvSpPr>
            <p:spPr>
              <a:xfrm>
                <a:off x="2158204" y="2463377"/>
                <a:ext cx="14098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9" h="64" extrusionOk="0">
                    <a:moveTo>
                      <a:pt x="24" y="0"/>
                    </a:moveTo>
                    <a:cubicBezTo>
                      <a:pt x="0" y="24"/>
                      <a:pt x="0" y="45"/>
                      <a:pt x="24" y="45"/>
                    </a:cubicBezTo>
                    <a:cubicBezTo>
                      <a:pt x="24" y="57"/>
                      <a:pt x="29" y="63"/>
                      <a:pt x="37" y="63"/>
                    </a:cubicBezTo>
                    <a:cubicBezTo>
                      <a:pt x="46" y="63"/>
                      <a:pt x="57" y="57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51"/>
              <p:cNvSpPr/>
              <p:nvPr/>
            </p:nvSpPr>
            <p:spPr>
              <a:xfrm>
                <a:off x="2158204" y="2458881"/>
                <a:ext cx="18593" cy="18594"/>
              </a:xfrm>
              <a:custGeom>
                <a:avLst/>
                <a:gdLst/>
                <a:ahLst/>
                <a:cxnLst/>
                <a:rect l="l" t="t" r="r" b="b"/>
                <a:pathLst>
                  <a:path w="91" h="91" extrusionOk="0">
                    <a:moveTo>
                      <a:pt x="45" y="22"/>
                    </a:moveTo>
                    <a:lnTo>
                      <a:pt x="45" y="46"/>
                    </a:lnTo>
                    <a:lnTo>
                      <a:pt x="45" y="67"/>
                    </a:lnTo>
                    <a:lnTo>
                      <a:pt x="24" y="67"/>
                    </a:lnTo>
                    <a:lnTo>
                      <a:pt x="24" y="46"/>
                    </a:lnTo>
                    <a:lnTo>
                      <a:pt x="45" y="22"/>
                    </a:lnTo>
                    <a:close/>
                    <a:moveTo>
                      <a:pt x="45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0" y="67"/>
                      <a:pt x="90" y="67"/>
                      <a:pt x="90" y="46"/>
                    </a:cubicBezTo>
                    <a:cubicBezTo>
                      <a:pt x="90" y="46"/>
                      <a:pt x="90" y="22"/>
                      <a:pt x="69" y="22"/>
                    </a:cubicBezTo>
                    <a:cubicBezTo>
                      <a:pt x="69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51"/>
              <p:cNvSpPr/>
              <p:nvPr/>
            </p:nvSpPr>
            <p:spPr>
              <a:xfrm>
                <a:off x="2477579" y="1845110"/>
                <a:ext cx="1257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1" y="1"/>
                    </a:moveTo>
                    <a:cubicBezTo>
                      <a:pt x="23" y="1"/>
                      <a:pt x="11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7" y="40"/>
                      <a:pt x="67" y="18"/>
                      <a:pt x="46" y="18"/>
                    </a:cubicBezTo>
                    <a:cubicBezTo>
                      <a:pt x="46" y="7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51"/>
              <p:cNvSpPr/>
              <p:nvPr/>
            </p:nvSpPr>
            <p:spPr>
              <a:xfrm>
                <a:off x="2473327" y="1844001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24"/>
                    </a:moveTo>
                    <a:lnTo>
                      <a:pt x="69" y="46"/>
                    </a:lnTo>
                    <a:cubicBezTo>
                      <a:pt x="69" y="58"/>
                      <a:pt x="63" y="64"/>
                      <a:pt x="57" y="64"/>
                    </a:cubicBezTo>
                    <a:cubicBezTo>
                      <a:pt x="51" y="64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4" y="1"/>
                    </a:moveTo>
                    <a:cubicBezTo>
                      <a:pt x="24" y="24"/>
                      <a:pt x="0" y="24"/>
                      <a:pt x="0" y="46"/>
                    </a:cubicBezTo>
                    <a:lnTo>
                      <a:pt x="24" y="70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70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51"/>
              <p:cNvSpPr/>
              <p:nvPr/>
            </p:nvSpPr>
            <p:spPr>
              <a:xfrm>
                <a:off x="2556711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51"/>
              <p:cNvSpPr/>
              <p:nvPr/>
            </p:nvSpPr>
            <p:spPr>
              <a:xfrm>
                <a:off x="2552643" y="1844001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8" y="24"/>
                    </a:moveTo>
                    <a:lnTo>
                      <a:pt x="68" y="46"/>
                    </a:lnTo>
                    <a:cubicBezTo>
                      <a:pt x="57" y="58"/>
                      <a:pt x="51" y="64"/>
                      <a:pt x="49" y="64"/>
                    </a:cubicBezTo>
                    <a:cubicBezTo>
                      <a:pt x="46" y="64"/>
                      <a:pt x="46" y="58"/>
                      <a:pt x="46" y="46"/>
                    </a:cubicBezTo>
                    <a:lnTo>
                      <a:pt x="46" y="24"/>
                    </a:lnTo>
                    <a:close/>
                    <a:moveTo>
                      <a:pt x="23" y="1"/>
                    </a:moveTo>
                    <a:cubicBezTo>
                      <a:pt x="1" y="24"/>
                      <a:pt x="1" y="46"/>
                      <a:pt x="23" y="70"/>
                    </a:cubicBezTo>
                    <a:cubicBezTo>
                      <a:pt x="23" y="91"/>
                      <a:pt x="46" y="91"/>
                      <a:pt x="46" y="91"/>
                    </a:cubicBezTo>
                    <a:cubicBezTo>
                      <a:pt x="68" y="91"/>
                      <a:pt x="68" y="91"/>
                      <a:pt x="91" y="70"/>
                    </a:cubicBezTo>
                    <a:lnTo>
                      <a:pt x="91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51"/>
              <p:cNvSpPr/>
              <p:nvPr/>
            </p:nvSpPr>
            <p:spPr>
              <a:xfrm>
                <a:off x="2398078" y="1924612"/>
                <a:ext cx="1294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" extrusionOk="0">
                    <a:moveTo>
                      <a:pt x="32" y="0"/>
                    </a:moveTo>
                    <a:cubicBezTo>
                      <a:pt x="24" y="0"/>
                      <a:pt x="12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9" y="40"/>
                      <a:pt x="69" y="16"/>
                      <a:pt x="46" y="16"/>
                    </a:cubicBezTo>
                    <a:cubicBezTo>
                      <a:pt x="46" y="6"/>
                      <a:pt x="40" y="0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51"/>
              <p:cNvSpPr/>
              <p:nvPr/>
            </p:nvSpPr>
            <p:spPr>
              <a:xfrm>
                <a:off x="2394195" y="1923503"/>
                <a:ext cx="20892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22"/>
                    </a:moveTo>
                    <a:lnTo>
                      <a:pt x="67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2" y="1"/>
                    </a:moveTo>
                    <a:cubicBezTo>
                      <a:pt x="22" y="22"/>
                      <a:pt x="0" y="22"/>
                      <a:pt x="0" y="46"/>
                    </a:cubicBezTo>
                    <a:lnTo>
                      <a:pt x="22" y="68"/>
                    </a:ln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68"/>
                    </a:cubicBezTo>
                    <a:cubicBezTo>
                      <a:pt x="112" y="46"/>
                      <a:pt x="112" y="22"/>
                      <a:pt x="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51"/>
              <p:cNvSpPr/>
              <p:nvPr/>
            </p:nvSpPr>
            <p:spPr>
              <a:xfrm>
                <a:off x="2508622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3"/>
                    </a:lnTo>
                    <a:lnTo>
                      <a:pt x="46" y="63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51"/>
              <p:cNvSpPr/>
              <p:nvPr/>
            </p:nvSpPr>
            <p:spPr>
              <a:xfrm>
                <a:off x="2504331" y="1934174"/>
                <a:ext cx="2308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3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45" y="107"/>
                    </a:lnTo>
                    <a:cubicBezTo>
                      <a:pt x="67" y="107"/>
                      <a:pt x="67" y="85"/>
                      <a:pt x="90" y="85"/>
                    </a:cubicBezTo>
                    <a:cubicBezTo>
                      <a:pt x="112" y="62"/>
                      <a:pt x="112" y="40"/>
                      <a:pt x="90" y="17"/>
                    </a:cubicBezTo>
                    <a:cubicBezTo>
                      <a:pt x="79" y="6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51"/>
              <p:cNvSpPr/>
              <p:nvPr/>
            </p:nvSpPr>
            <p:spPr>
              <a:xfrm>
                <a:off x="2318946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4" y="0"/>
                    </a:moveTo>
                    <a:cubicBezTo>
                      <a:pt x="28" y="0"/>
                      <a:pt x="22" y="6"/>
                      <a:pt x="22" y="16"/>
                    </a:cubicBezTo>
                    <a:cubicBezTo>
                      <a:pt x="1" y="16"/>
                      <a:pt x="1" y="40"/>
                      <a:pt x="22" y="62"/>
                    </a:cubicBezTo>
                    <a:lnTo>
                      <a:pt x="46" y="62"/>
                    </a:lnTo>
                    <a:cubicBezTo>
                      <a:pt x="68" y="40"/>
                      <a:pt x="68" y="16"/>
                      <a:pt x="46" y="16"/>
                    </a:cubicBezTo>
                    <a:cubicBezTo>
                      <a:pt x="46" y="6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51"/>
              <p:cNvSpPr/>
              <p:nvPr/>
            </p:nvSpPr>
            <p:spPr>
              <a:xfrm>
                <a:off x="2318946" y="1923503"/>
                <a:ext cx="17009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46" y="22"/>
                    </a:moveTo>
                    <a:lnTo>
                      <a:pt x="46" y="46"/>
                    </a:lnTo>
                    <a:lnTo>
                      <a:pt x="22" y="46"/>
                    </a:lnTo>
                    <a:lnTo>
                      <a:pt x="22" y="22"/>
                    </a:lnTo>
                    <a:close/>
                    <a:moveTo>
                      <a:pt x="1" y="1"/>
                    </a:moveTo>
                    <a:lnTo>
                      <a:pt x="1" y="46"/>
                    </a:lnTo>
                    <a:lnTo>
                      <a:pt x="1" y="68"/>
                    </a:lnTo>
                    <a:cubicBezTo>
                      <a:pt x="1" y="91"/>
                      <a:pt x="22" y="91"/>
                      <a:pt x="46" y="91"/>
                    </a:cubicBezTo>
                    <a:cubicBezTo>
                      <a:pt x="46" y="91"/>
                      <a:pt x="68" y="91"/>
                      <a:pt x="68" y="68"/>
                    </a:cubicBezTo>
                    <a:lnTo>
                      <a:pt x="91" y="46"/>
                    </a:lnTo>
                    <a:cubicBezTo>
                      <a:pt x="91" y="22"/>
                      <a:pt x="68" y="22"/>
                      <a:pt x="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51"/>
              <p:cNvSpPr/>
              <p:nvPr/>
            </p:nvSpPr>
            <p:spPr>
              <a:xfrm>
                <a:off x="2477579" y="1924612"/>
                <a:ext cx="12572" cy="1146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31" y="0"/>
                    </a:moveTo>
                    <a:cubicBezTo>
                      <a:pt x="23" y="0"/>
                      <a:pt x="11" y="6"/>
                      <a:pt x="1" y="16"/>
                    </a:cubicBezTo>
                    <a:lnTo>
                      <a:pt x="1" y="62"/>
                    </a:lnTo>
                    <a:lnTo>
                      <a:pt x="46" y="62"/>
                    </a:lnTo>
                    <a:cubicBezTo>
                      <a:pt x="67" y="40"/>
                      <a:pt x="67" y="16"/>
                      <a:pt x="46" y="16"/>
                    </a:cubicBezTo>
                    <a:cubicBezTo>
                      <a:pt x="46" y="6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51"/>
              <p:cNvSpPr/>
              <p:nvPr/>
            </p:nvSpPr>
            <p:spPr>
              <a:xfrm>
                <a:off x="2473327" y="1923503"/>
                <a:ext cx="16825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69" y="22"/>
                    </a:moveTo>
                    <a:lnTo>
                      <a:pt x="69" y="46"/>
                    </a:lnTo>
                    <a:lnTo>
                      <a:pt x="45" y="46"/>
                    </a:lnTo>
                    <a:lnTo>
                      <a:pt x="45" y="22"/>
                    </a:lnTo>
                    <a:close/>
                    <a:moveTo>
                      <a:pt x="24" y="1"/>
                    </a:moveTo>
                    <a:cubicBezTo>
                      <a:pt x="24" y="22"/>
                      <a:pt x="0" y="22"/>
                      <a:pt x="0" y="46"/>
                    </a:cubicBezTo>
                    <a:lnTo>
                      <a:pt x="24" y="68"/>
                    </a:lnTo>
                    <a:cubicBezTo>
                      <a:pt x="24" y="91"/>
                      <a:pt x="45" y="91"/>
                      <a:pt x="45" y="91"/>
                    </a:cubicBezTo>
                    <a:cubicBezTo>
                      <a:pt x="69" y="91"/>
                      <a:pt x="69" y="91"/>
                      <a:pt x="90" y="68"/>
                    </a:cubicBezTo>
                    <a:lnTo>
                      <a:pt x="90" y="46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51"/>
              <p:cNvSpPr/>
              <p:nvPr/>
            </p:nvSpPr>
            <p:spPr>
              <a:xfrm>
                <a:off x="2398078" y="1845110"/>
                <a:ext cx="12942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2" y="1"/>
                    </a:moveTo>
                    <a:cubicBezTo>
                      <a:pt x="24" y="1"/>
                      <a:pt x="12" y="7"/>
                      <a:pt x="1" y="18"/>
                    </a:cubicBezTo>
                    <a:lnTo>
                      <a:pt x="1" y="64"/>
                    </a:lnTo>
                    <a:lnTo>
                      <a:pt x="46" y="64"/>
                    </a:lnTo>
                    <a:cubicBezTo>
                      <a:pt x="69" y="40"/>
                      <a:pt x="69" y="18"/>
                      <a:pt x="46" y="18"/>
                    </a:cubicBezTo>
                    <a:cubicBezTo>
                      <a:pt x="46" y="7"/>
                      <a:pt x="40" y="1"/>
                      <a:pt x="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51"/>
              <p:cNvSpPr/>
              <p:nvPr/>
            </p:nvSpPr>
            <p:spPr>
              <a:xfrm>
                <a:off x="2394195" y="1844001"/>
                <a:ext cx="20892" cy="1701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2" extrusionOk="0">
                    <a:moveTo>
                      <a:pt x="67" y="24"/>
                    </a:moveTo>
                    <a:lnTo>
                      <a:pt x="67" y="46"/>
                    </a:lnTo>
                    <a:cubicBezTo>
                      <a:pt x="67" y="58"/>
                      <a:pt x="61" y="64"/>
                      <a:pt x="56" y="64"/>
                    </a:cubicBezTo>
                    <a:cubicBezTo>
                      <a:pt x="51" y="64"/>
                      <a:pt x="45" y="58"/>
                      <a:pt x="45" y="46"/>
                    </a:cubicBezTo>
                    <a:lnTo>
                      <a:pt x="45" y="24"/>
                    </a:lnTo>
                    <a:close/>
                    <a:moveTo>
                      <a:pt x="22" y="1"/>
                    </a:moveTo>
                    <a:cubicBezTo>
                      <a:pt x="0" y="24"/>
                      <a:pt x="0" y="46"/>
                      <a:pt x="22" y="70"/>
                    </a:cubicBezTo>
                    <a:cubicBezTo>
                      <a:pt x="22" y="91"/>
                      <a:pt x="45" y="91"/>
                      <a:pt x="45" y="91"/>
                    </a:cubicBezTo>
                    <a:cubicBezTo>
                      <a:pt x="67" y="91"/>
                      <a:pt x="67" y="91"/>
                      <a:pt x="90" y="70"/>
                    </a:cubicBezTo>
                    <a:cubicBezTo>
                      <a:pt x="112" y="46"/>
                      <a:pt x="112" y="24"/>
                      <a:pt x="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51"/>
              <p:cNvSpPr/>
              <p:nvPr/>
            </p:nvSpPr>
            <p:spPr>
              <a:xfrm>
                <a:off x="2245860" y="2113980"/>
                <a:ext cx="13894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" extrusionOk="0">
                    <a:moveTo>
                      <a:pt x="37" y="0"/>
                    </a:moveTo>
                    <a:cubicBezTo>
                      <a:pt x="28" y="0"/>
                      <a:pt x="23" y="6"/>
                      <a:pt x="23" y="18"/>
                    </a:cubicBezTo>
                    <a:cubicBezTo>
                      <a:pt x="1" y="18"/>
                      <a:pt x="1" y="40"/>
                      <a:pt x="23" y="40"/>
                    </a:cubicBezTo>
                    <a:cubicBezTo>
                      <a:pt x="23" y="52"/>
                      <a:pt x="28" y="57"/>
                      <a:pt x="37" y="57"/>
                    </a:cubicBezTo>
                    <a:cubicBezTo>
                      <a:pt x="46" y="57"/>
                      <a:pt x="57" y="52"/>
                      <a:pt x="68" y="40"/>
                    </a:cubicBezTo>
                    <a:lnTo>
                      <a:pt x="68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51"/>
              <p:cNvSpPr/>
              <p:nvPr/>
            </p:nvSpPr>
            <p:spPr>
              <a:xfrm>
                <a:off x="2241160" y="2109485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6" y="62"/>
                    </a:lnTo>
                    <a:lnTo>
                      <a:pt x="46" y="40"/>
                    </a:lnTo>
                    <a:close/>
                    <a:moveTo>
                      <a:pt x="57" y="0"/>
                    </a:moveTo>
                    <a:cubicBezTo>
                      <a:pt x="46" y="0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lnTo>
                      <a:pt x="91" y="85"/>
                    </a:lnTo>
                    <a:cubicBezTo>
                      <a:pt x="91" y="62"/>
                      <a:pt x="114" y="62"/>
                      <a:pt x="114" y="40"/>
                    </a:cubicBezTo>
                    <a:lnTo>
                      <a:pt x="91" y="17"/>
                    </a:lnTo>
                    <a:cubicBezTo>
                      <a:pt x="80" y="6"/>
                      <a:pt x="6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51"/>
              <p:cNvSpPr/>
              <p:nvPr/>
            </p:nvSpPr>
            <p:spPr>
              <a:xfrm>
                <a:off x="2333311" y="2026529"/>
                <a:ext cx="14303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6" extrusionOk="0">
                    <a:moveTo>
                      <a:pt x="38" y="0"/>
                    </a:moveTo>
                    <a:cubicBezTo>
                      <a:pt x="30" y="0"/>
                      <a:pt x="24" y="5"/>
                      <a:pt x="24" y="16"/>
                    </a:cubicBezTo>
                    <a:cubicBezTo>
                      <a:pt x="1" y="16"/>
                      <a:pt x="1" y="40"/>
                      <a:pt x="24" y="40"/>
                    </a:cubicBezTo>
                    <a:cubicBezTo>
                      <a:pt x="24" y="51"/>
                      <a:pt x="30" y="56"/>
                      <a:pt x="38" y="56"/>
                    </a:cubicBezTo>
                    <a:cubicBezTo>
                      <a:pt x="47" y="56"/>
                      <a:pt x="58" y="51"/>
                      <a:pt x="70" y="40"/>
                    </a:cubicBezTo>
                    <a:lnTo>
                      <a:pt x="70" y="16"/>
                    </a:lnTo>
                    <a:cubicBezTo>
                      <a:pt x="58" y="5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51"/>
              <p:cNvSpPr/>
              <p:nvPr/>
            </p:nvSpPr>
            <p:spPr>
              <a:xfrm>
                <a:off x="2329020" y="2021625"/>
                <a:ext cx="23088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7" y="40"/>
                    </a:moveTo>
                    <a:lnTo>
                      <a:pt x="67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7"/>
                      <a:pt x="22" y="19"/>
                    </a:cubicBezTo>
                    <a:cubicBezTo>
                      <a:pt x="0" y="40"/>
                      <a:pt x="0" y="64"/>
                      <a:pt x="22" y="85"/>
                    </a:cubicBezTo>
                    <a:cubicBezTo>
                      <a:pt x="45" y="85"/>
                      <a:pt x="45" y="109"/>
                      <a:pt x="67" y="109"/>
                    </a:cubicBezTo>
                    <a:lnTo>
                      <a:pt x="91" y="85"/>
                    </a:lnTo>
                    <a:cubicBezTo>
                      <a:pt x="112" y="64"/>
                      <a:pt x="112" y="40"/>
                      <a:pt x="91" y="19"/>
                    </a:cubicBezTo>
                    <a:cubicBezTo>
                      <a:pt x="79" y="7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51"/>
              <p:cNvSpPr/>
              <p:nvPr/>
            </p:nvSpPr>
            <p:spPr>
              <a:xfrm>
                <a:off x="2333311" y="2113980"/>
                <a:ext cx="14303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38" y="0"/>
                    </a:moveTo>
                    <a:cubicBezTo>
                      <a:pt x="30" y="0"/>
                      <a:pt x="24" y="6"/>
                      <a:pt x="24" y="18"/>
                    </a:cubicBezTo>
                    <a:cubicBezTo>
                      <a:pt x="1" y="18"/>
                      <a:pt x="1" y="40"/>
                      <a:pt x="24" y="40"/>
                    </a:cubicBezTo>
                    <a:cubicBezTo>
                      <a:pt x="24" y="52"/>
                      <a:pt x="30" y="57"/>
                      <a:pt x="38" y="57"/>
                    </a:cubicBezTo>
                    <a:cubicBezTo>
                      <a:pt x="47" y="57"/>
                      <a:pt x="58" y="52"/>
                      <a:pt x="70" y="40"/>
                    </a:cubicBezTo>
                    <a:lnTo>
                      <a:pt x="70" y="18"/>
                    </a:lnTo>
                    <a:cubicBezTo>
                      <a:pt x="58" y="6"/>
                      <a:pt x="47" y="0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51"/>
              <p:cNvSpPr/>
              <p:nvPr/>
            </p:nvSpPr>
            <p:spPr>
              <a:xfrm>
                <a:off x="2329020" y="2109485"/>
                <a:ext cx="23088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6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0"/>
                    </a:moveTo>
                    <a:cubicBezTo>
                      <a:pt x="45" y="0"/>
                      <a:pt x="34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lnTo>
                      <a:pt x="91" y="85"/>
                    </a:lnTo>
                    <a:cubicBezTo>
                      <a:pt x="112" y="62"/>
                      <a:pt x="112" y="40"/>
                      <a:pt x="91" y="17"/>
                    </a:cubicBezTo>
                    <a:cubicBezTo>
                      <a:pt x="79" y="6"/>
                      <a:pt x="68" y="0"/>
                      <a:pt x="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51"/>
              <p:cNvSpPr/>
              <p:nvPr/>
            </p:nvSpPr>
            <p:spPr>
              <a:xfrm>
                <a:off x="2245860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7" y="0"/>
                    </a:moveTo>
                    <a:cubicBezTo>
                      <a:pt x="28" y="0"/>
                      <a:pt x="23" y="5"/>
                      <a:pt x="23" y="16"/>
                    </a:cubicBezTo>
                    <a:cubicBezTo>
                      <a:pt x="1" y="16"/>
                      <a:pt x="1" y="40"/>
                      <a:pt x="23" y="40"/>
                    </a:cubicBezTo>
                    <a:cubicBezTo>
                      <a:pt x="23" y="51"/>
                      <a:pt x="28" y="56"/>
                      <a:pt x="37" y="56"/>
                    </a:cubicBezTo>
                    <a:cubicBezTo>
                      <a:pt x="46" y="56"/>
                      <a:pt x="57" y="51"/>
                      <a:pt x="68" y="40"/>
                    </a:cubicBezTo>
                    <a:lnTo>
                      <a:pt x="68" y="16"/>
                    </a:lnTo>
                    <a:cubicBezTo>
                      <a:pt x="57" y="5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51"/>
              <p:cNvSpPr/>
              <p:nvPr/>
            </p:nvSpPr>
            <p:spPr>
              <a:xfrm>
                <a:off x="2241160" y="2021625"/>
                <a:ext cx="23497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9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9"/>
                    </a:cubicBezTo>
                    <a:cubicBezTo>
                      <a:pt x="0" y="40"/>
                      <a:pt x="0" y="64"/>
                      <a:pt x="24" y="85"/>
                    </a:cubicBezTo>
                    <a:cubicBezTo>
                      <a:pt x="46" y="85"/>
                      <a:pt x="46" y="109"/>
                      <a:pt x="69" y="109"/>
                    </a:cubicBezTo>
                    <a:lnTo>
                      <a:pt x="91" y="85"/>
                    </a:lnTo>
                    <a:lnTo>
                      <a:pt x="114" y="64"/>
                    </a:lnTo>
                    <a:cubicBezTo>
                      <a:pt x="114" y="40"/>
                      <a:pt x="91" y="40"/>
                      <a:pt x="91" y="19"/>
                    </a:cubicBez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51"/>
              <p:cNvSpPr/>
              <p:nvPr/>
            </p:nvSpPr>
            <p:spPr>
              <a:xfrm>
                <a:off x="2421171" y="2026529"/>
                <a:ext cx="13894" cy="11442"/>
              </a:xfrm>
              <a:custGeom>
                <a:avLst/>
                <a:gdLst/>
                <a:ahLst/>
                <a:cxnLst/>
                <a:rect l="l" t="t" r="r" b="b"/>
                <a:pathLst>
                  <a:path w="68" h="56" extrusionOk="0">
                    <a:moveTo>
                      <a:pt x="34" y="0"/>
                    </a:moveTo>
                    <a:cubicBezTo>
                      <a:pt x="28" y="0"/>
                      <a:pt x="22" y="5"/>
                      <a:pt x="22" y="16"/>
                    </a:cubicBezTo>
                    <a:cubicBezTo>
                      <a:pt x="1" y="16"/>
                      <a:pt x="1" y="40"/>
                      <a:pt x="22" y="40"/>
                    </a:cubicBezTo>
                    <a:cubicBezTo>
                      <a:pt x="22" y="51"/>
                      <a:pt x="28" y="56"/>
                      <a:pt x="34" y="56"/>
                    </a:cubicBezTo>
                    <a:cubicBezTo>
                      <a:pt x="40" y="56"/>
                      <a:pt x="46" y="51"/>
                      <a:pt x="46" y="40"/>
                    </a:cubicBezTo>
                    <a:cubicBezTo>
                      <a:pt x="68" y="40"/>
                      <a:pt x="68" y="16"/>
                      <a:pt x="46" y="16"/>
                    </a:cubicBezTo>
                    <a:cubicBezTo>
                      <a:pt x="46" y="5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51"/>
              <p:cNvSpPr/>
              <p:nvPr/>
            </p:nvSpPr>
            <p:spPr>
              <a:xfrm>
                <a:off x="2416471" y="2021625"/>
                <a:ext cx="23497" cy="2227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9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5" y="64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9"/>
                    </a:cubicBezTo>
                    <a:cubicBezTo>
                      <a:pt x="0" y="40"/>
                      <a:pt x="0" y="64"/>
                      <a:pt x="24" y="85"/>
                    </a:cubicBezTo>
                    <a:cubicBezTo>
                      <a:pt x="24" y="85"/>
                      <a:pt x="45" y="109"/>
                      <a:pt x="69" y="109"/>
                    </a:cubicBezTo>
                    <a:lnTo>
                      <a:pt x="91" y="85"/>
                    </a:lnTo>
                    <a:lnTo>
                      <a:pt x="114" y="64"/>
                    </a:lnTo>
                    <a:cubicBezTo>
                      <a:pt x="114" y="40"/>
                      <a:pt x="91" y="40"/>
                      <a:pt x="91" y="19"/>
                    </a:cubicBezTo>
                    <a:cubicBezTo>
                      <a:pt x="80" y="7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51"/>
              <p:cNvSpPr/>
              <p:nvPr/>
            </p:nvSpPr>
            <p:spPr>
              <a:xfrm>
                <a:off x="2333311" y="1938669"/>
                <a:ext cx="14303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4" extrusionOk="0">
                    <a:moveTo>
                      <a:pt x="38" y="1"/>
                    </a:moveTo>
                    <a:cubicBezTo>
                      <a:pt x="30" y="1"/>
                      <a:pt x="24" y="7"/>
                      <a:pt x="24" y="18"/>
                    </a:cubicBezTo>
                    <a:cubicBezTo>
                      <a:pt x="1" y="18"/>
                      <a:pt x="1" y="40"/>
                      <a:pt x="24" y="63"/>
                    </a:cubicBezTo>
                    <a:lnTo>
                      <a:pt x="70" y="63"/>
                    </a:lnTo>
                    <a:lnTo>
                      <a:pt x="70" y="18"/>
                    </a:lnTo>
                    <a:cubicBezTo>
                      <a:pt x="58" y="7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51"/>
              <p:cNvSpPr/>
              <p:nvPr/>
            </p:nvSpPr>
            <p:spPr>
              <a:xfrm>
                <a:off x="2329020" y="1934174"/>
                <a:ext cx="23088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67" y="40"/>
                    </a:moveTo>
                    <a:lnTo>
                      <a:pt x="67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6" y="1"/>
                    </a:moveTo>
                    <a:cubicBezTo>
                      <a:pt x="45" y="1"/>
                      <a:pt x="34" y="6"/>
                      <a:pt x="22" y="17"/>
                    </a:cubicBezTo>
                    <a:cubicBezTo>
                      <a:pt x="0" y="40"/>
                      <a:pt x="0" y="62"/>
                      <a:pt x="22" y="85"/>
                    </a:cubicBezTo>
                    <a:cubicBezTo>
                      <a:pt x="45" y="85"/>
                      <a:pt x="45" y="107"/>
                      <a:pt x="67" y="107"/>
                    </a:cubicBezTo>
                    <a:lnTo>
                      <a:pt x="91" y="85"/>
                    </a:lnTo>
                    <a:cubicBezTo>
                      <a:pt x="112" y="62"/>
                      <a:pt x="112" y="40"/>
                      <a:pt x="91" y="17"/>
                    </a:cubicBezTo>
                    <a:cubicBezTo>
                      <a:pt x="79" y="6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51"/>
              <p:cNvSpPr/>
              <p:nvPr/>
            </p:nvSpPr>
            <p:spPr>
              <a:xfrm>
                <a:off x="2421171" y="1938669"/>
                <a:ext cx="13894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4" extrusionOk="0">
                    <a:moveTo>
                      <a:pt x="34" y="1"/>
                    </a:moveTo>
                    <a:cubicBezTo>
                      <a:pt x="28" y="1"/>
                      <a:pt x="22" y="7"/>
                      <a:pt x="22" y="18"/>
                    </a:cubicBezTo>
                    <a:cubicBezTo>
                      <a:pt x="1" y="18"/>
                      <a:pt x="1" y="40"/>
                      <a:pt x="22" y="63"/>
                    </a:cubicBezTo>
                    <a:lnTo>
                      <a:pt x="46" y="63"/>
                    </a:lnTo>
                    <a:cubicBezTo>
                      <a:pt x="68" y="40"/>
                      <a:pt x="68" y="18"/>
                      <a:pt x="46" y="18"/>
                    </a:cubicBezTo>
                    <a:cubicBezTo>
                      <a:pt x="46" y="7"/>
                      <a:pt x="40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51"/>
              <p:cNvSpPr/>
              <p:nvPr/>
            </p:nvSpPr>
            <p:spPr>
              <a:xfrm>
                <a:off x="2416471" y="1934174"/>
                <a:ext cx="23497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8" extrusionOk="0">
                    <a:moveTo>
                      <a:pt x="69" y="40"/>
                    </a:moveTo>
                    <a:lnTo>
                      <a:pt x="69" y="62"/>
                    </a:lnTo>
                    <a:lnTo>
                      <a:pt x="45" y="62"/>
                    </a:lnTo>
                    <a:lnTo>
                      <a:pt x="45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6"/>
                      <a:pt x="24" y="17"/>
                    </a:cubicBezTo>
                    <a:cubicBezTo>
                      <a:pt x="0" y="40"/>
                      <a:pt x="0" y="62"/>
                      <a:pt x="24" y="85"/>
                    </a:cubicBezTo>
                    <a:cubicBezTo>
                      <a:pt x="24" y="85"/>
                      <a:pt x="45" y="107"/>
                      <a:pt x="69" y="107"/>
                    </a:cubicBezTo>
                    <a:lnTo>
                      <a:pt x="91" y="85"/>
                    </a:lnTo>
                    <a:lnTo>
                      <a:pt x="114" y="62"/>
                    </a:lnTo>
                    <a:cubicBezTo>
                      <a:pt x="114" y="40"/>
                      <a:pt x="91" y="40"/>
                      <a:pt x="91" y="17"/>
                    </a:cubicBezTo>
                    <a:cubicBezTo>
                      <a:pt x="80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51"/>
              <p:cNvSpPr/>
              <p:nvPr/>
            </p:nvSpPr>
            <p:spPr>
              <a:xfrm>
                <a:off x="2158204" y="2200614"/>
                <a:ext cx="14098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2" extrusionOk="0">
                    <a:moveTo>
                      <a:pt x="24" y="0"/>
                    </a:moveTo>
                    <a:cubicBezTo>
                      <a:pt x="0" y="22"/>
                      <a:pt x="0" y="46"/>
                      <a:pt x="24" y="46"/>
                    </a:cubicBezTo>
                    <a:cubicBezTo>
                      <a:pt x="24" y="56"/>
                      <a:pt x="29" y="62"/>
                      <a:pt x="37" y="62"/>
                    </a:cubicBezTo>
                    <a:cubicBezTo>
                      <a:pt x="46" y="62"/>
                      <a:pt x="57" y="56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51"/>
              <p:cNvSpPr/>
              <p:nvPr/>
            </p:nvSpPr>
            <p:spPr>
              <a:xfrm>
                <a:off x="2158204" y="2196936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5" y="40"/>
                    </a:moveTo>
                    <a:cubicBezTo>
                      <a:pt x="69" y="40"/>
                      <a:pt x="69" y="64"/>
                      <a:pt x="45" y="64"/>
                    </a:cubicBezTo>
                    <a:lnTo>
                      <a:pt x="24" y="64"/>
                    </a:lnTo>
                    <a:lnTo>
                      <a:pt x="24" y="40"/>
                    </a:lnTo>
                    <a:close/>
                    <a:moveTo>
                      <a:pt x="34" y="1"/>
                    </a:moveTo>
                    <a:cubicBezTo>
                      <a:pt x="23" y="1"/>
                      <a:pt x="12" y="7"/>
                      <a:pt x="0" y="18"/>
                    </a:cubicBezTo>
                    <a:lnTo>
                      <a:pt x="0" y="40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4"/>
                      <a:pt x="90" y="64"/>
                      <a:pt x="90" y="40"/>
                    </a:cubicBezTo>
                    <a:cubicBezTo>
                      <a:pt x="90" y="40"/>
                      <a:pt x="90" y="18"/>
                      <a:pt x="69" y="18"/>
                    </a:cubicBezTo>
                    <a:cubicBezTo>
                      <a:pt x="57" y="7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51"/>
              <p:cNvSpPr/>
              <p:nvPr/>
            </p:nvSpPr>
            <p:spPr>
              <a:xfrm>
                <a:off x="2158204" y="2288065"/>
                <a:ext cx="14098" cy="13077"/>
              </a:xfrm>
              <a:custGeom>
                <a:avLst/>
                <a:gdLst/>
                <a:ahLst/>
                <a:cxnLst/>
                <a:rect l="l" t="t" r="r" b="b"/>
                <a:pathLst>
                  <a:path w="69" h="64" extrusionOk="0">
                    <a:moveTo>
                      <a:pt x="24" y="0"/>
                    </a:moveTo>
                    <a:cubicBezTo>
                      <a:pt x="0" y="24"/>
                      <a:pt x="0" y="46"/>
                      <a:pt x="24" y="46"/>
                    </a:cubicBezTo>
                    <a:cubicBezTo>
                      <a:pt x="24" y="57"/>
                      <a:pt x="29" y="63"/>
                      <a:pt x="37" y="63"/>
                    </a:cubicBezTo>
                    <a:cubicBezTo>
                      <a:pt x="46" y="63"/>
                      <a:pt x="57" y="57"/>
                      <a:pt x="69" y="46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51"/>
              <p:cNvSpPr/>
              <p:nvPr/>
            </p:nvSpPr>
            <p:spPr>
              <a:xfrm>
                <a:off x="2158204" y="2283570"/>
                <a:ext cx="18593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91" h="92" extrusionOk="0">
                    <a:moveTo>
                      <a:pt x="45" y="46"/>
                    </a:moveTo>
                    <a:lnTo>
                      <a:pt x="45" y="68"/>
                    </a:lnTo>
                    <a:lnTo>
                      <a:pt x="24" y="68"/>
                    </a:lnTo>
                    <a:lnTo>
                      <a:pt x="24" y="46"/>
                    </a:lnTo>
                    <a:close/>
                    <a:moveTo>
                      <a:pt x="45" y="1"/>
                    </a:moveTo>
                    <a:cubicBezTo>
                      <a:pt x="24" y="1"/>
                      <a:pt x="24" y="1"/>
                      <a:pt x="0" y="22"/>
                    </a:cubicBezTo>
                    <a:lnTo>
                      <a:pt x="0" y="46"/>
                    </a:lnTo>
                    <a:lnTo>
                      <a:pt x="0" y="91"/>
                    </a:lnTo>
                    <a:lnTo>
                      <a:pt x="69" y="91"/>
                    </a:lnTo>
                    <a:cubicBezTo>
                      <a:pt x="90" y="68"/>
                      <a:pt x="90" y="68"/>
                      <a:pt x="90" y="46"/>
                    </a:cubicBezTo>
                    <a:cubicBezTo>
                      <a:pt x="90" y="46"/>
                      <a:pt x="90" y="22"/>
                      <a:pt x="69" y="22"/>
                    </a:cubicBezTo>
                    <a:cubicBezTo>
                      <a:pt x="69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51"/>
              <p:cNvSpPr/>
              <p:nvPr/>
            </p:nvSpPr>
            <p:spPr>
              <a:xfrm>
                <a:off x="2245860" y="2200614"/>
                <a:ext cx="13894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3" y="0"/>
                    </a:moveTo>
                    <a:cubicBezTo>
                      <a:pt x="1" y="22"/>
                      <a:pt x="1" y="46"/>
                      <a:pt x="23" y="46"/>
                    </a:cubicBezTo>
                    <a:cubicBezTo>
                      <a:pt x="23" y="56"/>
                      <a:pt x="28" y="62"/>
                      <a:pt x="37" y="62"/>
                    </a:cubicBezTo>
                    <a:cubicBezTo>
                      <a:pt x="46" y="62"/>
                      <a:pt x="57" y="56"/>
                      <a:pt x="68" y="46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51"/>
              <p:cNvSpPr/>
              <p:nvPr/>
            </p:nvSpPr>
            <p:spPr>
              <a:xfrm>
                <a:off x="2241160" y="2196936"/>
                <a:ext cx="23497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6" extrusionOk="0">
                    <a:moveTo>
                      <a:pt x="69" y="40"/>
                    </a:moveTo>
                    <a:lnTo>
                      <a:pt x="69" y="64"/>
                    </a:lnTo>
                    <a:lnTo>
                      <a:pt x="46" y="64"/>
                    </a:lnTo>
                    <a:lnTo>
                      <a:pt x="46" y="40"/>
                    </a:lnTo>
                    <a:close/>
                    <a:moveTo>
                      <a:pt x="57" y="1"/>
                    </a:moveTo>
                    <a:cubicBezTo>
                      <a:pt x="46" y="1"/>
                      <a:pt x="35" y="7"/>
                      <a:pt x="24" y="18"/>
                    </a:cubicBezTo>
                    <a:cubicBezTo>
                      <a:pt x="0" y="40"/>
                      <a:pt x="0" y="64"/>
                      <a:pt x="24" y="85"/>
                    </a:cubicBezTo>
                    <a:lnTo>
                      <a:pt x="91" y="85"/>
                    </a:lnTo>
                    <a:cubicBezTo>
                      <a:pt x="91" y="64"/>
                      <a:pt x="114" y="64"/>
                      <a:pt x="114" y="40"/>
                    </a:cubicBezTo>
                    <a:lnTo>
                      <a:pt x="91" y="18"/>
                    </a:ln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51"/>
              <p:cNvSpPr/>
              <p:nvPr/>
            </p:nvSpPr>
            <p:spPr>
              <a:xfrm>
                <a:off x="2158204" y="2113980"/>
                <a:ext cx="14098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69" h="58" extrusionOk="0">
                    <a:moveTo>
                      <a:pt x="37" y="0"/>
                    </a:moveTo>
                    <a:cubicBezTo>
                      <a:pt x="29" y="0"/>
                      <a:pt x="24" y="6"/>
                      <a:pt x="24" y="18"/>
                    </a:cubicBezTo>
                    <a:lnTo>
                      <a:pt x="0" y="18"/>
                    </a:lnTo>
                    <a:cubicBezTo>
                      <a:pt x="0" y="40"/>
                      <a:pt x="24" y="40"/>
                      <a:pt x="24" y="40"/>
                    </a:cubicBezTo>
                    <a:cubicBezTo>
                      <a:pt x="24" y="52"/>
                      <a:pt x="29" y="57"/>
                      <a:pt x="37" y="57"/>
                    </a:cubicBezTo>
                    <a:cubicBezTo>
                      <a:pt x="46" y="57"/>
                      <a:pt x="57" y="52"/>
                      <a:pt x="69" y="40"/>
                    </a:cubicBezTo>
                    <a:lnTo>
                      <a:pt x="69" y="18"/>
                    </a:lnTo>
                    <a:cubicBezTo>
                      <a:pt x="57" y="6"/>
                      <a:pt x="46" y="0"/>
                      <a:pt x="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51"/>
              <p:cNvSpPr/>
              <p:nvPr/>
            </p:nvSpPr>
            <p:spPr>
              <a:xfrm>
                <a:off x="2158204" y="2109485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5" y="40"/>
                    </a:moveTo>
                    <a:cubicBezTo>
                      <a:pt x="69" y="40"/>
                      <a:pt x="69" y="62"/>
                      <a:pt x="45" y="62"/>
                    </a:cubicBezTo>
                    <a:lnTo>
                      <a:pt x="24" y="62"/>
                    </a:lnTo>
                    <a:lnTo>
                      <a:pt x="24" y="40"/>
                    </a:lnTo>
                    <a:close/>
                    <a:moveTo>
                      <a:pt x="34" y="0"/>
                    </a:moveTo>
                    <a:cubicBezTo>
                      <a:pt x="23" y="0"/>
                      <a:pt x="12" y="6"/>
                      <a:pt x="0" y="17"/>
                    </a:cubicBezTo>
                    <a:lnTo>
                      <a:pt x="0" y="40"/>
                    </a:lnTo>
                    <a:lnTo>
                      <a:pt x="0" y="62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2"/>
                      <a:pt x="90" y="62"/>
                      <a:pt x="90" y="40"/>
                    </a:cubicBezTo>
                    <a:cubicBezTo>
                      <a:pt x="90" y="40"/>
                      <a:pt x="90" y="17"/>
                      <a:pt x="69" y="17"/>
                    </a:cubicBezTo>
                    <a:cubicBezTo>
                      <a:pt x="57" y="6"/>
                      <a:pt x="46" y="0"/>
                      <a:pt x="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51"/>
              <p:cNvSpPr/>
              <p:nvPr/>
            </p:nvSpPr>
            <p:spPr>
              <a:xfrm>
                <a:off x="2158204" y="2375925"/>
                <a:ext cx="14098" cy="1266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2" extrusionOk="0">
                    <a:moveTo>
                      <a:pt x="24" y="0"/>
                    </a:moveTo>
                    <a:cubicBezTo>
                      <a:pt x="0" y="22"/>
                      <a:pt x="0" y="45"/>
                      <a:pt x="24" y="45"/>
                    </a:cubicBezTo>
                    <a:cubicBezTo>
                      <a:pt x="24" y="56"/>
                      <a:pt x="29" y="62"/>
                      <a:pt x="37" y="62"/>
                    </a:cubicBezTo>
                    <a:cubicBezTo>
                      <a:pt x="46" y="62"/>
                      <a:pt x="57" y="56"/>
                      <a:pt x="69" y="4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51"/>
              <p:cNvSpPr/>
              <p:nvPr/>
            </p:nvSpPr>
            <p:spPr>
              <a:xfrm>
                <a:off x="2158204" y="2372247"/>
                <a:ext cx="18593" cy="17572"/>
              </a:xfrm>
              <a:custGeom>
                <a:avLst/>
                <a:gdLst/>
                <a:ahLst/>
                <a:cxnLst/>
                <a:rect l="l" t="t" r="r" b="b"/>
                <a:pathLst>
                  <a:path w="91" h="86" extrusionOk="0">
                    <a:moveTo>
                      <a:pt x="42" y="24"/>
                    </a:moveTo>
                    <a:cubicBezTo>
                      <a:pt x="45" y="24"/>
                      <a:pt x="45" y="29"/>
                      <a:pt x="45" y="40"/>
                    </a:cubicBezTo>
                    <a:cubicBezTo>
                      <a:pt x="69" y="40"/>
                      <a:pt x="69" y="40"/>
                      <a:pt x="45" y="63"/>
                    </a:cubicBezTo>
                    <a:lnTo>
                      <a:pt x="24" y="63"/>
                    </a:lnTo>
                    <a:lnTo>
                      <a:pt x="24" y="40"/>
                    </a:lnTo>
                    <a:cubicBezTo>
                      <a:pt x="34" y="29"/>
                      <a:pt x="40" y="24"/>
                      <a:pt x="42" y="24"/>
                    </a:cubicBezTo>
                    <a:close/>
                    <a:moveTo>
                      <a:pt x="34" y="1"/>
                    </a:moveTo>
                    <a:cubicBezTo>
                      <a:pt x="23" y="1"/>
                      <a:pt x="12" y="7"/>
                      <a:pt x="0" y="18"/>
                    </a:cubicBezTo>
                    <a:lnTo>
                      <a:pt x="0" y="40"/>
                    </a:lnTo>
                    <a:lnTo>
                      <a:pt x="0" y="85"/>
                    </a:lnTo>
                    <a:lnTo>
                      <a:pt x="69" y="85"/>
                    </a:lnTo>
                    <a:cubicBezTo>
                      <a:pt x="90" y="63"/>
                      <a:pt x="90" y="63"/>
                      <a:pt x="90" y="40"/>
                    </a:cubicBezTo>
                    <a:cubicBezTo>
                      <a:pt x="90" y="40"/>
                      <a:pt x="90" y="18"/>
                      <a:pt x="69" y="18"/>
                    </a:cubicBezTo>
                    <a:cubicBezTo>
                      <a:pt x="57" y="7"/>
                      <a:pt x="46" y="1"/>
                      <a:pt x="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6" r="51827" b="7980"/>
          <a:stretch/>
        </p:blipFill>
        <p:spPr bwMode="auto">
          <a:xfrm>
            <a:off x="2382243" y="1395421"/>
            <a:ext cx="4680124" cy="234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b="17567"/>
          <a:stretch/>
        </p:blipFill>
        <p:spPr bwMode="auto">
          <a:xfrm>
            <a:off x="683568" y="130711"/>
            <a:ext cx="1840240" cy="92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8" name="وسيلة شرح مستطيلة مستديرة الزوايا 387"/>
          <p:cNvSpPr/>
          <p:nvPr/>
        </p:nvSpPr>
        <p:spPr>
          <a:xfrm>
            <a:off x="2757306" y="134599"/>
            <a:ext cx="2984014" cy="627415"/>
          </a:xfrm>
          <a:prstGeom prst="wedgeRoundRectCallout">
            <a:avLst>
              <a:gd name="adj1" fmla="val -67382"/>
              <a:gd name="adj2" fmla="val 1563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Your Ending p.(11)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390" name="وسيلة شرح مستطيلة مستديرة الزوايا 389"/>
          <p:cNvSpPr/>
          <p:nvPr/>
        </p:nvSpPr>
        <p:spPr>
          <a:xfrm>
            <a:off x="3728480" y="4134168"/>
            <a:ext cx="5120438" cy="710409"/>
          </a:xfrm>
          <a:prstGeom prst="wedgeRoundRectCallout">
            <a:avLst>
              <a:gd name="adj1" fmla="val 545"/>
              <a:gd name="adj2" fmla="val -119611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2" name="Google Shape;6515;p55"/>
          <p:cNvSpPr txBox="1">
            <a:spLocks/>
          </p:cNvSpPr>
          <p:nvPr/>
        </p:nvSpPr>
        <p:spPr>
          <a:xfrm>
            <a:off x="3595882" y="4292573"/>
            <a:ext cx="540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which ending </a:t>
            </a:r>
            <a:r>
              <a:rPr lang="en-US" sz="1800" b="1" dirty="0" smtClean="0">
                <a:solidFill>
                  <a:schemeClr val="bg1"/>
                </a:solidFill>
              </a:rPr>
              <a:t>do you think </a:t>
            </a:r>
            <a:r>
              <a:rPr lang="en-US" sz="1800" b="1" dirty="0">
                <a:solidFill>
                  <a:schemeClr val="bg1"/>
                </a:solidFill>
              </a:rPr>
              <a:t>is the most </a:t>
            </a:r>
            <a:r>
              <a:rPr lang="en-US" sz="1800" b="1" dirty="0" smtClean="0">
                <a:solidFill>
                  <a:schemeClr val="bg1"/>
                </a:solidFill>
              </a:rPr>
              <a:t>likely?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93" name="وسيلة شرح مستطيلة مستديرة الزوايا 392"/>
          <p:cNvSpPr/>
          <p:nvPr/>
        </p:nvSpPr>
        <p:spPr>
          <a:xfrm>
            <a:off x="226554" y="4083047"/>
            <a:ext cx="2706512" cy="812651"/>
          </a:xfrm>
          <a:prstGeom prst="wedgeRoundRectCallout">
            <a:avLst>
              <a:gd name="adj1" fmla="val 111102"/>
              <a:gd name="adj2" fmla="val -9933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Write Your Ending here </a:t>
            </a:r>
            <a:endParaRPr lang="ar-SA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 animBg="1"/>
      <p:bldP spid="390" grpId="0" animBg="1"/>
      <p:bldP spid="392" grpId="0"/>
      <p:bldP spid="3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b="17567"/>
          <a:stretch/>
        </p:blipFill>
        <p:spPr bwMode="auto">
          <a:xfrm flipH="1">
            <a:off x="6084168" y="43232"/>
            <a:ext cx="1840240" cy="92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478;p35"/>
          <p:cNvSpPr/>
          <p:nvPr/>
        </p:nvSpPr>
        <p:spPr>
          <a:xfrm rot="10800000">
            <a:off x="21744" y="127773"/>
            <a:ext cx="3600400" cy="750775"/>
          </a:xfrm>
          <a:custGeom>
            <a:avLst/>
            <a:gdLst/>
            <a:ahLst/>
            <a:cxnLst/>
            <a:rect l="l" t="t" r="r" b="b"/>
            <a:pathLst>
              <a:path w="136827" h="30031" extrusionOk="0">
                <a:moveTo>
                  <a:pt x="136827" y="10695"/>
                </a:moveTo>
                <a:cubicBezTo>
                  <a:pt x="130380" y="18064"/>
                  <a:pt x="122415" y="25549"/>
                  <a:pt x="112857" y="27673"/>
                </a:cubicBezTo>
                <a:cubicBezTo>
                  <a:pt x="104564" y="29516"/>
                  <a:pt x="95632" y="28734"/>
                  <a:pt x="87390" y="26674"/>
                </a:cubicBezTo>
                <a:cubicBezTo>
                  <a:pt x="80529" y="24959"/>
                  <a:pt x="71577" y="23511"/>
                  <a:pt x="68414" y="17186"/>
                </a:cubicBezTo>
                <a:cubicBezTo>
                  <a:pt x="66244" y="12846"/>
                  <a:pt x="66184" y="5812"/>
                  <a:pt x="69912" y="2705"/>
                </a:cubicBezTo>
                <a:cubicBezTo>
                  <a:pt x="74139" y="-818"/>
                  <a:pt x="83930" y="-1218"/>
                  <a:pt x="86391" y="3704"/>
                </a:cubicBezTo>
                <a:cubicBezTo>
                  <a:pt x="90146" y="11215"/>
                  <a:pt x="87689" y="24006"/>
                  <a:pt x="80398" y="28173"/>
                </a:cubicBezTo>
                <a:cubicBezTo>
                  <a:pt x="68507" y="34969"/>
                  <a:pt x="54117" y="20450"/>
                  <a:pt x="40948" y="16687"/>
                </a:cubicBezTo>
                <a:cubicBezTo>
                  <a:pt x="27706" y="12903"/>
                  <a:pt x="12320" y="16026"/>
                  <a:pt x="0" y="2218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" name="وسيلة شرح مستطيلة مستديرة الزوايا 6"/>
          <p:cNvSpPr/>
          <p:nvPr/>
        </p:nvSpPr>
        <p:spPr>
          <a:xfrm>
            <a:off x="2757306" y="134599"/>
            <a:ext cx="2984014" cy="627415"/>
          </a:xfrm>
          <a:prstGeom prst="wedgeRoundRectCallout">
            <a:avLst>
              <a:gd name="adj1" fmla="val 74343"/>
              <a:gd name="adj2" fmla="val 227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Real Talk p.(11)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9" name="Google Shape;3964;p51"/>
          <p:cNvSpPr/>
          <p:nvPr/>
        </p:nvSpPr>
        <p:spPr>
          <a:xfrm>
            <a:off x="6453905" y="1952382"/>
            <a:ext cx="1790504" cy="2010728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663;p40"/>
          <p:cNvSpPr/>
          <p:nvPr/>
        </p:nvSpPr>
        <p:spPr>
          <a:xfrm rot="20617412">
            <a:off x="1996909" y="1806742"/>
            <a:ext cx="4504808" cy="1984332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7" name="Google Shape;3957;p50"/>
          <p:cNvSpPr/>
          <p:nvPr/>
        </p:nvSpPr>
        <p:spPr>
          <a:xfrm rot="10800000">
            <a:off x="1430049" y="1579219"/>
            <a:ext cx="6283901" cy="2439381"/>
          </a:xfrm>
          <a:custGeom>
            <a:avLst/>
            <a:gdLst/>
            <a:ahLst/>
            <a:cxnLst/>
            <a:rect l="l" t="t" r="r" b="b"/>
            <a:pathLst>
              <a:path w="15599" h="7698" extrusionOk="0">
                <a:moveTo>
                  <a:pt x="0" y="1"/>
                </a:moveTo>
                <a:lnTo>
                  <a:pt x="0" y="7698"/>
                </a:lnTo>
                <a:lnTo>
                  <a:pt x="15598" y="7698"/>
                </a:lnTo>
                <a:lnTo>
                  <a:pt x="15598" y="1"/>
                </a:lnTo>
                <a:close/>
              </a:path>
            </a:pathLst>
          </a:custGeom>
          <a:solidFill>
            <a:schemeClr val="lt1"/>
          </a:solidFill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35BC84A2-E12F-422F-8CA6-28182A44F1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r="14879" b="3734"/>
          <a:stretch/>
        </p:blipFill>
        <p:spPr>
          <a:xfrm>
            <a:off x="1547663" y="1634709"/>
            <a:ext cx="6048672" cy="23284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66" name="Google Shape;6766;p61"/>
          <p:cNvCxnSpPr/>
          <p:nvPr/>
        </p:nvCxnSpPr>
        <p:spPr>
          <a:xfrm>
            <a:off x="2348863" y="2900359"/>
            <a:ext cx="5283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67" name="Google Shape;6767;p61"/>
          <p:cNvSpPr txBox="1">
            <a:spLocks noGrp="1"/>
          </p:cNvSpPr>
          <p:nvPr>
            <p:ph type="title"/>
          </p:nvPr>
        </p:nvSpPr>
        <p:spPr>
          <a:xfrm>
            <a:off x="2830378" y="338769"/>
            <a:ext cx="3253790" cy="6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Real Talk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768" name="Google Shape;6768;p61"/>
          <p:cNvSpPr/>
          <p:nvPr/>
        </p:nvSpPr>
        <p:spPr>
          <a:xfrm>
            <a:off x="2988661" y="2671970"/>
            <a:ext cx="1319775" cy="430033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9" name="Google Shape;6769;p61"/>
          <p:cNvSpPr/>
          <p:nvPr/>
        </p:nvSpPr>
        <p:spPr>
          <a:xfrm>
            <a:off x="1125013" y="2671970"/>
            <a:ext cx="1319775" cy="430033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0" name="Google Shape;6770;p61"/>
          <p:cNvSpPr/>
          <p:nvPr/>
        </p:nvSpPr>
        <p:spPr>
          <a:xfrm>
            <a:off x="4852310" y="2671970"/>
            <a:ext cx="1319775" cy="430033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solidFill>
            <a:schemeClr val="accent3"/>
          </a:solidFill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1" name="Google Shape;6771;p61"/>
          <p:cNvSpPr/>
          <p:nvPr/>
        </p:nvSpPr>
        <p:spPr>
          <a:xfrm>
            <a:off x="6715940" y="2671970"/>
            <a:ext cx="1319775" cy="430033"/>
          </a:xfrm>
          <a:custGeom>
            <a:avLst/>
            <a:gdLst/>
            <a:ahLst/>
            <a:cxnLst/>
            <a:rect l="l" t="t" r="r" b="b"/>
            <a:pathLst>
              <a:path w="7045" h="8782" extrusionOk="0">
                <a:moveTo>
                  <a:pt x="1" y="1"/>
                </a:moveTo>
                <a:lnTo>
                  <a:pt x="1" y="8782"/>
                </a:lnTo>
                <a:lnTo>
                  <a:pt x="7044" y="8782"/>
                </a:lnTo>
                <a:lnTo>
                  <a:pt x="7044" y="1"/>
                </a:lnTo>
                <a:close/>
              </a:path>
            </a:pathLst>
          </a:custGeom>
          <a:solidFill>
            <a:schemeClr val="accent5"/>
          </a:solidFill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2" name="Google Shape;6772;p61"/>
          <p:cNvGrpSpPr/>
          <p:nvPr/>
        </p:nvGrpSpPr>
        <p:grpSpPr>
          <a:xfrm>
            <a:off x="962213" y="1336684"/>
            <a:ext cx="1645564" cy="1243562"/>
            <a:chOff x="1273246" y="1062516"/>
            <a:chExt cx="1509000" cy="1140360"/>
          </a:xfrm>
        </p:grpSpPr>
        <p:sp>
          <p:nvSpPr>
            <p:cNvPr id="6773" name="Google Shape;6773;p61"/>
            <p:cNvSpPr/>
            <p:nvPr/>
          </p:nvSpPr>
          <p:spPr>
            <a:xfrm rot="10800000">
              <a:off x="1889925" y="1964376"/>
              <a:ext cx="275700" cy="238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61"/>
            <p:cNvSpPr/>
            <p:nvPr/>
          </p:nvSpPr>
          <p:spPr>
            <a:xfrm>
              <a:off x="1273246" y="1062516"/>
              <a:ext cx="1509000" cy="9834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61"/>
            <p:cNvSpPr/>
            <p:nvPr/>
          </p:nvSpPr>
          <p:spPr>
            <a:xfrm rot="10800000">
              <a:off x="1889925" y="1943164"/>
              <a:ext cx="275700" cy="238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6" name="Google Shape;6776;p61"/>
          <p:cNvSpPr txBox="1">
            <a:spLocks noGrp="1"/>
          </p:cNvSpPr>
          <p:nvPr>
            <p:ph type="subTitle" idx="4294967295"/>
          </p:nvPr>
        </p:nvSpPr>
        <p:spPr>
          <a:xfrm>
            <a:off x="1125013" y="2658653"/>
            <a:ext cx="1319400" cy="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 b="1" dirty="0" smtClean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 Way</a:t>
            </a:r>
            <a:endParaRPr sz="17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77" name="Google Shape;6777;p61"/>
          <p:cNvSpPr txBox="1">
            <a:spLocks noGrp="1"/>
          </p:cNvSpPr>
          <p:nvPr>
            <p:ph type="subTitle" idx="4294967295"/>
          </p:nvPr>
        </p:nvSpPr>
        <p:spPr>
          <a:xfrm>
            <a:off x="2830378" y="2658653"/>
            <a:ext cx="1645566" cy="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3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L</a:t>
            </a:r>
            <a:r>
              <a:rPr lang="en" sz="13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et someone down</a:t>
            </a:r>
            <a:endParaRPr sz="130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78" name="Google Shape;6778;p61"/>
          <p:cNvSpPr txBox="1">
            <a:spLocks noGrp="1"/>
          </p:cNvSpPr>
          <p:nvPr>
            <p:ph type="subTitle" idx="4294967295"/>
          </p:nvPr>
        </p:nvSpPr>
        <p:spPr>
          <a:xfrm>
            <a:off x="4852362" y="2658653"/>
            <a:ext cx="1319400" cy="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7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O</a:t>
            </a:r>
            <a:r>
              <a:rPr lang="en" sz="17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f course</a:t>
            </a:r>
            <a:endParaRPr sz="170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79" name="Google Shape;6779;p61"/>
          <p:cNvSpPr txBox="1">
            <a:spLocks noGrp="1"/>
          </p:cNvSpPr>
          <p:nvPr>
            <p:ph type="subTitle" idx="4294967295"/>
          </p:nvPr>
        </p:nvSpPr>
        <p:spPr>
          <a:xfrm>
            <a:off x="6715969" y="2658653"/>
            <a:ext cx="1319400" cy="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700" b="1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</a:t>
            </a:r>
            <a:r>
              <a:rPr lang="en" sz="1700" b="1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 straight</a:t>
            </a:r>
            <a:endParaRPr sz="1700" b="1" dirty="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80" name="Google Shape;6780;p61"/>
          <p:cNvSpPr txBox="1">
            <a:spLocks noGrp="1"/>
          </p:cNvSpPr>
          <p:nvPr>
            <p:ph type="subTitle" idx="4294967295"/>
          </p:nvPr>
        </p:nvSpPr>
        <p:spPr>
          <a:xfrm>
            <a:off x="944197" y="1419679"/>
            <a:ext cx="16908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 smtClean="0">
                <a:solidFill>
                  <a:schemeClr val="dk1"/>
                </a:solidFill>
              </a:rPr>
              <a:t>U</a:t>
            </a:r>
            <a:r>
              <a:rPr lang="en" sz="1600" b="1" dirty="0" smtClean="0">
                <a:solidFill>
                  <a:schemeClr val="dk1"/>
                </a:solidFill>
              </a:rPr>
              <a:t>sed to say you won’t allow something</a:t>
            </a:r>
            <a:endParaRPr sz="1600" b="1" dirty="0"/>
          </a:p>
        </p:txBody>
      </p:sp>
      <p:grpSp>
        <p:nvGrpSpPr>
          <p:cNvPr id="6781" name="Google Shape;6781;p61"/>
          <p:cNvGrpSpPr/>
          <p:nvPr/>
        </p:nvGrpSpPr>
        <p:grpSpPr>
          <a:xfrm rot="10800000">
            <a:off x="6557654" y="3194576"/>
            <a:ext cx="1645565" cy="1243562"/>
            <a:chOff x="1273246" y="1062516"/>
            <a:chExt cx="1509000" cy="1140360"/>
          </a:xfrm>
        </p:grpSpPr>
        <p:sp>
          <p:nvSpPr>
            <p:cNvPr id="6782" name="Google Shape;6782;p61"/>
            <p:cNvSpPr/>
            <p:nvPr/>
          </p:nvSpPr>
          <p:spPr>
            <a:xfrm rot="10800000">
              <a:off x="1889925" y="1964376"/>
              <a:ext cx="275700" cy="238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61"/>
            <p:cNvSpPr/>
            <p:nvPr/>
          </p:nvSpPr>
          <p:spPr>
            <a:xfrm>
              <a:off x="1273246" y="1062516"/>
              <a:ext cx="1509000" cy="9834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61"/>
            <p:cNvSpPr/>
            <p:nvPr/>
          </p:nvSpPr>
          <p:spPr>
            <a:xfrm rot="10800000">
              <a:off x="1889925" y="1943164"/>
              <a:ext cx="275700" cy="238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5" name="Google Shape;6785;p61"/>
          <p:cNvGrpSpPr/>
          <p:nvPr/>
        </p:nvGrpSpPr>
        <p:grpSpPr>
          <a:xfrm>
            <a:off x="4684813" y="1336684"/>
            <a:ext cx="1645564" cy="1243562"/>
            <a:chOff x="1273246" y="1062516"/>
            <a:chExt cx="1509000" cy="1140360"/>
          </a:xfrm>
        </p:grpSpPr>
        <p:sp>
          <p:nvSpPr>
            <p:cNvPr id="6786" name="Google Shape;6786;p61"/>
            <p:cNvSpPr/>
            <p:nvPr/>
          </p:nvSpPr>
          <p:spPr>
            <a:xfrm rot="10800000">
              <a:off x="1889925" y="1964376"/>
              <a:ext cx="275700" cy="238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61"/>
            <p:cNvSpPr/>
            <p:nvPr/>
          </p:nvSpPr>
          <p:spPr>
            <a:xfrm>
              <a:off x="1273246" y="1062516"/>
              <a:ext cx="1509000" cy="9834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61"/>
            <p:cNvSpPr/>
            <p:nvPr/>
          </p:nvSpPr>
          <p:spPr>
            <a:xfrm rot="10800000">
              <a:off x="1889925" y="1943164"/>
              <a:ext cx="275700" cy="238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9" name="Google Shape;6789;p61"/>
          <p:cNvSpPr txBox="1">
            <a:spLocks noGrp="1"/>
          </p:cNvSpPr>
          <p:nvPr>
            <p:ph type="subTitle" idx="4294967295"/>
          </p:nvPr>
        </p:nvSpPr>
        <p:spPr>
          <a:xfrm>
            <a:off x="4662195" y="1267207"/>
            <a:ext cx="1690800" cy="1052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 smtClean="0">
                <a:solidFill>
                  <a:schemeClr val="dk1"/>
                </a:solidFill>
              </a:rPr>
              <a:t>U</a:t>
            </a:r>
            <a:r>
              <a:rPr lang="en" sz="1600" b="1" dirty="0" smtClean="0">
                <a:solidFill>
                  <a:schemeClr val="dk1"/>
                </a:solidFill>
              </a:rPr>
              <a:t>sed to give someone permition or encouragement</a:t>
            </a:r>
            <a:endParaRPr sz="1600" b="1" dirty="0"/>
          </a:p>
        </p:txBody>
      </p:sp>
      <p:grpSp>
        <p:nvGrpSpPr>
          <p:cNvPr id="6790" name="Google Shape;6790;p61"/>
          <p:cNvGrpSpPr/>
          <p:nvPr/>
        </p:nvGrpSpPr>
        <p:grpSpPr>
          <a:xfrm rot="10800000">
            <a:off x="2830379" y="3194576"/>
            <a:ext cx="1645565" cy="1243562"/>
            <a:chOff x="1273246" y="1062516"/>
            <a:chExt cx="1509000" cy="1140360"/>
          </a:xfrm>
        </p:grpSpPr>
        <p:sp>
          <p:nvSpPr>
            <p:cNvPr id="6791" name="Google Shape;6791;p61"/>
            <p:cNvSpPr/>
            <p:nvPr/>
          </p:nvSpPr>
          <p:spPr>
            <a:xfrm rot="10800000">
              <a:off x="1889925" y="1964376"/>
              <a:ext cx="275700" cy="238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61"/>
            <p:cNvSpPr/>
            <p:nvPr/>
          </p:nvSpPr>
          <p:spPr>
            <a:xfrm>
              <a:off x="1273246" y="1062516"/>
              <a:ext cx="1509000" cy="9834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61"/>
            <p:cNvSpPr/>
            <p:nvPr/>
          </p:nvSpPr>
          <p:spPr>
            <a:xfrm rot="10800000">
              <a:off x="1889925" y="1943164"/>
              <a:ext cx="275700" cy="238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4" name="Google Shape;6794;p61"/>
          <p:cNvSpPr txBox="1">
            <a:spLocks noGrp="1"/>
          </p:cNvSpPr>
          <p:nvPr>
            <p:ph type="subTitle" idx="4294967295"/>
          </p:nvPr>
        </p:nvSpPr>
        <p:spPr>
          <a:xfrm>
            <a:off x="2803148" y="3579862"/>
            <a:ext cx="16908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chemeClr val="dk1"/>
                </a:solidFill>
              </a:rPr>
              <a:t>disappoint</a:t>
            </a:r>
            <a:endParaRPr sz="1800" b="1" dirty="0"/>
          </a:p>
        </p:txBody>
      </p:sp>
      <p:sp>
        <p:nvSpPr>
          <p:cNvPr id="6795" name="Google Shape;6795;p61"/>
          <p:cNvSpPr txBox="1">
            <a:spLocks noGrp="1"/>
          </p:cNvSpPr>
          <p:nvPr>
            <p:ph type="subTitle" idx="4294967295"/>
          </p:nvPr>
        </p:nvSpPr>
        <p:spPr>
          <a:xfrm>
            <a:off x="6535047" y="3450391"/>
            <a:ext cx="16908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smtClean="0">
                <a:solidFill>
                  <a:schemeClr val="dk1"/>
                </a:solidFill>
              </a:rPr>
              <a:t>B</a:t>
            </a:r>
            <a:r>
              <a:rPr lang="en" sz="2000" b="1" dirty="0" smtClean="0">
                <a:solidFill>
                  <a:schemeClr val="dk1"/>
                </a:solidFill>
              </a:rPr>
              <a:t>e honest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7" grpId="0" animBg="1"/>
      <p:bldP spid="6768" grpId="0" animBg="1"/>
      <p:bldP spid="6769" grpId="0" animBg="1"/>
      <p:bldP spid="6770" grpId="0" animBg="1"/>
      <p:bldP spid="6771" grpId="0" animBg="1"/>
      <p:bldP spid="6777" grpId="0" build="p"/>
      <p:bldP spid="6779" grpId="0" build="p"/>
      <p:bldP spid="6780" grpId="0" build="p"/>
      <p:bldP spid="6789" grpId="0" build="p"/>
      <p:bldP spid="6794" grpId="0" build="p"/>
      <p:bldP spid="67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478;p35"/>
          <p:cNvSpPr/>
          <p:nvPr/>
        </p:nvSpPr>
        <p:spPr>
          <a:xfrm>
            <a:off x="5723325" y="80287"/>
            <a:ext cx="3420675" cy="750775"/>
          </a:xfrm>
          <a:custGeom>
            <a:avLst/>
            <a:gdLst/>
            <a:ahLst/>
            <a:cxnLst/>
            <a:rect l="l" t="t" r="r" b="b"/>
            <a:pathLst>
              <a:path w="136827" h="30031" extrusionOk="0">
                <a:moveTo>
                  <a:pt x="136827" y="10695"/>
                </a:moveTo>
                <a:cubicBezTo>
                  <a:pt x="130380" y="18064"/>
                  <a:pt x="122415" y="25549"/>
                  <a:pt x="112857" y="27673"/>
                </a:cubicBezTo>
                <a:cubicBezTo>
                  <a:pt x="104564" y="29516"/>
                  <a:pt x="95632" y="28734"/>
                  <a:pt x="87390" y="26674"/>
                </a:cubicBezTo>
                <a:cubicBezTo>
                  <a:pt x="80529" y="24959"/>
                  <a:pt x="71577" y="23511"/>
                  <a:pt x="68414" y="17186"/>
                </a:cubicBezTo>
                <a:cubicBezTo>
                  <a:pt x="66244" y="12846"/>
                  <a:pt x="66184" y="5812"/>
                  <a:pt x="69912" y="2705"/>
                </a:cubicBezTo>
                <a:cubicBezTo>
                  <a:pt x="74139" y="-818"/>
                  <a:pt x="83930" y="-1218"/>
                  <a:pt x="86391" y="3704"/>
                </a:cubicBezTo>
                <a:cubicBezTo>
                  <a:pt x="90146" y="11215"/>
                  <a:pt x="87689" y="24006"/>
                  <a:pt x="80398" y="28173"/>
                </a:cubicBezTo>
                <a:cubicBezTo>
                  <a:pt x="68507" y="34969"/>
                  <a:pt x="54117" y="20450"/>
                  <a:pt x="40948" y="16687"/>
                </a:cubicBezTo>
                <a:cubicBezTo>
                  <a:pt x="27706" y="12903"/>
                  <a:pt x="12320" y="16026"/>
                  <a:pt x="0" y="2218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60" name="Google Shape;3663;p40"/>
          <p:cNvSpPr/>
          <p:nvPr/>
        </p:nvSpPr>
        <p:spPr>
          <a:xfrm rot="21226475">
            <a:off x="2682482" y="1391532"/>
            <a:ext cx="2553097" cy="2191682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54"/>
          <p:cNvSpPr/>
          <p:nvPr/>
        </p:nvSpPr>
        <p:spPr>
          <a:xfrm>
            <a:off x="5185890" y="1173053"/>
            <a:ext cx="1582708" cy="1582724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54"/>
          <p:cNvSpPr/>
          <p:nvPr/>
        </p:nvSpPr>
        <p:spPr>
          <a:xfrm>
            <a:off x="6159742" y="3142817"/>
            <a:ext cx="592443" cy="127706"/>
          </a:xfrm>
          <a:custGeom>
            <a:avLst/>
            <a:gdLst/>
            <a:ahLst/>
            <a:cxnLst/>
            <a:rect l="l" t="t" r="r" b="b"/>
            <a:pathLst>
              <a:path w="2417" h="521" extrusionOk="0">
                <a:moveTo>
                  <a:pt x="0" y="1"/>
                </a:moveTo>
                <a:lnTo>
                  <a:pt x="0" y="521"/>
                </a:lnTo>
                <a:lnTo>
                  <a:pt x="2417" y="521"/>
                </a:lnTo>
                <a:lnTo>
                  <a:pt x="241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54"/>
          <p:cNvSpPr/>
          <p:nvPr/>
        </p:nvSpPr>
        <p:spPr>
          <a:xfrm>
            <a:off x="2286150" y="2064055"/>
            <a:ext cx="1505496" cy="138246"/>
          </a:xfrm>
          <a:custGeom>
            <a:avLst/>
            <a:gdLst/>
            <a:ahLst/>
            <a:cxnLst/>
            <a:rect l="l" t="t" r="r" b="b"/>
            <a:pathLst>
              <a:path w="6142" h="564" extrusionOk="0">
                <a:moveTo>
                  <a:pt x="1" y="1"/>
                </a:moveTo>
                <a:lnTo>
                  <a:pt x="1" y="91"/>
                </a:lnTo>
                <a:cubicBezTo>
                  <a:pt x="160" y="91"/>
                  <a:pt x="227" y="181"/>
                  <a:pt x="317" y="317"/>
                </a:cubicBezTo>
                <a:cubicBezTo>
                  <a:pt x="386" y="429"/>
                  <a:pt x="498" y="564"/>
                  <a:pt x="678" y="564"/>
                </a:cubicBezTo>
                <a:cubicBezTo>
                  <a:pt x="882" y="564"/>
                  <a:pt x="973" y="429"/>
                  <a:pt x="1063" y="317"/>
                </a:cubicBezTo>
                <a:cubicBezTo>
                  <a:pt x="1153" y="181"/>
                  <a:pt x="1220" y="91"/>
                  <a:pt x="1379" y="91"/>
                </a:cubicBezTo>
                <a:cubicBezTo>
                  <a:pt x="1514" y="91"/>
                  <a:pt x="1581" y="181"/>
                  <a:pt x="1672" y="317"/>
                </a:cubicBezTo>
                <a:cubicBezTo>
                  <a:pt x="1762" y="429"/>
                  <a:pt x="1852" y="564"/>
                  <a:pt x="2056" y="564"/>
                </a:cubicBezTo>
                <a:cubicBezTo>
                  <a:pt x="2237" y="564"/>
                  <a:pt x="2349" y="429"/>
                  <a:pt x="2439" y="317"/>
                </a:cubicBezTo>
                <a:cubicBezTo>
                  <a:pt x="2508" y="181"/>
                  <a:pt x="2575" y="91"/>
                  <a:pt x="2733" y="91"/>
                </a:cubicBezTo>
                <a:cubicBezTo>
                  <a:pt x="2891" y="91"/>
                  <a:pt x="2959" y="181"/>
                  <a:pt x="3026" y="317"/>
                </a:cubicBezTo>
                <a:cubicBezTo>
                  <a:pt x="3116" y="429"/>
                  <a:pt x="3230" y="564"/>
                  <a:pt x="3411" y="564"/>
                </a:cubicBezTo>
                <a:cubicBezTo>
                  <a:pt x="3613" y="564"/>
                  <a:pt x="3703" y="429"/>
                  <a:pt x="3794" y="317"/>
                </a:cubicBezTo>
                <a:cubicBezTo>
                  <a:pt x="3884" y="181"/>
                  <a:pt x="3952" y="91"/>
                  <a:pt x="4088" y="91"/>
                </a:cubicBezTo>
                <a:cubicBezTo>
                  <a:pt x="4245" y="91"/>
                  <a:pt x="4314" y="181"/>
                  <a:pt x="4404" y="317"/>
                </a:cubicBezTo>
                <a:cubicBezTo>
                  <a:pt x="4494" y="429"/>
                  <a:pt x="4585" y="564"/>
                  <a:pt x="4787" y="564"/>
                </a:cubicBezTo>
                <a:cubicBezTo>
                  <a:pt x="4967" y="564"/>
                  <a:pt x="5081" y="429"/>
                  <a:pt x="5148" y="317"/>
                </a:cubicBezTo>
                <a:cubicBezTo>
                  <a:pt x="5238" y="181"/>
                  <a:pt x="5307" y="91"/>
                  <a:pt x="5464" y="91"/>
                </a:cubicBezTo>
                <a:cubicBezTo>
                  <a:pt x="5600" y="91"/>
                  <a:pt x="5690" y="181"/>
                  <a:pt x="5758" y="317"/>
                </a:cubicBezTo>
                <a:cubicBezTo>
                  <a:pt x="5849" y="429"/>
                  <a:pt x="5939" y="564"/>
                  <a:pt x="6141" y="564"/>
                </a:cubicBezTo>
                <a:lnTo>
                  <a:pt x="6141" y="474"/>
                </a:lnTo>
                <a:cubicBezTo>
                  <a:pt x="6006" y="474"/>
                  <a:pt x="5916" y="362"/>
                  <a:pt x="5849" y="248"/>
                </a:cubicBezTo>
                <a:cubicBezTo>
                  <a:pt x="5758" y="136"/>
                  <a:pt x="5645" y="1"/>
                  <a:pt x="5464" y="1"/>
                </a:cubicBezTo>
                <a:cubicBezTo>
                  <a:pt x="5262" y="1"/>
                  <a:pt x="5172" y="136"/>
                  <a:pt x="5081" y="248"/>
                </a:cubicBezTo>
                <a:cubicBezTo>
                  <a:pt x="4991" y="362"/>
                  <a:pt x="4922" y="474"/>
                  <a:pt x="4787" y="474"/>
                </a:cubicBezTo>
                <a:cubicBezTo>
                  <a:pt x="4630" y="474"/>
                  <a:pt x="4561" y="362"/>
                  <a:pt x="4471" y="248"/>
                </a:cubicBezTo>
                <a:cubicBezTo>
                  <a:pt x="4380" y="136"/>
                  <a:pt x="4290" y="1"/>
                  <a:pt x="4088" y="1"/>
                </a:cubicBezTo>
                <a:cubicBezTo>
                  <a:pt x="3907" y="1"/>
                  <a:pt x="3794" y="136"/>
                  <a:pt x="3727" y="248"/>
                </a:cubicBezTo>
                <a:cubicBezTo>
                  <a:pt x="3636" y="362"/>
                  <a:pt x="3568" y="474"/>
                  <a:pt x="3411" y="474"/>
                </a:cubicBezTo>
                <a:cubicBezTo>
                  <a:pt x="3275" y="474"/>
                  <a:pt x="3185" y="362"/>
                  <a:pt x="3116" y="248"/>
                </a:cubicBezTo>
                <a:cubicBezTo>
                  <a:pt x="3026" y="136"/>
                  <a:pt x="2936" y="1"/>
                  <a:pt x="2733" y="1"/>
                </a:cubicBezTo>
                <a:cubicBezTo>
                  <a:pt x="2529" y="1"/>
                  <a:pt x="2439" y="136"/>
                  <a:pt x="2349" y="248"/>
                </a:cubicBezTo>
                <a:cubicBezTo>
                  <a:pt x="2282" y="362"/>
                  <a:pt x="2192" y="474"/>
                  <a:pt x="2056" y="474"/>
                </a:cubicBezTo>
                <a:cubicBezTo>
                  <a:pt x="1897" y="474"/>
                  <a:pt x="1830" y="362"/>
                  <a:pt x="1740" y="248"/>
                </a:cubicBezTo>
                <a:cubicBezTo>
                  <a:pt x="1650" y="136"/>
                  <a:pt x="1560" y="1"/>
                  <a:pt x="1379" y="1"/>
                </a:cubicBezTo>
                <a:cubicBezTo>
                  <a:pt x="1175" y="1"/>
                  <a:pt x="1085" y="136"/>
                  <a:pt x="994" y="248"/>
                </a:cubicBezTo>
                <a:cubicBezTo>
                  <a:pt x="904" y="362"/>
                  <a:pt x="837" y="474"/>
                  <a:pt x="678" y="474"/>
                </a:cubicBezTo>
                <a:cubicBezTo>
                  <a:pt x="543" y="474"/>
                  <a:pt x="476" y="362"/>
                  <a:pt x="386" y="248"/>
                </a:cubicBezTo>
                <a:cubicBezTo>
                  <a:pt x="295" y="136"/>
                  <a:pt x="205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54"/>
          <p:cNvSpPr/>
          <p:nvPr/>
        </p:nvSpPr>
        <p:spPr>
          <a:xfrm>
            <a:off x="2734715" y="281092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54"/>
          <p:cNvSpPr/>
          <p:nvPr/>
        </p:nvSpPr>
        <p:spPr>
          <a:xfrm>
            <a:off x="2734715" y="2810928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54"/>
          <p:cNvSpPr/>
          <p:nvPr/>
        </p:nvSpPr>
        <p:spPr>
          <a:xfrm>
            <a:off x="3171514" y="2639591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D88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54"/>
          <p:cNvSpPr/>
          <p:nvPr/>
        </p:nvSpPr>
        <p:spPr>
          <a:xfrm>
            <a:off x="3171514" y="2639591"/>
            <a:ext cx="245" cy="2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 w="22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54"/>
          <p:cNvSpPr/>
          <p:nvPr/>
        </p:nvSpPr>
        <p:spPr>
          <a:xfrm>
            <a:off x="2192007" y="3101374"/>
            <a:ext cx="215946" cy="210556"/>
          </a:xfrm>
          <a:custGeom>
            <a:avLst/>
            <a:gdLst/>
            <a:ahLst/>
            <a:cxnLst/>
            <a:rect l="l" t="t" r="r" b="b"/>
            <a:pathLst>
              <a:path w="881" h="859" extrusionOk="0">
                <a:moveTo>
                  <a:pt x="429" y="160"/>
                </a:moveTo>
                <a:cubicBezTo>
                  <a:pt x="588" y="160"/>
                  <a:pt x="723" y="272"/>
                  <a:pt x="723" y="430"/>
                </a:cubicBezTo>
                <a:cubicBezTo>
                  <a:pt x="723" y="588"/>
                  <a:pt x="588" y="701"/>
                  <a:pt x="429" y="701"/>
                </a:cubicBezTo>
                <a:cubicBezTo>
                  <a:pt x="294" y="701"/>
                  <a:pt x="158" y="588"/>
                  <a:pt x="158" y="430"/>
                </a:cubicBezTo>
                <a:cubicBezTo>
                  <a:pt x="158" y="272"/>
                  <a:pt x="294" y="160"/>
                  <a:pt x="429" y="160"/>
                </a:cubicBezTo>
                <a:close/>
                <a:moveTo>
                  <a:pt x="429" y="1"/>
                </a:moveTo>
                <a:cubicBezTo>
                  <a:pt x="203" y="1"/>
                  <a:pt x="1" y="181"/>
                  <a:pt x="1" y="430"/>
                </a:cubicBezTo>
                <a:cubicBezTo>
                  <a:pt x="1" y="678"/>
                  <a:pt x="203" y="858"/>
                  <a:pt x="429" y="858"/>
                </a:cubicBezTo>
                <a:cubicBezTo>
                  <a:pt x="678" y="858"/>
                  <a:pt x="880" y="678"/>
                  <a:pt x="880" y="430"/>
                </a:cubicBezTo>
                <a:cubicBezTo>
                  <a:pt x="880" y="181"/>
                  <a:pt x="678" y="1"/>
                  <a:pt x="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9" name="Google Shape;4419;p54"/>
          <p:cNvGrpSpPr/>
          <p:nvPr/>
        </p:nvGrpSpPr>
        <p:grpSpPr>
          <a:xfrm>
            <a:off x="2407991" y="3419407"/>
            <a:ext cx="238487" cy="238490"/>
            <a:chOff x="-397290" y="3459667"/>
            <a:chExt cx="198806" cy="198808"/>
          </a:xfrm>
        </p:grpSpPr>
        <p:sp>
          <p:nvSpPr>
            <p:cNvPr id="4420" name="Google Shape;4420;p54"/>
            <p:cNvSpPr/>
            <p:nvPr/>
          </p:nvSpPr>
          <p:spPr>
            <a:xfrm>
              <a:off x="-314334" y="3459667"/>
              <a:ext cx="32692" cy="198808"/>
            </a:xfrm>
            <a:custGeom>
              <a:avLst/>
              <a:gdLst/>
              <a:ahLst/>
              <a:cxnLst/>
              <a:rect l="l" t="t" r="r" b="b"/>
              <a:pathLst>
                <a:path w="160" h="973" extrusionOk="0">
                  <a:moveTo>
                    <a:pt x="1" y="0"/>
                  </a:moveTo>
                  <a:lnTo>
                    <a:pt x="1" y="972"/>
                  </a:lnTo>
                  <a:lnTo>
                    <a:pt x="160" y="97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54"/>
            <p:cNvSpPr/>
            <p:nvPr/>
          </p:nvSpPr>
          <p:spPr>
            <a:xfrm>
              <a:off x="-397290" y="3542623"/>
              <a:ext cx="198806" cy="32692"/>
            </a:xfrm>
            <a:custGeom>
              <a:avLst/>
              <a:gdLst/>
              <a:ahLst/>
              <a:cxnLst/>
              <a:rect l="l" t="t" r="r" b="b"/>
              <a:pathLst>
                <a:path w="973" h="160" extrusionOk="0">
                  <a:moveTo>
                    <a:pt x="1" y="1"/>
                  </a:moveTo>
                  <a:lnTo>
                    <a:pt x="1" y="160"/>
                  </a:lnTo>
                  <a:lnTo>
                    <a:pt x="972" y="160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2" name="Google Shape;4422;p54"/>
          <p:cNvGrpSpPr/>
          <p:nvPr/>
        </p:nvGrpSpPr>
        <p:grpSpPr>
          <a:xfrm>
            <a:off x="5473562" y="1481254"/>
            <a:ext cx="1488788" cy="1390825"/>
            <a:chOff x="2158204" y="1844001"/>
            <a:chExt cx="1241071" cy="1159408"/>
          </a:xfrm>
        </p:grpSpPr>
        <p:sp>
          <p:nvSpPr>
            <p:cNvPr id="4423" name="Google Shape;4423;p54"/>
            <p:cNvSpPr/>
            <p:nvPr/>
          </p:nvSpPr>
          <p:spPr>
            <a:xfrm>
              <a:off x="33806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45" y="45"/>
                  </a:lnTo>
                  <a:cubicBezTo>
                    <a:pt x="67" y="22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54"/>
            <p:cNvSpPr/>
            <p:nvPr/>
          </p:nvSpPr>
          <p:spPr>
            <a:xfrm>
              <a:off x="338068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5" y="18"/>
                  </a:cubicBezTo>
                  <a:close/>
                  <a:moveTo>
                    <a:pt x="34" y="1"/>
                  </a:moveTo>
                  <a:cubicBezTo>
                    <a:pt x="22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5" y="85"/>
                  </a:cubicBezTo>
                  <a:cubicBezTo>
                    <a:pt x="45" y="85"/>
                    <a:pt x="67" y="85"/>
                    <a:pt x="67" y="63"/>
                  </a:cubicBezTo>
                  <a:cubicBezTo>
                    <a:pt x="67" y="63"/>
                    <a:pt x="91" y="63"/>
                    <a:pt x="91" y="40"/>
                  </a:cubicBezTo>
                  <a:cubicBezTo>
                    <a:pt x="91" y="18"/>
                    <a:pt x="67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54"/>
            <p:cNvSpPr/>
            <p:nvPr/>
          </p:nvSpPr>
          <p:spPr>
            <a:xfrm>
              <a:off x="32928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54"/>
            <p:cNvSpPr/>
            <p:nvPr/>
          </p:nvSpPr>
          <p:spPr>
            <a:xfrm>
              <a:off x="3288327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68" y="57"/>
                    <a:pt x="62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46" y="91"/>
                    <a:pt x="46" y="91"/>
                    <a:pt x="68" y="91"/>
                  </a:cubicBezTo>
                  <a:cubicBezTo>
                    <a:pt x="68" y="91"/>
                    <a:pt x="91" y="91"/>
                    <a:pt x="91" y="69"/>
                  </a:cubicBezTo>
                  <a:cubicBezTo>
                    <a:pt x="113" y="46"/>
                    <a:pt x="113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54"/>
            <p:cNvSpPr/>
            <p:nvPr/>
          </p:nvSpPr>
          <p:spPr>
            <a:xfrm>
              <a:off x="32928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29" y="1"/>
                    <a:pt x="24" y="6"/>
                    <a:pt x="24" y="17"/>
                  </a:cubicBezTo>
                  <a:cubicBezTo>
                    <a:pt x="0" y="41"/>
                    <a:pt x="0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7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54"/>
            <p:cNvSpPr/>
            <p:nvPr/>
          </p:nvSpPr>
          <p:spPr>
            <a:xfrm>
              <a:off x="3292822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0" y="62"/>
                    <a:pt x="35" y="62"/>
                  </a:cubicBezTo>
                  <a:cubicBezTo>
                    <a:pt x="29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54"/>
            <p:cNvSpPr/>
            <p:nvPr/>
          </p:nvSpPr>
          <p:spPr>
            <a:xfrm>
              <a:off x="3117511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39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54"/>
            <p:cNvSpPr/>
            <p:nvPr/>
          </p:nvSpPr>
          <p:spPr>
            <a:xfrm>
              <a:off x="3117511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1"/>
                    <a:pt x="91" y="40"/>
                    <a:pt x="69" y="16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54"/>
            <p:cNvSpPr/>
            <p:nvPr/>
          </p:nvSpPr>
          <p:spPr>
            <a:xfrm>
              <a:off x="32053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17"/>
                    <a:pt x="0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54"/>
            <p:cNvSpPr/>
            <p:nvPr/>
          </p:nvSpPr>
          <p:spPr>
            <a:xfrm>
              <a:off x="320537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0" y="0"/>
                  </a:moveTo>
                  <a:lnTo>
                    <a:pt x="0" y="45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54"/>
            <p:cNvSpPr/>
            <p:nvPr/>
          </p:nvSpPr>
          <p:spPr>
            <a:xfrm>
              <a:off x="2947104" y="2985837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54"/>
            <p:cNvSpPr/>
            <p:nvPr/>
          </p:nvSpPr>
          <p:spPr>
            <a:xfrm>
              <a:off x="2942200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5"/>
                  </a:cubicBezTo>
                  <a:lnTo>
                    <a:pt x="24" y="45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lnTo>
                    <a:pt x="69" y="67"/>
                  </a:ln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54"/>
            <p:cNvSpPr/>
            <p:nvPr/>
          </p:nvSpPr>
          <p:spPr>
            <a:xfrm>
              <a:off x="33806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5"/>
                  </a:cubicBezTo>
                  <a:cubicBezTo>
                    <a:pt x="67" y="45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54"/>
            <p:cNvSpPr/>
            <p:nvPr/>
          </p:nvSpPr>
          <p:spPr>
            <a:xfrm>
              <a:off x="3375778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5" y="63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54"/>
            <p:cNvSpPr/>
            <p:nvPr/>
          </p:nvSpPr>
          <p:spPr>
            <a:xfrm>
              <a:off x="33806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5"/>
                  </a:cubicBezTo>
                  <a:cubicBezTo>
                    <a:pt x="67" y="45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54"/>
            <p:cNvSpPr/>
            <p:nvPr/>
          </p:nvSpPr>
          <p:spPr>
            <a:xfrm>
              <a:off x="338068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5" y="22"/>
                  </a:cubicBez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7"/>
                    <a:pt x="91" y="67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54"/>
            <p:cNvSpPr/>
            <p:nvPr/>
          </p:nvSpPr>
          <p:spPr>
            <a:xfrm>
              <a:off x="32928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54"/>
            <p:cNvSpPr/>
            <p:nvPr/>
          </p:nvSpPr>
          <p:spPr>
            <a:xfrm>
              <a:off x="3288327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57" y="24"/>
                  </a:moveTo>
                  <a:cubicBezTo>
                    <a:pt x="62" y="24"/>
                    <a:pt x="68" y="29"/>
                    <a:pt x="68" y="40"/>
                  </a:cubicBez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ubicBezTo>
                    <a:pt x="46" y="29"/>
                    <a:pt x="51" y="24"/>
                    <a:pt x="57" y="24"/>
                  </a:cubicBez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91" y="85"/>
                  </a:lnTo>
                  <a:cubicBezTo>
                    <a:pt x="113" y="63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54"/>
            <p:cNvSpPr/>
            <p:nvPr/>
          </p:nvSpPr>
          <p:spPr>
            <a:xfrm>
              <a:off x="33806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5" y="57"/>
                    <a:pt x="45" y="46"/>
                  </a:cubicBezTo>
                  <a:cubicBezTo>
                    <a:pt x="67" y="46"/>
                    <a:pt x="67" y="2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54"/>
            <p:cNvSpPr/>
            <p:nvPr/>
          </p:nvSpPr>
          <p:spPr>
            <a:xfrm>
              <a:off x="338068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5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67" y="68"/>
                    <a:pt x="91" y="68"/>
                    <a:pt x="91" y="46"/>
                  </a:cubicBezTo>
                  <a:lnTo>
                    <a:pt x="67" y="22"/>
                  </a:lnTo>
                  <a:cubicBezTo>
                    <a:pt x="67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54"/>
            <p:cNvSpPr/>
            <p:nvPr/>
          </p:nvSpPr>
          <p:spPr>
            <a:xfrm>
              <a:off x="32053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54"/>
            <p:cNvSpPr/>
            <p:nvPr/>
          </p:nvSpPr>
          <p:spPr>
            <a:xfrm>
              <a:off x="320537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3"/>
                  </a:lnTo>
                  <a:lnTo>
                    <a:pt x="22" y="63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54"/>
            <p:cNvSpPr/>
            <p:nvPr/>
          </p:nvSpPr>
          <p:spPr>
            <a:xfrm>
              <a:off x="31175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54"/>
            <p:cNvSpPr/>
            <p:nvPr/>
          </p:nvSpPr>
          <p:spPr>
            <a:xfrm>
              <a:off x="311751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6"/>
                    <a:pt x="46" y="62"/>
                    <a:pt x="43" y="62"/>
                  </a:cubicBezTo>
                  <a:cubicBezTo>
                    <a:pt x="40" y="62"/>
                    <a:pt x="35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67"/>
                    <a:pt x="91" y="22"/>
                    <a:pt x="69" y="22"/>
                  </a:cubicBezTo>
                  <a:cubicBezTo>
                    <a:pt x="69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54"/>
            <p:cNvSpPr/>
            <p:nvPr/>
          </p:nvSpPr>
          <p:spPr>
            <a:xfrm>
              <a:off x="32053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0" y="22"/>
                    <a:pt x="0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54"/>
            <p:cNvSpPr/>
            <p:nvPr/>
          </p:nvSpPr>
          <p:spPr>
            <a:xfrm>
              <a:off x="320537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54"/>
            <p:cNvSpPr/>
            <p:nvPr/>
          </p:nvSpPr>
          <p:spPr>
            <a:xfrm>
              <a:off x="32053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0" y="41"/>
                    <a:pt x="0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6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54"/>
            <p:cNvSpPr/>
            <p:nvPr/>
          </p:nvSpPr>
          <p:spPr>
            <a:xfrm>
              <a:off x="3205371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0" y="46"/>
                  </a:lnTo>
                  <a:lnTo>
                    <a:pt x="0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54"/>
            <p:cNvSpPr/>
            <p:nvPr/>
          </p:nvSpPr>
          <p:spPr>
            <a:xfrm>
              <a:off x="31175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54"/>
            <p:cNvSpPr/>
            <p:nvPr/>
          </p:nvSpPr>
          <p:spPr>
            <a:xfrm>
              <a:off x="3117511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5" y="52"/>
                    <a:pt x="24" y="40"/>
                  </a:cubicBezTo>
                  <a:cubicBezTo>
                    <a:pt x="35" y="29"/>
                    <a:pt x="40" y="24"/>
                    <a:pt x="43" y="24"/>
                  </a:cubicBez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54"/>
            <p:cNvSpPr/>
            <p:nvPr/>
          </p:nvSpPr>
          <p:spPr>
            <a:xfrm>
              <a:off x="32928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54"/>
            <p:cNvSpPr/>
            <p:nvPr/>
          </p:nvSpPr>
          <p:spPr>
            <a:xfrm>
              <a:off x="3292822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5" y="57"/>
                  </a:cubicBezTo>
                  <a:cubicBezTo>
                    <a:pt x="29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69" y="85"/>
                    <a:pt x="69" y="63"/>
                  </a:cubicBezTo>
                  <a:cubicBezTo>
                    <a:pt x="91" y="63"/>
                    <a:pt x="91" y="18"/>
                    <a:pt x="69" y="18"/>
                  </a:cubicBezTo>
                  <a:cubicBezTo>
                    <a:pt x="57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54"/>
            <p:cNvSpPr/>
            <p:nvPr/>
          </p:nvSpPr>
          <p:spPr>
            <a:xfrm>
              <a:off x="32053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54"/>
            <p:cNvSpPr/>
            <p:nvPr/>
          </p:nvSpPr>
          <p:spPr>
            <a:xfrm>
              <a:off x="320537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54"/>
            <p:cNvSpPr/>
            <p:nvPr/>
          </p:nvSpPr>
          <p:spPr>
            <a:xfrm>
              <a:off x="30300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67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54"/>
            <p:cNvSpPr/>
            <p:nvPr/>
          </p:nvSpPr>
          <p:spPr>
            <a:xfrm>
              <a:off x="3030060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6" y="57"/>
                    <a:pt x="43" y="57"/>
                  </a:cubicBezTo>
                  <a:cubicBezTo>
                    <a:pt x="40" y="57"/>
                    <a:pt x="34" y="52"/>
                    <a:pt x="22" y="40"/>
                  </a:cubicBezTo>
                  <a:lnTo>
                    <a:pt x="46" y="18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2" y="85"/>
                    <a:pt x="22" y="85"/>
                    <a:pt x="46" y="85"/>
                  </a:cubicBezTo>
                  <a:cubicBezTo>
                    <a:pt x="46" y="85"/>
                    <a:pt x="67" y="85"/>
                    <a:pt x="67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7" y="18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54"/>
            <p:cNvSpPr/>
            <p:nvPr/>
          </p:nvSpPr>
          <p:spPr>
            <a:xfrm>
              <a:off x="32928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54"/>
            <p:cNvSpPr/>
            <p:nvPr/>
          </p:nvSpPr>
          <p:spPr>
            <a:xfrm>
              <a:off x="3292822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54"/>
            <p:cNvSpPr/>
            <p:nvPr/>
          </p:nvSpPr>
          <p:spPr>
            <a:xfrm>
              <a:off x="2947104" y="2810525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54"/>
            <p:cNvSpPr/>
            <p:nvPr/>
          </p:nvSpPr>
          <p:spPr>
            <a:xfrm>
              <a:off x="2942200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45"/>
                    <a:pt x="69" y="45"/>
                  </a:cubicBezTo>
                  <a:lnTo>
                    <a:pt x="24" y="45"/>
                  </a:lnTo>
                  <a:cubicBezTo>
                    <a:pt x="24" y="45"/>
                    <a:pt x="24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54"/>
            <p:cNvSpPr/>
            <p:nvPr/>
          </p:nvSpPr>
          <p:spPr>
            <a:xfrm>
              <a:off x="30300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54"/>
            <p:cNvSpPr/>
            <p:nvPr/>
          </p:nvSpPr>
          <p:spPr>
            <a:xfrm>
              <a:off x="3030060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54"/>
            <p:cNvSpPr/>
            <p:nvPr/>
          </p:nvSpPr>
          <p:spPr>
            <a:xfrm>
              <a:off x="31175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7"/>
                  </a:lnTo>
                  <a:cubicBezTo>
                    <a:pt x="58" y="6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54"/>
            <p:cNvSpPr/>
            <p:nvPr/>
          </p:nvSpPr>
          <p:spPr>
            <a:xfrm>
              <a:off x="3117511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9" y="45"/>
                    <a:pt x="69" y="45"/>
                    <a:pt x="46" y="45"/>
                  </a:cubicBez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7"/>
                  </a:cubicBezTo>
                  <a:cubicBezTo>
                    <a:pt x="91" y="45"/>
                    <a:pt x="91" y="22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54"/>
            <p:cNvSpPr/>
            <p:nvPr/>
          </p:nvSpPr>
          <p:spPr>
            <a:xfrm>
              <a:off x="3030060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54"/>
            <p:cNvSpPr/>
            <p:nvPr/>
          </p:nvSpPr>
          <p:spPr>
            <a:xfrm>
              <a:off x="3030060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cubicBezTo>
                    <a:pt x="67" y="22"/>
                    <a:pt x="67" y="45"/>
                    <a:pt x="67" y="45"/>
                  </a:cubicBez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54"/>
            <p:cNvSpPr/>
            <p:nvPr/>
          </p:nvSpPr>
          <p:spPr>
            <a:xfrm>
              <a:off x="2947104" y="2722870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54"/>
            <p:cNvSpPr/>
            <p:nvPr/>
          </p:nvSpPr>
          <p:spPr>
            <a:xfrm>
              <a:off x="2942200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54"/>
            <p:cNvSpPr/>
            <p:nvPr/>
          </p:nvSpPr>
          <p:spPr>
            <a:xfrm>
              <a:off x="31175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54"/>
            <p:cNvSpPr/>
            <p:nvPr/>
          </p:nvSpPr>
          <p:spPr>
            <a:xfrm>
              <a:off x="311751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5" y="57"/>
                    <a:pt x="24" y="46"/>
                  </a:cubicBezTo>
                  <a:lnTo>
                    <a:pt x="24" y="24"/>
                  </a:lnTo>
                  <a:close/>
                  <a:moveTo>
                    <a:pt x="1" y="0"/>
                  </a:moveTo>
                  <a:lnTo>
                    <a:pt x="1" y="69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9"/>
                  </a:cubicBezTo>
                  <a:cubicBezTo>
                    <a:pt x="91" y="46"/>
                    <a:pt x="91" y="24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54"/>
            <p:cNvSpPr/>
            <p:nvPr/>
          </p:nvSpPr>
          <p:spPr>
            <a:xfrm>
              <a:off x="30300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67" y="62"/>
                  </a:lnTo>
                  <a:lnTo>
                    <a:pt x="67" y="17"/>
                  </a:lnTo>
                  <a:cubicBezTo>
                    <a:pt x="57" y="6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54"/>
            <p:cNvSpPr/>
            <p:nvPr/>
          </p:nvSpPr>
          <p:spPr>
            <a:xfrm>
              <a:off x="3030060" y="263419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67" y="46"/>
                  </a:lnTo>
                  <a:lnTo>
                    <a:pt x="46" y="46"/>
                  </a:lnTo>
                  <a:lnTo>
                    <a:pt x="46" y="67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22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7" y="22"/>
                  </a:cubicBezTo>
                  <a:cubicBezTo>
                    <a:pt x="67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54"/>
            <p:cNvSpPr/>
            <p:nvPr/>
          </p:nvSpPr>
          <p:spPr>
            <a:xfrm>
              <a:off x="2859244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54"/>
            <p:cNvSpPr/>
            <p:nvPr/>
          </p:nvSpPr>
          <p:spPr>
            <a:xfrm>
              <a:off x="285474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0"/>
                  </a:moveTo>
                  <a:cubicBezTo>
                    <a:pt x="1" y="24"/>
                    <a:pt x="1" y="46"/>
                    <a:pt x="22" y="69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54"/>
            <p:cNvSpPr/>
            <p:nvPr/>
          </p:nvSpPr>
          <p:spPr>
            <a:xfrm>
              <a:off x="32053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54"/>
            <p:cNvSpPr/>
            <p:nvPr/>
          </p:nvSpPr>
          <p:spPr>
            <a:xfrm>
              <a:off x="3205371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4"/>
                  </a:moveTo>
                  <a:lnTo>
                    <a:pt x="46" y="46"/>
                  </a:lnTo>
                  <a:cubicBezTo>
                    <a:pt x="46" y="57"/>
                    <a:pt x="46" y="63"/>
                    <a:pt x="43" y="63"/>
                  </a:cubicBezTo>
                  <a:cubicBezTo>
                    <a:pt x="40" y="63"/>
                    <a:pt x="34" y="57"/>
                    <a:pt x="22" y="46"/>
                  </a:cubicBezTo>
                  <a:lnTo>
                    <a:pt x="22" y="24"/>
                  </a:lnTo>
                  <a:close/>
                  <a:moveTo>
                    <a:pt x="0" y="0"/>
                  </a:moveTo>
                  <a:lnTo>
                    <a:pt x="0" y="69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9"/>
                  </a:cubicBezTo>
                  <a:cubicBezTo>
                    <a:pt x="91" y="69"/>
                    <a:pt x="91" y="46"/>
                    <a:pt x="91" y="46"/>
                  </a:cubicBezTo>
                  <a:cubicBezTo>
                    <a:pt x="91" y="24"/>
                    <a:pt x="91" y="2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54"/>
            <p:cNvSpPr/>
            <p:nvPr/>
          </p:nvSpPr>
          <p:spPr>
            <a:xfrm>
              <a:off x="2859244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54"/>
            <p:cNvSpPr/>
            <p:nvPr/>
          </p:nvSpPr>
          <p:spPr>
            <a:xfrm>
              <a:off x="285474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cubicBezTo>
                    <a:pt x="22" y="61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5"/>
                    <a:pt x="22" y="16"/>
                  </a:cubicBezTo>
                  <a:cubicBezTo>
                    <a:pt x="1" y="40"/>
                    <a:pt x="1" y="61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8" y="16"/>
                  </a:cubicBezTo>
                  <a:cubicBezTo>
                    <a:pt x="68" y="5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54"/>
            <p:cNvSpPr/>
            <p:nvPr/>
          </p:nvSpPr>
          <p:spPr>
            <a:xfrm>
              <a:off x="2859244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54"/>
            <p:cNvSpPr/>
            <p:nvPr/>
          </p:nvSpPr>
          <p:spPr>
            <a:xfrm>
              <a:off x="2854749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63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68" y="85"/>
                  </a:cubicBezTo>
                  <a:cubicBezTo>
                    <a:pt x="91" y="85"/>
                    <a:pt x="91" y="63"/>
                    <a:pt x="91" y="63"/>
                  </a:cubicBezTo>
                  <a:cubicBezTo>
                    <a:pt x="91" y="40"/>
                    <a:pt x="91" y="40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54"/>
            <p:cNvSpPr/>
            <p:nvPr/>
          </p:nvSpPr>
          <p:spPr>
            <a:xfrm>
              <a:off x="2771793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54"/>
            <p:cNvSpPr/>
            <p:nvPr/>
          </p:nvSpPr>
          <p:spPr>
            <a:xfrm>
              <a:off x="2766889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70" y="40"/>
                  </a:moveTo>
                  <a:lnTo>
                    <a:pt x="70" y="61"/>
                  </a:lnTo>
                  <a:lnTo>
                    <a:pt x="24" y="61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54"/>
            <p:cNvSpPr/>
            <p:nvPr/>
          </p:nvSpPr>
          <p:spPr>
            <a:xfrm>
              <a:off x="2947104" y="2898181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54"/>
            <p:cNvSpPr/>
            <p:nvPr/>
          </p:nvSpPr>
          <p:spPr>
            <a:xfrm>
              <a:off x="2942200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46" y="40"/>
                  </a:moveTo>
                  <a:cubicBezTo>
                    <a:pt x="69" y="40"/>
                    <a:pt x="69" y="61"/>
                    <a:pt x="46" y="61"/>
                  </a:cubicBezTo>
                  <a:lnTo>
                    <a:pt x="24" y="61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40"/>
                    <a:pt x="1" y="40"/>
                    <a:pt x="1" y="61"/>
                  </a:cubicBezTo>
                  <a:cubicBezTo>
                    <a:pt x="1" y="61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54"/>
            <p:cNvSpPr/>
            <p:nvPr/>
          </p:nvSpPr>
          <p:spPr>
            <a:xfrm>
              <a:off x="2859244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54"/>
            <p:cNvSpPr/>
            <p:nvPr/>
          </p:nvSpPr>
          <p:spPr>
            <a:xfrm>
              <a:off x="285474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cubicBezTo>
                    <a:pt x="22" y="45"/>
                    <a:pt x="22" y="45"/>
                    <a:pt x="46" y="22"/>
                  </a:cubicBezTo>
                  <a:close/>
                  <a:moveTo>
                    <a:pt x="22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5"/>
                    <a:pt x="91" y="45"/>
                  </a:cubicBezTo>
                  <a:cubicBezTo>
                    <a:pt x="91" y="22"/>
                    <a:pt x="91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54"/>
            <p:cNvSpPr/>
            <p:nvPr/>
          </p:nvSpPr>
          <p:spPr>
            <a:xfrm>
              <a:off x="2683933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54"/>
            <p:cNvSpPr/>
            <p:nvPr/>
          </p:nvSpPr>
          <p:spPr>
            <a:xfrm>
              <a:off x="2679438" y="2893686"/>
              <a:ext cx="18798" cy="21863"/>
            </a:xfrm>
            <a:custGeom>
              <a:avLst/>
              <a:gdLst/>
              <a:ahLst/>
              <a:cxnLst/>
              <a:rect l="l" t="t" r="r" b="b"/>
              <a:pathLst>
                <a:path w="92" h="107" extrusionOk="0">
                  <a:moveTo>
                    <a:pt x="68" y="40"/>
                  </a:moveTo>
                  <a:lnTo>
                    <a:pt x="68" y="61"/>
                  </a:lnTo>
                  <a:lnTo>
                    <a:pt x="46" y="61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3" y="16"/>
                  </a:cubicBezTo>
                  <a:cubicBezTo>
                    <a:pt x="1" y="40"/>
                    <a:pt x="1" y="61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1"/>
                  </a:lnTo>
                  <a:lnTo>
                    <a:pt x="91" y="16"/>
                  </a:lnTo>
                  <a:cubicBezTo>
                    <a:pt x="79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54"/>
            <p:cNvSpPr/>
            <p:nvPr/>
          </p:nvSpPr>
          <p:spPr>
            <a:xfrm>
              <a:off x="2771793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54"/>
            <p:cNvSpPr/>
            <p:nvPr/>
          </p:nvSpPr>
          <p:spPr>
            <a:xfrm>
              <a:off x="2766889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lnTo>
                    <a:pt x="46" y="22"/>
                  </a:ln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54"/>
            <p:cNvSpPr/>
            <p:nvPr/>
          </p:nvSpPr>
          <p:spPr>
            <a:xfrm>
              <a:off x="3030060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54"/>
            <p:cNvSpPr/>
            <p:nvPr/>
          </p:nvSpPr>
          <p:spPr>
            <a:xfrm>
              <a:off x="3030060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46" y="40"/>
                  </a:moveTo>
                  <a:cubicBezTo>
                    <a:pt x="67" y="40"/>
                    <a:pt x="67" y="61"/>
                    <a:pt x="46" y="61"/>
                  </a:cubicBezTo>
                  <a:lnTo>
                    <a:pt x="22" y="61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5"/>
                    <a:pt x="1" y="16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1"/>
                    <a:pt x="91" y="61"/>
                  </a:cubicBezTo>
                  <a:cubicBezTo>
                    <a:pt x="91" y="40"/>
                    <a:pt x="91" y="40"/>
                    <a:pt x="67" y="16"/>
                  </a:cubicBezTo>
                  <a:cubicBezTo>
                    <a:pt x="67" y="5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54"/>
            <p:cNvSpPr/>
            <p:nvPr/>
          </p:nvSpPr>
          <p:spPr>
            <a:xfrm>
              <a:off x="2683933" y="2985837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54"/>
            <p:cNvSpPr/>
            <p:nvPr/>
          </p:nvSpPr>
          <p:spPr>
            <a:xfrm>
              <a:off x="2679438" y="2981137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46" y="108"/>
                  </a:lnTo>
                  <a:cubicBezTo>
                    <a:pt x="68" y="108"/>
                    <a:pt x="68" y="85"/>
                    <a:pt x="91" y="85"/>
                  </a:cubicBezTo>
                  <a:lnTo>
                    <a:pt x="91" y="63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54"/>
            <p:cNvSpPr/>
            <p:nvPr/>
          </p:nvSpPr>
          <p:spPr>
            <a:xfrm>
              <a:off x="2596482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54"/>
            <p:cNvSpPr/>
            <p:nvPr/>
          </p:nvSpPr>
          <p:spPr>
            <a:xfrm>
              <a:off x="2591782" y="2984815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lnTo>
                    <a:pt x="45" y="90"/>
                  </a:lnTo>
                  <a:cubicBezTo>
                    <a:pt x="69" y="90"/>
                    <a:pt x="69" y="67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54"/>
            <p:cNvSpPr/>
            <p:nvPr/>
          </p:nvSpPr>
          <p:spPr>
            <a:xfrm>
              <a:off x="2771793" y="2985837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54"/>
            <p:cNvSpPr/>
            <p:nvPr/>
          </p:nvSpPr>
          <p:spPr>
            <a:xfrm>
              <a:off x="2766889" y="2984815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5"/>
                  </a:lnTo>
                  <a:lnTo>
                    <a:pt x="24" y="45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4" y="67"/>
                  </a:cubicBezTo>
                  <a:lnTo>
                    <a:pt x="46" y="90"/>
                  </a:lnTo>
                  <a:cubicBezTo>
                    <a:pt x="70" y="90"/>
                    <a:pt x="70" y="67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54"/>
            <p:cNvSpPr/>
            <p:nvPr/>
          </p:nvSpPr>
          <p:spPr>
            <a:xfrm>
              <a:off x="32928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29" y="0"/>
                    <a:pt x="24" y="6"/>
                    <a:pt x="24" y="18"/>
                  </a:cubicBezTo>
                  <a:cubicBezTo>
                    <a:pt x="0" y="18"/>
                    <a:pt x="0" y="40"/>
                    <a:pt x="24" y="40"/>
                  </a:cubicBezTo>
                  <a:cubicBezTo>
                    <a:pt x="24" y="52"/>
                    <a:pt x="29" y="57"/>
                    <a:pt x="38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4"/>
            <p:cNvSpPr/>
            <p:nvPr/>
          </p:nvSpPr>
          <p:spPr>
            <a:xfrm>
              <a:off x="3288327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91" y="85"/>
                  </a:lnTo>
                  <a:cubicBezTo>
                    <a:pt x="113" y="62"/>
                    <a:pt x="113" y="40"/>
                    <a:pt x="91" y="17"/>
                  </a:cubicBez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54"/>
            <p:cNvSpPr/>
            <p:nvPr/>
          </p:nvSpPr>
          <p:spPr>
            <a:xfrm>
              <a:off x="32928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29" y="0"/>
                    <a:pt x="24" y="5"/>
                    <a:pt x="24" y="16"/>
                  </a:cubicBezTo>
                  <a:cubicBezTo>
                    <a:pt x="0" y="16"/>
                    <a:pt x="0" y="40"/>
                    <a:pt x="24" y="40"/>
                  </a:cubicBezTo>
                  <a:cubicBezTo>
                    <a:pt x="24" y="51"/>
                    <a:pt x="29" y="56"/>
                    <a:pt x="38" y="56"/>
                  </a:cubicBezTo>
                  <a:cubicBezTo>
                    <a:pt x="46" y="56"/>
                    <a:pt x="57" y="51"/>
                    <a:pt x="69" y="40"/>
                  </a:cubicBezTo>
                  <a:lnTo>
                    <a:pt x="69" y="16"/>
                  </a:lnTo>
                  <a:cubicBezTo>
                    <a:pt x="57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54"/>
            <p:cNvSpPr/>
            <p:nvPr/>
          </p:nvSpPr>
          <p:spPr>
            <a:xfrm>
              <a:off x="3288327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cubicBezTo>
                    <a:pt x="46" y="85"/>
                    <a:pt x="46" y="109"/>
                    <a:pt x="68" y="109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9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4"/>
            <p:cNvSpPr/>
            <p:nvPr/>
          </p:nvSpPr>
          <p:spPr>
            <a:xfrm>
              <a:off x="32053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6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4"/>
            <p:cNvSpPr/>
            <p:nvPr/>
          </p:nvSpPr>
          <p:spPr>
            <a:xfrm>
              <a:off x="320537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4"/>
            <p:cNvSpPr/>
            <p:nvPr/>
          </p:nvSpPr>
          <p:spPr>
            <a:xfrm>
              <a:off x="32928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8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4"/>
            <p:cNvSpPr/>
            <p:nvPr/>
          </p:nvSpPr>
          <p:spPr>
            <a:xfrm>
              <a:off x="3292822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4"/>
            <p:cNvSpPr/>
            <p:nvPr/>
          </p:nvSpPr>
          <p:spPr>
            <a:xfrm>
              <a:off x="32053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0" y="24"/>
                    <a:pt x="0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6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4"/>
            <p:cNvSpPr/>
            <p:nvPr/>
          </p:nvSpPr>
          <p:spPr>
            <a:xfrm>
              <a:off x="320537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4"/>
            <p:cNvSpPr/>
            <p:nvPr/>
          </p:nvSpPr>
          <p:spPr>
            <a:xfrm>
              <a:off x="31175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4"/>
            <p:cNvSpPr/>
            <p:nvPr/>
          </p:nvSpPr>
          <p:spPr>
            <a:xfrm>
              <a:off x="3117511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4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4"/>
            <p:cNvSpPr/>
            <p:nvPr/>
          </p:nvSpPr>
          <p:spPr>
            <a:xfrm>
              <a:off x="32928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8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4"/>
            <p:cNvSpPr/>
            <p:nvPr/>
          </p:nvSpPr>
          <p:spPr>
            <a:xfrm>
              <a:off x="3288327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91" y="85"/>
                  </a:lnTo>
                  <a:cubicBezTo>
                    <a:pt x="113" y="64"/>
                    <a:pt x="113" y="40"/>
                    <a:pt x="91" y="18"/>
                  </a:cubicBez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4"/>
            <p:cNvSpPr/>
            <p:nvPr/>
          </p:nvSpPr>
          <p:spPr>
            <a:xfrm>
              <a:off x="32053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0" y="18"/>
                    <a:pt x="0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6" y="52"/>
                    <a:pt x="67" y="40"/>
                  </a:cubicBezTo>
                  <a:lnTo>
                    <a:pt x="67" y="18"/>
                  </a:lnTo>
                  <a:cubicBezTo>
                    <a:pt x="56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4"/>
            <p:cNvSpPr/>
            <p:nvPr/>
          </p:nvSpPr>
          <p:spPr>
            <a:xfrm>
              <a:off x="320537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0"/>
                  </a:moveTo>
                  <a:cubicBezTo>
                    <a:pt x="23" y="0"/>
                    <a:pt x="11" y="6"/>
                    <a:pt x="0" y="17"/>
                  </a:cubicBezTo>
                  <a:lnTo>
                    <a:pt x="0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56" y="6"/>
                    <a:pt x="45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4"/>
            <p:cNvSpPr/>
            <p:nvPr/>
          </p:nvSpPr>
          <p:spPr>
            <a:xfrm>
              <a:off x="33806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0" y="22"/>
                    <a:pt x="0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5" y="56"/>
                    <a:pt x="45" y="46"/>
                  </a:cubicBezTo>
                  <a:cubicBezTo>
                    <a:pt x="67" y="46"/>
                    <a:pt x="67" y="22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4"/>
            <p:cNvSpPr/>
            <p:nvPr/>
          </p:nvSpPr>
          <p:spPr>
            <a:xfrm>
              <a:off x="3375778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8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1" y="40"/>
                    <a:pt x="1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5" y="64"/>
                    <a:pt x="115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4"/>
            <p:cNvSpPr/>
            <p:nvPr/>
          </p:nvSpPr>
          <p:spPr>
            <a:xfrm>
              <a:off x="2947104" y="2463377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4"/>
            <p:cNvSpPr/>
            <p:nvPr/>
          </p:nvSpPr>
          <p:spPr>
            <a:xfrm>
              <a:off x="2942200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69" y="40"/>
                  </a:moveTo>
                  <a:lnTo>
                    <a:pt x="46" y="61"/>
                  </a:lnTo>
                  <a:lnTo>
                    <a:pt x="24" y="40"/>
                  </a:lnTo>
                  <a:close/>
                  <a:moveTo>
                    <a:pt x="47" y="0"/>
                  </a:moveTo>
                  <a:cubicBezTo>
                    <a:pt x="36" y="0"/>
                    <a:pt x="24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69" y="85"/>
                  </a:lnTo>
                  <a:cubicBezTo>
                    <a:pt x="91" y="61"/>
                    <a:pt x="91" y="61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4"/>
            <p:cNvSpPr/>
            <p:nvPr/>
          </p:nvSpPr>
          <p:spPr>
            <a:xfrm>
              <a:off x="30300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54"/>
            <p:cNvSpPr/>
            <p:nvPr/>
          </p:nvSpPr>
          <p:spPr>
            <a:xfrm>
              <a:off x="3030060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3" y="24"/>
                  </a:moveTo>
                  <a:cubicBezTo>
                    <a:pt x="46" y="24"/>
                    <a:pt x="46" y="29"/>
                    <a:pt x="46" y="40"/>
                  </a:cubicBezTo>
                  <a:cubicBezTo>
                    <a:pt x="67" y="40"/>
                    <a:pt x="67" y="40"/>
                    <a:pt x="46" y="63"/>
                  </a:cubicBezTo>
                  <a:lnTo>
                    <a:pt x="22" y="63"/>
                  </a:lnTo>
                  <a:lnTo>
                    <a:pt x="22" y="40"/>
                  </a:lnTo>
                  <a:cubicBezTo>
                    <a:pt x="34" y="29"/>
                    <a:pt x="40" y="24"/>
                    <a:pt x="43" y="24"/>
                  </a:cubicBez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54"/>
            <p:cNvSpPr/>
            <p:nvPr/>
          </p:nvSpPr>
          <p:spPr>
            <a:xfrm>
              <a:off x="31175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54"/>
            <p:cNvSpPr/>
            <p:nvPr/>
          </p:nvSpPr>
          <p:spPr>
            <a:xfrm>
              <a:off x="3117511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69" y="46"/>
                    <a:pt x="69" y="46"/>
                    <a:pt x="46" y="67"/>
                  </a:cubicBezTo>
                  <a:lnTo>
                    <a:pt x="24" y="67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7"/>
                    <a:pt x="91" y="22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54"/>
            <p:cNvSpPr/>
            <p:nvPr/>
          </p:nvSpPr>
          <p:spPr>
            <a:xfrm>
              <a:off x="30300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54"/>
            <p:cNvSpPr/>
            <p:nvPr/>
          </p:nvSpPr>
          <p:spPr>
            <a:xfrm>
              <a:off x="3030060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67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46" y="46"/>
                    <a:pt x="46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54"/>
            <p:cNvSpPr/>
            <p:nvPr/>
          </p:nvSpPr>
          <p:spPr>
            <a:xfrm>
              <a:off x="2947104" y="2375925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54"/>
            <p:cNvSpPr/>
            <p:nvPr/>
          </p:nvSpPr>
          <p:spPr>
            <a:xfrm>
              <a:off x="2942200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9"/>
                  </a:cubicBezTo>
                  <a:cubicBezTo>
                    <a:pt x="24" y="69"/>
                    <a:pt x="24" y="46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69" y="91"/>
                  </a:lnTo>
                  <a:cubicBezTo>
                    <a:pt x="91" y="69"/>
                    <a:pt x="91" y="69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54"/>
            <p:cNvSpPr/>
            <p:nvPr/>
          </p:nvSpPr>
          <p:spPr>
            <a:xfrm>
              <a:off x="31175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6" y="62"/>
                    <a:pt x="58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54"/>
            <p:cNvSpPr/>
            <p:nvPr/>
          </p:nvSpPr>
          <p:spPr>
            <a:xfrm>
              <a:off x="3117511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40"/>
                    <a:pt x="46" y="63"/>
                  </a:cubicBezTo>
                  <a:lnTo>
                    <a:pt x="24" y="63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3"/>
                    <a:pt x="91" y="40"/>
                    <a:pt x="69" y="18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4"/>
            <p:cNvSpPr/>
            <p:nvPr/>
          </p:nvSpPr>
          <p:spPr>
            <a:xfrm>
              <a:off x="30300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7" y="63"/>
                  </a:cubicBezTo>
                  <a:cubicBezTo>
                    <a:pt x="45" y="63"/>
                    <a:pt x="57" y="57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4"/>
            <p:cNvSpPr/>
            <p:nvPr/>
          </p:nvSpPr>
          <p:spPr>
            <a:xfrm>
              <a:off x="3030060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7" y="46"/>
                  </a:moveTo>
                  <a:cubicBezTo>
                    <a:pt x="67" y="46"/>
                    <a:pt x="67" y="68"/>
                    <a:pt x="46" y="68"/>
                  </a:cubicBez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22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7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7" y="22"/>
                  </a:cubicBezTo>
                  <a:cubicBezTo>
                    <a:pt x="67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54"/>
            <p:cNvSpPr/>
            <p:nvPr/>
          </p:nvSpPr>
          <p:spPr>
            <a:xfrm>
              <a:off x="2859244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54"/>
            <p:cNvSpPr/>
            <p:nvPr/>
          </p:nvSpPr>
          <p:spPr>
            <a:xfrm>
              <a:off x="2854749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cubicBezTo>
                    <a:pt x="22" y="40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3"/>
                    <a:pt x="22" y="85"/>
                  </a:cubicBezTo>
                  <a:lnTo>
                    <a:pt x="68" y="85"/>
                  </a:lnTo>
                  <a:cubicBezTo>
                    <a:pt x="91" y="63"/>
                    <a:pt x="91" y="63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4"/>
            <p:cNvSpPr/>
            <p:nvPr/>
          </p:nvSpPr>
          <p:spPr>
            <a:xfrm>
              <a:off x="31175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6" y="63"/>
                    <a:pt x="58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4"/>
            <p:cNvSpPr/>
            <p:nvPr/>
          </p:nvSpPr>
          <p:spPr>
            <a:xfrm>
              <a:off x="3117511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46"/>
                  </a:moveTo>
                  <a:cubicBezTo>
                    <a:pt x="69" y="46"/>
                    <a:pt x="69" y="46"/>
                    <a:pt x="46" y="68"/>
                  </a:cubicBez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9" y="91"/>
                  </a:lnTo>
                  <a:cubicBezTo>
                    <a:pt x="91" y="68"/>
                    <a:pt x="91" y="46"/>
                    <a:pt x="69" y="22"/>
                  </a:cubicBezTo>
                  <a:cubicBezTo>
                    <a:pt x="69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4"/>
            <p:cNvSpPr/>
            <p:nvPr/>
          </p:nvSpPr>
          <p:spPr>
            <a:xfrm>
              <a:off x="2771793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4"/>
            <p:cNvSpPr/>
            <p:nvPr/>
          </p:nvSpPr>
          <p:spPr>
            <a:xfrm>
              <a:off x="2766889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17"/>
                  </a:moveTo>
                  <a:lnTo>
                    <a:pt x="70" y="41"/>
                  </a:lnTo>
                  <a:cubicBezTo>
                    <a:pt x="58" y="51"/>
                    <a:pt x="52" y="57"/>
                    <a:pt x="49" y="57"/>
                  </a:cubicBezTo>
                  <a:cubicBezTo>
                    <a:pt x="46" y="57"/>
                    <a:pt x="46" y="51"/>
                    <a:pt x="46" y="41"/>
                  </a:cubicBezTo>
                  <a:lnTo>
                    <a:pt x="24" y="41"/>
                  </a:lnTo>
                  <a:cubicBezTo>
                    <a:pt x="24" y="41"/>
                    <a:pt x="46" y="41"/>
                    <a:pt x="46" y="17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46" y="86"/>
                    <a:pt x="46" y="86"/>
                  </a:cubicBezTo>
                  <a:cubicBezTo>
                    <a:pt x="70" y="86"/>
                    <a:pt x="70" y="86"/>
                    <a:pt x="91" y="62"/>
                  </a:cubicBezTo>
                  <a:lnTo>
                    <a:pt x="91" y="41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4"/>
            <p:cNvSpPr/>
            <p:nvPr/>
          </p:nvSpPr>
          <p:spPr>
            <a:xfrm>
              <a:off x="2859244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4"/>
            <p:cNvSpPr/>
            <p:nvPr/>
          </p:nvSpPr>
          <p:spPr>
            <a:xfrm>
              <a:off x="2854749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68" y="40"/>
                  </a:ln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2" y="63"/>
                  </a:cubicBezTo>
                  <a:cubicBezTo>
                    <a:pt x="22" y="85"/>
                    <a:pt x="46" y="85"/>
                    <a:pt x="46" y="85"/>
                  </a:cubicBezTo>
                  <a:cubicBezTo>
                    <a:pt x="68" y="85"/>
                    <a:pt x="68" y="85"/>
                    <a:pt x="68" y="63"/>
                  </a:cubicBezTo>
                  <a:cubicBezTo>
                    <a:pt x="91" y="63"/>
                    <a:pt x="91" y="63"/>
                    <a:pt x="91" y="40"/>
                  </a:cubicBezTo>
                  <a:cubicBezTo>
                    <a:pt x="91" y="18"/>
                    <a:pt x="91" y="18"/>
                    <a:pt x="68" y="18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4"/>
            <p:cNvSpPr/>
            <p:nvPr/>
          </p:nvSpPr>
          <p:spPr>
            <a:xfrm>
              <a:off x="2947104" y="2635214"/>
              <a:ext cx="9399" cy="12872"/>
            </a:xfrm>
            <a:custGeom>
              <a:avLst/>
              <a:gdLst/>
              <a:ahLst/>
              <a:cxnLst/>
              <a:rect l="l" t="t" r="r" b="b"/>
              <a:pathLst>
                <a:path w="46" h="63" extrusionOk="0">
                  <a:moveTo>
                    <a:pt x="22" y="1"/>
                  </a:moveTo>
                  <a:cubicBezTo>
                    <a:pt x="17" y="1"/>
                    <a:pt x="11" y="6"/>
                    <a:pt x="0" y="17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7"/>
                  </a:lnTo>
                  <a:cubicBezTo>
                    <a:pt x="34" y="6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4"/>
            <p:cNvSpPr/>
            <p:nvPr/>
          </p:nvSpPr>
          <p:spPr>
            <a:xfrm>
              <a:off x="2942200" y="2635214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17"/>
                  </a:moveTo>
                  <a:lnTo>
                    <a:pt x="69" y="41"/>
                  </a:lnTo>
                  <a:lnTo>
                    <a:pt x="24" y="41"/>
                  </a:lnTo>
                  <a:lnTo>
                    <a:pt x="46" y="17"/>
                  </a:ln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17"/>
                    <a:pt x="1" y="17"/>
                    <a:pt x="1" y="41"/>
                  </a:cubicBezTo>
                  <a:cubicBezTo>
                    <a:pt x="1" y="41"/>
                    <a:pt x="1" y="62"/>
                    <a:pt x="24" y="62"/>
                  </a:cubicBezTo>
                  <a:cubicBezTo>
                    <a:pt x="24" y="86"/>
                    <a:pt x="24" y="86"/>
                    <a:pt x="46" y="86"/>
                  </a:cubicBezTo>
                  <a:cubicBezTo>
                    <a:pt x="69" y="86"/>
                    <a:pt x="69" y="86"/>
                    <a:pt x="69" y="62"/>
                  </a:cubicBezTo>
                  <a:cubicBezTo>
                    <a:pt x="91" y="62"/>
                    <a:pt x="91" y="41"/>
                    <a:pt x="91" y="41"/>
                  </a:cubicBezTo>
                  <a:cubicBezTo>
                    <a:pt x="91" y="17"/>
                    <a:pt x="91" y="17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4"/>
            <p:cNvSpPr/>
            <p:nvPr/>
          </p:nvSpPr>
          <p:spPr>
            <a:xfrm>
              <a:off x="2859244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24" y="1"/>
                  </a:moveTo>
                  <a:cubicBezTo>
                    <a:pt x="18" y="1"/>
                    <a:pt x="12" y="6"/>
                    <a:pt x="0" y="17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35" y="6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4"/>
            <p:cNvSpPr/>
            <p:nvPr/>
          </p:nvSpPr>
          <p:spPr>
            <a:xfrm>
              <a:off x="2854749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0"/>
                  </a:moveTo>
                  <a:cubicBezTo>
                    <a:pt x="46" y="0"/>
                    <a:pt x="22" y="0"/>
                    <a:pt x="22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2" y="67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8" y="22"/>
                  </a:cubicBezTo>
                  <a:lnTo>
                    <a:pt x="68" y="46"/>
                  </a:lnTo>
                  <a:lnTo>
                    <a:pt x="46" y="67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lnTo>
                    <a:pt x="68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4"/>
            <p:cNvSpPr/>
            <p:nvPr/>
          </p:nvSpPr>
          <p:spPr>
            <a:xfrm>
              <a:off x="2771793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4"/>
            <p:cNvSpPr/>
            <p:nvPr/>
          </p:nvSpPr>
          <p:spPr>
            <a:xfrm>
              <a:off x="2766889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4"/>
                  </a:moveTo>
                  <a:cubicBezTo>
                    <a:pt x="46" y="24"/>
                    <a:pt x="70" y="24"/>
                    <a:pt x="70" y="46"/>
                  </a:cubicBezTo>
                  <a:cubicBezTo>
                    <a:pt x="58" y="58"/>
                    <a:pt x="52" y="63"/>
                    <a:pt x="49" y="63"/>
                  </a:cubicBezTo>
                  <a:cubicBezTo>
                    <a:pt x="46" y="63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4"/>
            <p:cNvSpPr/>
            <p:nvPr/>
          </p:nvSpPr>
          <p:spPr>
            <a:xfrm>
              <a:off x="2947104" y="2551237"/>
              <a:ext cx="9399" cy="9399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4"/>
            <p:cNvSpPr/>
            <p:nvPr/>
          </p:nvSpPr>
          <p:spPr>
            <a:xfrm>
              <a:off x="2942200" y="254633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1"/>
                  </a:moveTo>
                  <a:cubicBezTo>
                    <a:pt x="24" y="1"/>
                    <a:pt x="24" y="1"/>
                    <a:pt x="24" y="24"/>
                  </a:cubicBezTo>
                  <a:cubicBezTo>
                    <a:pt x="1" y="24"/>
                    <a:pt x="1" y="24"/>
                    <a:pt x="1" y="46"/>
                  </a:cubicBezTo>
                  <a:cubicBezTo>
                    <a:pt x="1" y="69"/>
                    <a:pt x="1" y="69"/>
                    <a:pt x="24" y="69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9"/>
                  </a:cubicBezTo>
                  <a:cubicBezTo>
                    <a:pt x="91" y="69"/>
                    <a:pt x="91" y="69"/>
                    <a:pt x="91" y="46"/>
                  </a:cubicBezTo>
                  <a:cubicBezTo>
                    <a:pt x="91" y="24"/>
                    <a:pt x="91" y="24"/>
                    <a:pt x="69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4"/>
            <p:cNvSpPr/>
            <p:nvPr/>
          </p:nvSpPr>
          <p:spPr>
            <a:xfrm>
              <a:off x="2859244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4"/>
            <p:cNvSpPr/>
            <p:nvPr/>
          </p:nvSpPr>
          <p:spPr>
            <a:xfrm>
              <a:off x="2854749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46" y="22"/>
                    <a:pt x="46" y="46"/>
                    <a:pt x="68" y="46"/>
                  </a:cubicBezTo>
                  <a:lnTo>
                    <a:pt x="68" y="67"/>
                  </a:lnTo>
                  <a:lnTo>
                    <a:pt x="46" y="67"/>
                  </a:lnTo>
                  <a:cubicBezTo>
                    <a:pt x="22" y="46"/>
                    <a:pt x="22" y="46"/>
                    <a:pt x="46" y="46"/>
                  </a:cubicBez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2" y="91"/>
                  </a:cubicBezTo>
                  <a:lnTo>
                    <a:pt x="68" y="91"/>
                  </a:lnTo>
                  <a:cubicBezTo>
                    <a:pt x="91" y="67"/>
                    <a:pt x="91" y="67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4"/>
            <p:cNvSpPr/>
            <p:nvPr/>
          </p:nvSpPr>
          <p:spPr>
            <a:xfrm>
              <a:off x="2683933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54"/>
            <p:cNvSpPr/>
            <p:nvPr/>
          </p:nvSpPr>
          <p:spPr>
            <a:xfrm>
              <a:off x="2679438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cubicBezTo>
                    <a:pt x="46" y="18"/>
                    <a:pt x="68" y="18"/>
                    <a:pt x="68" y="40"/>
                  </a:cubicBezTo>
                  <a:cubicBezTo>
                    <a:pt x="57" y="52"/>
                    <a:pt x="51" y="57"/>
                    <a:pt x="49" y="57"/>
                  </a:cubicBezTo>
                  <a:cubicBezTo>
                    <a:pt x="46" y="57"/>
                    <a:pt x="46" y="52"/>
                    <a:pt x="46" y="40"/>
                  </a:cubicBezTo>
                  <a:lnTo>
                    <a:pt x="46" y="18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8"/>
                  </a:cubicBezTo>
                  <a:cubicBezTo>
                    <a:pt x="1" y="18"/>
                    <a:pt x="1" y="18"/>
                    <a:pt x="1" y="40"/>
                  </a:cubicBezTo>
                  <a:cubicBezTo>
                    <a:pt x="1" y="63"/>
                    <a:pt x="1" y="63"/>
                    <a:pt x="23" y="63"/>
                  </a:cubicBezTo>
                  <a:cubicBezTo>
                    <a:pt x="23" y="85"/>
                    <a:pt x="46" y="85"/>
                    <a:pt x="46" y="85"/>
                  </a:cubicBezTo>
                  <a:cubicBezTo>
                    <a:pt x="68" y="85"/>
                    <a:pt x="68" y="85"/>
                    <a:pt x="91" y="63"/>
                  </a:cubicBezTo>
                  <a:lnTo>
                    <a:pt x="91" y="40"/>
                  </a:lnTo>
                  <a:lnTo>
                    <a:pt x="91" y="18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54"/>
            <p:cNvSpPr/>
            <p:nvPr/>
          </p:nvSpPr>
          <p:spPr>
            <a:xfrm>
              <a:off x="2771793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54"/>
            <p:cNvSpPr/>
            <p:nvPr/>
          </p:nvSpPr>
          <p:spPr>
            <a:xfrm>
              <a:off x="2766889" y="2460107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6"/>
                  </a:moveTo>
                  <a:lnTo>
                    <a:pt x="70" y="40"/>
                  </a:lnTo>
                  <a:lnTo>
                    <a:pt x="70" y="61"/>
                  </a:lnTo>
                  <a:lnTo>
                    <a:pt x="46" y="61"/>
                  </a:lnTo>
                  <a:cubicBezTo>
                    <a:pt x="46" y="40"/>
                    <a:pt x="24" y="40"/>
                    <a:pt x="24" y="40"/>
                  </a:cubicBezTo>
                  <a:lnTo>
                    <a:pt x="46" y="40"/>
                  </a:lnTo>
                  <a:lnTo>
                    <a:pt x="46" y="16"/>
                  </a:lnTo>
                  <a:close/>
                  <a:moveTo>
                    <a:pt x="58" y="0"/>
                  </a:moveTo>
                  <a:cubicBezTo>
                    <a:pt x="47" y="0"/>
                    <a:pt x="35" y="5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1"/>
                    <a:pt x="1" y="61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5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54"/>
            <p:cNvSpPr/>
            <p:nvPr/>
          </p:nvSpPr>
          <p:spPr>
            <a:xfrm>
              <a:off x="2596482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7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54"/>
            <p:cNvSpPr/>
            <p:nvPr/>
          </p:nvSpPr>
          <p:spPr>
            <a:xfrm>
              <a:off x="2591782" y="280950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4" y="0"/>
                  </a:moveTo>
                  <a:cubicBezTo>
                    <a:pt x="24" y="22"/>
                    <a:pt x="0" y="22"/>
                    <a:pt x="0" y="45"/>
                  </a:cubicBezTo>
                  <a:lnTo>
                    <a:pt x="24" y="67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7"/>
                  </a:cubicBez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54"/>
            <p:cNvSpPr/>
            <p:nvPr/>
          </p:nvSpPr>
          <p:spPr>
            <a:xfrm>
              <a:off x="2683933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54"/>
            <p:cNvSpPr/>
            <p:nvPr/>
          </p:nvSpPr>
          <p:spPr>
            <a:xfrm>
              <a:off x="2679438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7"/>
                    <a:pt x="51" y="63"/>
                    <a:pt x="49" y="63"/>
                  </a:cubicBezTo>
                  <a:cubicBezTo>
                    <a:pt x="46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3" y="0"/>
                  </a:moveTo>
                  <a:cubicBezTo>
                    <a:pt x="1" y="24"/>
                    <a:pt x="1" y="46"/>
                    <a:pt x="23" y="69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54"/>
            <p:cNvSpPr/>
            <p:nvPr/>
          </p:nvSpPr>
          <p:spPr>
            <a:xfrm>
              <a:off x="2683933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54"/>
            <p:cNvSpPr/>
            <p:nvPr/>
          </p:nvSpPr>
          <p:spPr>
            <a:xfrm>
              <a:off x="2679438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5"/>
                  </a:lnTo>
                  <a:lnTo>
                    <a:pt x="46" y="45"/>
                  </a:lnTo>
                  <a:lnTo>
                    <a:pt x="46" y="22"/>
                  </a:lnTo>
                  <a:close/>
                  <a:moveTo>
                    <a:pt x="23" y="0"/>
                  </a:moveTo>
                  <a:cubicBezTo>
                    <a:pt x="1" y="22"/>
                    <a:pt x="1" y="22"/>
                    <a:pt x="1" y="45"/>
                  </a:cubicBezTo>
                  <a:cubicBezTo>
                    <a:pt x="1" y="45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54"/>
            <p:cNvSpPr/>
            <p:nvPr/>
          </p:nvSpPr>
          <p:spPr>
            <a:xfrm>
              <a:off x="2596482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54"/>
            <p:cNvSpPr/>
            <p:nvPr/>
          </p:nvSpPr>
          <p:spPr>
            <a:xfrm>
              <a:off x="2591782" y="2721644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46"/>
                    <a:pt x="69" y="69"/>
                    <a:pt x="45" y="69"/>
                  </a:cubicBezTo>
                  <a:lnTo>
                    <a:pt x="45" y="46"/>
                  </a:ln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69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54"/>
            <p:cNvSpPr/>
            <p:nvPr/>
          </p:nvSpPr>
          <p:spPr>
            <a:xfrm>
              <a:off x="2771793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54"/>
            <p:cNvSpPr/>
            <p:nvPr/>
          </p:nvSpPr>
          <p:spPr>
            <a:xfrm>
              <a:off x="2766889" y="272164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4"/>
                  </a:moveTo>
                  <a:lnTo>
                    <a:pt x="70" y="46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69"/>
                    <a:pt x="24" y="69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9"/>
                  </a:cubicBezTo>
                  <a:lnTo>
                    <a:pt x="91" y="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54"/>
            <p:cNvSpPr/>
            <p:nvPr/>
          </p:nvSpPr>
          <p:spPr>
            <a:xfrm>
              <a:off x="2683933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54"/>
            <p:cNvSpPr/>
            <p:nvPr/>
          </p:nvSpPr>
          <p:spPr>
            <a:xfrm>
              <a:off x="2679438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8" y="22"/>
                  </a:moveTo>
                  <a:lnTo>
                    <a:pt x="68" y="46"/>
                  </a:lnTo>
                  <a:cubicBezTo>
                    <a:pt x="57" y="56"/>
                    <a:pt x="51" y="62"/>
                    <a:pt x="49" y="62"/>
                  </a:cubicBezTo>
                  <a:cubicBezTo>
                    <a:pt x="46" y="62"/>
                    <a:pt x="46" y="56"/>
                    <a:pt x="46" y="46"/>
                  </a:cubicBezTo>
                  <a:lnTo>
                    <a:pt x="46" y="22"/>
                  </a:lnTo>
                  <a:close/>
                  <a:moveTo>
                    <a:pt x="46" y="0"/>
                  </a:moveTo>
                  <a:cubicBezTo>
                    <a:pt x="46" y="0"/>
                    <a:pt x="23" y="0"/>
                    <a:pt x="23" y="22"/>
                  </a:cubicBez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3" y="67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7"/>
                  </a:cubicBezTo>
                  <a:lnTo>
                    <a:pt x="91" y="46"/>
                  </a:lnTo>
                  <a:lnTo>
                    <a:pt x="91" y="22"/>
                  </a:lnTo>
                  <a:cubicBezTo>
                    <a:pt x="68" y="0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54"/>
            <p:cNvSpPr/>
            <p:nvPr/>
          </p:nvSpPr>
          <p:spPr>
            <a:xfrm>
              <a:off x="2508622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54"/>
            <p:cNvSpPr/>
            <p:nvPr/>
          </p:nvSpPr>
          <p:spPr>
            <a:xfrm>
              <a:off x="2504331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1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9"/>
                  </a:cubicBezTo>
                  <a:cubicBezTo>
                    <a:pt x="112" y="46"/>
                    <a:pt x="112" y="24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54"/>
            <p:cNvSpPr/>
            <p:nvPr/>
          </p:nvSpPr>
          <p:spPr>
            <a:xfrm>
              <a:off x="2596482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1"/>
                  </a:moveTo>
                  <a:cubicBezTo>
                    <a:pt x="23" y="1"/>
                    <a:pt x="11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1"/>
                    <a:pt x="67" y="41"/>
                    <a:pt x="46" y="17"/>
                  </a:cubicBezTo>
                  <a:cubicBezTo>
                    <a:pt x="46" y="6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54"/>
            <p:cNvSpPr/>
            <p:nvPr/>
          </p:nvSpPr>
          <p:spPr>
            <a:xfrm>
              <a:off x="2591782" y="2635214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17"/>
                  </a:moveTo>
                  <a:lnTo>
                    <a:pt x="69" y="41"/>
                  </a:lnTo>
                  <a:cubicBezTo>
                    <a:pt x="69" y="51"/>
                    <a:pt x="63" y="57"/>
                    <a:pt x="57" y="57"/>
                  </a:cubicBezTo>
                  <a:cubicBezTo>
                    <a:pt x="51" y="57"/>
                    <a:pt x="45" y="51"/>
                    <a:pt x="45" y="41"/>
                  </a:cubicBezTo>
                  <a:lnTo>
                    <a:pt x="45" y="17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17"/>
                    <a:pt x="0" y="17"/>
                    <a:pt x="0" y="41"/>
                  </a:cubicBezTo>
                  <a:lnTo>
                    <a:pt x="24" y="62"/>
                  </a:lnTo>
                  <a:cubicBezTo>
                    <a:pt x="24" y="86"/>
                    <a:pt x="45" y="86"/>
                    <a:pt x="45" y="86"/>
                  </a:cubicBezTo>
                  <a:cubicBezTo>
                    <a:pt x="69" y="86"/>
                    <a:pt x="69" y="86"/>
                    <a:pt x="90" y="62"/>
                  </a:cubicBezTo>
                  <a:lnTo>
                    <a:pt x="90" y="41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54"/>
            <p:cNvSpPr/>
            <p:nvPr/>
          </p:nvSpPr>
          <p:spPr>
            <a:xfrm>
              <a:off x="2508622" y="2898181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39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54"/>
            <p:cNvSpPr/>
            <p:nvPr/>
          </p:nvSpPr>
          <p:spPr>
            <a:xfrm>
              <a:off x="2504331" y="2893686"/>
              <a:ext cx="23088" cy="21863"/>
            </a:xfrm>
            <a:custGeom>
              <a:avLst/>
              <a:gdLst/>
              <a:ahLst/>
              <a:cxnLst/>
              <a:rect l="l" t="t" r="r" b="b"/>
              <a:pathLst>
                <a:path w="113" h="107" extrusionOk="0">
                  <a:moveTo>
                    <a:pt x="67" y="40"/>
                  </a:moveTo>
                  <a:lnTo>
                    <a:pt x="67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5"/>
                    <a:pt x="22" y="16"/>
                  </a:cubicBezTo>
                  <a:cubicBezTo>
                    <a:pt x="0" y="40"/>
                    <a:pt x="0" y="61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1"/>
                    <a:pt x="112" y="40"/>
                    <a:pt x="90" y="16"/>
                  </a:cubicBezTo>
                  <a:cubicBezTo>
                    <a:pt x="79" y="5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54"/>
            <p:cNvSpPr/>
            <p:nvPr/>
          </p:nvSpPr>
          <p:spPr>
            <a:xfrm>
              <a:off x="2421171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39"/>
                    <a:pt x="22" y="63"/>
                  </a:cubicBezTo>
                  <a:lnTo>
                    <a:pt x="46" y="63"/>
                  </a:lnTo>
                  <a:cubicBezTo>
                    <a:pt x="68" y="39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54"/>
            <p:cNvSpPr/>
            <p:nvPr/>
          </p:nvSpPr>
          <p:spPr>
            <a:xfrm>
              <a:off x="2416471" y="2893686"/>
              <a:ext cx="23497" cy="21863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5"/>
                    <a:pt x="24" y="16"/>
                  </a:cubicBezTo>
                  <a:cubicBezTo>
                    <a:pt x="0" y="40"/>
                    <a:pt x="0" y="61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1"/>
                  </a:lnTo>
                  <a:cubicBezTo>
                    <a:pt x="114" y="40"/>
                    <a:pt x="91" y="40"/>
                    <a:pt x="91" y="16"/>
                  </a:cubicBez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54"/>
            <p:cNvSpPr/>
            <p:nvPr/>
          </p:nvSpPr>
          <p:spPr>
            <a:xfrm>
              <a:off x="2596482" y="2898181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39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54"/>
            <p:cNvSpPr/>
            <p:nvPr/>
          </p:nvSpPr>
          <p:spPr>
            <a:xfrm>
              <a:off x="2591782" y="2893686"/>
              <a:ext cx="18593" cy="21863"/>
            </a:xfrm>
            <a:custGeom>
              <a:avLst/>
              <a:gdLst/>
              <a:ahLst/>
              <a:cxnLst/>
              <a:rect l="l" t="t" r="r" b="b"/>
              <a:pathLst>
                <a:path w="91" h="107" extrusionOk="0">
                  <a:moveTo>
                    <a:pt x="69" y="40"/>
                  </a:move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cubicBezTo>
                    <a:pt x="24" y="40"/>
                    <a:pt x="0" y="40"/>
                    <a:pt x="0" y="61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1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54"/>
            <p:cNvSpPr/>
            <p:nvPr/>
          </p:nvSpPr>
          <p:spPr>
            <a:xfrm>
              <a:off x="2508622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7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54"/>
            <p:cNvSpPr/>
            <p:nvPr/>
          </p:nvSpPr>
          <p:spPr>
            <a:xfrm>
              <a:off x="2504331" y="280950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5"/>
                  </a:lnTo>
                  <a:lnTo>
                    <a:pt x="45" y="45"/>
                  </a:lnTo>
                  <a:lnTo>
                    <a:pt x="45" y="22"/>
                  </a:lnTo>
                  <a:close/>
                  <a:moveTo>
                    <a:pt x="22" y="0"/>
                  </a:moveTo>
                  <a:cubicBezTo>
                    <a:pt x="22" y="22"/>
                    <a:pt x="0" y="22"/>
                    <a:pt x="0" y="45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45"/>
                    <a:pt x="112" y="22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54"/>
            <p:cNvSpPr/>
            <p:nvPr/>
          </p:nvSpPr>
          <p:spPr>
            <a:xfrm>
              <a:off x="2421171" y="2810525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7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54"/>
            <p:cNvSpPr/>
            <p:nvPr/>
          </p:nvSpPr>
          <p:spPr>
            <a:xfrm>
              <a:off x="242117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2" y="45"/>
                  </a:lnTo>
                  <a:lnTo>
                    <a:pt x="22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5"/>
                  </a:lnTo>
                  <a:cubicBezTo>
                    <a:pt x="91" y="22"/>
                    <a:pt x="68" y="22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54"/>
            <p:cNvSpPr/>
            <p:nvPr/>
          </p:nvSpPr>
          <p:spPr>
            <a:xfrm>
              <a:off x="31175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69" y="63"/>
                  </a:lnTo>
                  <a:lnTo>
                    <a:pt x="69" y="18"/>
                  </a:lnTo>
                  <a:cubicBezTo>
                    <a:pt x="58" y="7"/>
                    <a:pt x="46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54"/>
            <p:cNvSpPr/>
            <p:nvPr/>
          </p:nvSpPr>
          <p:spPr>
            <a:xfrm>
              <a:off x="311751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85"/>
                  </a:lnTo>
                  <a:cubicBezTo>
                    <a:pt x="24" y="85"/>
                    <a:pt x="24" y="107"/>
                    <a:pt x="46" y="107"/>
                  </a:cubicBez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54"/>
            <p:cNvSpPr/>
            <p:nvPr/>
          </p:nvSpPr>
          <p:spPr>
            <a:xfrm>
              <a:off x="32053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0" y="18"/>
                    <a:pt x="0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6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54"/>
            <p:cNvSpPr/>
            <p:nvPr/>
          </p:nvSpPr>
          <p:spPr>
            <a:xfrm>
              <a:off x="3205371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lnTo>
                    <a:pt x="46" y="62"/>
                  </a:ln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6"/>
                    <a:pt x="0" y="17"/>
                  </a:cubicBezTo>
                  <a:lnTo>
                    <a:pt x="0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56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54"/>
            <p:cNvSpPr/>
            <p:nvPr/>
          </p:nvSpPr>
          <p:spPr>
            <a:xfrm>
              <a:off x="294904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8" y="0"/>
                  </a:moveTo>
                  <a:cubicBezTo>
                    <a:pt x="30" y="0"/>
                    <a:pt x="24" y="6"/>
                    <a:pt x="24" y="16"/>
                  </a:cubicBezTo>
                  <a:cubicBezTo>
                    <a:pt x="1" y="16"/>
                    <a:pt x="1" y="40"/>
                    <a:pt x="24" y="62"/>
                  </a:cubicBezTo>
                  <a:lnTo>
                    <a:pt x="69" y="62"/>
                  </a:lnTo>
                  <a:lnTo>
                    <a:pt x="69" y="16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54"/>
            <p:cNvSpPr/>
            <p:nvPr/>
          </p:nvSpPr>
          <p:spPr>
            <a:xfrm>
              <a:off x="2949041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lnTo>
                    <a:pt x="24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69" y="91"/>
                    <a:pt x="69" y="68"/>
                  </a:cubicBezTo>
                  <a:cubicBezTo>
                    <a:pt x="91" y="46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54"/>
            <p:cNvSpPr/>
            <p:nvPr/>
          </p:nvSpPr>
          <p:spPr>
            <a:xfrm>
              <a:off x="286990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7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67" y="62"/>
                  </a:lnTo>
                  <a:lnTo>
                    <a:pt x="67" y="16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54"/>
            <p:cNvSpPr/>
            <p:nvPr/>
          </p:nvSpPr>
          <p:spPr>
            <a:xfrm>
              <a:off x="2869909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54"/>
            <p:cNvSpPr/>
            <p:nvPr/>
          </p:nvSpPr>
          <p:spPr>
            <a:xfrm>
              <a:off x="30300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7" y="51"/>
                    <a:pt x="67" y="40"/>
                  </a:cubicBezTo>
                  <a:lnTo>
                    <a:pt x="67" y="16"/>
                  </a:lnTo>
                  <a:cubicBezTo>
                    <a:pt x="57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54"/>
            <p:cNvSpPr/>
            <p:nvPr/>
          </p:nvSpPr>
          <p:spPr>
            <a:xfrm>
              <a:off x="3030060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7" y="40"/>
                    <a:pt x="67" y="40"/>
                    <a:pt x="67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9"/>
                  </a:cubicBezTo>
                  <a:lnTo>
                    <a:pt x="1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54"/>
            <p:cNvSpPr/>
            <p:nvPr/>
          </p:nvSpPr>
          <p:spPr>
            <a:xfrm>
              <a:off x="31175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6" y="57"/>
                    <a:pt x="58" y="52"/>
                    <a:pt x="69" y="40"/>
                  </a:cubicBezTo>
                  <a:lnTo>
                    <a:pt x="69" y="18"/>
                  </a:lnTo>
                  <a:cubicBezTo>
                    <a:pt x="58" y="6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54"/>
            <p:cNvSpPr/>
            <p:nvPr/>
          </p:nvSpPr>
          <p:spPr>
            <a:xfrm>
              <a:off x="3117511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5" y="0"/>
                  </a:moveTo>
                  <a:cubicBezTo>
                    <a:pt x="24" y="0"/>
                    <a:pt x="12" y="6"/>
                    <a:pt x="1" y="17"/>
                  </a:cubicBezTo>
                  <a:lnTo>
                    <a:pt x="1" y="85"/>
                  </a:lnTo>
                  <a:lnTo>
                    <a:pt x="69" y="85"/>
                  </a:lnTo>
                  <a:cubicBezTo>
                    <a:pt x="91" y="62"/>
                    <a:pt x="91" y="40"/>
                    <a:pt x="69" y="17"/>
                  </a:cubicBezTo>
                  <a:cubicBezTo>
                    <a:pt x="58" y="6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54"/>
            <p:cNvSpPr/>
            <p:nvPr/>
          </p:nvSpPr>
          <p:spPr>
            <a:xfrm>
              <a:off x="30300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7" y="57"/>
                  </a:cubicBezTo>
                  <a:cubicBezTo>
                    <a:pt x="45" y="57"/>
                    <a:pt x="57" y="52"/>
                    <a:pt x="67" y="40"/>
                  </a:cubicBezTo>
                  <a:lnTo>
                    <a:pt x="67" y="18"/>
                  </a:lnTo>
                  <a:cubicBezTo>
                    <a:pt x="57" y="6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54"/>
            <p:cNvSpPr/>
            <p:nvPr/>
          </p:nvSpPr>
          <p:spPr>
            <a:xfrm>
              <a:off x="3030060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0"/>
                  </a:moveTo>
                  <a:cubicBezTo>
                    <a:pt x="28" y="0"/>
                    <a:pt x="11" y="6"/>
                    <a:pt x="1" y="17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7" y="17"/>
                  </a:cubicBezTo>
                  <a:cubicBezTo>
                    <a:pt x="67" y="6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54"/>
            <p:cNvSpPr/>
            <p:nvPr/>
          </p:nvSpPr>
          <p:spPr>
            <a:xfrm>
              <a:off x="2947104" y="2026529"/>
              <a:ext cx="9399" cy="11442"/>
            </a:xfrm>
            <a:custGeom>
              <a:avLst/>
              <a:gdLst/>
              <a:ahLst/>
              <a:cxnLst/>
              <a:rect l="l" t="t" r="r" b="b"/>
              <a:pathLst>
                <a:path w="46" h="56" extrusionOk="0">
                  <a:moveTo>
                    <a:pt x="22" y="0"/>
                  </a:moveTo>
                  <a:cubicBezTo>
                    <a:pt x="17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17" y="56"/>
                    <a:pt x="22" y="56"/>
                  </a:cubicBezTo>
                  <a:cubicBezTo>
                    <a:pt x="28" y="56"/>
                    <a:pt x="34" y="51"/>
                    <a:pt x="45" y="40"/>
                  </a:cubicBezTo>
                  <a:lnTo>
                    <a:pt x="45" y="16"/>
                  </a:lnTo>
                  <a:cubicBezTo>
                    <a:pt x="34" y="5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54"/>
            <p:cNvSpPr/>
            <p:nvPr/>
          </p:nvSpPr>
          <p:spPr>
            <a:xfrm>
              <a:off x="2942200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cubicBezTo>
                    <a:pt x="69" y="22"/>
                    <a:pt x="69" y="22"/>
                    <a:pt x="69" y="46"/>
                  </a:cubicBezTo>
                  <a:lnTo>
                    <a:pt x="24" y="46"/>
                  </a:lnTo>
                  <a:cubicBezTo>
                    <a:pt x="24" y="22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cubicBezTo>
                    <a:pt x="24" y="67"/>
                    <a:pt x="24" y="91"/>
                    <a:pt x="46" y="91"/>
                  </a:cubicBezTo>
                  <a:cubicBezTo>
                    <a:pt x="69" y="91"/>
                    <a:pt x="69" y="67"/>
                    <a:pt x="69" y="67"/>
                  </a:cubicBezTo>
                  <a:cubicBezTo>
                    <a:pt x="91" y="67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54"/>
            <p:cNvSpPr/>
            <p:nvPr/>
          </p:nvSpPr>
          <p:spPr>
            <a:xfrm>
              <a:off x="31175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6" y="56"/>
                    <a:pt x="58" y="51"/>
                    <a:pt x="69" y="40"/>
                  </a:cubicBezTo>
                  <a:lnTo>
                    <a:pt x="69" y="16"/>
                  </a:lnTo>
                  <a:cubicBezTo>
                    <a:pt x="58" y="5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54"/>
            <p:cNvSpPr/>
            <p:nvPr/>
          </p:nvSpPr>
          <p:spPr>
            <a:xfrm>
              <a:off x="311751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cubicBezTo>
                    <a:pt x="69" y="40"/>
                    <a:pt x="69" y="64"/>
                    <a:pt x="46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5" y="1"/>
                  </a:moveTo>
                  <a:cubicBezTo>
                    <a:pt x="24" y="1"/>
                    <a:pt x="12" y="7"/>
                    <a:pt x="1" y="19"/>
                  </a:cubicBezTo>
                  <a:lnTo>
                    <a:pt x="1" y="85"/>
                  </a:lnTo>
                  <a:cubicBezTo>
                    <a:pt x="24" y="85"/>
                    <a:pt x="24" y="109"/>
                    <a:pt x="46" y="109"/>
                  </a:cubicBezTo>
                  <a:lnTo>
                    <a:pt x="69" y="85"/>
                  </a:lnTo>
                  <a:cubicBezTo>
                    <a:pt x="91" y="64"/>
                    <a:pt x="91" y="40"/>
                    <a:pt x="69" y="19"/>
                  </a:cubicBezTo>
                  <a:cubicBezTo>
                    <a:pt x="58" y="7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54"/>
            <p:cNvSpPr/>
            <p:nvPr/>
          </p:nvSpPr>
          <p:spPr>
            <a:xfrm>
              <a:off x="3030060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67" y="63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54"/>
            <p:cNvSpPr/>
            <p:nvPr/>
          </p:nvSpPr>
          <p:spPr>
            <a:xfrm>
              <a:off x="3030060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46" y="40"/>
                  </a:moveTo>
                  <a:cubicBezTo>
                    <a:pt x="67" y="40"/>
                    <a:pt x="67" y="62"/>
                    <a:pt x="46" y="62"/>
                  </a:cubicBezTo>
                  <a:lnTo>
                    <a:pt x="22" y="62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6"/>
                    <a:pt x="1" y="17"/>
                  </a:cubicBezTo>
                  <a:lnTo>
                    <a:pt x="1" y="85"/>
                  </a:lnTo>
                  <a:cubicBezTo>
                    <a:pt x="22" y="85"/>
                    <a:pt x="22" y="107"/>
                    <a:pt x="46" y="107"/>
                  </a:cubicBezTo>
                  <a:lnTo>
                    <a:pt x="67" y="85"/>
                  </a:ln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7" y="17"/>
                  </a:cubicBezTo>
                  <a:cubicBezTo>
                    <a:pt x="67" y="6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4"/>
            <p:cNvSpPr/>
            <p:nvPr/>
          </p:nvSpPr>
          <p:spPr>
            <a:xfrm>
              <a:off x="32053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0" y="16"/>
                    <a:pt x="0" y="40"/>
                    <a:pt x="22" y="40"/>
                  </a:cubicBezTo>
                  <a:cubicBezTo>
                    <a:pt x="22" y="51"/>
                    <a:pt x="28" y="56"/>
                    <a:pt x="37" y="56"/>
                  </a:cubicBezTo>
                  <a:cubicBezTo>
                    <a:pt x="45" y="56"/>
                    <a:pt x="56" y="51"/>
                    <a:pt x="67" y="40"/>
                  </a:cubicBezTo>
                  <a:lnTo>
                    <a:pt x="67" y="16"/>
                  </a:lnTo>
                  <a:cubicBezTo>
                    <a:pt x="56" y="5"/>
                    <a:pt x="4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4"/>
            <p:cNvSpPr/>
            <p:nvPr/>
          </p:nvSpPr>
          <p:spPr>
            <a:xfrm>
              <a:off x="3205371" y="2021625"/>
              <a:ext cx="18593" cy="22271"/>
            </a:xfrm>
            <a:custGeom>
              <a:avLst/>
              <a:gdLst/>
              <a:ahLst/>
              <a:cxnLst/>
              <a:rect l="l" t="t" r="r" b="b"/>
              <a:pathLst>
                <a:path w="91" h="109" extrusionOk="0">
                  <a:moveTo>
                    <a:pt x="46" y="40"/>
                  </a:moveTo>
                  <a:lnTo>
                    <a:pt x="46" y="64"/>
                  </a:ln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34" y="1"/>
                  </a:moveTo>
                  <a:cubicBezTo>
                    <a:pt x="23" y="1"/>
                    <a:pt x="11" y="7"/>
                    <a:pt x="0" y="19"/>
                  </a:cubicBezTo>
                  <a:lnTo>
                    <a:pt x="0" y="85"/>
                  </a:lnTo>
                  <a:cubicBezTo>
                    <a:pt x="22" y="85"/>
                    <a:pt x="22" y="109"/>
                    <a:pt x="46" y="109"/>
                  </a:cubicBezTo>
                  <a:lnTo>
                    <a:pt x="67" y="85"/>
                  </a:ln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7" y="19"/>
                  </a:cubicBezTo>
                  <a:cubicBezTo>
                    <a:pt x="56" y="7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4"/>
            <p:cNvSpPr/>
            <p:nvPr/>
          </p:nvSpPr>
          <p:spPr>
            <a:xfrm>
              <a:off x="2771793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4"/>
            <p:cNvSpPr/>
            <p:nvPr/>
          </p:nvSpPr>
          <p:spPr>
            <a:xfrm>
              <a:off x="2766889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lnTo>
                    <a:pt x="24" y="40"/>
                  </a:ln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6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4"/>
            <p:cNvSpPr/>
            <p:nvPr/>
          </p:nvSpPr>
          <p:spPr>
            <a:xfrm>
              <a:off x="2859244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6"/>
                    <a:pt x="18" y="62"/>
                    <a:pt x="24" y="62"/>
                  </a:cubicBezTo>
                  <a:cubicBezTo>
                    <a:pt x="29" y="62"/>
                    <a:pt x="35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4"/>
            <p:cNvSpPr/>
            <p:nvPr/>
          </p:nvSpPr>
          <p:spPr>
            <a:xfrm>
              <a:off x="2854749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8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68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8" y="18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4"/>
            <p:cNvSpPr/>
            <p:nvPr/>
          </p:nvSpPr>
          <p:spPr>
            <a:xfrm>
              <a:off x="2947104" y="2288065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7"/>
                    <a:pt x="17" y="63"/>
                    <a:pt x="22" y="63"/>
                  </a:cubicBezTo>
                  <a:cubicBezTo>
                    <a:pt x="28" y="63"/>
                    <a:pt x="34" y="57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54"/>
            <p:cNvSpPr/>
            <p:nvPr/>
          </p:nvSpPr>
          <p:spPr>
            <a:xfrm>
              <a:off x="2942200" y="228479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9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40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6"/>
                  </a:cubicBezTo>
                  <a:cubicBezTo>
                    <a:pt x="1" y="16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6"/>
                    <a:pt x="69" y="16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54"/>
            <p:cNvSpPr/>
            <p:nvPr/>
          </p:nvSpPr>
          <p:spPr>
            <a:xfrm>
              <a:off x="2859244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0" y="0"/>
                  </a:moveTo>
                  <a:lnTo>
                    <a:pt x="0" y="46"/>
                  </a:lnTo>
                  <a:cubicBezTo>
                    <a:pt x="12" y="57"/>
                    <a:pt x="18" y="63"/>
                    <a:pt x="24" y="63"/>
                  </a:cubicBezTo>
                  <a:cubicBezTo>
                    <a:pt x="29" y="63"/>
                    <a:pt x="35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4"/>
            <p:cNvSpPr/>
            <p:nvPr/>
          </p:nvSpPr>
          <p:spPr>
            <a:xfrm>
              <a:off x="2854749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cubicBezTo>
                    <a:pt x="22" y="46"/>
                    <a:pt x="22" y="46"/>
                    <a:pt x="46" y="46"/>
                  </a:cubicBezTo>
                  <a:close/>
                  <a:moveTo>
                    <a:pt x="46" y="1"/>
                  </a:moveTo>
                  <a:cubicBezTo>
                    <a:pt x="46" y="1"/>
                    <a:pt x="22" y="1"/>
                    <a:pt x="22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2" y="91"/>
                  </a:cubicBezTo>
                  <a:lnTo>
                    <a:pt x="68" y="91"/>
                  </a:lnTo>
                  <a:cubicBezTo>
                    <a:pt x="91" y="68"/>
                    <a:pt x="91" y="68"/>
                    <a:pt x="91" y="46"/>
                  </a:cubicBezTo>
                  <a:cubicBezTo>
                    <a:pt x="91" y="46"/>
                    <a:pt x="91" y="22"/>
                    <a:pt x="68" y="22"/>
                  </a:cubicBez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4"/>
            <p:cNvSpPr/>
            <p:nvPr/>
          </p:nvSpPr>
          <p:spPr>
            <a:xfrm>
              <a:off x="2771793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4"/>
            <p:cNvSpPr/>
            <p:nvPr/>
          </p:nvSpPr>
          <p:spPr>
            <a:xfrm>
              <a:off x="2766889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70"/>
                  </a:lnTo>
                  <a:lnTo>
                    <a:pt x="46" y="70"/>
                  </a:lnTo>
                  <a:cubicBezTo>
                    <a:pt x="46" y="70"/>
                    <a:pt x="24" y="70"/>
                    <a:pt x="24" y="46"/>
                  </a:cubicBezTo>
                  <a:close/>
                  <a:moveTo>
                    <a:pt x="46" y="1"/>
                  </a:moveTo>
                  <a:lnTo>
                    <a:pt x="24" y="24"/>
                  </a:ln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24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4"/>
            <p:cNvSpPr/>
            <p:nvPr/>
          </p:nvSpPr>
          <p:spPr>
            <a:xfrm>
              <a:off x="2947104" y="2200614"/>
              <a:ext cx="9399" cy="12668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0" y="0"/>
                  </a:moveTo>
                  <a:lnTo>
                    <a:pt x="0" y="46"/>
                  </a:lnTo>
                  <a:cubicBezTo>
                    <a:pt x="11" y="56"/>
                    <a:pt x="17" y="62"/>
                    <a:pt x="22" y="62"/>
                  </a:cubicBezTo>
                  <a:cubicBezTo>
                    <a:pt x="28" y="62"/>
                    <a:pt x="34" y="56"/>
                    <a:pt x="45" y="4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4"/>
            <p:cNvSpPr/>
            <p:nvPr/>
          </p:nvSpPr>
          <p:spPr>
            <a:xfrm>
              <a:off x="2942200" y="219571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cubicBezTo>
                    <a:pt x="69" y="46"/>
                    <a:pt x="69" y="70"/>
                    <a:pt x="46" y="70"/>
                  </a:cubicBezTo>
                  <a:cubicBezTo>
                    <a:pt x="24" y="70"/>
                    <a:pt x="24" y="70"/>
                    <a:pt x="24" y="46"/>
                  </a:cubicBezTo>
                  <a:close/>
                  <a:moveTo>
                    <a:pt x="46" y="1"/>
                  </a:moveTo>
                  <a:cubicBezTo>
                    <a:pt x="24" y="1"/>
                    <a:pt x="24" y="24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70"/>
                    <a:pt x="1" y="70"/>
                    <a:pt x="24" y="91"/>
                  </a:cubicBezTo>
                  <a:lnTo>
                    <a:pt x="69" y="91"/>
                  </a:lnTo>
                  <a:cubicBezTo>
                    <a:pt x="91" y="70"/>
                    <a:pt x="91" y="70"/>
                    <a:pt x="91" y="46"/>
                  </a:cubicBezTo>
                  <a:cubicBezTo>
                    <a:pt x="91" y="46"/>
                    <a:pt x="91" y="24"/>
                    <a:pt x="69" y="24"/>
                  </a:cubicBezTo>
                  <a:cubicBezTo>
                    <a:pt x="69" y="24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4"/>
            <p:cNvSpPr/>
            <p:nvPr/>
          </p:nvSpPr>
          <p:spPr>
            <a:xfrm>
              <a:off x="2859244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24" y="0"/>
                  </a:moveTo>
                  <a:cubicBezTo>
                    <a:pt x="18" y="0"/>
                    <a:pt x="12" y="6"/>
                    <a:pt x="0" y="18"/>
                  </a:cubicBezTo>
                  <a:lnTo>
                    <a:pt x="0" y="40"/>
                  </a:lnTo>
                  <a:cubicBezTo>
                    <a:pt x="12" y="52"/>
                    <a:pt x="18" y="57"/>
                    <a:pt x="24" y="57"/>
                  </a:cubicBezTo>
                  <a:cubicBezTo>
                    <a:pt x="29" y="57"/>
                    <a:pt x="35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4"/>
            <p:cNvSpPr/>
            <p:nvPr/>
          </p:nvSpPr>
          <p:spPr>
            <a:xfrm>
              <a:off x="285474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0"/>
                  </a:moveTo>
                  <a:cubicBezTo>
                    <a:pt x="34" y="0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68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8" y="17"/>
                  </a:cubicBezTo>
                  <a:cubicBezTo>
                    <a:pt x="68" y="6"/>
                    <a:pt x="56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4"/>
            <p:cNvSpPr/>
            <p:nvPr/>
          </p:nvSpPr>
          <p:spPr>
            <a:xfrm>
              <a:off x="2771793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4"/>
            <p:cNvSpPr/>
            <p:nvPr/>
          </p:nvSpPr>
          <p:spPr>
            <a:xfrm>
              <a:off x="2766889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70" y="40"/>
                  </a:moveTo>
                  <a:lnTo>
                    <a:pt x="70" y="62"/>
                  </a:lnTo>
                  <a:lnTo>
                    <a:pt x="46" y="62"/>
                  </a:lnTo>
                  <a:cubicBezTo>
                    <a:pt x="46" y="62"/>
                    <a:pt x="24" y="62"/>
                    <a:pt x="24" y="40"/>
                  </a:cubicBezTo>
                  <a:close/>
                  <a:moveTo>
                    <a:pt x="58" y="0"/>
                  </a:moveTo>
                  <a:cubicBezTo>
                    <a:pt x="47" y="0"/>
                    <a:pt x="35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80" y="6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4"/>
            <p:cNvSpPr/>
            <p:nvPr/>
          </p:nvSpPr>
          <p:spPr>
            <a:xfrm>
              <a:off x="2947104" y="2113980"/>
              <a:ext cx="9399" cy="11851"/>
            </a:xfrm>
            <a:custGeom>
              <a:avLst/>
              <a:gdLst/>
              <a:ahLst/>
              <a:cxnLst/>
              <a:rect l="l" t="t" r="r" b="b"/>
              <a:pathLst>
                <a:path w="46" h="58" extrusionOk="0">
                  <a:moveTo>
                    <a:pt x="22" y="0"/>
                  </a:moveTo>
                  <a:cubicBezTo>
                    <a:pt x="17" y="0"/>
                    <a:pt x="11" y="6"/>
                    <a:pt x="0" y="18"/>
                  </a:cubicBezTo>
                  <a:lnTo>
                    <a:pt x="0" y="40"/>
                  </a:lnTo>
                  <a:cubicBezTo>
                    <a:pt x="11" y="52"/>
                    <a:pt x="17" y="57"/>
                    <a:pt x="22" y="57"/>
                  </a:cubicBezTo>
                  <a:cubicBezTo>
                    <a:pt x="28" y="57"/>
                    <a:pt x="34" y="52"/>
                    <a:pt x="45" y="40"/>
                  </a:cubicBezTo>
                  <a:lnTo>
                    <a:pt x="45" y="18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4"/>
            <p:cNvSpPr/>
            <p:nvPr/>
          </p:nvSpPr>
          <p:spPr>
            <a:xfrm>
              <a:off x="2942200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cubicBezTo>
                    <a:pt x="24" y="62"/>
                    <a:pt x="24" y="62"/>
                    <a:pt x="24" y="40"/>
                  </a:cubicBezTo>
                  <a:close/>
                  <a:moveTo>
                    <a:pt x="47" y="0"/>
                  </a:moveTo>
                  <a:cubicBezTo>
                    <a:pt x="36" y="0"/>
                    <a:pt x="24" y="6"/>
                    <a:pt x="24" y="17"/>
                  </a:cubicBezTo>
                  <a:cubicBezTo>
                    <a:pt x="1" y="17"/>
                    <a:pt x="1" y="40"/>
                    <a:pt x="1" y="40"/>
                  </a:cubicBezTo>
                  <a:cubicBezTo>
                    <a:pt x="1" y="62"/>
                    <a:pt x="1" y="62"/>
                    <a:pt x="24" y="85"/>
                  </a:cubicBezTo>
                  <a:lnTo>
                    <a:pt x="69" y="85"/>
                  </a:lnTo>
                  <a:cubicBezTo>
                    <a:pt x="91" y="62"/>
                    <a:pt x="91" y="62"/>
                    <a:pt x="91" y="40"/>
                  </a:cubicBezTo>
                  <a:cubicBezTo>
                    <a:pt x="91" y="40"/>
                    <a:pt x="91" y="17"/>
                    <a:pt x="69" y="17"/>
                  </a:cubicBez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4"/>
            <p:cNvSpPr/>
            <p:nvPr/>
          </p:nvSpPr>
          <p:spPr>
            <a:xfrm>
              <a:off x="30300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7" y="62"/>
                  </a:cubicBezTo>
                  <a:cubicBezTo>
                    <a:pt x="45" y="62"/>
                    <a:pt x="57" y="56"/>
                    <a:pt x="67" y="4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4"/>
            <p:cNvSpPr/>
            <p:nvPr/>
          </p:nvSpPr>
          <p:spPr>
            <a:xfrm>
              <a:off x="3030060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6" y="40"/>
                  </a:moveTo>
                  <a:cubicBezTo>
                    <a:pt x="67" y="40"/>
                    <a:pt x="67" y="64"/>
                    <a:pt x="46" y="64"/>
                  </a:cubicBezTo>
                  <a:lnTo>
                    <a:pt x="22" y="64"/>
                  </a:lnTo>
                  <a:lnTo>
                    <a:pt x="22" y="40"/>
                  </a:lnTo>
                  <a:close/>
                  <a:moveTo>
                    <a:pt x="42" y="1"/>
                  </a:moveTo>
                  <a:cubicBezTo>
                    <a:pt x="28" y="1"/>
                    <a:pt x="11" y="7"/>
                    <a:pt x="1" y="18"/>
                  </a:cubicBezTo>
                  <a:lnTo>
                    <a:pt x="1" y="85"/>
                  </a:lnTo>
                  <a:lnTo>
                    <a:pt x="67" y="85"/>
                  </a:lnTo>
                  <a:cubicBezTo>
                    <a:pt x="91" y="64"/>
                    <a:pt x="91" y="64"/>
                    <a:pt x="91" y="40"/>
                  </a:cubicBezTo>
                  <a:cubicBezTo>
                    <a:pt x="91" y="40"/>
                    <a:pt x="91" y="18"/>
                    <a:pt x="67" y="18"/>
                  </a:cubicBezTo>
                  <a:cubicBezTo>
                    <a:pt x="67" y="7"/>
                    <a:pt x="56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4"/>
            <p:cNvSpPr/>
            <p:nvPr/>
          </p:nvSpPr>
          <p:spPr>
            <a:xfrm>
              <a:off x="2596482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7" y="45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4"/>
            <p:cNvSpPr/>
            <p:nvPr/>
          </p:nvSpPr>
          <p:spPr>
            <a:xfrm>
              <a:off x="2591782" y="2460107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6"/>
                  </a:moveTo>
                  <a:cubicBezTo>
                    <a:pt x="69" y="16"/>
                    <a:pt x="69" y="40"/>
                    <a:pt x="69" y="40"/>
                  </a:cubicBezTo>
                  <a:lnTo>
                    <a:pt x="69" y="61"/>
                  </a:lnTo>
                  <a:lnTo>
                    <a:pt x="45" y="61"/>
                  </a:lnTo>
                  <a:lnTo>
                    <a:pt x="45" y="40"/>
                  </a:lnTo>
                  <a:lnTo>
                    <a:pt x="45" y="16"/>
                  </a:lnTo>
                  <a:close/>
                  <a:moveTo>
                    <a:pt x="57" y="0"/>
                  </a:moveTo>
                  <a:cubicBezTo>
                    <a:pt x="46" y="0"/>
                    <a:pt x="34" y="5"/>
                    <a:pt x="24" y="16"/>
                  </a:cubicBezTo>
                  <a:lnTo>
                    <a:pt x="0" y="40"/>
                  </a:lnTo>
                  <a:cubicBezTo>
                    <a:pt x="0" y="61"/>
                    <a:pt x="24" y="61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4"/>
            <p:cNvSpPr/>
            <p:nvPr/>
          </p:nvSpPr>
          <p:spPr>
            <a:xfrm>
              <a:off x="2683933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4"/>
            <p:cNvSpPr/>
            <p:nvPr/>
          </p:nvSpPr>
          <p:spPr>
            <a:xfrm>
              <a:off x="2679438" y="2372247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3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4"/>
            <p:cNvSpPr/>
            <p:nvPr/>
          </p:nvSpPr>
          <p:spPr>
            <a:xfrm>
              <a:off x="2683933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4"/>
            <p:cNvSpPr/>
            <p:nvPr/>
          </p:nvSpPr>
          <p:spPr>
            <a:xfrm>
              <a:off x="2679438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68" y="46"/>
                  </a:lnTo>
                  <a:lnTo>
                    <a:pt x="68" y="67"/>
                  </a:lnTo>
                  <a:lnTo>
                    <a:pt x="46" y="67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7"/>
                    <a:pt x="1" y="67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4"/>
            <p:cNvSpPr/>
            <p:nvPr/>
          </p:nvSpPr>
          <p:spPr>
            <a:xfrm>
              <a:off x="2596482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54"/>
            <p:cNvSpPr/>
            <p:nvPr/>
          </p:nvSpPr>
          <p:spPr>
            <a:xfrm>
              <a:off x="2591782" y="2371022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69"/>
                  </a:lnTo>
                  <a:lnTo>
                    <a:pt x="45" y="69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lnTo>
                    <a:pt x="0" y="46"/>
                  </a:lnTo>
                  <a:cubicBezTo>
                    <a:pt x="0" y="69"/>
                    <a:pt x="24" y="69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54"/>
            <p:cNvSpPr/>
            <p:nvPr/>
          </p:nvSpPr>
          <p:spPr>
            <a:xfrm>
              <a:off x="2771793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0" y="0"/>
                  </a:moveTo>
                  <a:lnTo>
                    <a:pt x="0" y="45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7" y="45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54"/>
            <p:cNvSpPr/>
            <p:nvPr/>
          </p:nvSpPr>
          <p:spPr>
            <a:xfrm>
              <a:off x="2766889" y="2371022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46"/>
                  </a:moveTo>
                  <a:lnTo>
                    <a:pt x="70" y="69"/>
                  </a:lnTo>
                  <a:lnTo>
                    <a:pt x="46" y="69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24"/>
                    <a:pt x="1" y="46"/>
                    <a:pt x="1" y="46"/>
                  </a:cubicBezTo>
                  <a:cubicBezTo>
                    <a:pt x="1" y="69"/>
                    <a:pt x="1" y="69"/>
                    <a:pt x="24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4"/>
                  </a:lnTo>
                  <a:cubicBezTo>
                    <a:pt x="70" y="1"/>
                    <a:pt x="70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54"/>
            <p:cNvSpPr/>
            <p:nvPr/>
          </p:nvSpPr>
          <p:spPr>
            <a:xfrm>
              <a:off x="2683933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54"/>
            <p:cNvSpPr/>
            <p:nvPr/>
          </p:nvSpPr>
          <p:spPr>
            <a:xfrm>
              <a:off x="2679438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46"/>
                  </a:moveTo>
                  <a:lnTo>
                    <a:pt x="68" y="68"/>
                  </a:lnTo>
                  <a:lnTo>
                    <a:pt x="46" y="68"/>
                  </a:lnTo>
                  <a:lnTo>
                    <a:pt x="46" y="46"/>
                  </a:lnTo>
                  <a:close/>
                  <a:moveTo>
                    <a:pt x="46" y="1"/>
                  </a:moveTo>
                  <a:cubicBezTo>
                    <a:pt x="46" y="1"/>
                    <a:pt x="23" y="1"/>
                    <a:pt x="23" y="22"/>
                  </a:cubicBezTo>
                  <a:cubicBezTo>
                    <a:pt x="1" y="22"/>
                    <a:pt x="1" y="46"/>
                    <a:pt x="1" y="46"/>
                  </a:cubicBezTo>
                  <a:cubicBezTo>
                    <a:pt x="1" y="68"/>
                    <a:pt x="1" y="68"/>
                    <a:pt x="23" y="91"/>
                  </a:cubicBezTo>
                  <a:lnTo>
                    <a:pt x="91" y="91"/>
                  </a:lnTo>
                  <a:lnTo>
                    <a:pt x="91" y="46"/>
                  </a:lnTo>
                  <a:lnTo>
                    <a:pt x="91" y="22"/>
                  </a:lnTo>
                  <a:cubicBezTo>
                    <a:pt x="68" y="1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54"/>
            <p:cNvSpPr/>
            <p:nvPr/>
          </p:nvSpPr>
          <p:spPr>
            <a:xfrm>
              <a:off x="2508622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9" y="45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54"/>
            <p:cNvSpPr/>
            <p:nvPr/>
          </p:nvSpPr>
          <p:spPr>
            <a:xfrm>
              <a:off x="2504331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0" y="85"/>
                  </a:lnTo>
                  <a:cubicBezTo>
                    <a:pt x="112" y="63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54"/>
            <p:cNvSpPr/>
            <p:nvPr/>
          </p:nvSpPr>
          <p:spPr>
            <a:xfrm>
              <a:off x="2596482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7"/>
                    <a:pt x="23" y="63"/>
                    <a:pt x="31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7" y="46"/>
                    <a:pt x="67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54"/>
            <p:cNvSpPr/>
            <p:nvPr/>
          </p:nvSpPr>
          <p:spPr>
            <a:xfrm>
              <a:off x="2591782" y="228479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6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6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54"/>
            <p:cNvSpPr/>
            <p:nvPr/>
          </p:nvSpPr>
          <p:spPr>
            <a:xfrm>
              <a:off x="2421171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41"/>
                    <a:pt x="1" y="41"/>
                    <a:pt x="22" y="62"/>
                  </a:cubicBezTo>
                  <a:lnTo>
                    <a:pt x="46" y="62"/>
                  </a:lnTo>
                  <a:cubicBezTo>
                    <a:pt x="68" y="41"/>
                    <a:pt x="68" y="41"/>
                    <a:pt x="46" y="17"/>
                  </a:cubicBezTo>
                  <a:cubicBezTo>
                    <a:pt x="46" y="6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54"/>
            <p:cNvSpPr/>
            <p:nvPr/>
          </p:nvSpPr>
          <p:spPr>
            <a:xfrm>
              <a:off x="242117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22" y="67"/>
                    <a:pt x="22" y="67"/>
                    <a:pt x="22" y="46"/>
                  </a:cubicBezTo>
                  <a:lnTo>
                    <a:pt x="22" y="22"/>
                  </a:lnTo>
                  <a:close/>
                  <a:moveTo>
                    <a:pt x="46" y="0"/>
                  </a:moveTo>
                  <a:cubicBezTo>
                    <a:pt x="22" y="0"/>
                    <a:pt x="1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54"/>
            <p:cNvSpPr/>
            <p:nvPr/>
          </p:nvSpPr>
          <p:spPr>
            <a:xfrm>
              <a:off x="2508622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9" y="22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54"/>
            <p:cNvSpPr/>
            <p:nvPr/>
          </p:nvSpPr>
          <p:spPr>
            <a:xfrm>
              <a:off x="2504331" y="2547559"/>
              <a:ext cx="23088" cy="17368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45" y="18"/>
                  </a:moveTo>
                  <a:cubicBezTo>
                    <a:pt x="67" y="18"/>
                    <a:pt x="67" y="18"/>
                    <a:pt x="67" y="40"/>
                  </a:cubicBezTo>
                  <a:cubicBezTo>
                    <a:pt x="67" y="52"/>
                    <a:pt x="61" y="57"/>
                    <a:pt x="56" y="57"/>
                  </a:cubicBezTo>
                  <a:cubicBezTo>
                    <a:pt x="51" y="57"/>
                    <a:pt x="45" y="52"/>
                    <a:pt x="45" y="40"/>
                  </a:cubicBezTo>
                  <a:lnTo>
                    <a:pt x="45" y="18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8"/>
                  </a:cubicBezTo>
                  <a:cubicBezTo>
                    <a:pt x="22" y="18"/>
                    <a:pt x="0" y="18"/>
                    <a:pt x="0" y="40"/>
                  </a:cubicBezTo>
                  <a:cubicBezTo>
                    <a:pt x="0" y="63"/>
                    <a:pt x="22" y="63"/>
                    <a:pt x="22" y="63"/>
                  </a:cubicBezTo>
                  <a:cubicBezTo>
                    <a:pt x="22" y="85"/>
                    <a:pt x="45" y="85"/>
                    <a:pt x="45" y="85"/>
                  </a:cubicBezTo>
                  <a:cubicBezTo>
                    <a:pt x="67" y="85"/>
                    <a:pt x="67" y="85"/>
                    <a:pt x="90" y="63"/>
                  </a:cubicBezTo>
                  <a:cubicBezTo>
                    <a:pt x="112" y="63"/>
                    <a:pt x="112" y="18"/>
                    <a:pt x="90" y="18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54"/>
            <p:cNvSpPr/>
            <p:nvPr/>
          </p:nvSpPr>
          <p:spPr>
            <a:xfrm>
              <a:off x="2508622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2" y="1"/>
                  </a:moveTo>
                  <a:cubicBezTo>
                    <a:pt x="24" y="1"/>
                    <a:pt x="12" y="6"/>
                    <a:pt x="1" y="17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1"/>
                    <a:pt x="69" y="41"/>
                    <a:pt x="46" y="17"/>
                  </a:cubicBezTo>
                  <a:cubicBezTo>
                    <a:pt x="46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54"/>
            <p:cNvSpPr/>
            <p:nvPr/>
          </p:nvSpPr>
          <p:spPr>
            <a:xfrm>
              <a:off x="2504331" y="2634193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2"/>
                  </a:moveTo>
                  <a:lnTo>
                    <a:pt x="67" y="46"/>
                  </a:lnTo>
                  <a:cubicBezTo>
                    <a:pt x="67" y="56"/>
                    <a:pt x="61" y="62"/>
                    <a:pt x="56" y="62"/>
                  </a:cubicBezTo>
                  <a:cubicBezTo>
                    <a:pt x="51" y="62"/>
                    <a:pt x="45" y="56"/>
                    <a:pt x="45" y="46"/>
                  </a:cubicBezTo>
                  <a:lnTo>
                    <a:pt x="45" y="22"/>
                  </a:lnTo>
                  <a:close/>
                  <a:moveTo>
                    <a:pt x="45" y="0"/>
                  </a:moveTo>
                  <a:cubicBezTo>
                    <a:pt x="45" y="0"/>
                    <a:pt x="22" y="0"/>
                    <a:pt x="22" y="22"/>
                  </a:cubicBezTo>
                  <a:cubicBezTo>
                    <a:pt x="22" y="22"/>
                    <a:pt x="0" y="22"/>
                    <a:pt x="0" y="46"/>
                  </a:cubicBezTo>
                  <a:lnTo>
                    <a:pt x="22" y="67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7"/>
                  </a:cubicBezTo>
                  <a:cubicBezTo>
                    <a:pt x="112" y="67"/>
                    <a:pt x="112" y="22"/>
                    <a:pt x="90" y="22"/>
                  </a:cubicBezTo>
                  <a:cubicBezTo>
                    <a:pt x="67" y="0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54"/>
            <p:cNvSpPr/>
            <p:nvPr/>
          </p:nvSpPr>
          <p:spPr>
            <a:xfrm>
              <a:off x="2421171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2" y="0"/>
                  </a:moveTo>
                  <a:cubicBezTo>
                    <a:pt x="1" y="22"/>
                    <a:pt x="1" y="22"/>
                    <a:pt x="22" y="45"/>
                  </a:cubicBezTo>
                  <a:lnTo>
                    <a:pt x="46" y="45"/>
                  </a:lnTo>
                  <a:cubicBezTo>
                    <a:pt x="68" y="22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54"/>
            <p:cNvSpPr/>
            <p:nvPr/>
          </p:nvSpPr>
          <p:spPr>
            <a:xfrm>
              <a:off x="242117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2" y="52"/>
                    <a:pt x="22" y="40"/>
                  </a:cubicBezTo>
                  <a:cubicBezTo>
                    <a:pt x="22" y="18"/>
                    <a:pt x="22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1" y="85"/>
                    <a:pt x="22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5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54"/>
            <p:cNvSpPr/>
            <p:nvPr/>
          </p:nvSpPr>
          <p:spPr>
            <a:xfrm>
              <a:off x="2596482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1" y="0"/>
                  </a:moveTo>
                  <a:lnTo>
                    <a:pt x="1" y="45"/>
                  </a:lnTo>
                  <a:lnTo>
                    <a:pt x="46" y="45"/>
                  </a:lnTo>
                  <a:cubicBezTo>
                    <a:pt x="67" y="22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54"/>
            <p:cNvSpPr/>
            <p:nvPr/>
          </p:nvSpPr>
          <p:spPr>
            <a:xfrm>
              <a:off x="2591782" y="254633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4"/>
                  </a:moveTo>
                  <a:cubicBezTo>
                    <a:pt x="69" y="24"/>
                    <a:pt x="69" y="24"/>
                    <a:pt x="69" y="46"/>
                  </a:cubicBezTo>
                  <a:cubicBezTo>
                    <a:pt x="69" y="58"/>
                    <a:pt x="63" y="63"/>
                    <a:pt x="57" y="63"/>
                  </a:cubicBezTo>
                  <a:cubicBezTo>
                    <a:pt x="51" y="63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45" y="1"/>
                  </a:moveTo>
                  <a:cubicBezTo>
                    <a:pt x="45" y="1"/>
                    <a:pt x="24" y="1"/>
                    <a:pt x="24" y="24"/>
                  </a:cubicBezTo>
                  <a:cubicBezTo>
                    <a:pt x="24" y="24"/>
                    <a:pt x="0" y="24"/>
                    <a:pt x="0" y="46"/>
                  </a:cubicBezTo>
                  <a:cubicBezTo>
                    <a:pt x="0" y="69"/>
                    <a:pt x="24" y="69"/>
                    <a:pt x="24" y="69"/>
                  </a:cubicBez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9"/>
                  </a:cubicBezTo>
                  <a:lnTo>
                    <a:pt x="90" y="46"/>
                  </a:lnTo>
                  <a:lnTo>
                    <a:pt x="90" y="24"/>
                  </a:lnTo>
                  <a:cubicBezTo>
                    <a:pt x="69" y="1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54"/>
            <p:cNvSpPr/>
            <p:nvPr/>
          </p:nvSpPr>
          <p:spPr>
            <a:xfrm>
              <a:off x="2508622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5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9" y="45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4"/>
            <p:cNvSpPr/>
            <p:nvPr/>
          </p:nvSpPr>
          <p:spPr>
            <a:xfrm>
              <a:off x="2504331" y="2458881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45" y="22"/>
                  </a:moveTo>
                  <a:cubicBezTo>
                    <a:pt x="67" y="22"/>
                    <a:pt x="67" y="46"/>
                    <a:pt x="67" y="46"/>
                  </a:cubicBezTo>
                  <a:lnTo>
                    <a:pt x="67" y="67"/>
                  </a:lnTo>
                  <a:lnTo>
                    <a:pt x="45" y="67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7"/>
                    <a:pt x="22" y="67"/>
                    <a:pt x="22" y="91"/>
                  </a:cubicBezTo>
                  <a:lnTo>
                    <a:pt x="90" y="91"/>
                  </a:lnTo>
                  <a:cubicBezTo>
                    <a:pt x="112" y="67"/>
                    <a:pt x="112" y="22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4"/>
            <p:cNvSpPr/>
            <p:nvPr/>
          </p:nvSpPr>
          <p:spPr>
            <a:xfrm>
              <a:off x="2333311" y="2551237"/>
              <a:ext cx="14303" cy="9399"/>
            </a:xfrm>
            <a:custGeom>
              <a:avLst/>
              <a:gdLst/>
              <a:ahLst/>
              <a:cxnLst/>
              <a:rect l="l" t="t" r="r" b="b"/>
              <a:pathLst>
                <a:path w="70" h="46" extrusionOk="0">
                  <a:moveTo>
                    <a:pt x="24" y="0"/>
                  </a:moveTo>
                  <a:cubicBezTo>
                    <a:pt x="1" y="22"/>
                    <a:pt x="1" y="22"/>
                    <a:pt x="24" y="45"/>
                  </a:cubicBezTo>
                  <a:lnTo>
                    <a:pt x="70" y="4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4"/>
            <p:cNvSpPr/>
            <p:nvPr/>
          </p:nvSpPr>
          <p:spPr>
            <a:xfrm>
              <a:off x="2333311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1" y="57"/>
                    <a:pt x="35" y="57"/>
                  </a:cubicBezTo>
                  <a:cubicBezTo>
                    <a:pt x="30" y="57"/>
                    <a:pt x="24" y="52"/>
                    <a:pt x="24" y="40"/>
                  </a:cubicBezTo>
                  <a:cubicBezTo>
                    <a:pt x="24" y="18"/>
                    <a:pt x="24" y="18"/>
                    <a:pt x="46" y="18"/>
                  </a:cubicBezTo>
                  <a:close/>
                  <a:moveTo>
                    <a:pt x="35" y="1"/>
                  </a:moveTo>
                  <a:cubicBezTo>
                    <a:pt x="24" y="1"/>
                    <a:pt x="13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4" y="85"/>
                    <a:pt x="24" y="85"/>
                    <a:pt x="46" y="85"/>
                  </a:cubicBezTo>
                  <a:cubicBezTo>
                    <a:pt x="46" y="85"/>
                    <a:pt x="70" y="85"/>
                    <a:pt x="70" y="63"/>
                  </a:cubicBezTo>
                  <a:cubicBezTo>
                    <a:pt x="91" y="63"/>
                    <a:pt x="91" y="18"/>
                    <a:pt x="70" y="18"/>
                  </a:cubicBezTo>
                  <a:cubicBezTo>
                    <a:pt x="58" y="6"/>
                    <a:pt x="47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4"/>
            <p:cNvSpPr/>
            <p:nvPr/>
          </p:nvSpPr>
          <p:spPr>
            <a:xfrm>
              <a:off x="2421171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5"/>
                    <a:pt x="22" y="45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5"/>
                  </a:cubicBezTo>
                  <a:cubicBezTo>
                    <a:pt x="68" y="45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4"/>
            <p:cNvSpPr/>
            <p:nvPr/>
          </p:nvSpPr>
          <p:spPr>
            <a:xfrm>
              <a:off x="242117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2" y="67"/>
                  </a:lnTo>
                  <a:lnTo>
                    <a:pt x="22" y="46"/>
                  </a:lnTo>
                  <a:cubicBezTo>
                    <a:pt x="22" y="46"/>
                    <a:pt x="22" y="22"/>
                    <a:pt x="46" y="22"/>
                  </a:cubicBez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4"/>
            <p:cNvSpPr/>
            <p:nvPr/>
          </p:nvSpPr>
          <p:spPr>
            <a:xfrm>
              <a:off x="2333311" y="2722870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4"/>
            <p:cNvSpPr/>
            <p:nvPr/>
          </p:nvSpPr>
          <p:spPr>
            <a:xfrm>
              <a:off x="2329020" y="2721644"/>
              <a:ext cx="23088" cy="18594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7"/>
                    <a:pt x="62" y="63"/>
                    <a:pt x="56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2" y="0"/>
                  </a:moveTo>
                  <a:cubicBezTo>
                    <a:pt x="0" y="24"/>
                    <a:pt x="0" y="46"/>
                    <a:pt x="22" y="69"/>
                  </a:cubicBezTo>
                  <a:cubicBezTo>
                    <a:pt x="45" y="91"/>
                    <a:pt x="45" y="91"/>
                    <a:pt x="67" y="91"/>
                  </a:cubicBezTo>
                  <a:cubicBezTo>
                    <a:pt x="67" y="91"/>
                    <a:pt x="91" y="91"/>
                    <a:pt x="91" y="69"/>
                  </a:cubicBezTo>
                  <a:cubicBezTo>
                    <a:pt x="112" y="46"/>
                    <a:pt x="112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4"/>
            <p:cNvSpPr/>
            <p:nvPr/>
          </p:nvSpPr>
          <p:spPr>
            <a:xfrm>
              <a:off x="2333311" y="2810525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17"/>
                    <a:pt x="1" y="40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4"/>
            <p:cNvSpPr/>
            <p:nvPr/>
          </p:nvSpPr>
          <p:spPr>
            <a:xfrm>
              <a:off x="2333311" y="2809504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5"/>
                  </a:lnTo>
                  <a:lnTo>
                    <a:pt x="24" y="45"/>
                  </a:lnTo>
                  <a:lnTo>
                    <a:pt x="24" y="22"/>
                  </a:lnTo>
                  <a:close/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45"/>
                    <a:pt x="91" y="22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4"/>
            <p:cNvSpPr/>
            <p:nvPr/>
          </p:nvSpPr>
          <p:spPr>
            <a:xfrm>
              <a:off x="2245860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63"/>
                  </a:cubicBezTo>
                  <a:lnTo>
                    <a:pt x="68" y="63"/>
                  </a:ln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4"/>
            <p:cNvSpPr/>
            <p:nvPr/>
          </p:nvSpPr>
          <p:spPr>
            <a:xfrm>
              <a:off x="2241160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6" y="57"/>
                    <a:pt x="46" y="46"/>
                  </a:cubicBezTo>
                  <a:lnTo>
                    <a:pt x="46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46" y="91"/>
                    <a:pt x="46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4"/>
            <p:cNvSpPr/>
            <p:nvPr/>
          </p:nvSpPr>
          <p:spPr>
            <a:xfrm>
              <a:off x="2421171" y="2722870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4"/>
            <p:cNvSpPr/>
            <p:nvPr/>
          </p:nvSpPr>
          <p:spPr>
            <a:xfrm>
              <a:off x="2416471" y="2721644"/>
              <a:ext cx="23497" cy="18594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7"/>
                    <a:pt x="63" y="63"/>
                    <a:pt x="57" y="63"/>
                  </a:cubicBezTo>
                  <a:cubicBezTo>
                    <a:pt x="51" y="63"/>
                    <a:pt x="45" y="57"/>
                    <a:pt x="45" y="46"/>
                  </a:cubicBezTo>
                  <a:lnTo>
                    <a:pt x="45" y="24"/>
                  </a:lnTo>
                  <a:close/>
                  <a:moveTo>
                    <a:pt x="24" y="0"/>
                  </a:moveTo>
                  <a:cubicBezTo>
                    <a:pt x="0" y="24"/>
                    <a:pt x="0" y="46"/>
                    <a:pt x="24" y="69"/>
                  </a:cubicBezTo>
                  <a:cubicBezTo>
                    <a:pt x="24" y="91"/>
                    <a:pt x="45" y="91"/>
                    <a:pt x="69" y="91"/>
                  </a:cubicBezTo>
                  <a:cubicBezTo>
                    <a:pt x="69" y="91"/>
                    <a:pt x="91" y="91"/>
                    <a:pt x="91" y="69"/>
                  </a:cubicBezTo>
                  <a:lnTo>
                    <a:pt x="114" y="46"/>
                  </a:lnTo>
                  <a:cubicBezTo>
                    <a:pt x="114" y="24"/>
                    <a:pt x="91" y="24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4"/>
            <p:cNvSpPr/>
            <p:nvPr/>
          </p:nvSpPr>
          <p:spPr>
            <a:xfrm>
              <a:off x="2333311" y="2635214"/>
              <a:ext cx="14303" cy="12872"/>
            </a:xfrm>
            <a:custGeom>
              <a:avLst/>
              <a:gdLst/>
              <a:ahLst/>
              <a:cxnLst/>
              <a:rect l="l" t="t" r="r" b="b"/>
              <a:pathLst>
                <a:path w="70" h="63" extrusionOk="0">
                  <a:moveTo>
                    <a:pt x="38" y="1"/>
                  </a:moveTo>
                  <a:cubicBezTo>
                    <a:pt x="30" y="1"/>
                    <a:pt x="24" y="6"/>
                    <a:pt x="24" y="17"/>
                  </a:cubicBezTo>
                  <a:cubicBezTo>
                    <a:pt x="1" y="41"/>
                    <a:pt x="1" y="41"/>
                    <a:pt x="24" y="62"/>
                  </a:cubicBezTo>
                  <a:lnTo>
                    <a:pt x="70" y="62"/>
                  </a:lnTo>
                  <a:lnTo>
                    <a:pt x="70" y="17"/>
                  </a:lnTo>
                  <a:cubicBezTo>
                    <a:pt x="58" y="6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4"/>
            <p:cNvSpPr/>
            <p:nvPr/>
          </p:nvSpPr>
          <p:spPr>
            <a:xfrm>
              <a:off x="2333311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cubicBezTo>
                    <a:pt x="46" y="56"/>
                    <a:pt x="41" y="62"/>
                    <a:pt x="35" y="62"/>
                  </a:cubicBezTo>
                  <a:cubicBezTo>
                    <a:pt x="30" y="62"/>
                    <a:pt x="24" y="56"/>
                    <a:pt x="24" y="46"/>
                  </a:cubicBezTo>
                  <a:lnTo>
                    <a:pt x="24" y="22"/>
                  </a:lnTo>
                  <a:close/>
                  <a:moveTo>
                    <a:pt x="46" y="0"/>
                  </a:moveTo>
                  <a:cubicBezTo>
                    <a:pt x="24" y="0"/>
                    <a:pt x="24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4" y="91"/>
                    <a:pt x="24" y="91"/>
                    <a:pt x="46" y="91"/>
                  </a:cubicBezTo>
                  <a:cubicBezTo>
                    <a:pt x="46" y="91"/>
                    <a:pt x="70" y="91"/>
                    <a:pt x="70" y="67"/>
                  </a:cubicBezTo>
                  <a:cubicBezTo>
                    <a:pt x="91" y="67"/>
                    <a:pt x="91" y="22"/>
                    <a:pt x="70" y="22"/>
                  </a:cubicBezTo>
                  <a:cubicBezTo>
                    <a:pt x="70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4"/>
            <p:cNvSpPr/>
            <p:nvPr/>
          </p:nvSpPr>
          <p:spPr>
            <a:xfrm>
              <a:off x="2245860" y="2635214"/>
              <a:ext cx="13894" cy="1287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7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41"/>
                    <a:pt x="1" y="41"/>
                    <a:pt x="23" y="62"/>
                  </a:cubicBezTo>
                  <a:lnTo>
                    <a:pt x="68" y="62"/>
                  </a:lnTo>
                  <a:lnTo>
                    <a:pt x="68" y="17"/>
                  </a:lnTo>
                  <a:cubicBezTo>
                    <a:pt x="57" y="6"/>
                    <a:pt x="46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4"/>
            <p:cNvSpPr/>
            <p:nvPr/>
          </p:nvSpPr>
          <p:spPr>
            <a:xfrm>
              <a:off x="2245860" y="263419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cubicBezTo>
                    <a:pt x="46" y="67"/>
                    <a:pt x="23" y="67"/>
                    <a:pt x="23" y="46"/>
                  </a:cubicBezTo>
                  <a:lnTo>
                    <a:pt x="23" y="22"/>
                  </a:lnTo>
                  <a:close/>
                  <a:moveTo>
                    <a:pt x="46" y="0"/>
                  </a:moveTo>
                  <a:cubicBezTo>
                    <a:pt x="23" y="0"/>
                    <a:pt x="23" y="0"/>
                    <a:pt x="1" y="22"/>
                  </a:cubicBezTo>
                  <a:lnTo>
                    <a:pt x="1" y="46"/>
                  </a:lnTo>
                  <a:lnTo>
                    <a:pt x="1" y="67"/>
                  </a:lnTo>
                  <a:cubicBezTo>
                    <a:pt x="23" y="91"/>
                    <a:pt x="23" y="91"/>
                    <a:pt x="46" y="91"/>
                  </a:cubicBezTo>
                  <a:cubicBezTo>
                    <a:pt x="46" y="91"/>
                    <a:pt x="68" y="91"/>
                    <a:pt x="68" y="67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22"/>
                  </a:cubicBezTo>
                  <a:cubicBezTo>
                    <a:pt x="68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4"/>
            <p:cNvSpPr/>
            <p:nvPr/>
          </p:nvSpPr>
          <p:spPr>
            <a:xfrm>
              <a:off x="2794845" y="1845110"/>
              <a:ext cx="8505" cy="11833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4"/>
                  </a:lnTo>
                  <a:lnTo>
                    <a:pt x="45" y="64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4"/>
            <p:cNvSpPr/>
            <p:nvPr/>
          </p:nvSpPr>
          <p:spPr>
            <a:xfrm>
              <a:off x="2790408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4"/>
                  </a:moveTo>
                  <a:cubicBezTo>
                    <a:pt x="69" y="46"/>
                    <a:pt x="69" y="46"/>
                    <a:pt x="46" y="46"/>
                  </a:cubicBezTo>
                  <a:lnTo>
                    <a:pt x="24" y="46"/>
                  </a:lnTo>
                  <a:cubicBezTo>
                    <a:pt x="24" y="46"/>
                    <a:pt x="24" y="24"/>
                    <a:pt x="46" y="24"/>
                  </a:cubicBez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4"/>
            <p:cNvSpPr/>
            <p:nvPr/>
          </p:nvSpPr>
          <p:spPr>
            <a:xfrm>
              <a:off x="286990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7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4"/>
                  </a:cubicBezTo>
                  <a:lnTo>
                    <a:pt x="67" y="64"/>
                  </a:lnTo>
                  <a:lnTo>
                    <a:pt x="67" y="18"/>
                  </a:lnTo>
                  <a:cubicBezTo>
                    <a:pt x="57" y="7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4"/>
            <p:cNvSpPr/>
            <p:nvPr/>
          </p:nvSpPr>
          <p:spPr>
            <a:xfrm>
              <a:off x="2869909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6" y="24"/>
                  </a:moveTo>
                  <a:cubicBezTo>
                    <a:pt x="67" y="46"/>
                    <a:pt x="67" y="46"/>
                    <a:pt x="46" y="46"/>
                  </a:cubicBezTo>
                  <a:cubicBezTo>
                    <a:pt x="46" y="58"/>
                    <a:pt x="46" y="64"/>
                    <a:pt x="43" y="64"/>
                  </a:cubicBezTo>
                  <a:cubicBezTo>
                    <a:pt x="40" y="64"/>
                    <a:pt x="34" y="58"/>
                    <a:pt x="22" y="46"/>
                  </a:cubicBezTo>
                  <a:lnTo>
                    <a:pt x="22" y="24"/>
                  </a:lnTo>
                  <a:close/>
                  <a:moveTo>
                    <a:pt x="1" y="1"/>
                  </a:moveTo>
                  <a:lnTo>
                    <a:pt x="1" y="70"/>
                  </a:lnTo>
                  <a:cubicBezTo>
                    <a:pt x="22" y="91"/>
                    <a:pt x="22" y="91"/>
                    <a:pt x="46" y="91"/>
                  </a:cubicBezTo>
                  <a:cubicBezTo>
                    <a:pt x="46" y="91"/>
                    <a:pt x="67" y="91"/>
                    <a:pt x="67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4"/>
            <p:cNvSpPr/>
            <p:nvPr/>
          </p:nvSpPr>
          <p:spPr>
            <a:xfrm>
              <a:off x="2715344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8" y="0"/>
                    <a:pt x="12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35" y="6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4"/>
            <p:cNvSpPr/>
            <p:nvPr/>
          </p:nvSpPr>
          <p:spPr>
            <a:xfrm>
              <a:off x="271127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cubicBezTo>
                    <a:pt x="22" y="46"/>
                    <a:pt x="22" y="46"/>
                    <a:pt x="46" y="22"/>
                  </a:cubicBezTo>
                  <a:close/>
                  <a:moveTo>
                    <a:pt x="22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2" y="68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4"/>
            <p:cNvSpPr/>
            <p:nvPr/>
          </p:nvSpPr>
          <p:spPr>
            <a:xfrm>
              <a:off x="2947104" y="1938669"/>
              <a:ext cx="9399" cy="13077"/>
            </a:xfrm>
            <a:custGeom>
              <a:avLst/>
              <a:gdLst/>
              <a:ahLst/>
              <a:cxnLst/>
              <a:rect l="l" t="t" r="r" b="b"/>
              <a:pathLst>
                <a:path w="46" h="64" extrusionOk="0">
                  <a:moveTo>
                    <a:pt x="22" y="1"/>
                  </a:moveTo>
                  <a:cubicBezTo>
                    <a:pt x="17" y="1"/>
                    <a:pt x="11" y="7"/>
                    <a:pt x="0" y="18"/>
                  </a:cubicBezTo>
                  <a:lnTo>
                    <a:pt x="0" y="63"/>
                  </a:lnTo>
                  <a:lnTo>
                    <a:pt x="45" y="63"/>
                  </a:lnTo>
                  <a:lnTo>
                    <a:pt x="45" y="18"/>
                  </a:lnTo>
                  <a:cubicBezTo>
                    <a:pt x="34" y="7"/>
                    <a:pt x="28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4"/>
            <p:cNvSpPr/>
            <p:nvPr/>
          </p:nvSpPr>
          <p:spPr>
            <a:xfrm>
              <a:off x="2942200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46" y="40"/>
                  </a:moveTo>
                  <a:cubicBezTo>
                    <a:pt x="69" y="40"/>
                    <a:pt x="69" y="62"/>
                    <a:pt x="46" y="62"/>
                  </a:cubicBezTo>
                  <a:lnTo>
                    <a:pt x="24" y="62"/>
                  </a:lnTo>
                  <a:cubicBezTo>
                    <a:pt x="24" y="40"/>
                    <a:pt x="24" y="40"/>
                    <a:pt x="46" y="40"/>
                  </a:cubicBezTo>
                  <a:close/>
                  <a:moveTo>
                    <a:pt x="47" y="1"/>
                  </a:moveTo>
                  <a:cubicBezTo>
                    <a:pt x="36" y="1"/>
                    <a:pt x="24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cubicBezTo>
                    <a:pt x="24" y="85"/>
                    <a:pt x="24" y="107"/>
                    <a:pt x="46" y="107"/>
                  </a:cubicBezTo>
                  <a:cubicBezTo>
                    <a:pt x="69" y="107"/>
                    <a:pt x="69" y="85"/>
                    <a:pt x="69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9" y="17"/>
                  </a:cubicBezTo>
                  <a:cubicBezTo>
                    <a:pt x="69" y="6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54"/>
            <p:cNvSpPr/>
            <p:nvPr/>
          </p:nvSpPr>
          <p:spPr>
            <a:xfrm>
              <a:off x="2859244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54"/>
            <p:cNvSpPr/>
            <p:nvPr/>
          </p:nvSpPr>
          <p:spPr>
            <a:xfrm>
              <a:off x="285474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cubicBezTo>
                    <a:pt x="22" y="62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1" y="40"/>
                    <a:pt x="1" y="62"/>
                    <a:pt x="22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68" y="85"/>
                  </a:cubicBezTo>
                  <a:cubicBezTo>
                    <a:pt x="91" y="85"/>
                    <a:pt x="91" y="62"/>
                    <a:pt x="91" y="62"/>
                  </a:cubicBezTo>
                  <a:cubicBezTo>
                    <a:pt x="91" y="40"/>
                    <a:pt x="91" y="40"/>
                    <a:pt x="68" y="17"/>
                  </a:cubicBezTo>
                  <a:cubicBezTo>
                    <a:pt x="68" y="6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54"/>
            <p:cNvSpPr/>
            <p:nvPr/>
          </p:nvSpPr>
          <p:spPr>
            <a:xfrm>
              <a:off x="2636212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0" y="16"/>
                  </a:cubicBezTo>
                  <a:lnTo>
                    <a:pt x="0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54"/>
            <p:cNvSpPr/>
            <p:nvPr/>
          </p:nvSpPr>
          <p:spPr>
            <a:xfrm>
              <a:off x="2631775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lnTo>
                    <a:pt x="46" y="22"/>
                  </a:ln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54"/>
            <p:cNvSpPr/>
            <p:nvPr/>
          </p:nvSpPr>
          <p:spPr>
            <a:xfrm>
              <a:off x="2794845" y="1924612"/>
              <a:ext cx="8505" cy="11463"/>
            </a:xfrm>
            <a:custGeom>
              <a:avLst/>
              <a:gdLst/>
              <a:ahLst/>
              <a:cxnLst/>
              <a:rect l="l" t="t" r="r" b="b"/>
              <a:pathLst>
                <a:path w="46" h="62" extrusionOk="0">
                  <a:moveTo>
                    <a:pt x="22" y="0"/>
                  </a:moveTo>
                  <a:cubicBezTo>
                    <a:pt x="17" y="0"/>
                    <a:pt x="11" y="6"/>
                    <a:pt x="0" y="16"/>
                  </a:cubicBezTo>
                  <a:lnTo>
                    <a:pt x="0" y="62"/>
                  </a:lnTo>
                  <a:lnTo>
                    <a:pt x="45" y="62"/>
                  </a:lnTo>
                  <a:lnTo>
                    <a:pt x="45" y="16"/>
                  </a:lnTo>
                  <a:cubicBezTo>
                    <a:pt x="34" y="6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54"/>
            <p:cNvSpPr/>
            <p:nvPr/>
          </p:nvSpPr>
          <p:spPr>
            <a:xfrm>
              <a:off x="2790408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cubicBezTo>
                    <a:pt x="69" y="22"/>
                    <a:pt x="69" y="46"/>
                    <a:pt x="69" y="46"/>
                  </a:cubicBez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4" y="68"/>
                  </a:cubicBezTo>
                  <a:cubicBezTo>
                    <a:pt x="24" y="91"/>
                    <a:pt x="24" y="91"/>
                    <a:pt x="46" y="91"/>
                  </a:cubicBezTo>
                  <a:cubicBezTo>
                    <a:pt x="69" y="91"/>
                    <a:pt x="69" y="91"/>
                    <a:pt x="69" y="68"/>
                  </a:cubicBezTo>
                  <a:cubicBezTo>
                    <a:pt x="91" y="68"/>
                    <a:pt x="91" y="46"/>
                    <a:pt x="91" y="46"/>
                  </a:cubicBezTo>
                  <a:cubicBezTo>
                    <a:pt x="91" y="22"/>
                    <a:pt x="91" y="22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54"/>
            <p:cNvSpPr/>
            <p:nvPr/>
          </p:nvSpPr>
          <p:spPr>
            <a:xfrm>
              <a:off x="2715344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1"/>
                  </a:moveTo>
                  <a:cubicBezTo>
                    <a:pt x="18" y="1"/>
                    <a:pt x="12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35" y="7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54"/>
            <p:cNvSpPr/>
            <p:nvPr/>
          </p:nvSpPr>
          <p:spPr>
            <a:xfrm>
              <a:off x="2711276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cubicBezTo>
                    <a:pt x="22" y="46"/>
                    <a:pt x="22" y="46"/>
                    <a:pt x="46" y="24"/>
                  </a:cubicBezTo>
                  <a:close/>
                  <a:moveTo>
                    <a:pt x="22" y="1"/>
                  </a:moveTo>
                  <a:cubicBezTo>
                    <a:pt x="1" y="24"/>
                    <a:pt x="1" y="46"/>
                    <a:pt x="22" y="70"/>
                  </a:cubicBezTo>
                  <a:cubicBezTo>
                    <a:pt x="22" y="91"/>
                    <a:pt x="46" y="91"/>
                    <a:pt x="46" y="91"/>
                  </a:cubicBezTo>
                  <a:cubicBezTo>
                    <a:pt x="68" y="91"/>
                    <a:pt x="68" y="91"/>
                    <a:pt x="68" y="70"/>
                  </a:cubicBezTo>
                  <a:cubicBezTo>
                    <a:pt x="91" y="70"/>
                    <a:pt x="91" y="46"/>
                    <a:pt x="91" y="46"/>
                  </a:cubicBezTo>
                  <a:cubicBezTo>
                    <a:pt x="91" y="24"/>
                    <a:pt x="91" y="24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54"/>
            <p:cNvSpPr/>
            <p:nvPr/>
          </p:nvSpPr>
          <p:spPr>
            <a:xfrm>
              <a:off x="2556711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54"/>
            <p:cNvSpPr/>
            <p:nvPr/>
          </p:nvSpPr>
          <p:spPr>
            <a:xfrm>
              <a:off x="2552643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2"/>
                  </a:moveTo>
                  <a:lnTo>
                    <a:pt x="68" y="46"/>
                  </a:lnTo>
                  <a:lnTo>
                    <a:pt x="46" y="46"/>
                  </a:lnTo>
                  <a:lnTo>
                    <a:pt x="46" y="22"/>
                  </a:lnTo>
                  <a:close/>
                  <a:moveTo>
                    <a:pt x="23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8"/>
                    <a:pt x="23" y="68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68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54"/>
            <p:cNvSpPr/>
            <p:nvPr/>
          </p:nvSpPr>
          <p:spPr>
            <a:xfrm>
              <a:off x="2636212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54"/>
            <p:cNvSpPr/>
            <p:nvPr/>
          </p:nvSpPr>
          <p:spPr>
            <a:xfrm>
              <a:off x="2631775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70" y="24"/>
                  </a:moveTo>
                  <a:lnTo>
                    <a:pt x="70" y="46"/>
                  </a:lnTo>
                  <a:cubicBezTo>
                    <a:pt x="58" y="58"/>
                    <a:pt x="52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24" y="46"/>
                  </a:lnTo>
                  <a:lnTo>
                    <a:pt x="46" y="24"/>
                  </a:lnTo>
                  <a:close/>
                  <a:moveTo>
                    <a:pt x="24" y="1"/>
                  </a:moveTo>
                  <a:cubicBezTo>
                    <a:pt x="1" y="24"/>
                    <a:pt x="1" y="24"/>
                    <a:pt x="1" y="46"/>
                  </a:cubicBezTo>
                  <a:cubicBezTo>
                    <a:pt x="1" y="46"/>
                    <a:pt x="1" y="70"/>
                    <a:pt x="24" y="70"/>
                  </a:cubicBezTo>
                  <a:cubicBezTo>
                    <a:pt x="24" y="91"/>
                    <a:pt x="46" y="91"/>
                    <a:pt x="46" y="91"/>
                  </a:cubicBezTo>
                  <a:cubicBezTo>
                    <a:pt x="70" y="91"/>
                    <a:pt x="70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54"/>
            <p:cNvSpPr/>
            <p:nvPr/>
          </p:nvSpPr>
          <p:spPr>
            <a:xfrm>
              <a:off x="2683933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4"/>
            <p:cNvSpPr/>
            <p:nvPr/>
          </p:nvSpPr>
          <p:spPr>
            <a:xfrm>
              <a:off x="2679438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9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91" y="85"/>
                  </a:cubicBezTo>
                  <a:lnTo>
                    <a:pt x="91" y="64"/>
                  </a:lnTo>
                  <a:lnTo>
                    <a:pt x="91" y="19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4"/>
            <p:cNvSpPr/>
            <p:nvPr/>
          </p:nvSpPr>
          <p:spPr>
            <a:xfrm>
              <a:off x="2683933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4"/>
            <p:cNvSpPr/>
            <p:nvPr/>
          </p:nvSpPr>
          <p:spPr>
            <a:xfrm>
              <a:off x="2679438" y="2109485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7"/>
                  </a:lnTo>
                  <a:cubicBezTo>
                    <a:pt x="79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4"/>
            <p:cNvSpPr/>
            <p:nvPr/>
          </p:nvSpPr>
          <p:spPr>
            <a:xfrm>
              <a:off x="2596482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1" y="16"/>
                  </a:cubicBezTo>
                  <a:lnTo>
                    <a:pt x="1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4"/>
            <p:cNvSpPr/>
            <p:nvPr/>
          </p:nvSpPr>
          <p:spPr>
            <a:xfrm>
              <a:off x="2591782" y="2025303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7"/>
                  </a:lnTo>
                  <a:lnTo>
                    <a:pt x="45" y="91"/>
                  </a:lnTo>
                  <a:cubicBezTo>
                    <a:pt x="69" y="91"/>
                    <a:pt x="69" y="67"/>
                    <a:pt x="90" y="67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4"/>
            <p:cNvSpPr/>
            <p:nvPr/>
          </p:nvSpPr>
          <p:spPr>
            <a:xfrm>
              <a:off x="2771793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1" y="0"/>
                  </a:moveTo>
                  <a:cubicBezTo>
                    <a:pt x="23" y="0"/>
                    <a:pt x="11" y="5"/>
                    <a:pt x="0" y="16"/>
                  </a:cubicBezTo>
                  <a:lnTo>
                    <a:pt x="0" y="40"/>
                  </a:lnTo>
                  <a:cubicBezTo>
                    <a:pt x="11" y="51"/>
                    <a:pt x="23" y="56"/>
                    <a:pt x="31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7" y="40"/>
                    <a:pt x="67" y="16"/>
                    <a:pt x="46" y="16"/>
                  </a:cubicBezTo>
                  <a:cubicBezTo>
                    <a:pt x="46" y="5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54"/>
            <p:cNvSpPr/>
            <p:nvPr/>
          </p:nvSpPr>
          <p:spPr>
            <a:xfrm>
              <a:off x="2766889" y="2025303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70" y="22"/>
                  </a:moveTo>
                  <a:lnTo>
                    <a:pt x="70" y="46"/>
                  </a:lnTo>
                  <a:lnTo>
                    <a:pt x="24" y="46"/>
                  </a:lnTo>
                  <a:cubicBezTo>
                    <a:pt x="24" y="22"/>
                    <a:pt x="46" y="22"/>
                    <a:pt x="46" y="22"/>
                  </a:cubicBezTo>
                  <a:close/>
                  <a:moveTo>
                    <a:pt x="24" y="1"/>
                  </a:moveTo>
                  <a:cubicBezTo>
                    <a:pt x="1" y="22"/>
                    <a:pt x="1" y="22"/>
                    <a:pt x="1" y="46"/>
                  </a:cubicBezTo>
                  <a:cubicBezTo>
                    <a:pt x="1" y="46"/>
                    <a:pt x="1" y="67"/>
                    <a:pt x="24" y="67"/>
                  </a:cubicBezTo>
                  <a:lnTo>
                    <a:pt x="46" y="91"/>
                  </a:lnTo>
                  <a:cubicBezTo>
                    <a:pt x="70" y="91"/>
                    <a:pt x="70" y="67"/>
                    <a:pt x="91" y="67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54"/>
            <p:cNvSpPr/>
            <p:nvPr/>
          </p:nvSpPr>
          <p:spPr>
            <a:xfrm>
              <a:off x="2683933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54"/>
            <p:cNvSpPr/>
            <p:nvPr/>
          </p:nvSpPr>
          <p:spPr>
            <a:xfrm>
              <a:off x="2679438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68" y="40"/>
                  </a:moveTo>
                  <a:lnTo>
                    <a:pt x="68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3" y="17"/>
                  </a:cubicBezTo>
                  <a:cubicBezTo>
                    <a:pt x="1" y="40"/>
                    <a:pt x="1" y="62"/>
                    <a:pt x="23" y="85"/>
                  </a:cubicBezTo>
                  <a:lnTo>
                    <a:pt x="46" y="107"/>
                  </a:lnTo>
                  <a:cubicBezTo>
                    <a:pt x="68" y="107"/>
                    <a:pt x="68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79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54"/>
            <p:cNvSpPr/>
            <p:nvPr/>
          </p:nvSpPr>
          <p:spPr>
            <a:xfrm>
              <a:off x="2508622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2" y="0"/>
                  </a:moveTo>
                  <a:cubicBezTo>
                    <a:pt x="24" y="0"/>
                    <a:pt x="12" y="5"/>
                    <a:pt x="1" y="16"/>
                  </a:cubicBezTo>
                  <a:lnTo>
                    <a:pt x="1" y="40"/>
                  </a:lnTo>
                  <a:cubicBezTo>
                    <a:pt x="12" y="51"/>
                    <a:pt x="24" y="56"/>
                    <a:pt x="32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46" y="5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4"/>
            <p:cNvSpPr/>
            <p:nvPr/>
          </p:nvSpPr>
          <p:spPr>
            <a:xfrm>
              <a:off x="2504331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45" y="109"/>
                  </a:lnTo>
                  <a:cubicBezTo>
                    <a:pt x="67" y="109"/>
                    <a:pt x="67" y="85"/>
                    <a:pt x="90" y="85"/>
                  </a:cubicBezTo>
                  <a:cubicBezTo>
                    <a:pt x="112" y="64"/>
                    <a:pt x="112" y="40"/>
                    <a:pt x="90" y="19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4"/>
            <p:cNvSpPr/>
            <p:nvPr/>
          </p:nvSpPr>
          <p:spPr>
            <a:xfrm>
              <a:off x="2596482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4"/>
            <p:cNvSpPr/>
            <p:nvPr/>
          </p:nvSpPr>
          <p:spPr>
            <a:xfrm>
              <a:off x="2591782" y="1934174"/>
              <a:ext cx="18593" cy="22067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4" y="6"/>
                    <a:pt x="24" y="17"/>
                  </a:cubicBezTo>
                  <a:cubicBezTo>
                    <a:pt x="24" y="40"/>
                    <a:pt x="0" y="40"/>
                    <a:pt x="0" y="62"/>
                  </a:cubicBezTo>
                  <a:lnTo>
                    <a:pt x="24" y="85"/>
                  </a:lnTo>
                  <a:lnTo>
                    <a:pt x="45" y="107"/>
                  </a:lnTo>
                  <a:cubicBezTo>
                    <a:pt x="69" y="107"/>
                    <a:pt x="69" y="85"/>
                    <a:pt x="90" y="85"/>
                  </a:cubicBezTo>
                  <a:lnTo>
                    <a:pt x="90" y="62"/>
                  </a:lnTo>
                  <a:lnTo>
                    <a:pt x="90" y="17"/>
                  </a:ln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4"/>
            <p:cNvSpPr/>
            <p:nvPr/>
          </p:nvSpPr>
          <p:spPr>
            <a:xfrm>
              <a:off x="2771793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0" y="18"/>
                  </a:cubicBezTo>
                  <a:lnTo>
                    <a:pt x="0" y="63"/>
                  </a:lnTo>
                  <a:lnTo>
                    <a:pt x="46" y="63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54"/>
            <p:cNvSpPr/>
            <p:nvPr/>
          </p:nvSpPr>
          <p:spPr>
            <a:xfrm>
              <a:off x="2766889" y="1934174"/>
              <a:ext cx="18798" cy="22067"/>
            </a:xfrm>
            <a:custGeom>
              <a:avLst/>
              <a:gdLst/>
              <a:ahLst/>
              <a:cxnLst/>
              <a:rect l="l" t="t" r="r" b="b"/>
              <a:pathLst>
                <a:path w="92" h="108" extrusionOk="0">
                  <a:moveTo>
                    <a:pt x="70" y="40"/>
                  </a:moveTo>
                  <a:lnTo>
                    <a:pt x="70" y="62"/>
                  </a:lnTo>
                  <a:lnTo>
                    <a:pt x="24" y="62"/>
                  </a:lnTo>
                  <a:cubicBezTo>
                    <a:pt x="24" y="40"/>
                    <a:pt x="46" y="40"/>
                    <a:pt x="46" y="40"/>
                  </a:cubicBezTo>
                  <a:close/>
                  <a:moveTo>
                    <a:pt x="58" y="1"/>
                  </a:moveTo>
                  <a:cubicBezTo>
                    <a:pt x="47" y="1"/>
                    <a:pt x="35" y="6"/>
                    <a:pt x="24" y="17"/>
                  </a:cubicBezTo>
                  <a:cubicBezTo>
                    <a:pt x="1" y="40"/>
                    <a:pt x="1" y="40"/>
                    <a:pt x="1" y="62"/>
                  </a:cubicBezTo>
                  <a:cubicBezTo>
                    <a:pt x="1" y="62"/>
                    <a:pt x="1" y="85"/>
                    <a:pt x="24" y="85"/>
                  </a:cubicBezTo>
                  <a:lnTo>
                    <a:pt x="46" y="107"/>
                  </a:lnTo>
                  <a:cubicBezTo>
                    <a:pt x="70" y="107"/>
                    <a:pt x="70" y="85"/>
                    <a:pt x="91" y="85"/>
                  </a:cubicBezTo>
                  <a:lnTo>
                    <a:pt x="91" y="62"/>
                  </a:lnTo>
                  <a:lnTo>
                    <a:pt x="91" y="17"/>
                  </a:lnTo>
                  <a:cubicBezTo>
                    <a:pt x="80" y="6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54"/>
            <p:cNvSpPr/>
            <p:nvPr/>
          </p:nvSpPr>
          <p:spPr>
            <a:xfrm>
              <a:off x="2859244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24" y="0"/>
                  </a:moveTo>
                  <a:cubicBezTo>
                    <a:pt x="18" y="0"/>
                    <a:pt x="12" y="5"/>
                    <a:pt x="0" y="16"/>
                  </a:cubicBezTo>
                  <a:lnTo>
                    <a:pt x="0" y="40"/>
                  </a:lnTo>
                  <a:cubicBezTo>
                    <a:pt x="12" y="51"/>
                    <a:pt x="18" y="56"/>
                    <a:pt x="24" y="56"/>
                  </a:cubicBezTo>
                  <a:cubicBezTo>
                    <a:pt x="29" y="56"/>
                    <a:pt x="35" y="51"/>
                    <a:pt x="46" y="40"/>
                  </a:cubicBezTo>
                  <a:cubicBezTo>
                    <a:pt x="69" y="40"/>
                    <a:pt x="69" y="16"/>
                    <a:pt x="46" y="16"/>
                  </a:cubicBezTo>
                  <a:cubicBezTo>
                    <a:pt x="35" y="5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4"/>
            <p:cNvSpPr/>
            <p:nvPr/>
          </p:nvSpPr>
          <p:spPr>
            <a:xfrm>
              <a:off x="2854749" y="2021625"/>
              <a:ext cx="18798" cy="22271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cubicBezTo>
                    <a:pt x="22" y="64"/>
                    <a:pt x="22" y="40"/>
                    <a:pt x="46" y="40"/>
                  </a:cubicBezTo>
                  <a:close/>
                  <a:moveTo>
                    <a:pt x="45" y="1"/>
                  </a:moveTo>
                  <a:cubicBezTo>
                    <a:pt x="34" y="1"/>
                    <a:pt x="22" y="7"/>
                    <a:pt x="22" y="19"/>
                  </a:cubicBezTo>
                  <a:cubicBezTo>
                    <a:pt x="1" y="40"/>
                    <a:pt x="1" y="64"/>
                    <a:pt x="22" y="85"/>
                  </a:cubicBezTo>
                  <a:lnTo>
                    <a:pt x="46" y="109"/>
                  </a:lnTo>
                  <a:cubicBezTo>
                    <a:pt x="68" y="109"/>
                    <a:pt x="68" y="85"/>
                    <a:pt x="68" y="85"/>
                  </a:cubicBezTo>
                  <a:cubicBezTo>
                    <a:pt x="91" y="85"/>
                    <a:pt x="91" y="64"/>
                    <a:pt x="91" y="64"/>
                  </a:cubicBezTo>
                  <a:cubicBezTo>
                    <a:pt x="91" y="40"/>
                    <a:pt x="91" y="40"/>
                    <a:pt x="68" y="19"/>
                  </a:cubicBezTo>
                  <a:cubicBezTo>
                    <a:pt x="68" y="7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54"/>
            <p:cNvSpPr/>
            <p:nvPr/>
          </p:nvSpPr>
          <p:spPr>
            <a:xfrm>
              <a:off x="2421171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2" y="0"/>
                  </a:moveTo>
                  <a:cubicBezTo>
                    <a:pt x="1" y="24"/>
                    <a:pt x="1" y="46"/>
                    <a:pt x="22" y="46"/>
                  </a:cubicBezTo>
                  <a:cubicBezTo>
                    <a:pt x="22" y="57"/>
                    <a:pt x="28" y="63"/>
                    <a:pt x="34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8" y="46"/>
                    <a:pt x="68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54"/>
            <p:cNvSpPr/>
            <p:nvPr/>
          </p:nvSpPr>
          <p:spPr>
            <a:xfrm>
              <a:off x="242117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2" y="68"/>
                  </a:lnTo>
                  <a:lnTo>
                    <a:pt x="22" y="46"/>
                  </a:lnTo>
                  <a:close/>
                  <a:moveTo>
                    <a:pt x="46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4"/>
            <p:cNvSpPr/>
            <p:nvPr/>
          </p:nvSpPr>
          <p:spPr>
            <a:xfrm>
              <a:off x="2508622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54"/>
            <p:cNvSpPr/>
            <p:nvPr/>
          </p:nvSpPr>
          <p:spPr>
            <a:xfrm>
              <a:off x="2504331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0" y="85"/>
                  </a:lnTo>
                  <a:cubicBezTo>
                    <a:pt x="112" y="64"/>
                    <a:pt x="112" y="40"/>
                    <a:pt x="90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54"/>
            <p:cNvSpPr/>
            <p:nvPr/>
          </p:nvSpPr>
          <p:spPr>
            <a:xfrm>
              <a:off x="2508622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7"/>
                    <a:pt x="24" y="63"/>
                    <a:pt x="32" y="63"/>
                  </a:cubicBezTo>
                  <a:cubicBezTo>
                    <a:pt x="40" y="63"/>
                    <a:pt x="46" y="57"/>
                    <a:pt x="46" y="46"/>
                  </a:cubicBezTo>
                  <a:cubicBezTo>
                    <a:pt x="69" y="46"/>
                    <a:pt x="69" y="24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54"/>
            <p:cNvSpPr/>
            <p:nvPr/>
          </p:nvSpPr>
          <p:spPr>
            <a:xfrm>
              <a:off x="2504331" y="2283570"/>
              <a:ext cx="23088" cy="18798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46"/>
                  </a:moveTo>
                  <a:lnTo>
                    <a:pt x="67" y="68"/>
                  </a:lnTo>
                  <a:lnTo>
                    <a:pt x="45" y="68"/>
                  </a:lnTo>
                  <a:lnTo>
                    <a:pt x="45" y="46"/>
                  </a:lnTo>
                  <a:close/>
                  <a:moveTo>
                    <a:pt x="45" y="1"/>
                  </a:moveTo>
                  <a:cubicBezTo>
                    <a:pt x="45" y="1"/>
                    <a:pt x="22" y="1"/>
                    <a:pt x="22" y="22"/>
                  </a:cubicBezTo>
                  <a:lnTo>
                    <a:pt x="0" y="46"/>
                  </a:lnTo>
                  <a:cubicBezTo>
                    <a:pt x="0" y="68"/>
                    <a:pt x="22" y="68"/>
                    <a:pt x="22" y="91"/>
                  </a:cubicBezTo>
                  <a:lnTo>
                    <a:pt x="90" y="91"/>
                  </a:lnTo>
                  <a:cubicBezTo>
                    <a:pt x="112" y="68"/>
                    <a:pt x="112" y="46"/>
                    <a:pt x="90" y="22"/>
                  </a:cubicBezTo>
                  <a:cubicBezTo>
                    <a:pt x="67" y="1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54"/>
            <p:cNvSpPr/>
            <p:nvPr/>
          </p:nvSpPr>
          <p:spPr>
            <a:xfrm>
              <a:off x="2421171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6"/>
                    <a:pt x="22" y="46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8" y="46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54"/>
            <p:cNvSpPr/>
            <p:nvPr/>
          </p:nvSpPr>
          <p:spPr>
            <a:xfrm>
              <a:off x="2416471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54"/>
            <p:cNvSpPr/>
            <p:nvPr/>
          </p:nvSpPr>
          <p:spPr>
            <a:xfrm>
              <a:off x="2596482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1" y="56"/>
                    <a:pt x="23" y="62"/>
                    <a:pt x="31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7" y="46"/>
                    <a:pt x="67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54"/>
            <p:cNvSpPr/>
            <p:nvPr/>
          </p:nvSpPr>
          <p:spPr>
            <a:xfrm>
              <a:off x="2591782" y="219571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46"/>
                  </a:moveTo>
                  <a:lnTo>
                    <a:pt x="69" y="70"/>
                  </a:lnTo>
                  <a:lnTo>
                    <a:pt x="45" y="70"/>
                  </a:lnTo>
                  <a:lnTo>
                    <a:pt x="45" y="46"/>
                  </a:lnTo>
                  <a:close/>
                  <a:moveTo>
                    <a:pt x="45" y="1"/>
                  </a:moveTo>
                  <a:lnTo>
                    <a:pt x="24" y="24"/>
                  </a:lnTo>
                  <a:lnTo>
                    <a:pt x="0" y="46"/>
                  </a:lnTo>
                  <a:cubicBezTo>
                    <a:pt x="0" y="70"/>
                    <a:pt x="24" y="70"/>
                    <a:pt x="24" y="91"/>
                  </a:cubicBezTo>
                  <a:lnTo>
                    <a:pt x="90" y="91"/>
                  </a:lnTo>
                  <a:lnTo>
                    <a:pt x="90" y="46"/>
                  </a:lnTo>
                  <a:lnTo>
                    <a:pt x="90" y="24"/>
                  </a:lnTo>
                  <a:cubicBezTo>
                    <a:pt x="69" y="24"/>
                    <a:pt x="69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54"/>
            <p:cNvSpPr/>
            <p:nvPr/>
          </p:nvSpPr>
          <p:spPr>
            <a:xfrm>
              <a:off x="2508622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lnTo>
                    <a:pt x="1" y="40"/>
                  </a:lnTo>
                  <a:cubicBezTo>
                    <a:pt x="12" y="52"/>
                    <a:pt x="24" y="57"/>
                    <a:pt x="32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9" y="40"/>
                    <a:pt x="69" y="18"/>
                    <a:pt x="46" y="18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54"/>
            <p:cNvSpPr/>
            <p:nvPr/>
          </p:nvSpPr>
          <p:spPr>
            <a:xfrm>
              <a:off x="2504331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0" y="85"/>
                  </a:ln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54"/>
            <p:cNvSpPr/>
            <p:nvPr/>
          </p:nvSpPr>
          <p:spPr>
            <a:xfrm>
              <a:off x="2333311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6"/>
                    <a:pt x="24" y="46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4"/>
            <p:cNvSpPr/>
            <p:nvPr/>
          </p:nvSpPr>
          <p:spPr>
            <a:xfrm>
              <a:off x="2329020" y="2196936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4"/>
                    <a:pt x="22" y="85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4"/>
            <p:cNvSpPr/>
            <p:nvPr/>
          </p:nvSpPr>
          <p:spPr>
            <a:xfrm>
              <a:off x="2421171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28" y="0"/>
                    <a:pt x="22" y="6"/>
                    <a:pt x="22" y="18"/>
                  </a:cubicBezTo>
                  <a:cubicBezTo>
                    <a:pt x="1" y="18"/>
                    <a:pt x="1" y="40"/>
                    <a:pt x="22" y="40"/>
                  </a:cubicBezTo>
                  <a:cubicBezTo>
                    <a:pt x="22" y="52"/>
                    <a:pt x="28" y="57"/>
                    <a:pt x="34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8" y="40"/>
                    <a:pt x="68" y="18"/>
                    <a:pt x="46" y="18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54"/>
            <p:cNvSpPr/>
            <p:nvPr/>
          </p:nvSpPr>
          <p:spPr>
            <a:xfrm>
              <a:off x="2416471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54"/>
            <p:cNvSpPr/>
            <p:nvPr/>
          </p:nvSpPr>
          <p:spPr>
            <a:xfrm>
              <a:off x="2596482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1" y="0"/>
                  </a:moveTo>
                  <a:cubicBezTo>
                    <a:pt x="23" y="0"/>
                    <a:pt x="11" y="6"/>
                    <a:pt x="1" y="18"/>
                  </a:cubicBezTo>
                  <a:lnTo>
                    <a:pt x="1" y="40"/>
                  </a:lnTo>
                  <a:cubicBezTo>
                    <a:pt x="11" y="52"/>
                    <a:pt x="23" y="57"/>
                    <a:pt x="31" y="57"/>
                  </a:cubicBezTo>
                  <a:cubicBezTo>
                    <a:pt x="40" y="57"/>
                    <a:pt x="46" y="52"/>
                    <a:pt x="46" y="40"/>
                  </a:cubicBezTo>
                  <a:cubicBezTo>
                    <a:pt x="67" y="40"/>
                    <a:pt x="67" y="18"/>
                    <a:pt x="46" y="18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54"/>
            <p:cNvSpPr/>
            <p:nvPr/>
          </p:nvSpPr>
          <p:spPr>
            <a:xfrm>
              <a:off x="2591782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0"/>
                  </a:moveTo>
                  <a:cubicBezTo>
                    <a:pt x="46" y="0"/>
                    <a:pt x="34" y="6"/>
                    <a:pt x="24" y="17"/>
                  </a:cubicBezTo>
                  <a:lnTo>
                    <a:pt x="0" y="40"/>
                  </a:lnTo>
                  <a:cubicBezTo>
                    <a:pt x="0" y="62"/>
                    <a:pt x="24" y="62"/>
                    <a:pt x="24" y="85"/>
                  </a:cubicBezTo>
                  <a:lnTo>
                    <a:pt x="90" y="85"/>
                  </a:lnTo>
                  <a:lnTo>
                    <a:pt x="90" y="40"/>
                  </a:lnTo>
                  <a:lnTo>
                    <a:pt x="90" y="17"/>
                  </a:lnTo>
                  <a:cubicBezTo>
                    <a:pt x="80" y="6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4"/>
            <p:cNvSpPr/>
            <p:nvPr/>
          </p:nvSpPr>
          <p:spPr>
            <a:xfrm>
              <a:off x="2683933" y="2200614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1" y="0"/>
                  </a:moveTo>
                  <a:lnTo>
                    <a:pt x="1" y="46"/>
                  </a:lnTo>
                  <a:cubicBezTo>
                    <a:pt x="12" y="56"/>
                    <a:pt x="24" y="62"/>
                    <a:pt x="32" y="62"/>
                  </a:cubicBezTo>
                  <a:cubicBezTo>
                    <a:pt x="40" y="62"/>
                    <a:pt x="46" y="56"/>
                    <a:pt x="46" y="46"/>
                  </a:cubicBezTo>
                  <a:cubicBezTo>
                    <a:pt x="69" y="46"/>
                    <a:pt x="69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4"/>
            <p:cNvSpPr/>
            <p:nvPr/>
          </p:nvSpPr>
          <p:spPr>
            <a:xfrm>
              <a:off x="2679438" y="2196936"/>
              <a:ext cx="18798" cy="17572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8" y="40"/>
                  </a:moveTo>
                  <a:lnTo>
                    <a:pt x="68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4" y="7"/>
                    <a:pt x="23" y="18"/>
                  </a:cubicBezTo>
                  <a:cubicBezTo>
                    <a:pt x="1" y="40"/>
                    <a:pt x="1" y="64"/>
                    <a:pt x="23" y="85"/>
                  </a:cubicBezTo>
                  <a:lnTo>
                    <a:pt x="91" y="85"/>
                  </a:lnTo>
                  <a:lnTo>
                    <a:pt x="91" y="40"/>
                  </a:lnTo>
                  <a:lnTo>
                    <a:pt x="91" y="18"/>
                  </a:lnTo>
                  <a:cubicBezTo>
                    <a:pt x="79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4"/>
            <p:cNvSpPr/>
            <p:nvPr/>
          </p:nvSpPr>
          <p:spPr>
            <a:xfrm>
              <a:off x="2245860" y="2463377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5"/>
                    <a:pt x="23" y="45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4"/>
            <p:cNvSpPr/>
            <p:nvPr/>
          </p:nvSpPr>
          <p:spPr>
            <a:xfrm>
              <a:off x="2245860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3" y="67"/>
                  </a:lnTo>
                  <a:lnTo>
                    <a:pt x="23" y="46"/>
                  </a:lnTo>
                  <a:lnTo>
                    <a:pt x="46" y="22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7"/>
                    <a:pt x="91" y="67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4"/>
            <p:cNvSpPr/>
            <p:nvPr/>
          </p:nvSpPr>
          <p:spPr>
            <a:xfrm>
              <a:off x="2333311" y="2375925"/>
              <a:ext cx="14303" cy="12668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24" y="0"/>
                  </a:moveTo>
                  <a:cubicBezTo>
                    <a:pt x="1" y="22"/>
                    <a:pt x="1" y="45"/>
                    <a:pt x="24" y="45"/>
                  </a:cubicBezTo>
                  <a:cubicBezTo>
                    <a:pt x="24" y="56"/>
                    <a:pt x="30" y="62"/>
                    <a:pt x="38" y="62"/>
                  </a:cubicBezTo>
                  <a:cubicBezTo>
                    <a:pt x="47" y="62"/>
                    <a:pt x="58" y="56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54"/>
            <p:cNvSpPr/>
            <p:nvPr/>
          </p:nvSpPr>
          <p:spPr>
            <a:xfrm>
              <a:off x="2329020" y="2372247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8"/>
                  </a:cubicBezTo>
                  <a:cubicBezTo>
                    <a:pt x="0" y="40"/>
                    <a:pt x="0" y="63"/>
                    <a:pt x="22" y="85"/>
                  </a:cubicBezTo>
                  <a:lnTo>
                    <a:pt x="91" y="85"/>
                  </a:lnTo>
                  <a:cubicBezTo>
                    <a:pt x="112" y="63"/>
                    <a:pt x="112" y="40"/>
                    <a:pt x="91" y="18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54"/>
            <p:cNvSpPr/>
            <p:nvPr/>
          </p:nvSpPr>
          <p:spPr>
            <a:xfrm>
              <a:off x="2333311" y="2463377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5"/>
                    <a:pt x="24" y="45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54"/>
            <p:cNvSpPr/>
            <p:nvPr/>
          </p:nvSpPr>
          <p:spPr>
            <a:xfrm>
              <a:off x="2333311" y="2458881"/>
              <a:ext cx="18798" cy="18594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46" y="22"/>
                  </a:moveTo>
                  <a:lnTo>
                    <a:pt x="46" y="46"/>
                  </a:lnTo>
                  <a:lnTo>
                    <a:pt x="46" y="67"/>
                  </a:lnTo>
                  <a:lnTo>
                    <a:pt x="24" y="67"/>
                  </a:lnTo>
                  <a:lnTo>
                    <a:pt x="24" y="46"/>
                  </a:lnTo>
                  <a:cubicBezTo>
                    <a:pt x="24" y="46"/>
                    <a:pt x="24" y="22"/>
                    <a:pt x="46" y="22"/>
                  </a:cubicBez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7"/>
                    <a:pt x="91" y="22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4"/>
            <p:cNvSpPr/>
            <p:nvPr/>
          </p:nvSpPr>
          <p:spPr>
            <a:xfrm>
              <a:off x="2245860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5"/>
                    <a:pt x="23" y="45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4"/>
            <p:cNvSpPr/>
            <p:nvPr/>
          </p:nvSpPr>
          <p:spPr>
            <a:xfrm>
              <a:off x="2241160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6" y="63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4"/>
            <p:cNvSpPr/>
            <p:nvPr/>
          </p:nvSpPr>
          <p:spPr>
            <a:xfrm>
              <a:off x="2421171" y="2375925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2" y="0"/>
                  </a:moveTo>
                  <a:cubicBezTo>
                    <a:pt x="1" y="22"/>
                    <a:pt x="1" y="45"/>
                    <a:pt x="22" y="45"/>
                  </a:cubicBezTo>
                  <a:cubicBezTo>
                    <a:pt x="22" y="56"/>
                    <a:pt x="28" y="62"/>
                    <a:pt x="34" y="62"/>
                  </a:cubicBezTo>
                  <a:cubicBezTo>
                    <a:pt x="40" y="62"/>
                    <a:pt x="46" y="56"/>
                    <a:pt x="46" y="45"/>
                  </a:cubicBezTo>
                  <a:cubicBezTo>
                    <a:pt x="68" y="45"/>
                    <a:pt x="68" y="22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4"/>
            <p:cNvSpPr/>
            <p:nvPr/>
          </p:nvSpPr>
          <p:spPr>
            <a:xfrm>
              <a:off x="2416471" y="2372247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3"/>
                  </a:lnTo>
                  <a:lnTo>
                    <a:pt x="45" y="63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3"/>
                    <a:pt x="24" y="85"/>
                  </a:cubicBezTo>
                  <a:lnTo>
                    <a:pt x="91" y="85"/>
                  </a:lnTo>
                  <a:cubicBezTo>
                    <a:pt x="91" y="63"/>
                    <a:pt x="114" y="63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54"/>
            <p:cNvSpPr/>
            <p:nvPr/>
          </p:nvSpPr>
          <p:spPr>
            <a:xfrm>
              <a:off x="2333311" y="2288065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24" y="0"/>
                  </a:moveTo>
                  <a:cubicBezTo>
                    <a:pt x="1" y="24"/>
                    <a:pt x="1" y="46"/>
                    <a:pt x="24" y="46"/>
                  </a:cubicBezTo>
                  <a:cubicBezTo>
                    <a:pt x="24" y="57"/>
                    <a:pt x="30" y="63"/>
                    <a:pt x="38" y="63"/>
                  </a:cubicBezTo>
                  <a:cubicBezTo>
                    <a:pt x="47" y="63"/>
                    <a:pt x="58" y="57"/>
                    <a:pt x="70" y="4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54"/>
            <p:cNvSpPr/>
            <p:nvPr/>
          </p:nvSpPr>
          <p:spPr>
            <a:xfrm>
              <a:off x="2333311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6" y="1"/>
                  </a:moveTo>
                  <a:cubicBezTo>
                    <a:pt x="24" y="1"/>
                    <a:pt x="24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70" y="91"/>
                  </a:lnTo>
                  <a:cubicBezTo>
                    <a:pt x="91" y="68"/>
                    <a:pt x="91" y="46"/>
                    <a:pt x="70" y="22"/>
                  </a:cubicBezTo>
                  <a:cubicBezTo>
                    <a:pt x="70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4"/>
            <p:cNvSpPr/>
            <p:nvPr/>
          </p:nvSpPr>
          <p:spPr>
            <a:xfrm>
              <a:off x="2245860" y="2288065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3" y="0"/>
                  </a:moveTo>
                  <a:cubicBezTo>
                    <a:pt x="1" y="24"/>
                    <a:pt x="1" y="46"/>
                    <a:pt x="23" y="46"/>
                  </a:cubicBezTo>
                  <a:cubicBezTo>
                    <a:pt x="23" y="57"/>
                    <a:pt x="28" y="63"/>
                    <a:pt x="37" y="63"/>
                  </a:cubicBezTo>
                  <a:cubicBezTo>
                    <a:pt x="46" y="63"/>
                    <a:pt x="57" y="57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4"/>
            <p:cNvSpPr/>
            <p:nvPr/>
          </p:nvSpPr>
          <p:spPr>
            <a:xfrm>
              <a:off x="2245860" y="2283570"/>
              <a:ext cx="18798" cy="1879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46"/>
                  </a:moveTo>
                  <a:lnTo>
                    <a:pt x="46" y="68"/>
                  </a:lnTo>
                  <a:lnTo>
                    <a:pt x="23" y="68"/>
                  </a:lnTo>
                  <a:lnTo>
                    <a:pt x="23" y="46"/>
                  </a:lnTo>
                  <a:close/>
                  <a:moveTo>
                    <a:pt x="46" y="1"/>
                  </a:moveTo>
                  <a:cubicBezTo>
                    <a:pt x="23" y="1"/>
                    <a:pt x="23" y="1"/>
                    <a:pt x="1" y="22"/>
                  </a:cubicBezTo>
                  <a:lnTo>
                    <a:pt x="1" y="46"/>
                  </a:lnTo>
                  <a:lnTo>
                    <a:pt x="1" y="91"/>
                  </a:lnTo>
                  <a:lnTo>
                    <a:pt x="68" y="91"/>
                  </a:lnTo>
                  <a:cubicBezTo>
                    <a:pt x="68" y="68"/>
                    <a:pt x="91" y="68"/>
                    <a:pt x="91" y="46"/>
                  </a:cubicBezTo>
                  <a:lnTo>
                    <a:pt x="68" y="22"/>
                  </a:lnTo>
                  <a:cubicBezTo>
                    <a:pt x="68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4"/>
            <p:cNvSpPr/>
            <p:nvPr/>
          </p:nvSpPr>
          <p:spPr>
            <a:xfrm>
              <a:off x="2158204" y="2551237"/>
              <a:ext cx="14098" cy="9399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0"/>
                  </a:moveTo>
                  <a:cubicBezTo>
                    <a:pt x="0" y="22"/>
                    <a:pt x="0" y="22"/>
                    <a:pt x="24" y="45"/>
                  </a:cubicBezTo>
                  <a:lnTo>
                    <a:pt x="69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4"/>
            <p:cNvSpPr/>
            <p:nvPr/>
          </p:nvSpPr>
          <p:spPr>
            <a:xfrm>
              <a:off x="2158204" y="2547559"/>
              <a:ext cx="18593" cy="17368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45" y="18"/>
                  </a:moveTo>
                  <a:lnTo>
                    <a:pt x="45" y="40"/>
                  </a:lnTo>
                  <a:cubicBezTo>
                    <a:pt x="45" y="52"/>
                    <a:pt x="45" y="57"/>
                    <a:pt x="42" y="57"/>
                  </a:cubicBezTo>
                  <a:cubicBezTo>
                    <a:pt x="40" y="57"/>
                    <a:pt x="34" y="52"/>
                    <a:pt x="24" y="40"/>
                  </a:cubicBezTo>
                  <a:cubicBezTo>
                    <a:pt x="24" y="18"/>
                    <a:pt x="45" y="18"/>
                    <a:pt x="45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0" y="18"/>
                  </a:cubicBezTo>
                  <a:lnTo>
                    <a:pt x="0" y="40"/>
                  </a:lnTo>
                  <a:lnTo>
                    <a:pt x="0" y="63"/>
                  </a:lnTo>
                  <a:cubicBezTo>
                    <a:pt x="24" y="85"/>
                    <a:pt x="24" y="85"/>
                    <a:pt x="45" y="85"/>
                  </a:cubicBezTo>
                  <a:cubicBezTo>
                    <a:pt x="45" y="85"/>
                    <a:pt x="69" y="85"/>
                    <a:pt x="69" y="63"/>
                  </a:cubicBezTo>
                  <a:cubicBezTo>
                    <a:pt x="90" y="63"/>
                    <a:pt x="90" y="63"/>
                    <a:pt x="90" y="40"/>
                  </a:cubicBezTo>
                  <a:cubicBezTo>
                    <a:pt x="90" y="18"/>
                    <a:pt x="90" y="18"/>
                    <a:pt x="69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4"/>
            <p:cNvSpPr/>
            <p:nvPr/>
          </p:nvSpPr>
          <p:spPr>
            <a:xfrm>
              <a:off x="2245860" y="2551237"/>
              <a:ext cx="13894" cy="9399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3" y="0"/>
                  </a:moveTo>
                  <a:cubicBezTo>
                    <a:pt x="1" y="22"/>
                    <a:pt x="1" y="22"/>
                    <a:pt x="23" y="45"/>
                  </a:cubicBezTo>
                  <a:lnTo>
                    <a:pt x="68" y="4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54"/>
            <p:cNvSpPr/>
            <p:nvPr/>
          </p:nvSpPr>
          <p:spPr>
            <a:xfrm>
              <a:off x="2245860" y="2547559"/>
              <a:ext cx="18798" cy="17368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46" y="18"/>
                  </a:moveTo>
                  <a:lnTo>
                    <a:pt x="46" y="40"/>
                  </a:lnTo>
                  <a:cubicBezTo>
                    <a:pt x="46" y="52"/>
                    <a:pt x="40" y="57"/>
                    <a:pt x="34" y="57"/>
                  </a:cubicBezTo>
                  <a:cubicBezTo>
                    <a:pt x="28" y="57"/>
                    <a:pt x="23" y="52"/>
                    <a:pt x="23" y="40"/>
                  </a:cubicBezTo>
                  <a:cubicBezTo>
                    <a:pt x="23" y="18"/>
                    <a:pt x="46" y="18"/>
                    <a:pt x="46" y="18"/>
                  </a:cubicBezTo>
                  <a:close/>
                  <a:moveTo>
                    <a:pt x="34" y="1"/>
                  </a:moveTo>
                  <a:cubicBezTo>
                    <a:pt x="23" y="1"/>
                    <a:pt x="12" y="6"/>
                    <a:pt x="1" y="18"/>
                  </a:cubicBezTo>
                  <a:lnTo>
                    <a:pt x="1" y="40"/>
                  </a:lnTo>
                  <a:lnTo>
                    <a:pt x="1" y="63"/>
                  </a:lnTo>
                  <a:cubicBezTo>
                    <a:pt x="23" y="85"/>
                    <a:pt x="23" y="85"/>
                    <a:pt x="46" y="85"/>
                  </a:cubicBezTo>
                  <a:cubicBezTo>
                    <a:pt x="46" y="85"/>
                    <a:pt x="68" y="85"/>
                    <a:pt x="68" y="63"/>
                  </a:cubicBezTo>
                  <a:cubicBezTo>
                    <a:pt x="68" y="63"/>
                    <a:pt x="91" y="63"/>
                    <a:pt x="91" y="40"/>
                  </a:cubicBezTo>
                  <a:cubicBezTo>
                    <a:pt x="91" y="18"/>
                    <a:pt x="68" y="18"/>
                    <a:pt x="68" y="18"/>
                  </a:cubicBezTo>
                  <a:cubicBezTo>
                    <a:pt x="57" y="6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4"/>
            <p:cNvSpPr/>
            <p:nvPr/>
          </p:nvSpPr>
          <p:spPr>
            <a:xfrm>
              <a:off x="2158204" y="2463377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5"/>
                    <a:pt x="24" y="45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54"/>
            <p:cNvSpPr/>
            <p:nvPr/>
          </p:nvSpPr>
          <p:spPr>
            <a:xfrm>
              <a:off x="2158204" y="2458881"/>
              <a:ext cx="18593" cy="18594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5" y="22"/>
                  </a:moveTo>
                  <a:lnTo>
                    <a:pt x="45" y="46"/>
                  </a:lnTo>
                  <a:lnTo>
                    <a:pt x="45" y="67"/>
                  </a:lnTo>
                  <a:lnTo>
                    <a:pt x="24" y="67"/>
                  </a:lnTo>
                  <a:lnTo>
                    <a:pt x="24" y="46"/>
                  </a:lnTo>
                  <a:lnTo>
                    <a:pt x="45" y="22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7"/>
                    <a:pt x="90" y="67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54"/>
            <p:cNvSpPr/>
            <p:nvPr/>
          </p:nvSpPr>
          <p:spPr>
            <a:xfrm>
              <a:off x="2477579" y="1845110"/>
              <a:ext cx="12572" cy="11833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1" y="1"/>
                  </a:moveTo>
                  <a:cubicBezTo>
                    <a:pt x="23" y="1"/>
                    <a:pt x="11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7" y="40"/>
                    <a:pt x="67" y="18"/>
                    <a:pt x="46" y="18"/>
                  </a:cubicBezTo>
                  <a:cubicBezTo>
                    <a:pt x="46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54"/>
            <p:cNvSpPr/>
            <p:nvPr/>
          </p:nvSpPr>
          <p:spPr>
            <a:xfrm>
              <a:off x="2473327" y="1844001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4"/>
                  </a:moveTo>
                  <a:lnTo>
                    <a:pt x="69" y="46"/>
                  </a:lnTo>
                  <a:cubicBezTo>
                    <a:pt x="69" y="58"/>
                    <a:pt x="63" y="64"/>
                    <a:pt x="57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4" y="1"/>
                  </a:moveTo>
                  <a:cubicBezTo>
                    <a:pt x="24" y="24"/>
                    <a:pt x="0" y="24"/>
                    <a:pt x="0" y="46"/>
                  </a:cubicBezTo>
                  <a:lnTo>
                    <a:pt x="24" y="70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70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54"/>
            <p:cNvSpPr/>
            <p:nvPr/>
          </p:nvSpPr>
          <p:spPr>
            <a:xfrm>
              <a:off x="2556711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54"/>
            <p:cNvSpPr/>
            <p:nvPr/>
          </p:nvSpPr>
          <p:spPr>
            <a:xfrm>
              <a:off x="2552643" y="1844001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8" y="24"/>
                  </a:moveTo>
                  <a:lnTo>
                    <a:pt x="68" y="46"/>
                  </a:lnTo>
                  <a:cubicBezTo>
                    <a:pt x="57" y="58"/>
                    <a:pt x="51" y="64"/>
                    <a:pt x="49" y="64"/>
                  </a:cubicBezTo>
                  <a:cubicBezTo>
                    <a:pt x="46" y="64"/>
                    <a:pt x="46" y="58"/>
                    <a:pt x="46" y="46"/>
                  </a:cubicBezTo>
                  <a:lnTo>
                    <a:pt x="46" y="24"/>
                  </a:lnTo>
                  <a:close/>
                  <a:moveTo>
                    <a:pt x="23" y="1"/>
                  </a:moveTo>
                  <a:cubicBezTo>
                    <a:pt x="1" y="24"/>
                    <a:pt x="1" y="46"/>
                    <a:pt x="23" y="70"/>
                  </a:cubicBezTo>
                  <a:cubicBezTo>
                    <a:pt x="23" y="91"/>
                    <a:pt x="46" y="91"/>
                    <a:pt x="46" y="91"/>
                  </a:cubicBezTo>
                  <a:cubicBezTo>
                    <a:pt x="68" y="91"/>
                    <a:pt x="68" y="91"/>
                    <a:pt x="91" y="70"/>
                  </a:cubicBez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54"/>
            <p:cNvSpPr/>
            <p:nvPr/>
          </p:nvSpPr>
          <p:spPr>
            <a:xfrm>
              <a:off x="2398078" y="1924612"/>
              <a:ext cx="12942" cy="11463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2" y="0"/>
                  </a:moveTo>
                  <a:cubicBezTo>
                    <a:pt x="24" y="0"/>
                    <a:pt x="12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9" y="40"/>
                    <a:pt x="69" y="16"/>
                    <a:pt x="46" y="16"/>
                  </a:cubicBezTo>
                  <a:cubicBezTo>
                    <a:pt x="46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54"/>
            <p:cNvSpPr/>
            <p:nvPr/>
          </p:nvSpPr>
          <p:spPr>
            <a:xfrm>
              <a:off x="2394195" y="1923503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2"/>
                  </a:moveTo>
                  <a:lnTo>
                    <a:pt x="67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2" y="1"/>
                  </a:moveTo>
                  <a:cubicBezTo>
                    <a:pt x="22" y="22"/>
                    <a:pt x="0" y="22"/>
                    <a:pt x="0" y="46"/>
                  </a:cubicBezTo>
                  <a:lnTo>
                    <a:pt x="22" y="68"/>
                  </a:ln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68"/>
                  </a:cubicBezTo>
                  <a:cubicBezTo>
                    <a:pt x="112" y="46"/>
                    <a:pt x="112" y="22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54"/>
            <p:cNvSpPr/>
            <p:nvPr/>
          </p:nvSpPr>
          <p:spPr>
            <a:xfrm>
              <a:off x="2508622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3"/>
                  </a:lnTo>
                  <a:lnTo>
                    <a:pt x="46" y="63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54"/>
            <p:cNvSpPr/>
            <p:nvPr/>
          </p:nvSpPr>
          <p:spPr>
            <a:xfrm>
              <a:off x="2504331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3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45" y="107"/>
                  </a:lnTo>
                  <a:cubicBezTo>
                    <a:pt x="67" y="107"/>
                    <a:pt x="67" y="85"/>
                    <a:pt x="90" y="85"/>
                  </a:cubicBezTo>
                  <a:cubicBezTo>
                    <a:pt x="112" y="62"/>
                    <a:pt x="112" y="40"/>
                    <a:pt x="90" y="17"/>
                  </a:cubicBezTo>
                  <a:cubicBezTo>
                    <a:pt x="79" y="6"/>
                    <a:pt x="67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54"/>
            <p:cNvSpPr/>
            <p:nvPr/>
          </p:nvSpPr>
          <p:spPr>
            <a:xfrm>
              <a:off x="2318946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4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40"/>
                    <a:pt x="22" y="62"/>
                  </a:cubicBezTo>
                  <a:lnTo>
                    <a:pt x="46" y="62"/>
                  </a:lnTo>
                  <a:cubicBezTo>
                    <a:pt x="68" y="40"/>
                    <a:pt x="68" y="16"/>
                    <a:pt x="46" y="16"/>
                  </a:cubicBezTo>
                  <a:cubicBezTo>
                    <a:pt x="46" y="6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54"/>
            <p:cNvSpPr/>
            <p:nvPr/>
          </p:nvSpPr>
          <p:spPr>
            <a:xfrm>
              <a:off x="2318946" y="1923503"/>
              <a:ext cx="17009" cy="1701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6" y="22"/>
                  </a:moveTo>
                  <a:lnTo>
                    <a:pt x="46" y="46"/>
                  </a:lnTo>
                  <a:lnTo>
                    <a:pt x="22" y="46"/>
                  </a:lnTo>
                  <a:lnTo>
                    <a:pt x="22" y="22"/>
                  </a:lnTo>
                  <a:close/>
                  <a:moveTo>
                    <a:pt x="1" y="1"/>
                  </a:moveTo>
                  <a:lnTo>
                    <a:pt x="1" y="46"/>
                  </a:lnTo>
                  <a:lnTo>
                    <a:pt x="1" y="68"/>
                  </a:lnTo>
                  <a:cubicBezTo>
                    <a:pt x="1" y="91"/>
                    <a:pt x="22" y="91"/>
                    <a:pt x="46" y="91"/>
                  </a:cubicBezTo>
                  <a:cubicBezTo>
                    <a:pt x="46" y="91"/>
                    <a:pt x="68" y="91"/>
                    <a:pt x="68" y="68"/>
                  </a:cubicBezTo>
                  <a:lnTo>
                    <a:pt x="91" y="46"/>
                  </a:lnTo>
                  <a:cubicBezTo>
                    <a:pt x="91" y="22"/>
                    <a:pt x="68" y="22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54"/>
            <p:cNvSpPr/>
            <p:nvPr/>
          </p:nvSpPr>
          <p:spPr>
            <a:xfrm>
              <a:off x="2477579" y="1924612"/>
              <a:ext cx="12572" cy="11463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31" y="0"/>
                  </a:moveTo>
                  <a:cubicBezTo>
                    <a:pt x="23" y="0"/>
                    <a:pt x="11" y="6"/>
                    <a:pt x="1" y="16"/>
                  </a:cubicBezTo>
                  <a:lnTo>
                    <a:pt x="1" y="62"/>
                  </a:lnTo>
                  <a:lnTo>
                    <a:pt x="46" y="62"/>
                  </a:lnTo>
                  <a:cubicBezTo>
                    <a:pt x="67" y="40"/>
                    <a:pt x="67" y="16"/>
                    <a:pt x="46" y="16"/>
                  </a:cubicBezTo>
                  <a:cubicBezTo>
                    <a:pt x="46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4"/>
            <p:cNvSpPr/>
            <p:nvPr/>
          </p:nvSpPr>
          <p:spPr>
            <a:xfrm>
              <a:off x="2473327" y="1923503"/>
              <a:ext cx="16825" cy="1701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69" y="22"/>
                  </a:moveTo>
                  <a:lnTo>
                    <a:pt x="69" y="46"/>
                  </a:lnTo>
                  <a:lnTo>
                    <a:pt x="45" y="46"/>
                  </a:lnTo>
                  <a:lnTo>
                    <a:pt x="45" y="22"/>
                  </a:lnTo>
                  <a:close/>
                  <a:moveTo>
                    <a:pt x="24" y="1"/>
                  </a:moveTo>
                  <a:cubicBezTo>
                    <a:pt x="24" y="22"/>
                    <a:pt x="0" y="22"/>
                    <a:pt x="0" y="46"/>
                  </a:cubicBezTo>
                  <a:lnTo>
                    <a:pt x="24" y="68"/>
                  </a:lnTo>
                  <a:cubicBezTo>
                    <a:pt x="24" y="91"/>
                    <a:pt x="45" y="91"/>
                    <a:pt x="45" y="91"/>
                  </a:cubicBezTo>
                  <a:cubicBezTo>
                    <a:pt x="69" y="91"/>
                    <a:pt x="69" y="91"/>
                    <a:pt x="90" y="68"/>
                  </a:cubicBezTo>
                  <a:lnTo>
                    <a:pt x="90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4"/>
            <p:cNvSpPr/>
            <p:nvPr/>
          </p:nvSpPr>
          <p:spPr>
            <a:xfrm>
              <a:off x="2398078" y="1845110"/>
              <a:ext cx="12942" cy="1183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2" y="1"/>
                  </a:moveTo>
                  <a:cubicBezTo>
                    <a:pt x="24" y="1"/>
                    <a:pt x="12" y="7"/>
                    <a:pt x="1" y="18"/>
                  </a:cubicBezTo>
                  <a:lnTo>
                    <a:pt x="1" y="64"/>
                  </a:lnTo>
                  <a:lnTo>
                    <a:pt x="46" y="64"/>
                  </a:lnTo>
                  <a:cubicBezTo>
                    <a:pt x="69" y="40"/>
                    <a:pt x="69" y="18"/>
                    <a:pt x="46" y="18"/>
                  </a:cubicBezTo>
                  <a:cubicBezTo>
                    <a:pt x="46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4"/>
            <p:cNvSpPr/>
            <p:nvPr/>
          </p:nvSpPr>
          <p:spPr>
            <a:xfrm>
              <a:off x="2394195" y="1844001"/>
              <a:ext cx="20892" cy="17010"/>
            </a:xfrm>
            <a:custGeom>
              <a:avLst/>
              <a:gdLst/>
              <a:ahLst/>
              <a:cxnLst/>
              <a:rect l="l" t="t" r="r" b="b"/>
              <a:pathLst>
                <a:path w="113" h="92" extrusionOk="0">
                  <a:moveTo>
                    <a:pt x="67" y="24"/>
                  </a:moveTo>
                  <a:lnTo>
                    <a:pt x="67" y="46"/>
                  </a:lnTo>
                  <a:cubicBezTo>
                    <a:pt x="67" y="58"/>
                    <a:pt x="61" y="64"/>
                    <a:pt x="56" y="64"/>
                  </a:cubicBezTo>
                  <a:cubicBezTo>
                    <a:pt x="51" y="64"/>
                    <a:pt x="45" y="58"/>
                    <a:pt x="45" y="46"/>
                  </a:cubicBezTo>
                  <a:lnTo>
                    <a:pt x="45" y="24"/>
                  </a:lnTo>
                  <a:close/>
                  <a:moveTo>
                    <a:pt x="22" y="1"/>
                  </a:moveTo>
                  <a:cubicBezTo>
                    <a:pt x="0" y="24"/>
                    <a:pt x="0" y="46"/>
                    <a:pt x="22" y="70"/>
                  </a:cubicBezTo>
                  <a:cubicBezTo>
                    <a:pt x="22" y="91"/>
                    <a:pt x="45" y="91"/>
                    <a:pt x="45" y="91"/>
                  </a:cubicBezTo>
                  <a:cubicBezTo>
                    <a:pt x="67" y="91"/>
                    <a:pt x="67" y="91"/>
                    <a:pt x="90" y="70"/>
                  </a:cubicBezTo>
                  <a:cubicBezTo>
                    <a:pt x="112" y="46"/>
                    <a:pt x="112" y="24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54"/>
            <p:cNvSpPr/>
            <p:nvPr/>
          </p:nvSpPr>
          <p:spPr>
            <a:xfrm>
              <a:off x="2245860" y="2113980"/>
              <a:ext cx="13894" cy="11851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7" y="0"/>
                  </a:moveTo>
                  <a:cubicBezTo>
                    <a:pt x="28" y="0"/>
                    <a:pt x="23" y="6"/>
                    <a:pt x="23" y="18"/>
                  </a:cubicBezTo>
                  <a:cubicBezTo>
                    <a:pt x="1" y="18"/>
                    <a:pt x="1" y="40"/>
                    <a:pt x="23" y="40"/>
                  </a:cubicBezTo>
                  <a:cubicBezTo>
                    <a:pt x="23" y="52"/>
                    <a:pt x="28" y="57"/>
                    <a:pt x="37" y="57"/>
                  </a:cubicBezTo>
                  <a:cubicBezTo>
                    <a:pt x="46" y="57"/>
                    <a:pt x="57" y="52"/>
                    <a:pt x="68" y="40"/>
                  </a:cubicBezTo>
                  <a:lnTo>
                    <a:pt x="68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54"/>
            <p:cNvSpPr/>
            <p:nvPr/>
          </p:nvSpPr>
          <p:spPr>
            <a:xfrm>
              <a:off x="2241160" y="2109485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2"/>
                  </a:lnTo>
                  <a:lnTo>
                    <a:pt x="46" y="62"/>
                  </a:lnTo>
                  <a:lnTo>
                    <a:pt x="46" y="40"/>
                  </a:lnTo>
                  <a:close/>
                  <a:moveTo>
                    <a:pt x="57" y="0"/>
                  </a:moveTo>
                  <a:cubicBezTo>
                    <a:pt x="46" y="0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lnTo>
                    <a:pt x="91" y="85"/>
                  </a:lnTo>
                  <a:cubicBezTo>
                    <a:pt x="91" y="62"/>
                    <a:pt x="114" y="62"/>
                    <a:pt x="114" y="40"/>
                  </a:cubicBezTo>
                  <a:lnTo>
                    <a:pt x="91" y="17"/>
                  </a:lnTo>
                  <a:cubicBezTo>
                    <a:pt x="80" y="6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54"/>
            <p:cNvSpPr/>
            <p:nvPr/>
          </p:nvSpPr>
          <p:spPr>
            <a:xfrm>
              <a:off x="2333311" y="2026529"/>
              <a:ext cx="14303" cy="11442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38" y="0"/>
                  </a:moveTo>
                  <a:cubicBezTo>
                    <a:pt x="30" y="0"/>
                    <a:pt x="24" y="5"/>
                    <a:pt x="24" y="16"/>
                  </a:cubicBezTo>
                  <a:cubicBezTo>
                    <a:pt x="1" y="16"/>
                    <a:pt x="1" y="40"/>
                    <a:pt x="24" y="40"/>
                  </a:cubicBezTo>
                  <a:cubicBezTo>
                    <a:pt x="24" y="51"/>
                    <a:pt x="30" y="56"/>
                    <a:pt x="38" y="56"/>
                  </a:cubicBezTo>
                  <a:cubicBezTo>
                    <a:pt x="47" y="56"/>
                    <a:pt x="58" y="51"/>
                    <a:pt x="70" y="40"/>
                  </a:cubicBezTo>
                  <a:lnTo>
                    <a:pt x="70" y="16"/>
                  </a:lnTo>
                  <a:cubicBezTo>
                    <a:pt x="58" y="5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4"/>
            <p:cNvSpPr/>
            <p:nvPr/>
          </p:nvSpPr>
          <p:spPr>
            <a:xfrm>
              <a:off x="2329020" y="2021625"/>
              <a:ext cx="23088" cy="22271"/>
            </a:xfrm>
            <a:custGeom>
              <a:avLst/>
              <a:gdLst/>
              <a:ahLst/>
              <a:cxnLst/>
              <a:rect l="l" t="t" r="r" b="b"/>
              <a:pathLst>
                <a:path w="113" h="109" extrusionOk="0">
                  <a:moveTo>
                    <a:pt x="67" y="40"/>
                  </a:moveTo>
                  <a:lnTo>
                    <a:pt x="67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7"/>
                    <a:pt x="22" y="19"/>
                  </a:cubicBezTo>
                  <a:cubicBezTo>
                    <a:pt x="0" y="40"/>
                    <a:pt x="0" y="64"/>
                    <a:pt x="22" y="85"/>
                  </a:cubicBezTo>
                  <a:cubicBezTo>
                    <a:pt x="45" y="85"/>
                    <a:pt x="45" y="109"/>
                    <a:pt x="67" y="109"/>
                  </a:cubicBezTo>
                  <a:lnTo>
                    <a:pt x="91" y="85"/>
                  </a:lnTo>
                  <a:cubicBezTo>
                    <a:pt x="112" y="64"/>
                    <a:pt x="112" y="40"/>
                    <a:pt x="91" y="19"/>
                  </a:cubicBezTo>
                  <a:cubicBezTo>
                    <a:pt x="79" y="7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54"/>
            <p:cNvSpPr/>
            <p:nvPr/>
          </p:nvSpPr>
          <p:spPr>
            <a:xfrm>
              <a:off x="2333311" y="2113980"/>
              <a:ext cx="14303" cy="11851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38" y="0"/>
                  </a:moveTo>
                  <a:cubicBezTo>
                    <a:pt x="30" y="0"/>
                    <a:pt x="24" y="6"/>
                    <a:pt x="24" y="18"/>
                  </a:cubicBezTo>
                  <a:cubicBezTo>
                    <a:pt x="1" y="18"/>
                    <a:pt x="1" y="40"/>
                    <a:pt x="24" y="40"/>
                  </a:cubicBezTo>
                  <a:cubicBezTo>
                    <a:pt x="24" y="52"/>
                    <a:pt x="30" y="57"/>
                    <a:pt x="38" y="57"/>
                  </a:cubicBezTo>
                  <a:cubicBezTo>
                    <a:pt x="47" y="57"/>
                    <a:pt x="58" y="52"/>
                    <a:pt x="70" y="40"/>
                  </a:cubicBezTo>
                  <a:lnTo>
                    <a:pt x="70" y="18"/>
                  </a:lnTo>
                  <a:cubicBezTo>
                    <a:pt x="58" y="6"/>
                    <a:pt x="47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54"/>
            <p:cNvSpPr/>
            <p:nvPr/>
          </p:nvSpPr>
          <p:spPr>
            <a:xfrm>
              <a:off x="2329020" y="2109485"/>
              <a:ext cx="23088" cy="17572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0"/>
                  </a:moveTo>
                  <a:cubicBezTo>
                    <a:pt x="45" y="0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54"/>
            <p:cNvSpPr/>
            <p:nvPr/>
          </p:nvSpPr>
          <p:spPr>
            <a:xfrm>
              <a:off x="2245860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7" y="0"/>
                  </a:moveTo>
                  <a:cubicBezTo>
                    <a:pt x="28" y="0"/>
                    <a:pt x="23" y="5"/>
                    <a:pt x="23" y="16"/>
                  </a:cubicBezTo>
                  <a:cubicBezTo>
                    <a:pt x="1" y="16"/>
                    <a:pt x="1" y="40"/>
                    <a:pt x="23" y="40"/>
                  </a:cubicBezTo>
                  <a:cubicBezTo>
                    <a:pt x="23" y="51"/>
                    <a:pt x="28" y="56"/>
                    <a:pt x="37" y="56"/>
                  </a:cubicBezTo>
                  <a:cubicBezTo>
                    <a:pt x="46" y="56"/>
                    <a:pt x="57" y="51"/>
                    <a:pt x="68" y="40"/>
                  </a:cubicBezTo>
                  <a:lnTo>
                    <a:pt x="68" y="16"/>
                  </a:lnTo>
                  <a:cubicBezTo>
                    <a:pt x="57" y="5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54"/>
            <p:cNvSpPr/>
            <p:nvPr/>
          </p:nvSpPr>
          <p:spPr>
            <a:xfrm>
              <a:off x="2241160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46" y="85"/>
                    <a:pt x="46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54"/>
            <p:cNvSpPr/>
            <p:nvPr/>
          </p:nvSpPr>
          <p:spPr>
            <a:xfrm>
              <a:off x="2421171" y="2026529"/>
              <a:ext cx="13894" cy="11442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4" y="0"/>
                  </a:moveTo>
                  <a:cubicBezTo>
                    <a:pt x="28" y="0"/>
                    <a:pt x="22" y="5"/>
                    <a:pt x="22" y="16"/>
                  </a:cubicBezTo>
                  <a:cubicBezTo>
                    <a:pt x="1" y="16"/>
                    <a:pt x="1" y="40"/>
                    <a:pt x="22" y="40"/>
                  </a:cubicBezTo>
                  <a:cubicBezTo>
                    <a:pt x="22" y="51"/>
                    <a:pt x="28" y="56"/>
                    <a:pt x="34" y="56"/>
                  </a:cubicBezTo>
                  <a:cubicBezTo>
                    <a:pt x="40" y="56"/>
                    <a:pt x="46" y="51"/>
                    <a:pt x="46" y="40"/>
                  </a:cubicBezTo>
                  <a:cubicBezTo>
                    <a:pt x="68" y="40"/>
                    <a:pt x="68" y="16"/>
                    <a:pt x="46" y="16"/>
                  </a:cubicBezTo>
                  <a:cubicBezTo>
                    <a:pt x="46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54"/>
            <p:cNvSpPr/>
            <p:nvPr/>
          </p:nvSpPr>
          <p:spPr>
            <a:xfrm>
              <a:off x="2416471" y="2021625"/>
              <a:ext cx="23497" cy="22271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69" y="40"/>
                  </a:moveTo>
                  <a:lnTo>
                    <a:pt x="69" y="64"/>
                  </a:lnTo>
                  <a:lnTo>
                    <a:pt x="45" y="64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9"/>
                  </a:cubicBezTo>
                  <a:cubicBezTo>
                    <a:pt x="0" y="40"/>
                    <a:pt x="0" y="64"/>
                    <a:pt x="24" y="85"/>
                  </a:cubicBezTo>
                  <a:cubicBezTo>
                    <a:pt x="24" y="85"/>
                    <a:pt x="45" y="109"/>
                    <a:pt x="69" y="109"/>
                  </a:cubicBezTo>
                  <a:lnTo>
                    <a:pt x="91" y="85"/>
                  </a:lnTo>
                  <a:lnTo>
                    <a:pt x="114" y="64"/>
                  </a:lnTo>
                  <a:cubicBezTo>
                    <a:pt x="114" y="40"/>
                    <a:pt x="91" y="40"/>
                    <a:pt x="91" y="19"/>
                  </a:cubicBezTo>
                  <a:cubicBezTo>
                    <a:pt x="80" y="7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4"/>
            <p:cNvSpPr/>
            <p:nvPr/>
          </p:nvSpPr>
          <p:spPr>
            <a:xfrm>
              <a:off x="2333311" y="1938669"/>
              <a:ext cx="14303" cy="13077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38" y="1"/>
                  </a:moveTo>
                  <a:cubicBezTo>
                    <a:pt x="30" y="1"/>
                    <a:pt x="24" y="7"/>
                    <a:pt x="24" y="18"/>
                  </a:cubicBezTo>
                  <a:cubicBezTo>
                    <a:pt x="1" y="18"/>
                    <a:pt x="1" y="40"/>
                    <a:pt x="24" y="63"/>
                  </a:cubicBezTo>
                  <a:lnTo>
                    <a:pt x="70" y="63"/>
                  </a:lnTo>
                  <a:lnTo>
                    <a:pt x="70" y="18"/>
                  </a:lnTo>
                  <a:cubicBezTo>
                    <a:pt x="58" y="7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54"/>
            <p:cNvSpPr/>
            <p:nvPr/>
          </p:nvSpPr>
          <p:spPr>
            <a:xfrm>
              <a:off x="2329020" y="1934174"/>
              <a:ext cx="23088" cy="22067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67" y="40"/>
                  </a:moveTo>
                  <a:lnTo>
                    <a:pt x="67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6" y="1"/>
                  </a:moveTo>
                  <a:cubicBezTo>
                    <a:pt x="45" y="1"/>
                    <a:pt x="34" y="6"/>
                    <a:pt x="22" y="17"/>
                  </a:cubicBezTo>
                  <a:cubicBezTo>
                    <a:pt x="0" y="40"/>
                    <a:pt x="0" y="62"/>
                    <a:pt x="22" y="85"/>
                  </a:cubicBezTo>
                  <a:cubicBezTo>
                    <a:pt x="45" y="85"/>
                    <a:pt x="45" y="107"/>
                    <a:pt x="67" y="107"/>
                  </a:cubicBezTo>
                  <a:lnTo>
                    <a:pt x="91" y="85"/>
                  </a:lnTo>
                  <a:cubicBezTo>
                    <a:pt x="112" y="62"/>
                    <a:pt x="112" y="40"/>
                    <a:pt x="91" y="17"/>
                  </a:cubicBezTo>
                  <a:cubicBezTo>
                    <a:pt x="79" y="6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54"/>
            <p:cNvSpPr/>
            <p:nvPr/>
          </p:nvSpPr>
          <p:spPr>
            <a:xfrm>
              <a:off x="2421171" y="1938669"/>
              <a:ext cx="13894" cy="13077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34" y="1"/>
                  </a:moveTo>
                  <a:cubicBezTo>
                    <a:pt x="28" y="1"/>
                    <a:pt x="22" y="7"/>
                    <a:pt x="22" y="18"/>
                  </a:cubicBezTo>
                  <a:cubicBezTo>
                    <a:pt x="1" y="18"/>
                    <a:pt x="1" y="40"/>
                    <a:pt x="22" y="63"/>
                  </a:cubicBezTo>
                  <a:lnTo>
                    <a:pt x="46" y="63"/>
                  </a:lnTo>
                  <a:cubicBezTo>
                    <a:pt x="68" y="40"/>
                    <a:pt x="68" y="18"/>
                    <a:pt x="46" y="18"/>
                  </a:cubicBezTo>
                  <a:cubicBezTo>
                    <a:pt x="46" y="7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54"/>
            <p:cNvSpPr/>
            <p:nvPr/>
          </p:nvSpPr>
          <p:spPr>
            <a:xfrm>
              <a:off x="2416471" y="1934174"/>
              <a:ext cx="23497" cy="22067"/>
            </a:xfrm>
            <a:custGeom>
              <a:avLst/>
              <a:gdLst/>
              <a:ahLst/>
              <a:cxnLst/>
              <a:rect l="l" t="t" r="r" b="b"/>
              <a:pathLst>
                <a:path w="115" h="108" extrusionOk="0">
                  <a:moveTo>
                    <a:pt x="69" y="40"/>
                  </a:moveTo>
                  <a:lnTo>
                    <a:pt x="69" y="62"/>
                  </a:lnTo>
                  <a:lnTo>
                    <a:pt x="45" y="62"/>
                  </a:lnTo>
                  <a:lnTo>
                    <a:pt x="45" y="40"/>
                  </a:lnTo>
                  <a:close/>
                  <a:moveTo>
                    <a:pt x="57" y="1"/>
                  </a:moveTo>
                  <a:cubicBezTo>
                    <a:pt x="46" y="1"/>
                    <a:pt x="35" y="6"/>
                    <a:pt x="24" y="17"/>
                  </a:cubicBezTo>
                  <a:cubicBezTo>
                    <a:pt x="0" y="40"/>
                    <a:pt x="0" y="62"/>
                    <a:pt x="24" y="85"/>
                  </a:cubicBezTo>
                  <a:cubicBezTo>
                    <a:pt x="24" y="85"/>
                    <a:pt x="45" y="107"/>
                    <a:pt x="69" y="107"/>
                  </a:cubicBezTo>
                  <a:lnTo>
                    <a:pt x="91" y="85"/>
                  </a:lnTo>
                  <a:lnTo>
                    <a:pt x="114" y="62"/>
                  </a:lnTo>
                  <a:cubicBezTo>
                    <a:pt x="114" y="40"/>
                    <a:pt x="91" y="40"/>
                    <a:pt x="91" y="17"/>
                  </a:cubicBezTo>
                  <a:cubicBezTo>
                    <a:pt x="80" y="6"/>
                    <a:pt x="68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54"/>
            <p:cNvSpPr/>
            <p:nvPr/>
          </p:nvSpPr>
          <p:spPr>
            <a:xfrm>
              <a:off x="2158204" y="2200614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6"/>
                    <a:pt x="24" y="46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4"/>
            <p:cNvSpPr/>
            <p:nvPr/>
          </p:nvSpPr>
          <p:spPr>
            <a:xfrm>
              <a:off x="2158204" y="2196936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4"/>
                    <a:pt x="45" y="64"/>
                  </a:cubicBezTo>
                  <a:lnTo>
                    <a:pt x="24" y="64"/>
                  </a:lnTo>
                  <a:lnTo>
                    <a:pt x="24" y="40"/>
                  </a:ln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4"/>
                    <a:pt x="90" y="64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4"/>
            <p:cNvSpPr/>
            <p:nvPr/>
          </p:nvSpPr>
          <p:spPr>
            <a:xfrm>
              <a:off x="2158204" y="2288065"/>
              <a:ext cx="14098" cy="13077"/>
            </a:xfrm>
            <a:custGeom>
              <a:avLst/>
              <a:gdLst/>
              <a:ahLst/>
              <a:cxnLst/>
              <a:rect l="l" t="t" r="r" b="b"/>
              <a:pathLst>
                <a:path w="69" h="64" extrusionOk="0">
                  <a:moveTo>
                    <a:pt x="24" y="0"/>
                  </a:moveTo>
                  <a:cubicBezTo>
                    <a:pt x="0" y="24"/>
                    <a:pt x="0" y="46"/>
                    <a:pt x="24" y="46"/>
                  </a:cubicBezTo>
                  <a:cubicBezTo>
                    <a:pt x="24" y="57"/>
                    <a:pt x="29" y="63"/>
                    <a:pt x="37" y="63"/>
                  </a:cubicBezTo>
                  <a:cubicBezTo>
                    <a:pt x="46" y="63"/>
                    <a:pt x="57" y="57"/>
                    <a:pt x="69" y="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4"/>
            <p:cNvSpPr/>
            <p:nvPr/>
          </p:nvSpPr>
          <p:spPr>
            <a:xfrm>
              <a:off x="2158204" y="2283570"/>
              <a:ext cx="18593" cy="1879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45" y="46"/>
                  </a:moveTo>
                  <a:lnTo>
                    <a:pt x="45" y="68"/>
                  </a:lnTo>
                  <a:lnTo>
                    <a:pt x="24" y="68"/>
                  </a:lnTo>
                  <a:lnTo>
                    <a:pt x="24" y="46"/>
                  </a:lnTo>
                  <a:close/>
                  <a:moveTo>
                    <a:pt x="45" y="1"/>
                  </a:moveTo>
                  <a:cubicBezTo>
                    <a:pt x="24" y="1"/>
                    <a:pt x="24" y="1"/>
                    <a:pt x="0" y="22"/>
                  </a:cubicBezTo>
                  <a:lnTo>
                    <a:pt x="0" y="46"/>
                  </a:lnTo>
                  <a:lnTo>
                    <a:pt x="0" y="91"/>
                  </a:lnTo>
                  <a:lnTo>
                    <a:pt x="69" y="91"/>
                  </a:lnTo>
                  <a:cubicBezTo>
                    <a:pt x="90" y="68"/>
                    <a:pt x="90" y="68"/>
                    <a:pt x="90" y="46"/>
                  </a:cubicBezTo>
                  <a:cubicBezTo>
                    <a:pt x="90" y="46"/>
                    <a:pt x="90" y="22"/>
                    <a:pt x="69" y="22"/>
                  </a:cubicBezTo>
                  <a:cubicBezTo>
                    <a:pt x="69" y="1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54"/>
            <p:cNvSpPr/>
            <p:nvPr/>
          </p:nvSpPr>
          <p:spPr>
            <a:xfrm>
              <a:off x="2245860" y="2200614"/>
              <a:ext cx="13894" cy="12668"/>
            </a:xfrm>
            <a:custGeom>
              <a:avLst/>
              <a:gdLst/>
              <a:ahLst/>
              <a:cxnLst/>
              <a:rect l="l" t="t" r="r" b="b"/>
              <a:pathLst>
                <a:path w="68" h="62" extrusionOk="0">
                  <a:moveTo>
                    <a:pt x="23" y="0"/>
                  </a:moveTo>
                  <a:cubicBezTo>
                    <a:pt x="1" y="22"/>
                    <a:pt x="1" y="46"/>
                    <a:pt x="23" y="46"/>
                  </a:cubicBezTo>
                  <a:cubicBezTo>
                    <a:pt x="23" y="56"/>
                    <a:pt x="28" y="62"/>
                    <a:pt x="37" y="62"/>
                  </a:cubicBezTo>
                  <a:cubicBezTo>
                    <a:pt x="46" y="62"/>
                    <a:pt x="57" y="56"/>
                    <a:pt x="68" y="4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54"/>
            <p:cNvSpPr/>
            <p:nvPr/>
          </p:nvSpPr>
          <p:spPr>
            <a:xfrm>
              <a:off x="2241160" y="2196936"/>
              <a:ext cx="23497" cy="17572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69" y="40"/>
                  </a:moveTo>
                  <a:lnTo>
                    <a:pt x="69" y="64"/>
                  </a:lnTo>
                  <a:lnTo>
                    <a:pt x="46" y="64"/>
                  </a:lnTo>
                  <a:lnTo>
                    <a:pt x="46" y="40"/>
                  </a:lnTo>
                  <a:close/>
                  <a:moveTo>
                    <a:pt x="57" y="1"/>
                  </a:moveTo>
                  <a:cubicBezTo>
                    <a:pt x="46" y="1"/>
                    <a:pt x="35" y="7"/>
                    <a:pt x="24" y="18"/>
                  </a:cubicBezTo>
                  <a:cubicBezTo>
                    <a:pt x="0" y="40"/>
                    <a:pt x="0" y="64"/>
                    <a:pt x="24" y="85"/>
                  </a:cubicBezTo>
                  <a:lnTo>
                    <a:pt x="91" y="85"/>
                  </a:lnTo>
                  <a:cubicBezTo>
                    <a:pt x="91" y="64"/>
                    <a:pt x="114" y="64"/>
                    <a:pt x="114" y="40"/>
                  </a:cubicBezTo>
                  <a:lnTo>
                    <a:pt x="91" y="18"/>
                  </a:lnTo>
                  <a:cubicBezTo>
                    <a:pt x="80" y="7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54"/>
            <p:cNvSpPr/>
            <p:nvPr/>
          </p:nvSpPr>
          <p:spPr>
            <a:xfrm>
              <a:off x="2158204" y="2113980"/>
              <a:ext cx="14098" cy="11851"/>
            </a:xfrm>
            <a:custGeom>
              <a:avLst/>
              <a:gdLst/>
              <a:ahLst/>
              <a:cxnLst/>
              <a:rect l="l" t="t" r="r" b="b"/>
              <a:pathLst>
                <a:path w="69" h="58" extrusionOk="0">
                  <a:moveTo>
                    <a:pt x="37" y="0"/>
                  </a:moveTo>
                  <a:cubicBezTo>
                    <a:pt x="29" y="0"/>
                    <a:pt x="24" y="6"/>
                    <a:pt x="24" y="18"/>
                  </a:cubicBezTo>
                  <a:lnTo>
                    <a:pt x="0" y="18"/>
                  </a:lnTo>
                  <a:cubicBezTo>
                    <a:pt x="0" y="40"/>
                    <a:pt x="24" y="40"/>
                    <a:pt x="24" y="40"/>
                  </a:cubicBezTo>
                  <a:cubicBezTo>
                    <a:pt x="24" y="52"/>
                    <a:pt x="29" y="57"/>
                    <a:pt x="37" y="57"/>
                  </a:cubicBezTo>
                  <a:cubicBezTo>
                    <a:pt x="46" y="57"/>
                    <a:pt x="57" y="52"/>
                    <a:pt x="69" y="40"/>
                  </a:cubicBezTo>
                  <a:lnTo>
                    <a:pt x="69" y="18"/>
                  </a:lnTo>
                  <a:cubicBezTo>
                    <a:pt x="57" y="6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54"/>
            <p:cNvSpPr/>
            <p:nvPr/>
          </p:nvSpPr>
          <p:spPr>
            <a:xfrm>
              <a:off x="2158204" y="2109485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5" y="40"/>
                  </a:moveTo>
                  <a:cubicBezTo>
                    <a:pt x="69" y="40"/>
                    <a:pt x="69" y="62"/>
                    <a:pt x="45" y="62"/>
                  </a:cubicBezTo>
                  <a:lnTo>
                    <a:pt x="24" y="62"/>
                  </a:lnTo>
                  <a:lnTo>
                    <a:pt x="24" y="40"/>
                  </a:lnTo>
                  <a:close/>
                  <a:moveTo>
                    <a:pt x="34" y="0"/>
                  </a:moveTo>
                  <a:cubicBezTo>
                    <a:pt x="23" y="0"/>
                    <a:pt x="12" y="6"/>
                    <a:pt x="0" y="17"/>
                  </a:cubicBezTo>
                  <a:lnTo>
                    <a:pt x="0" y="40"/>
                  </a:lnTo>
                  <a:lnTo>
                    <a:pt x="0" y="62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2"/>
                    <a:pt x="90" y="62"/>
                    <a:pt x="90" y="40"/>
                  </a:cubicBezTo>
                  <a:cubicBezTo>
                    <a:pt x="90" y="40"/>
                    <a:pt x="90" y="17"/>
                    <a:pt x="69" y="17"/>
                  </a:cubicBezTo>
                  <a:cubicBezTo>
                    <a:pt x="57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54"/>
            <p:cNvSpPr/>
            <p:nvPr/>
          </p:nvSpPr>
          <p:spPr>
            <a:xfrm>
              <a:off x="2158204" y="2375925"/>
              <a:ext cx="14098" cy="12668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24" y="0"/>
                  </a:moveTo>
                  <a:cubicBezTo>
                    <a:pt x="0" y="22"/>
                    <a:pt x="0" y="45"/>
                    <a:pt x="24" y="45"/>
                  </a:cubicBezTo>
                  <a:cubicBezTo>
                    <a:pt x="24" y="56"/>
                    <a:pt x="29" y="62"/>
                    <a:pt x="37" y="62"/>
                  </a:cubicBezTo>
                  <a:cubicBezTo>
                    <a:pt x="46" y="62"/>
                    <a:pt x="57" y="56"/>
                    <a:pt x="69" y="4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54"/>
            <p:cNvSpPr/>
            <p:nvPr/>
          </p:nvSpPr>
          <p:spPr>
            <a:xfrm>
              <a:off x="2158204" y="2372247"/>
              <a:ext cx="18593" cy="17572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42" y="24"/>
                  </a:moveTo>
                  <a:cubicBezTo>
                    <a:pt x="45" y="24"/>
                    <a:pt x="45" y="29"/>
                    <a:pt x="45" y="40"/>
                  </a:cubicBezTo>
                  <a:cubicBezTo>
                    <a:pt x="69" y="40"/>
                    <a:pt x="69" y="40"/>
                    <a:pt x="45" y="63"/>
                  </a:cubicBezTo>
                  <a:lnTo>
                    <a:pt x="24" y="63"/>
                  </a:lnTo>
                  <a:lnTo>
                    <a:pt x="24" y="40"/>
                  </a:lnTo>
                  <a:cubicBezTo>
                    <a:pt x="34" y="29"/>
                    <a:pt x="40" y="24"/>
                    <a:pt x="42" y="24"/>
                  </a:cubicBezTo>
                  <a:close/>
                  <a:moveTo>
                    <a:pt x="34" y="1"/>
                  </a:moveTo>
                  <a:cubicBezTo>
                    <a:pt x="23" y="1"/>
                    <a:pt x="12" y="7"/>
                    <a:pt x="0" y="18"/>
                  </a:cubicBezTo>
                  <a:lnTo>
                    <a:pt x="0" y="40"/>
                  </a:lnTo>
                  <a:lnTo>
                    <a:pt x="0" y="85"/>
                  </a:lnTo>
                  <a:lnTo>
                    <a:pt x="69" y="85"/>
                  </a:lnTo>
                  <a:cubicBezTo>
                    <a:pt x="90" y="63"/>
                    <a:pt x="90" y="63"/>
                    <a:pt x="90" y="40"/>
                  </a:cubicBezTo>
                  <a:cubicBezTo>
                    <a:pt x="90" y="40"/>
                    <a:pt x="90" y="18"/>
                    <a:pt x="69" y="18"/>
                  </a:cubicBezTo>
                  <a:cubicBezTo>
                    <a:pt x="57" y="7"/>
                    <a:pt x="46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3" name="Google Shape;4783;p54"/>
          <p:cNvSpPr/>
          <p:nvPr/>
        </p:nvSpPr>
        <p:spPr>
          <a:xfrm>
            <a:off x="2635197" y="1543916"/>
            <a:ext cx="3823549" cy="1886915"/>
          </a:xfrm>
          <a:custGeom>
            <a:avLst/>
            <a:gdLst/>
            <a:ahLst/>
            <a:cxnLst/>
            <a:rect l="l" t="t" r="r" b="b"/>
            <a:pathLst>
              <a:path w="15599" h="7698" extrusionOk="0">
                <a:moveTo>
                  <a:pt x="0" y="1"/>
                </a:moveTo>
                <a:lnTo>
                  <a:pt x="0" y="7698"/>
                </a:lnTo>
                <a:lnTo>
                  <a:pt x="15598" y="7698"/>
                </a:lnTo>
                <a:lnTo>
                  <a:pt x="15598" y="1"/>
                </a:lnTo>
                <a:close/>
              </a:path>
            </a:pathLst>
          </a:custGeom>
          <a:solidFill>
            <a:srgbClr val="FFFFFF"/>
          </a:solidFill>
          <a:ln w="190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4" name="Google Shape;4784;p54"/>
          <p:cNvSpPr/>
          <p:nvPr/>
        </p:nvSpPr>
        <p:spPr>
          <a:xfrm>
            <a:off x="1580401" y="1705480"/>
            <a:ext cx="1505251" cy="138737"/>
          </a:xfrm>
          <a:custGeom>
            <a:avLst/>
            <a:gdLst/>
            <a:ahLst/>
            <a:cxnLst/>
            <a:rect l="l" t="t" r="r" b="b"/>
            <a:pathLst>
              <a:path w="6141" h="566" extrusionOk="0">
                <a:moveTo>
                  <a:pt x="0" y="0"/>
                </a:moveTo>
                <a:lnTo>
                  <a:pt x="0" y="91"/>
                </a:lnTo>
                <a:cubicBezTo>
                  <a:pt x="135" y="91"/>
                  <a:pt x="202" y="181"/>
                  <a:pt x="293" y="295"/>
                </a:cubicBezTo>
                <a:cubicBezTo>
                  <a:pt x="383" y="430"/>
                  <a:pt x="473" y="566"/>
                  <a:pt x="677" y="566"/>
                </a:cubicBezTo>
                <a:cubicBezTo>
                  <a:pt x="858" y="566"/>
                  <a:pt x="970" y="430"/>
                  <a:pt x="1060" y="295"/>
                </a:cubicBezTo>
                <a:cubicBezTo>
                  <a:pt x="1129" y="181"/>
                  <a:pt x="1219" y="91"/>
                  <a:pt x="1354" y="91"/>
                </a:cubicBezTo>
                <a:cubicBezTo>
                  <a:pt x="1512" y="91"/>
                  <a:pt x="1580" y="181"/>
                  <a:pt x="1671" y="295"/>
                </a:cubicBezTo>
                <a:cubicBezTo>
                  <a:pt x="1737" y="430"/>
                  <a:pt x="1851" y="566"/>
                  <a:pt x="2032" y="566"/>
                </a:cubicBezTo>
                <a:cubicBezTo>
                  <a:pt x="2234" y="566"/>
                  <a:pt x="2324" y="430"/>
                  <a:pt x="2415" y="295"/>
                </a:cubicBezTo>
                <a:cubicBezTo>
                  <a:pt x="2505" y="181"/>
                  <a:pt x="2574" y="91"/>
                  <a:pt x="2731" y="91"/>
                </a:cubicBezTo>
                <a:cubicBezTo>
                  <a:pt x="2866" y="91"/>
                  <a:pt x="2935" y="181"/>
                  <a:pt x="3025" y="295"/>
                </a:cubicBezTo>
                <a:cubicBezTo>
                  <a:pt x="3115" y="430"/>
                  <a:pt x="3206" y="566"/>
                  <a:pt x="3408" y="566"/>
                </a:cubicBezTo>
                <a:cubicBezTo>
                  <a:pt x="3589" y="566"/>
                  <a:pt x="3702" y="430"/>
                  <a:pt x="3769" y="295"/>
                </a:cubicBezTo>
                <a:cubicBezTo>
                  <a:pt x="3859" y="181"/>
                  <a:pt x="3928" y="91"/>
                  <a:pt x="4085" y="91"/>
                </a:cubicBezTo>
                <a:cubicBezTo>
                  <a:pt x="4221" y="91"/>
                  <a:pt x="4311" y="181"/>
                  <a:pt x="4380" y="295"/>
                </a:cubicBezTo>
                <a:cubicBezTo>
                  <a:pt x="4470" y="430"/>
                  <a:pt x="4582" y="566"/>
                  <a:pt x="4762" y="566"/>
                </a:cubicBezTo>
                <a:cubicBezTo>
                  <a:pt x="4966" y="566"/>
                  <a:pt x="5057" y="430"/>
                  <a:pt x="5147" y="295"/>
                </a:cubicBezTo>
                <a:cubicBezTo>
                  <a:pt x="5237" y="181"/>
                  <a:pt x="5304" y="91"/>
                  <a:pt x="5440" y="91"/>
                </a:cubicBezTo>
                <a:cubicBezTo>
                  <a:pt x="5599" y="91"/>
                  <a:pt x="5665" y="181"/>
                  <a:pt x="5756" y="295"/>
                </a:cubicBezTo>
                <a:cubicBezTo>
                  <a:pt x="5846" y="430"/>
                  <a:pt x="5936" y="566"/>
                  <a:pt x="6140" y="566"/>
                </a:cubicBezTo>
                <a:lnTo>
                  <a:pt x="6140" y="475"/>
                </a:lnTo>
                <a:cubicBezTo>
                  <a:pt x="5981" y="475"/>
                  <a:pt x="5915" y="362"/>
                  <a:pt x="5824" y="250"/>
                </a:cubicBezTo>
                <a:cubicBezTo>
                  <a:pt x="5734" y="136"/>
                  <a:pt x="5644" y="0"/>
                  <a:pt x="5440" y="0"/>
                </a:cubicBezTo>
                <a:cubicBezTo>
                  <a:pt x="5259" y="0"/>
                  <a:pt x="5147" y="136"/>
                  <a:pt x="5078" y="250"/>
                </a:cubicBezTo>
                <a:cubicBezTo>
                  <a:pt x="4988" y="362"/>
                  <a:pt x="4921" y="475"/>
                  <a:pt x="4762" y="475"/>
                </a:cubicBezTo>
                <a:cubicBezTo>
                  <a:pt x="4627" y="475"/>
                  <a:pt x="4537" y="362"/>
                  <a:pt x="4470" y="250"/>
                </a:cubicBezTo>
                <a:cubicBezTo>
                  <a:pt x="4380" y="136"/>
                  <a:pt x="4289" y="0"/>
                  <a:pt x="4085" y="0"/>
                </a:cubicBezTo>
                <a:cubicBezTo>
                  <a:pt x="3883" y="0"/>
                  <a:pt x="3793" y="136"/>
                  <a:pt x="3702" y="250"/>
                </a:cubicBezTo>
                <a:cubicBezTo>
                  <a:pt x="3612" y="362"/>
                  <a:pt x="3543" y="475"/>
                  <a:pt x="3408" y="475"/>
                </a:cubicBezTo>
                <a:cubicBezTo>
                  <a:pt x="3251" y="475"/>
                  <a:pt x="3182" y="362"/>
                  <a:pt x="3092" y="250"/>
                </a:cubicBezTo>
                <a:cubicBezTo>
                  <a:pt x="3002" y="136"/>
                  <a:pt x="2911" y="0"/>
                  <a:pt x="2731" y="0"/>
                </a:cubicBezTo>
                <a:cubicBezTo>
                  <a:pt x="2528" y="0"/>
                  <a:pt x="2438" y="136"/>
                  <a:pt x="2348" y="250"/>
                </a:cubicBezTo>
                <a:cubicBezTo>
                  <a:pt x="2257" y="362"/>
                  <a:pt x="2189" y="475"/>
                  <a:pt x="2032" y="475"/>
                </a:cubicBezTo>
                <a:cubicBezTo>
                  <a:pt x="1896" y="475"/>
                  <a:pt x="1828" y="362"/>
                  <a:pt x="1737" y="250"/>
                </a:cubicBezTo>
                <a:cubicBezTo>
                  <a:pt x="1647" y="136"/>
                  <a:pt x="1557" y="0"/>
                  <a:pt x="1354" y="0"/>
                </a:cubicBezTo>
                <a:cubicBezTo>
                  <a:pt x="1174" y="0"/>
                  <a:pt x="1060" y="136"/>
                  <a:pt x="970" y="250"/>
                </a:cubicBezTo>
                <a:cubicBezTo>
                  <a:pt x="903" y="362"/>
                  <a:pt x="813" y="475"/>
                  <a:pt x="677" y="475"/>
                </a:cubicBezTo>
                <a:cubicBezTo>
                  <a:pt x="518" y="475"/>
                  <a:pt x="452" y="362"/>
                  <a:pt x="361" y="250"/>
                </a:cubicBezTo>
                <a:cubicBezTo>
                  <a:pt x="293" y="136"/>
                  <a:pt x="18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6" name="Google Shape;4786;p54"/>
          <p:cNvSpPr txBox="1">
            <a:spLocks noGrp="1"/>
          </p:cNvSpPr>
          <p:nvPr>
            <p:ph type="subTitle" idx="4294967295"/>
          </p:nvPr>
        </p:nvSpPr>
        <p:spPr>
          <a:xfrm>
            <a:off x="723900" y="3706940"/>
            <a:ext cx="2480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Question1</a:t>
            </a:r>
            <a:endParaRPr sz="170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87" name="Google Shape;4787;p54"/>
          <p:cNvSpPr txBox="1">
            <a:spLocks noGrp="1"/>
          </p:cNvSpPr>
          <p:nvPr>
            <p:ph type="subTitle" idx="4294967295"/>
          </p:nvPr>
        </p:nvSpPr>
        <p:spPr>
          <a:xfrm>
            <a:off x="3331950" y="3706940"/>
            <a:ext cx="2480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Question2</a:t>
            </a:r>
            <a:endParaRPr sz="170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88" name="Google Shape;4788;p54"/>
          <p:cNvSpPr txBox="1">
            <a:spLocks noGrp="1"/>
          </p:cNvSpPr>
          <p:nvPr>
            <p:ph type="subTitle" idx="4294967295"/>
          </p:nvPr>
        </p:nvSpPr>
        <p:spPr>
          <a:xfrm>
            <a:off x="5944949" y="3704184"/>
            <a:ext cx="2480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Question 3</a:t>
            </a:r>
            <a:endParaRPr sz="170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89" name="Google Shape;4789;p54"/>
          <p:cNvSpPr txBox="1">
            <a:spLocks noGrp="1"/>
          </p:cNvSpPr>
          <p:nvPr>
            <p:ph type="subTitle" idx="4294967295"/>
          </p:nvPr>
        </p:nvSpPr>
        <p:spPr>
          <a:xfrm>
            <a:off x="291287" y="4083918"/>
            <a:ext cx="28804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-US" sz="1600" b="1" dirty="0">
                <a:solidFill>
                  <a:schemeClr val="bg1"/>
                </a:solidFill>
              </a:rPr>
              <a:t>Ahmed was looking forward to going to Abdullah’s graduation event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4790" name="Google Shape;4790;p54"/>
          <p:cNvSpPr txBox="1">
            <a:spLocks noGrp="1"/>
          </p:cNvSpPr>
          <p:nvPr>
            <p:ph type="subTitle" idx="4294967295"/>
          </p:nvPr>
        </p:nvSpPr>
        <p:spPr>
          <a:xfrm>
            <a:off x="3281267" y="4083918"/>
            <a:ext cx="2881179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600" b="1" dirty="0"/>
              <a:t>Ahmed has to go to a family dinner for his parents’ wedding anniversary.</a:t>
            </a:r>
            <a:endParaRPr sz="1600" b="1" dirty="0"/>
          </a:p>
        </p:txBody>
      </p:sp>
      <p:sp>
        <p:nvSpPr>
          <p:cNvPr id="4791" name="Google Shape;4791;p54"/>
          <p:cNvSpPr txBox="1">
            <a:spLocks noGrp="1"/>
          </p:cNvSpPr>
          <p:nvPr>
            <p:ph type="subTitle" idx="4294967295"/>
          </p:nvPr>
        </p:nvSpPr>
        <p:spPr>
          <a:xfrm>
            <a:off x="6314529" y="4083918"/>
            <a:ext cx="2590631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He wants Ahmed to leave the dinner early.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4792" name="Google Shape;4792;p54"/>
          <p:cNvSpPr/>
          <p:nvPr/>
        </p:nvSpPr>
        <p:spPr>
          <a:xfrm>
            <a:off x="1215002" y="38449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3" name="Google Shape;4793;p54"/>
          <p:cNvSpPr/>
          <p:nvPr/>
        </p:nvSpPr>
        <p:spPr>
          <a:xfrm>
            <a:off x="3833358" y="38449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4" name="Google Shape;4794;p54"/>
          <p:cNvSpPr/>
          <p:nvPr/>
        </p:nvSpPr>
        <p:spPr>
          <a:xfrm>
            <a:off x="6502712" y="3844938"/>
            <a:ext cx="182399" cy="179824"/>
          </a:xfrm>
          <a:custGeom>
            <a:avLst/>
            <a:gdLst/>
            <a:ahLst/>
            <a:cxnLst/>
            <a:rect l="l" t="t" r="r" b="b"/>
            <a:pathLst>
              <a:path w="1627" h="1604" extrusionOk="0">
                <a:moveTo>
                  <a:pt x="814" y="0"/>
                </a:moveTo>
                <a:cubicBezTo>
                  <a:pt x="362" y="0"/>
                  <a:pt x="1" y="361"/>
                  <a:pt x="1" y="813"/>
                </a:cubicBezTo>
                <a:cubicBezTo>
                  <a:pt x="1" y="1243"/>
                  <a:pt x="362" y="1604"/>
                  <a:pt x="814" y="1604"/>
                </a:cubicBezTo>
                <a:cubicBezTo>
                  <a:pt x="1265" y="1604"/>
                  <a:pt x="1626" y="1243"/>
                  <a:pt x="1626" y="813"/>
                </a:cubicBezTo>
                <a:cubicBezTo>
                  <a:pt x="1626" y="361"/>
                  <a:pt x="1265" y="0"/>
                  <a:pt x="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9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615A0DFC-0B00-4BAE-B3D4-CDD37BB37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r="13253" b="4761"/>
          <a:stretch/>
        </p:blipFill>
        <p:spPr>
          <a:xfrm>
            <a:off x="2646478" y="1549751"/>
            <a:ext cx="3809483" cy="1869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Two people talking clipart 3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7" y="68970"/>
            <a:ext cx="1393227" cy="9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3" name="وسيلة شرح مستطيلة مستديرة الزوايا 1962"/>
          <p:cNvSpPr/>
          <p:nvPr/>
        </p:nvSpPr>
        <p:spPr>
          <a:xfrm>
            <a:off x="2507505" y="202550"/>
            <a:ext cx="3613879" cy="710409"/>
          </a:xfrm>
          <a:prstGeom prst="wedgeRoundRectCallout">
            <a:avLst>
              <a:gd name="adj1" fmla="val -61845"/>
              <a:gd name="adj2" fmla="val 18991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About the Conversation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7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" grpId="0" animBg="1"/>
      <p:bldP spid="4786" grpId="0" build="p"/>
      <p:bldP spid="4787" grpId="0" build="p"/>
      <p:bldP spid="4788" grpId="0" build="p"/>
      <p:bldP spid="4789" grpId="0" build="p" animBg="1"/>
      <p:bldP spid="4790" grpId="0" build="p" animBg="1"/>
      <p:bldP spid="4791" grpId="0" build="p" animBg="1"/>
      <p:bldP spid="19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0" name="Google Shape;3700;p42"/>
          <p:cNvGrpSpPr/>
          <p:nvPr/>
        </p:nvGrpSpPr>
        <p:grpSpPr>
          <a:xfrm>
            <a:off x="4067944" y="510752"/>
            <a:ext cx="3957543" cy="4064494"/>
            <a:chOff x="4062215" y="540092"/>
            <a:chExt cx="3957543" cy="4064494"/>
          </a:xfrm>
        </p:grpSpPr>
        <p:sp>
          <p:nvSpPr>
            <p:cNvPr id="3701" name="Google Shape;3701;p42"/>
            <p:cNvSpPr/>
            <p:nvPr/>
          </p:nvSpPr>
          <p:spPr>
            <a:xfrm>
              <a:off x="5167856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2"/>
            <p:cNvSpPr/>
            <p:nvPr/>
          </p:nvSpPr>
          <p:spPr>
            <a:xfrm>
              <a:off x="5013720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2"/>
            <p:cNvSpPr/>
            <p:nvPr/>
          </p:nvSpPr>
          <p:spPr>
            <a:xfrm>
              <a:off x="4859785" y="191747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2"/>
            <p:cNvSpPr/>
            <p:nvPr/>
          </p:nvSpPr>
          <p:spPr>
            <a:xfrm>
              <a:off x="4710467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2"/>
            <p:cNvSpPr/>
            <p:nvPr/>
          </p:nvSpPr>
          <p:spPr>
            <a:xfrm>
              <a:off x="4556331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2"/>
            <p:cNvSpPr/>
            <p:nvPr/>
          </p:nvSpPr>
          <p:spPr>
            <a:xfrm>
              <a:off x="4402196" y="191747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2"/>
            <p:cNvSpPr/>
            <p:nvPr/>
          </p:nvSpPr>
          <p:spPr>
            <a:xfrm>
              <a:off x="4248261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2"/>
            <p:cNvSpPr/>
            <p:nvPr/>
          </p:nvSpPr>
          <p:spPr>
            <a:xfrm>
              <a:off x="5167856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2"/>
            <p:cNvSpPr/>
            <p:nvPr/>
          </p:nvSpPr>
          <p:spPr>
            <a:xfrm>
              <a:off x="5013720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2"/>
            <p:cNvSpPr/>
            <p:nvPr/>
          </p:nvSpPr>
          <p:spPr>
            <a:xfrm>
              <a:off x="4859785" y="1763543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2"/>
            <p:cNvSpPr/>
            <p:nvPr/>
          </p:nvSpPr>
          <p:spPr>
            <a:xfrm>
              <a:off x="4710467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2"/>
            <p:cNvSpPr/>
            <p:nvPr/>
          </p:nvSpPr>
          <p:spPr>
            <a:xfrm>
              <a:off x="4556331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2"/>
            <p:cNvSpPr/>
            <p:nvPr/>
          </p:nvSpPr>
          <p:spPr>
            <a:xfrm>
              <a:off x="4402196" y="1763543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2"/>
            <p:cNvSpPr/>
            <p:nvPr/>
          </p:nvSpPr>
          <p:spPr>
            <a:xfrm>
              <a:off x="4248261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2"/>
            <p:cNvSpPr/>
            <p:nvPr/>
          </p:nvSpPr>
          <p:spPr>
            <a:xfrm>
              <a:off x="5167856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2"/>
            <p:cNvSpPr/>
            <p:nvPr/>
          </p:nvSpPr>
          <p:spPr>
            <a:xfrm>
              <a:off x="5013720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2"/>
            <p:cNvSpPr/>
            <p:nvPr/>
          </p:nvSpPr>
          <p:spPr>
            <a:xfrm>
              <a:off x="4859785" y="160940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2"/>
            <p:cNvSpPr/>
            <p:nvPr/>
          </p:nvSpPr>
          <p:spPr>
            <a:xfrm>
              <a:off x="4710467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2"/>
            <p:cNvSpPr/>
            <p:nvPr/>
          </p:nvSpPr>
          <p:spPr>
            <a:xfrm>
              <a:off x="4556331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2"/>
            <p:cNvSpPr/>
            <p:nvPr/>
          </p:nvSpPr>
          <p:spPr>
            <a:xfrm>
              <a:off x="4402196" y="160940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42"/>
            <p:cNvSpPr/>
            <p:nvPr/>
          </p:nvSpPr>
          <p:spPr>
            <a:xfrm>
              <a:off x="4248261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42"/>
            <p:cNvSpPr/>
            <p:nvPr/>
          </p:nvSpPr>
          <p:spPr>
            <a:xfrm>
              <a:off x="5167856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42"/>
            <p:cNvSpPr/>
            <p:nvPr/>
          </p:nvSpPr>
          <p:spPr>
            <a:xfrm>
              <a:off x="5013720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42"/>
            <p:cNvSpPr/>
            <p:nvPr/>
          </p:nvSpPr>
          <p:spPr>
            <a:xfrm>
              <a:off x="4859785" y="145527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42"/>
            <p:cNvSpPr/>
            <p:nvPr/>
          </p:nvSpPr>
          <p:spPr>
            <a:xfrm>
              <a:off x="4710467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42"/>
            <p:cNvSpPr/>
            <p:nvPr/>
          </p:nvSpPr>
          <p:spPr>
            <a:xfrm>
              <a:off x="4556331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42"/>
            <p:cNvSpPr/>
            <p:nvPr/>
          </p:nvSpPr>
          <p:spPr>
            <a:xfrm>
              <a:off x="4402196" y="145527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42"/>
            <p:cNvSpPr/>
            <p:nvPr/>
          </p:nvSpPr>
          <p:spPr>
            <a:xfrm>
              <a:off x="4248261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2"/>
            <p:cNvSpPr/>
            <p:nvPr/>
          </p:nvSpPr>
          <p:spPr>
            <a:xfrm>
              <a:off x="4180024" y="65790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0" name="Google Shape;3730;p42"/>
            <p:cNvGrpSpPr/>
            <p:nvPr/>
          </p:nvGrpSpPr>
          <p:grpSpPr>
            <a:xfrm>
              <a:off x="4067028" y="540092"/>
              <a:ext cx="1413913" cy="1762515"/>
              <a:chOff x="4640100" y="1954800"/>
              <a:chExt cx="1521154" cy="1896197"/>
            </a:xfrm>
          </p:grpSpPr>
          <p:sp>
            <p:nvSpPr>
              <p:cNvPr id="3731" name="Google Shape;3731;p42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2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3" name="Google Shape;3733;p42"/>
            <p:cNvSpPr/>
            <p:nvPr/>
          </p:nvSpPr>
          <p:spPr>
            <a:xfrm>
              <a:off x="4062215" y="54009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2"/>
            <p:cNvSpPr/>
            <p:nvPr/>
          </p:nvSpPr>
          <p:spPr>
            <a:xfrm>
              <a:off x="7593658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2"/>
            <p:cNvSpPr/>
            <p:nvPr/>
          </p:nvSpPr>
          <p:spPr>
            <a:xfrm>
              <a:off x="7439523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7285588" y="191747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7136269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6982134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6827998" y="191747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2"/>
            <p:cNvSpPr/>
            <p:nvPr/>
          </p:nvSpPr>
          <p:spPr>
            <a:xfrm>
              <a:off x="6674064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2"/>
            <p:cNvSpPr/>
            <p:nvPr/>
          </p:nvSpPr>
          <p:spPr>
            <a:xfrm>
              <a:off x="6519928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67"/>
                    <a:pt x="293" y="158"/>
                  </a:cubicBezTo>
                  <a:cubicBezTo>
                    <a:pt x="293" y="226"/>
                    <a:pt x="227" y="271"/>
                    <a:pt x="158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2"/>
            <p:cNvSpPr/>
            <p:nvPr/>
          </p:nvSpPr>
          <p:spPr>
            <a:xfrm>
              <a:off x="7593658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2"/>
            <p:cNvSpPr/>
            <p:nvPr/>
          </p:nvSpPr>
          <p:spPr>
            <a:xfrm>
              <a:off x="7439523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2"/>
            <p:cNvSpPr/>
            <p:nvPr/>
          </p:nvSpPr>
          <p:spPr>
            <a:xfrm>
              <a:off x="7285588" y="1763543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2"/>
            <p:cNvSpPr/>
            <p:nvPr/>
          </p:nvSpPr>
          <p:spPr>
            <a:xfrm>
              <a:off x="7136269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2"/>
            <p:cNvSpPr/>
            <p:nvPr/>
          </p:nvSpPr>
          <p:spPr>
            <a:xfrm>
              <a:off x="6982134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2"/>
            <p:cNvSpPr/>
            <p:nvPr/>
          </p:nvSpPr>
          <p:spPr>
            <a:xfrm>
              <a:off x="6827998" y="1763543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2"/>
            <p:cNvSpPr/>
            <p:nvPr/>
          </p:nvSpPr>
          <p:spPr>
            <a:xfrm>
              <a:off x="6674064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2"/>
            <p:cNvSpPr/>
            <p:nvPr/>
          </p:nvSpPr>
          <p:spPr>
            <a:xfrm>
              <a:off x="6519928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0"/>
                    <a:pt x="293" y="157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7593658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2"/>
            <p:cNvSpPr/>
            <p:nvPr/>
          </p:nvSpPr>
          <p:spPr>
            <a:xfrm>
              <a:off x="7439523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2"/>
            <p:cNvSpPr/>
            <p:nvPr/>
          </p:nvSpPr>
          <p:spPr>
            <a:xfrm>
              <a:off x="7285588" y="160940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2"/>
            <p:cNvSpPr/>
            <p:nvPr/>
          </p:nvSpPr>
          <p:spPr>
            <a:xfrm>
              <a:off x="7136269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42"/>
            <p:cNvSpPr/>
            <p:nvPr/>
          </p:nvSpPr>
          <p:spPr>
            <a:xfrm>
              <a:off x="6982134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42"/>
            <p:cNvSpPr/>
            <p:nvPr/>
          </p:nvSpPr>
          <p:spPr>
            <a:xfrm>
              <a:off x="6827998" y="160940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42"/>
            <p:cNvSpPr/>
            <p:nvPr/>
          </p:nvSpPr>
          <p:spPr>
            <a:xfrm>
              <a:off x="6674064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2"/>
            <p:cNvSpPr/>
            <p:nvPr/>
          </p:nvSpPr>
          <p:spPr>
            <a:xfrm>
              <a:off x="6519928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1"/>
                    <a:pt x="293" y="158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2"/>
            <p:cNvSpPr/>
            <p:nvPr/>
          </p:nvSpPr>
          <p:spPr>
            <a:xfrm>
              <a:off x="7593658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2"/>
            <p:cNvSpPr/>
            <p:nvPr/>
          </p:nvSpPr>
          <p:spPr>
            <a:xfrm>
              <a:off x="7439523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42"/>
            <p:cNvSpPr/>
            <p:nvPr/>
          </p:nvSpPr>
          <p:spPr>
            <a:xfrm>
              <a:off x="7285588" y="145527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42"/>
            <p:cNvSpPr/>
            <p:nvPr/>
          </p:nvSpPr>
          <p:spPr>
            <a:xfrm>
              <a:off x="7136269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2"/>
            <p:cNvSpPr/>
            <p:nvPr/>
          </p:nvSpPr>
          <p:spPr>
            <a:xfrm>
              <a:off x="6982134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2"/>
            <p:cNvSpPr/>
            <p:nvPr/>
          </p:nvSpPr>
          <p:spPr>
            <a:xfrm>
              <a:off x="6827998" y="145527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2"/>
            <p:cNvSpPr/>
            <p:nvPr/>
          </p:nvSpPr>
          <p:spPr>
            <a:xfrm>
              <a:off x="6674064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2"/>
            <p:cNvSpPr/>
            <p:nvPr/>
          </p:nvSpPr>
          <p:spPr>
            <a:xfrm>
              <a:off x="6519928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7" y="46"/>
                    <a:pt x="293" y="91"/>
                    <a:pt x="293" y="158"/>
                  </a:cubicBezTo>
                  <a:cubicBezTo>
                    <a:pt x="293" y="227"/>
                    <a:pt x="227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2"/>
            <p:cNvSpPr/>
            <p:nvPr/>
          </p:nvSpPr>
          <p:spPr>
            <a:xfrm>
              <a:off x="6605827" y="65790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7" name="Google Shape;3767;p42"/>
            <p:cNvGrpSpPr/>
            <p:nvPr/>
          </p:nvGrpSpPr>
          <p:grpSpPr>
            <a:xfrm>
              <a:off x="6492831" y="540092"/>
              <a:ext cx="1413913" cy="1762515"/>
              <a:chOff x="4640100" y="1954800"/>
              <a:chExt cx="1521154" cy="1896197"/>
            </a:xfrm>
          </p:grpSpPr>
          <p:sp>
            <p:nvSpPr>
              <p:cNvPr id="3768" name="Google Shape;3768;p42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42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0" name="Google Shape;3770;p42"/>
            <p:cNvSpPr/>
            <p:nvPr/>
          </p:nvSpPr>
          <p:spPr>
            <a:xfrm>
              <a:off x="6488017" y="54009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2"/>
            <p:cNvSpPr/>
            <p:nvPr/>
          </p:nvSpPr>
          <p:spPr>
            <a:xfrm>
              <a:off x="5167879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2"/>
            <p:cNvSpPr/>
            <p:nvPr/>
          </p:nvSpPr>
          <p:spPr>
            <a:xfrm>
              <a:off x="5013743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2"/>
            <p:cNvSpPr/>
            <p:nvPr/>
          </p:nvSpPr>
          <p:spPr>
            <a:xfrm>
              <a:off x="4859809" y="410163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2"/>
            <p:cNvSpPr/>
            <p:nvPr/>
          </p:nvSpPr>
          <p:spPr>
            <a:xfrm>
              <a:off x="4710490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2"/>
            <p:cNvSpPr/>
            <p:nvPr/>
          </p:nvSpPr>
          <p:spPr>
            <a:xfrm>
              <a:off x="4556354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42"/>
            <p:cNvSpPr/>
            <p:nvPr/>
          </p:nvSpPr>
          <p:spPr>
            <a:xfrm>
              <a:off x="4402219" y="410163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42"/>
            <p:cNvSpPr/>
            <p:nvPr/>
          </p:nvSpPr>
          <p:spPr>
            <a:xfrm>
              <a:off x="4248284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2"/>
            <p:cNvSpPr/>
            <p:nvPr/>
          </p:nvSpPr>
          <p:spPr>
            <a:xfrm>
              <a:off x="5167879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42"/>
            <p:cNvSpPr/>
            <p:nvPr/>
          </p:nvSpPr>
          <p:spPr>
            <a:xfrm>
              <a:off x="5013743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42"/>
            <p:cNvSpPr/>
            <p:nvPr/>
          </p:nvSpPr>
          <p:spPr>
            <a:xfrm>
              <a:off x="4859809" y="394770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2"/>
            <p:cNvSpPr/>
            <p:nvPr/>
          </p:nvSpPr>
          <p:spPr>
            <a:xfrm>
              <a:off x="4710490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2"/>
            <p:cNvSpPr/>
            <p:nvPr/>
          </p:nvSpPr>
          <p:spPr>
            <a:xfrm>
              <a:off x="4556354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2"/>
            <p:cNvSpPr/>
            <p:nvPr/>
          </p:nvSpPr>
          <p:spPr>
            <a:xfrm>
              <a:off x="4402219" y="394770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2"/>
            <p:cNvSpPr/>
            <p:nvPr/>
          </p:nvSpPr>
          <p:spPr>
            <a:xfrm>
              <a:off x="4248284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2"/>
            <p:cNvSpPr/>
            <p:nvPr/>
          </p:nvSpPr>
          <p:spPr>
            <a:xfrm>
              <a:off x="5167879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2"/>
            <p:cNvSpPr/>
            <p:nvPr/>
          </p:nvSpPr>
          <p:spPr>
            <a:xfrm>
              <a:off x="5013743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2"/>
            <p:cNvSpPr/>
            <p:nvPr/>
          </p:nvSpPr>
          <p:spPr>
            <a:xfrm>
              <a:off x="4859809" y="379356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2"/>
            <p:cNvSpPr/>
            <p:nvPr/>
          </p:nvSpPr>
          <p:spPr>
            <a:xfrm>
              <a:off x="4710490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2"/>
            <p:cNvSpPr/>
            <p:nvPr/>
          </p:nvSpPr>
          <p:spPr>
            <a:xfrm>
              <a:off x="4556354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2"/>
            <p:cNvSpPr/>
            <p:nvPr/>
          </p:nvSpPr>
          <p:spPr>
            <a:xfrm>
              <a:off x="4402219" y="379356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2"/>
            <p:cNvSpPr/>
            <p:nvPr/>
          </p:nvSpPr>
          <p:spPr>
            <a:xfrm>
              <a:off x="4248284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2"/>
            <p:cNvSpPr/>
            <p:nvPr/>
          </p:nvSpPr>
          <p:spPr>
            <a:xfrm>
              <a:off x="5167879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42"/>
            <p:cNvSpPr/>
            <p:nvPr/>
          </p:nvSpPr>
          <p:spPr>
            <a:xfrm>
              <a:off x="5013743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2"/>
            <p:cNvSpPr/>
            <p:nvPr/>
          </p:nvSpPr>
          <p:spPr>
            <a:xfrm>
              <a:off x="4859809" y="3639431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2"/>
            <p:cNvSpPr/>
            <p:nvPr/>
          </p:nvSpPr>
          <p:spPr>
            <a:xfrm>
              <a:off x="4710490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2"/>
            <p:cNvSpPr/>
            <p:nvPr/>
          </p:nvSpPr>
          <p:spPr>
            <a:xfrm>
              <a:off x="4556354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2"/>
            <p:cNvSpPr/>
            <p:nvPr/>
          </p:nvSpPr>
          <p:spPr>
            <a:xfrm>
              <a:off x="4402219" y="3639431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2"/>
            <p:cNvSpPr/>
            <p:nvPr/>
          </p:nvSpPr>
          <p:spPr>
            <a:xfrm>
              <a:off x="4248284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2"/>
            <p:cNvSpPr/>
            <p:nvPr/>
          </p:nvSpPr>
          <p:spPr>
            <a:xfrm>
              <a:off x="4180047" y="2842061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0" name="Google Shape;3800;p42"/>
            <p:cNvGrpSpPr/>
            <p:nvPr/>
          </p:nvGrpSpPr>
          <p:grpSpPr>
            <a:xfrm>
              <a:off x="4067051" y="2724252"/>
              <a:ext cx="1413913" cy="1762515"/>
              <a:chOff x="4640100" y="1954800"/>
              <a:chExt cx="1521154" cy="1896197"/>
            </a:xfrm>
          </p:grpSpPr>
          <p:sp>
            <p:nvSpPr>
              <p:cNvPr id="3801" name="Google Shape;3801;p42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2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03" name="Google Shape;3803;p42"/>
            <p:cNvSpPr/>
            <p:nvPr/>
          </p:nvSpPr>
          <p:spPr>
            <a:xfrm>
              <a:off x="4062238" y="272425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2"/>
            <p:cNvSpPr/>
            <p:nvPr/>
          </p:nvSpPr>
          <p:spPr>
            <a:xfrm>
              <a:off x="7593676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2"/>
            <p:cNvSpPr/>
            <p:nvPr/>
          </p:nvSpPr>
          <p:spPr>
            <a:xfrm>
              <a:off x="7439540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2"/>
            <p:cNvSpPr/>
            <p:nvPr/>
          </p:nvSpPr>
          <p:spPr>
            <a:xfrm>
              <a:off x="7285606" y="410163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2"/>
            <p:cNvSpPr/>
            <p:nvPr/>
          </p:nvSpPr>
          <p:spPr>
            <a:xfrm>
              <a:off x="7136287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2"/>
            <p:cNvSpPr/>
            <p:nvPr/>
          </p:nvSpPr>
          <p:spPr>
            <a:xfrm>
              <a:off x="6982151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2"/>
            <p:cNvSpPr/>
            <p:nvPr/>
          </p:nvSpPr>
          <p:spPr>
            <a:xfrm>
              <a:off x="6828016" y="410163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2"/>
            <p:cNvSpPr/>
            <p:nvPr/>
          </p:nvSpPr>
          <p:spPr>
            <a:xfrm>
              <a:off x="6674081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2"/>
            <p:cNvSpPr/>
            <p:nvPr/>
          </p:nvSpPr>
          <p:spPr>
            <a:xfrm>
              <a:off x="6519946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67"/>
                    <a:pt x="293" y="158"/>
                  </a:cubicBezTo>
                  <a:cubicBezTo>
                    <a:pt x="293" y="226"/>
                    <a:pt x="227" y="271"/>
                    <a:pt x="158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2"/>
            <p:cNvSpPr/>
            <p:nvPr/>
          </p:nvSpPr>
          <p:spPr>
            <a:xfrm>
              <a:off x="7593676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2"/>
            <p:cNvSpPr/>
            <p:nvPr/>
          </p:nvSpPr>
          <p:spPr>
            <a:xfrm>
              <a:off x="7439540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2"/>
            <p:cNvSpPr/>
            <p:nvPr/>
          </p:nvSpPr>
          <p:spPr>
            <a:xfrm>
              <a:off x="7285606" y="394770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2"/>
            <p:cNvSpPr/>
            <p:nvPr/>
          </p:nvSpPr>
          <p:spPr>
            <a:xfrm>
              <a:off x="7136287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2"/>
            <p:cNvSpPr/>
            <p:nvPr/>
          </p:nvSpPr>
          <p:spPr>
            <a:xfrm>
              <a:off x="6982151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2"/>
            <p:cNvSpPr/>
            <p:nvPr/>
          </p:nvSpPr>
          <p:spPr>
            <a:xfrm>
              <a:off x="6828016" y="394770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2"/>
            <p:cNvSpPr/>
            <p:nvPr/>
          </p:nvSpPr>
          <p:spPr>
            <a:xfrm>
              <a:off x="6674081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2"/>
            <p:cNvSpPr/>
            <p:nvPr/>
          </p:nvSpPr>
          <p:spPr>
            <a:xfrm>
              <a:off x="6519946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0"/>
                    <a:pt x="293" y="157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2"/>
            <p:cNvSpPr/>
            <p:nvPr/>
          </p:nvSpPr>
          <p:spPr>
            <a:xfrm>
              <a:off x="7593676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2"/>
            <p:cNvSpPr/>
            <p:nvPr/>
          </p:nvSpPr>
          <p:spPr>
            <a:xfrm>
              <a:off x="7439540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2"/>
            <p:cNvSpPr/>
            <p:nvPr/>
          </p:nvSpPr>
          <p:spPr>
            <a:xfrm>
              <a:off x="7285606" y="379356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2"/>
            <p:cNvSpPr/>
            <p:nvPr/>
          </p:nvSpPr>
          <p:spPr>
            <a:xfrm>
              <a:off x="7136287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2"/>
            <p:cNvSpPr/>
            <p:nvPr/>
          </p:nvSpPr>
          <p:spPr>
            <a:xfrm>
              <a:off x="6982151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2"/>
            <p:cNvSpPr/>
            <p:nvPr/>
          </p:nvSpPr>
          <p:spPr>
            <a:xfrm>
              <a:off x="6828016" y="379356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2"/>
            <p:cNvSpPr/>
            <p:nvPr/>
          </p:nvSpPr>
          <p:spPr>
            <a:xfrm>
              <a:off x="6674081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2"/>
            <p:cNvSpPr/>
            <p:nvPr/>
          </p:nvSpPr>
          <p:spPr>
            <a:xfrm>
              <a:off x="6519946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1"/>
                    <a:pt x="293" y="158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2"/>
            <p:cNvSpPr/>
            <p:nvPr/>
          </p:nvSpPr>
          <p:spPr>
            <a:xfrm>
              <a:off x="7593676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2"/>
            <p:cNvSpPr/>
            <p:nvPr/>
          </p:nvSpPr>
          <p:spPr>
            <a:xfrm>
              <a:off x="7439540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2"/>
            <p:cNvSpPr/>
            <p:nvPr/>
          </p:nvSpPr>
          <p:spPr>
            <a:xfrm>
              <a:off x="7285606" y="3639431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2"/>
            <p:cNvSpPr/>
            <p:nvPr/>
          </p:nvSpPr>
          <p:spPr>
            <a:xfrm>
              <a:off x="7136287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2"/>
            <p:cNvSpPr/>
            <p:nvPr/>
          </p:nvSpPr>
          <p:spPr>
            <a:xfrm>
              <a:off x="6982151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2"/>
            <p:cNvSpPr/>
            <p:nvPr/>
          </p:nvSpPr>
          <p:spPr>
            <a:xfrm>
              <a:off x="6828016" y="3639431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2"/>
            <p:cNvSpPr/>
            <p:nvPr/>
          </p:nvSpPr>
          <p:spPr>
            <a:xfrm>
              <a:off x="6674081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2"/>
            <p:cNvSpPr/>
            <p:nvPr/>
          </p:nvSpPr>
          <p:spPr>
            <a:xfrm>
              <a:off x="6519946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7" y="46"/>
                    <a:pt x="293" y="91"/>
                    <a:pt x="293" y="158"/>
                  </a:cubicBezTo>
                  <a:cubicBezTo>
                    <a:pt x="293" y="227"/>
                    <a:pt x="227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2"/>
            <p:cNvSpPr/>
            <p:nvPr/>
          </p:nvSpPr>
          <p:spPr>
            <a:xfrm>
              <a:off x="6605844" y="2842061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7" name="Google Shape;3837;p42"/>
            <p:cNvGrpSpPr/>
            <p:nvPr/>
          </p:nvGrpSpPr>
          <p:grpSpPr>
            <a:xfrm>
              <a:off x="6492848" y="2724252"/>
              <a:ext cx="1413913" cy="1762515"/>
              <a:chOff x="4640100" y="1954800"/>
              <a:chExt cx="1521154" cy="1896197"/>
            </a:xfrm>
          </p:grpSpPr>
          <p:sp>
            <p:nvSpPr>
              <p:cNvPr id="3838" name="Google Shape;3838;p42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42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40" name="Google Shape;3840;p42"/>
            <p:cNvSpPr/>
            <p:nvPr/>
          </p:nvSpPr>
          <p:spPr>
            <a:xfrm>
              <a:off x="6488035" y="272425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1" name="Google Shape;3841;p42"/>
          <p:cNvSpPr txBox="1">
            <a:spLocks noGrp="1"/>
          </p:cNvSpPr>
          <p:nvPr>
            <p:ph type="title"/>
          </p:nvPr>
        </p:nvSpPr>
        <p:spPr>
          <a:xfrm>
            <a:off x="179512" y="1339574"/>
            <a:ext cx="3600400" cy="1427400"/>
          </a:xfrm>
          <a:prstGeom prst="rect">
            <a:avLst/>
          </a:prstGeom>
          <a:ln w="9525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/>
            </a:r>
            <a:br>
              <a:rPr lang="en" sz="1800" dirty="0" smtClean="0"/>
            </a:br>
            <a:r>
              <a:rPr lang="en" sz="4400" dirty="0" smtClean="0"/>
              <a:t>Lesson Goals</a:t>
            </a:r>
            <a:endParaRPr sz="4400" dirty="0"/>
          </a:p>
        </p:txBody>
      </p:sp>
      <p:sp>
        <p:nvSpPr>
          <p:cNvPr id="3842" name="Google Shape;3842;p42"/>
          <p:cNvSpPr txBox="1">
            <a:spLocks noGrp="1"/>
          </p:cNvSpPr>
          <p:nvPr>
            <p:ph type="title" idx="3"/>
          </p:nvPr>
        </p:nvSpPr>
        <p:spPr>
          <a:xfrm>
            <a:off x="4067050" y="507546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843" name="Google Shape;3843;p42"/>
          <p:cNvSpPr txBox="1">
            <a:spLocks noGrp="1"/>
          </p:cNvSpPr>
          <p:nvPr>
            <p:ph type="title" idx="4"/>
          </p:nvPr>
        </p:nvSpPr>
        <p:spPr>
          <a:xfrm>
            <a:off x="6495250" y="507546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844" name="Google Shape;3844;p42"/>
          <p:cNvSpPr txBox="1">
            <a:spLocks noGrp="1"/>
          </p:cNvSpPr>
          <p:nvPr>
            <p:ph type="title" idx="5"/>
          </p:nvPr>
        </p:nvSpPr>
        <p:spPr>
          <a:xfrm>
            <a:off x="4067050" y="2697959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3845" name="Google Shape;3845;p42"/>
          <p:cNvSpPr txBox="1">
            <a:spLocks noGrp="1"/>
          </p:cNvSpPr>
          <p:nvPr>
            <p:ph type="title" idx="6"/>
          </p:nvPr>
        </p:nvSpPr>
        <p:spPr>
          <a:xfrm>
            <a:off x="6495250" y="2697959"/>
            <a:ext cx="14091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sp>
        <p:nvSpPr>
          <p:cNvPr id="3846" name="Google Shape;3846;p42"/>
          <p:cNvSpPr txBox="1">
            <a:spLocks noGrp="1"/>
          </p:cNvSpPr>
          <p:nvPr>
            <p:ph type="subTitle" idx="1"/>
          </p:nvPr>
        </p:nvSpPr>
        <p:spPr>
          <a:xfrm>
            <a:off x="4067051" y="1328422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 smtClean="0"/>
              <a:t>Form sentences with “ used to”</a:t>
            </a:r>
            <a:endParaRPr sz="1600" dirty="0"/>
          </a:p>
        </p:txBody>
      </p:sp>
      <p:sp>
        <p:nvSpPr>
          <p:cNvPr id="3847" name="Google Shape;3847;p42"/>
          <p:cNvSpPr txBox="1">
            <a:spLocks noGrp="1"/>
          </p:cNvSpPr>
          <p:nvPr>
            <p:ph type="subTitle" idx="7"/>
          </p:nvPr>
        </p:nvSpPr>
        <p:spPr>
          <a:xfrm>
            <a:off x="6488017" y="1340564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Listen for specific information</a:t>
            </a:r>
            <a:endParaRPr dirty="0"/>
          </a:p>
        </p:txBody>
      </p:sp>
      <p:sp>
        <p:nvSpPr>
          <p:cNvPr id="3848" name="Google Shape;3848;p42"/>
          <p:cNvSpPr txBox="1">
            <a:spLocks noGrp="1"/>
          </p:cNvSpPr>
          <p:nvPr>
            <p:ph type="subTitle" idx="2"/>
          </p:nvPr>
        </p:nvSpPr>
        <p:spPr>
          <a:xfrm>
            <a:off x="4091128" y="3463572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50" dirty="0" smtClean="0"/>
              <a:t>A</a:t>
            </a:r>
            <a:r>
              <a:rPr lang="en" sz="1450" dirty="0" smtClean="0"/>
              <a:t>nswer some questions about the conversation</a:t>
            </a:r>
            <a:endParaRPr sz="1450" dirty="0"/>
          </a:p>
        </p:txBody>
      </p:sp>
      <p:sp>
        <p:nvSpPr>
          <p:cNvPr id="3849" name="Google Shape;3849;p42"/>
          <p:cNvSpPr txBox="1">
            <a:spLocks noGrp="1"/>
          </p:cNvSpPr>
          <p:nvPr>
            <p:ph type="subTitle" idx="8"/>
          </p:nvPr>
        </p:nvSpPr>
        <p:spPr>
          <a:xfrm>
            <a:off x="6502900" y="3514908"/>
            <a:ext cx="13938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" sz="1400" dirty="0" smtClean="0"/>
              <a:t>Use real talk phrases to</a:t>
            </a:r>
            <a:r>
              <a:rPr lang="en-US" sz="1400" dirty="0"/>
              <a:t> Accept </a:t>
            </a:r>
            <a:r>
              <a:rPr lang="en-US" sz="1400" dirty="0" smtClean="0"/>
              <a:t>&amp; refuse </a:t>
            </a:r>
            <a:r>
              <a:rPr lang="en-US" sz="1400" dirty="0"/>
              <a:t>invitations </a:t>
            </a:r>
            <a:endParaRPr sz="1400" dirty="0"/>
          </a:p>
        </p:txBody>
      </p:sp>
      <p:grpSp>
        <p:nvGrpSpPr>
          <p:cNvPr id="165" name="Google Shape;3700;p42"/>
          <p:cNvGrpSpPr/>
          <p:nvPr/>
        </p:nvGrpSpPr>
        <p:grpSpPr>
          <a:xfrm>
            <a:off x="1910775" y="1425932"/>
            <a:ext cx="3595059" cy="3149314"/>
            <a:chOff x="4062238" y="1455272"/>
            <a:chExt cx="3595059" cy="3149314"/>
          </a:xfrm>
        </p:grpSpPr>
        <p:sp>
          <p:nvSpPr>
            <p:cNvPr id="166" name="Google Shape;3701;p42"/>
            <p:cNvSpPr/>
            <p:nvPr/>
          </p:nvSpPr>
          <p:spPr>
            <a:xfrm>
              <a:off x="5167856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02;p42"/>
            <p:cNvSpPr/>
            <p:nvPr/>
          </p:nvSpPr>
          <p:spPr>
            <a:xfrm>
              <a:off x="5013720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03;p42"/>
            <p:cNvSpPr/>
            <p:nvPr/>
          </p:nvSpPr>
          <p:spPr>
            <a:xfrm>
              <a:off x="4859785" y="191747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04;p42"/>
            <p:cNvSpPr/>
            <p:nvPr/>
          </p:nvSpPr>
          <p:spPr>
            <a:xfrm>
              <a:off x="4710467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05;p42"/>
            <p:cNvSpPr/>
            <p:nvPr/>
          </p:nvSpPr>
          <p:spPr>
            <a:xfrm>
              <a:off x="4556331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06;p42"/>
            <p:cNvSpPr/>
            <p:nvPr/>
          </p:nvSpPr>
          <p:spPr>
            <a:xfrm>
              <a:off x="4402196" y="191747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07;p42"/>
            <p:cNvSpPr/>
            <p:nvPr/>
          </p:nvSpPr>
          <p:spPr>
            <a:xfrm>
              <a:off x="4248261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08;p42"/>
            <p:cNvSpPr/>
            <p:nvPr/>
          </p:nvSpPr>
          <p:spPr>
            <a:xfrm>
              <a:off x="5167856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09;p42"/>
            <p:cNvSpPr/>
            <p:nvPr/>
          </p:nvSpPr>
          <p:spPr>
            <a:xfrm>
              <a:off x="5013720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10;p42"/>
            <p:cNvSpPr/>
            <p:nvPr/>
          </p:nvSpPr>
          <p:spPr>
            <a:xfrm>
              <a:off x="4859785" y="1763543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11;p42"/>
            <p:cNvSpPr/>
            <p:nvPr/>
          </p:nvSpPr>
          <p:spPr>
            <a:xfrm>
              <a:off x="4710467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12;p42"/>
            <p:cNvSpPr/>
            <p:nvPr/>
          </p:nvSpPr>
          <p:spPr>
            <a:xfrm>
              <a:off x="4556331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13;p42"/>
            <p:cNvSpPr/>
            <p:nvPr/>
          </p:nvSpPr>
          <p:spPr>
            <a:xfrm>
              <a:off x="4402196" y="1763543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14;p42"/>
            <p:cNvSpPr/>
            <p:nvPr/>
          </p:nvSpPr>
          <p:spPr>
            <a:xfrm>
              <a:off x="4248261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15;p42"/>
            <p:cNvSpPr/>
            <p:nvPr/>
          </p:nvSpPr>
          <p:spPr>
            <a:xfrm>
              <a:off x="5167856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16;p42"/>
            <p:cNvSpPr/>
            <p:nvPr/>
          </p:nvSpPr>
          <p:spPr>
            <a:xfrm>
              <a:off x="5013720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17;p42"/>
            <p:cNvSpPr/>
            <p:nvPr/>
          </p:nvSpPr>
          <p:spPr>
            <a:xfrm>
              <a:off x="4859785" y="160940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18;p42"/>
            <p:cNvSpPr/>
            <p:nvPr/>
          </p:nvSpPr>
          <p:spPr>
            <a:xfrm>
              <a:off x="4710467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19;p42"/>
            <p:cNvSpPr/>
            <p:nvPr/>
          </p:nvSpPr>
          <p:spPr>
            <a:xfrm>
              <a:off x="4556331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20;p42"/>
            <p:cNvSpPr/>
            <p:nvPr/>
          </p:nvSpPr>
          <p:spPr>
            <a:xfrm>
              <a:off x="4402196" y="160940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21;p42"/>
            <p:cNvSpPr/>
            <p:nvPr/>
          </p:nvSpPr>
          <p:spPr>
            <a:xfrm>
              <a:off x="4248261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722;p42"/>
            <p:cNvSpPr/>
            <p:nvPr/>
          </p:nvSpPr>
          <p:spPr>
            <a:xfrm>
              <a:off x="5167856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723;p42"/>
            <p:cNvSpPr/>
            <p:nvPr/>
          </p:nvSpPr>
          <p:spPr>
            <a:xfrm>
              <a:off x="5013720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724;p42"/>
            <p:cNvSpPr/>
            <p:nvPr/>
          </p:nvSpPr>
          <p:spPr>
            <a:xfrm>
              <a:off x="4859785" y="145527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725;p42"/>
            <p:cNvSpPr/>
            <p:nvPr/>
          </p:nvSpPr>
          <p:spPr>
            <a:xfrm>
              <a:off x="4710467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726;p42"/>
            <p:cNvSpPr/>
            <p:nvPr/>
          </p:nvSpPr>
          <p:spPr>
            <a:xfrm>
              <a:off x="4556331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27;p42"/>
            <p:cNvSpPr/>
            <p:nvPr/>
          </p:nvSpPr>
          <p:spPr>
            <a:xfrm>
              <a:off x="4402196" y="145527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728;p42"/>
            <p:cNvSpPr/>
            <p:nvPr/>
          </p:nvSpPr>
          <p:spPr>
            <a:xfrm>
              <a:off x="4248261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734;p42"/>
            <p:cNvSpPr/>
            <p:nvPr/>
          </p:nvSpPr>
          <p:spPr>
            <a:xfrm>
              <a:off x="7593658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735;p42"/>
            <p:cNvSpPr/>
            <p:nvPr/>
          </p:nvSpPr>
          <p:spPr>
            <a:xfrm>
              <a:off x="7439523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736;p42"/>
            <p:cNvSpPr/>
            <p:nvPr/>
          </p:nvSpPr>
          <p:spPr>
            <a:xfrm>
              <a:off x="7285588" y="191747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737;p42"/>
            <p:cNvSpPr/>
            <p:nvPr/>
          </p:nvSpPr>
          <p:spPr>
            <a:xfrm>
              <a:off x="7136269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738;p42"/>
            <p:cNvSpPr/>
            <p:nvPr/>
          </p:nvSpPr>
          <p:spPr>
            <a:xfrm>
              <a:off x="6982134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739;p42"/>
            <p:cNvSpPr/>
            <p:nvPr/>
          </p:nvSpPr>
          <p:spPr>
            <a:xfrm>
              <a:off x="6827998" y="191747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740;p42"/>
            <p:cNvSpPr/>
            <p:nvPr/>
          </p:nvSpPr>
          <p:spPr>
            <a:xfrm>
              <a:off x="6674064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741;p42"/>
            <p:cNvSpPr/>
            <p:nvPr/>
          </p:nvSpPr>
          <p:spPr>
            <a:xfrm>
              <a:off x="6519928" y="191747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67"/>
                    <a:pt x="293" y="158"/>
                  </a:cubicBezTo>
                  <a:cubicBezTo>
                    <a:pt x="293" y="226"/>
                    <a:pt x="227" y="271"/>
                    <a:pt x="158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742;p42"/>
            <p:cNvSpPr/>
            <p:nvPr/>
          </p:nvSpPr>
          <p:spPr>
            <a:xfrm>
              <a:off x="7593658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743;p42"/>
            <p:cNvSpPr/>
            <p:nvPr/>
          </p:nvSpPr>
          <p:spPr>
            <a:xfrm>
              <a:off x="7439523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744;p42"/>
            <p:cNvSpPr/>
            <p:nvPr/>
          </p:nvSpPr>
          <p:spPr>
            <a:xfrm>
              <a:off x="7285588" y="1763543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745;p42"/>
            <p:cNvSpPr/>
            <p:nvPr/>
          </p:nvSpPr>
          <p:spPr>
            <a:xfrm>
              <a:off x="7136269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746;p42"/>
            <p:cNvSpPr/>
            <p:nvPr/>
          </p:nvSpPr>
          <p:spPr>
            <a:xfrm>
              <a:off x="6982134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747;p42"/>
            <p:cNvSpPr/>
            <p:nvPr/>
          </p:nvSpPr>
          <p:spPr>
            <a:xfrm>
              <a:off x="6827998" y="1763543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748;p42"/>
            <p:cNvSpPr/>
            <p:nvPr/>
          </p:nvSpPr>
          <p:spPr>
            <a:xfrm>
              <a:off x="6674064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749;p42"/>
            <p:cNvSpPr/>
            <p:nvPr/>
          </p:nvSpPr>
          <p:spPr>
            <a:xfrm>
              <a:off x="6519928" y="1763543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0"/>
                    <a:pt x="293" y="157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750;p42"/>
            <p:cNvSpPr/>
            <p:nvPr/>
          </p:nvSpPr>
          <p:spPr>
            <a:xfrm>
              <a:off x="7593658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751;p42"/>
            <p:cNvSpPr/>
            <p:nvPr/>
          </p:nvSpPr>
          <p:spPr>
            <a:xfrm>
              <a:off x="7439523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752;p42"/>
            <p:cNvSpPr/>
            <p:nvPr/>
          </p:nvSpPr>
          <p:spPr>
            <a:xfrm>
              <a:off x="7285588" y="1609407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753;p42"/>
            <p:cNvSpPr/>
            <p:nvPr/>
          </p:nvSpPr>
          <p:spPr>
            <a:xfrm>
              <a:off x="7136269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754;p42"/>
            <p:cNvSpPr/>
            <p:nvPr/>
          </p:nvSpPr>
          <p:spPr>
            <a:xfrm>
              <a:off x="6982134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755;p42"/>
            <p:cNvSpPr/>
            <p:nvPr/>
          </p:nvSpPr>
          <p:spPr>
            <a:xfrm>
              <a:off x="6827998" y="1609407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756;p42"/>
            <p:cNvSpPr/>
            <p:nvPr/>
          </p:nvSpPr>
          <p:spPr>
            <a:xfrm>
              <a:off x="6674064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757;p42"/>
            <p:cNvSpPr/>
            <p:nvPr/>
          </p:nvSpPr>
          <p:spPr>
            <a:xfrm>
              <a:off x="6519928" y="1609407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1"/>
                    <a:pt x="293" y="158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758;p42"/>
            <p:cNvSpPr/>
            <p:nvPr/>
          </p:nvSpPr>
          <p:spPr>
            <a:xfrm>
              <a:off x="7593658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759;p42"/>
            <p:cNvSpPr/>
            <p:nvPr/>
          </p:nvSpPr>
          <p:spPr>
            <a:xfrm>
              <a:off x="7439523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760;p42"/>
            <p:cNvSpPr/>
            <p:nvPr/>
          </p:nvSpPr>
          <p:spPr>
            <a:xfrm>
              <a:off x="7285588" y="145527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761;p42"/>
            <p:cNvSpPr/>
            <p:nvPr/>
          </p:nvSpPr>
          <p:spPr>
            <a:xfrm>
              <a:off x="7136269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762;p42"/>
            <p:cNvSpPr/>
            <p:nvPr/>
          </p:nvSpPr>
          <p:spPr>
            <a:xfrm>
              <a:off x="6982134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763;p42"/>
            <p:cNvSpPr/>
            <p:nvPr/>
          </p:nvSpPr>
          <p:spPr>
            <a:xfrm>
              <a:off x="6827998" y="145527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764;p42"/>
            <p:cNvSpPr/>
            <p:nvPr/>
          </p:nvSpPr>
          <p:spPr>
            <a:xfrm>
              <a:off x="6674064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765;p42"/>
            <p:cNvSpPr/>
            <p:nvPr/>
          </p:nvSpPr>
          <p:spPr>
            <a:xfrm>
              <a:off x="6519928" y="145527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7" y="46"/>
                    <a:pt x="293" y="91"/>
                    <a:pt x="293" y="158"/>
                  </a:cubicBezTo>
                  <a:cubicBezTo>
                    <a:pt x="293" y="227"/>
                    <a:pt x="227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771;p42"/>
            <p:cNvSpPr/>
            <p:nvPr/>
          </p:nvSpPr>
          <p:spPr>
            <a:xfrm>
              <a:off x="5167879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772;p42"/>
            <p:cNvSpPr/>
            <p:nvPr/>
          </p:nvSpPr>
          <p:spPr>
            <a:xfrm>
              <a:off x="5013743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773;p42"/>
            <p:cNvSpPr/>
            <p:nvPr/>
          </p:nvSpPr>
          <p:spPr>
            <a:xfrm>
              <a:off x="4859809" y="410163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774;p42"/>
            <p:cNvSpPr/>
            <p:nvPr/>
          </p:nvSpPr>
          <p:spPr>
            <a:xfrm>
              <a:off x="4710490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775;p42"/>
            <p:cNvSpPr/>
            <p:nvPr/>
          </p:nvSpPr>
          <p:spPr>
            <a:xfrm>
              <a:off x="4556354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776;p42"/>
            <p:cNvSpPr/>
            <p:nvPr/>
          </p:nvSpPr>
          <p:spPr>
            <a:xfrm>
              <a:off x="4402219" y="410163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777;p42"/>
            <p:cNvSpPr/>
            <p:nvPr/>
          </p:nvSpPr>
          <p:spPr>
            <a:xfrm>
              <a:off x="4248284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778;p42"/>
            <p:cNvSpPr/>
            <p:nvPr/>
          </p:nvSpPr>
          <p:spPr>
            <a:xfrm>
              <a:off x="5167879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779;p42"/>
            <p:cNvSpPr/>
            <p:nvPr/>
          </p:nvSpPr>
          <p:spPr>
            <a:xfrm>
              <a:off x="5013743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780;p42"/>
            <p:cNvSpPr/>
            <p:nvPr/>
          </p:nvSpPr>
          <p:spPr>
            <a:xfrm>
              <a:off x="4859809" y="394770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781;p42"/>
            <p:cNvSpPr/>
            <p:nvPr/>
          </p:nvSpPr>
          <p:spPr>
            <a:xfrm>
              <a:off x="4710490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782;p42"/>
            <p:cNvSpPr/>
            <p:nvPr/>
          </p:nvSpPr>
          <p:spPr>
            <a:xfrm>
              <a:off x="4556354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783;p42"/>
            <p:cNvSpPr/>
            <p:nvPr/>
          </p:nvSpPr>
          <p:spPr>
            <a:xfrm>
              <a:off x="4402219" y="394770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784;p42"/>
            <p:cNvSpPr/>
            <p:nvPr/>
          </p:nvSpPr>
          <p:spPr>
            <a:xfrm>
              <a:off x="4248284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785;p42"/>
            <p:cNvSpPr/>
            <p:nvPr/>
          </p:nvSpPr>
          <p:spPr>
            <a:xfrm>
              <a:off x="5167879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786;p42"/>
            <p:cNvSpPr/>
            <p:nvPr/>
          </p:nvSpPr>
          <p:spPr>
            <a:xfrm>
              <a:off x="5013743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787;p42"/>
            <p:cNvSpPr/>
            <p:nvPr/>
          </p:nvSpPr>
          <p:spPr>
            <a:xfrm>
              <a:off x="4859809" y="379356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788;p42"/>
            <p:cNvSpPr/>
            <p:nvPr/>
          </p:nvSpPr>
          <p:spPr>
            <a:xfrm>
              <a:off x="4710490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789;p42"/>
            <p:cNvSpPr/>
            <p:nvPr/>
          </p:nvSpPr>
          <p:spPr>
            <a:xfrm>
              <a:off x="4556354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790;p42"/>
            <p:cNvSpPr/>
            <p:nvPr/>
          </p:nvSpPr>
          <p:spPr>
            <a:xfrm>
              <a:off x="4402219" y="379356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791;p42"/>
            <p:cNvSpPr/>
            <p:nvPr/>
          </p:nvSpPr>
          <p:spPr>
            <a:xfrm>
              <a:off x="4248284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792;p42"/>
            <p:cNvSpPr/>
            <p:nvPr/>
          </p:nvSpPr>
          <p:spPr>
            <a:xfrm>
              <a:off x="5167879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793;p42"/>
            <p:cNvSpPr/>
            <p:nvPr/>
          </p:nvSpPr>
          <p:spPr>
            <a:xfrm>
              <a:off x="5013743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794;p42"/>
            <p:cNvSpPr/>
            <p:nvPr/>
          </p:nvSpPr>
          <p:spPr>
            <a:xfrm>
              <a:off x="4859809" y="3639431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795;p42"/>
            <p:cNvSpPr/>
            <p:nvPr/>
          </p:nvSpPr>
          <p:spPr>
            <a:xfrm>
              <a:off x="4710490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796;p42"/>
            <p:cNvSpPr/>
            <p:nvPr/>
          </p:nvSpPr>
          <p:spPr>
            <a:xfrm>
              <a:off x="4556354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797;p42"/>
            <p:cNvSpPr/>
            <p:nvPr/>
          </p:nvSpPr>
          <p:spPr>
            <a:xfrm>
              <a:off x="4402219" y="3639431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798;p42"/>
            <p:cNvSpPr/>
            <p:nvPr/>
          </p:nvSpPr>
          <p:spPr>
            <a:xfrm>
              <a:off x="4248284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799;p42"/>
            <p:cNvSpPr/>
            <p:nvPr/>
          </p:nvSpPr>
          <p:spPr>
            <a:xfrm>
              <a:off x="4180047" y="2842061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1"/>
                  </a:lnTo>
                  <a:lnTo>
                    <a:pt x="7044" y="8781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8000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3800;p42"/>
            <p:cNvGrpSpPr/>
            <p:nvPr/>
          </p:nvGrpSpPr>
          <p:grpSpPr>
            <a:xfrm>
              <a:off x="4067051" y="2724252"/>
              <a:ext cx="1413913" cy="1762515"/>
              <a:chOff x="4640100" y="1954800"/>
              <a:chExt cx="1521154" cy="1896197"/>
            </a:xfrm>
          </p:grpSpPr>
          <p:sp>
            <p:nvSpPr>
              <p:cNvPr id="300" name="Google Shape;3801;p42"/>
              <p:cNvSpPr/>
              <p:nvPr/>
            </p:nvSpPr>
            <p:spPr>
              <a:xfrm>
                <a:off x="4640101" y="1954800"/>
                <a:ext cx="1521153" cy="848348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802;p42"/>
              <p:cNvSpPr/>
              <p:nvPr/>
            </p:nvSpPr>
            <p:spPr>
              <a:xfrm>
                <a:off x="4640100" y="2803150"/>
                <a:ext cx="1521153" cy="1047847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3883" extrusionOk="0">
                    <a:moveTo>
                      <a:pt x="0" y="0"/>
                    </a:moveTo>
                    <a:lnTo>
                      <a:pt x="0" y="3883"/>
                    </a:lnTo>
                    <a:lnTo>
                      <a:pt x="6953" y="3883"/>
                    </a:lnTo>
                    <a:lnTo>
                      <a:pt x="69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3803;p42"/>
            <p:cNvSpPr/>
            <p:nvPr/>
          </p:nvSpPr>
          <p:spPr>
            <a:xfrm>
              <a:off x="4062238" y="2724252"/>
              <a:ext cx="1413914" cy="1762525"/>
            </a:xfrm>
            <a:custGeom>
              <a:avLst/>
              <a:gdLst/>
              <a:ahLst/>
              <a:cxnLst/>
              <a:rect l="l" t="t" r="r" b="b"/>
              <a:pathLst>
                <a:path w="7045" h="8782" extrusionOk="0">
                  <a:moveTo>
                    <a:pt x="1" y="1"/>
                  </a:moveTo>
                  <a:lnTo>
                    <a:pt x="1" y="8782"/>
                  </a:lnTo>
                  <a:lnTo>
                    <a:pt x="7044" y="8782"/>
                  </a:lnTo>
                  <a:lnTo>
                    <a:pt x="704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04;p42"/>
            <p:cNvSpPr/>
            <p:nvPr/>
          </p:nvSpPr>
          <p:spPr>
            <a:xfrm>
              <a:off x="7593676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59" y="271"/>
                  </a:cubicBezTo>
                  <a:cubicBezTo>
                    <a:pt x="91" y="271"/>
                    <a:pt x="24" y="226"/>
                    <a:pt x="24" y="158"/>
                  </a:cubicBezTo>
                  <a:cubicBezTo>
                    <a:pt x="24" y="67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26"/>
                    <a:pt x="69" y="317"/>
                    <a:pt x="159" y="317"/>
                  </a:cubicBezTo>
                  <a:cubicBezTo>
                    <a:pt x="249" y="317"/>
                    <a:pt x="316" y="226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05;p42"/>
            <p:cNvSpPr/>
            <p:nvPr/>
          </p:nvSpPr>
          <p:spPr>
            <a:xfrm>
              <a:off x="7439540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67"/>
                    <a:pt x="295" y="158"/>
                  </a:cubicBezTo>
                  <a:cubicBezTo>
                    <a:pt x="295" y="226"/>
                    <a:pt x="226" y="271"/>
                    <a:pt x="160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26"/>
                    <a:pt x="69" y="317"/>
                    <a:pt x="160" y="317"/>
                  </a:cubicBezTo>
                  <a:cubicBezTo>
                    <a:pt x="250" y="317"/>
                    <a:pt x="317" y="226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806;p42"/>
            <p:cNvSpPr/>
            <p:nvPr/>
          </p:nvSpPr>
          <p:spPr>
            <a:xfrm>
              <a:off x="7285606" y="410163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67"/>
                    <a:pt x="295" y="158"/>
                  </a:cubicBezTo>
                  <a:cubicBezTo>
                    <a:pt x="295" y="226"/>
                    <a:pt x="249" y="271"/>
                    <a:pt x="181" y="271"/>
                  </a:cubicBezTo>
                  <a:cubicBezTo>
                    <a:pt x="90" y="271"/>
                    <a:pt x="45" y="226"/>
                    <a:pt x="45" y="158"/>
                  </a:cubicBezTo>
                  <a:cubicBezTo>
                    <a:pt x="45" y="67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26"/>
                    <a:pt x="90" y="317"/>
                    <a:pt x="181" y="317"/>
                  </a:cubicBezTo>
                  <a:cubicBezTo>
                    <a:pt x="249" y="317"/>
                    <a:pt x="340" y="226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07;p42"/>
            <p:cNvSpPr/>
            <p:nvPr/>
          </p:nvSpPr>
          <p:spPr>
            <a:xfrm>
              <a:off x="7136287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67"/>
                    <a:pt x="271" y="158"/>
                  </a:cubicBezTo>
                  <a:cubicBezTo>
                    <a:pt x="271" y="226"/>
                    <a:pt x="226" y="271"/>
                    <a:pt x="157" y="271"/>
                  </a:cubicBezTo>
                  <a:cubicBezTo>
                    <a:pt x="90" y="271"/>
                    <a:pt x="22" y="226"/>
                    <a:pt x="22" y="158"/>
                  </a:cubicBezTo>
                  <a:cubicBezTo>
                    <a:pt x="22" y="67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7" y="317"/>
                  </a:cubicBezTo>
                  <a:cubicBezTo>
                    <a:pt x="247" y="317"/>
                    <a:pt x="316" y="226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08;p42"/>
            <p:cNvSpPr/>
            <p:nvPr/>
          </p:nvSpPr>
          <p:spPr>
            <a:xfrm>
              <a:off x="6982151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26"/>
                    <a:pt x="67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09;p42"/>
            <p:cNvSpPr/>
            <p:nvPr/>
          </p:nvSpPr>
          <p:spPr>
            <a:xfrm>
              <a:off x="6828016" y="410163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67"/>
                    <a:pt x="294" y="158"/>
                  </a:cubicBezTo>
                  <a:cubicBezTo>
                    <a:pt x="294" y="226"/>
                    <a:pt x="227" y="271"/>
                    <a:pt x="158" y="271"/>
                  </a:cubicBezTo>
                  <a:cubicBezTo>
                    <a:pt x="91" y="271"/>
                    <a:pt x="23" y="226"/>
                    <a:pt x="23" y="158"/>
                  </a:cubicBezTo>
                  <a:cubicBezTo>
                    <a:pt x="23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10;p42"/>
            <p:cNvSpPr/>
            <p:nvPr/>
          </p:nvSpPr>
          <p:spPr>
            <a:xfrm>
              <a:off x="6674081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67"/>
                    <a:pt x="293" y="158"/>
                  </a:cubicBezTo>
                  <a:cubicBezTo>
                    <a:pt x="293" y="226"/>
                    <a:pt x="226" y="271"/>
                    <a:pt x="158" y="271"/>
                  </a:cubicBezTo>
                  <a:cubicBezTo>
                    <a:pt x="91" y="271"/>
                    <a:pt x="22" y="226"/>
                    <a:pt x="22" y="158"/>
                  </a:cubicBezTo>
                  <a:cubicBezTo>
                    <a:pt x="22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26"/>
                    <a:pt x="67" y="317"/>
                    <a:pt x="158" y="317"/>
                  </a:cubicBezTo>
                  <a:cubicBezTo>
                    <a:pt x="248" y="317"/>
                    <a:pt x="316" y="226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11;p42"/>
            <p:cNvSpPr/>
            <p:nvPr/>
          </p:nvSpPr>
          <p:spPr>
            <a:xfrm>
              <a:off x="6519946" y="410163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67"/>
                    <a:pt x="293" y="158"/>
                  </a:cubicBezTo>
                  <a:cubicBezTo>
                    <a:pt x="293" y="226"/>
                    <a:pt x="227" y="271"/>
                    <a:pt x="158" y="271"/>
                  </a:cubicBezTo>
                  <a:cubicBezTo>
                    <a:pt x="91" y="271"/>
                    <a:pt x="46" y="226"/>
                    <a:pt x="46" y="158"/>
                  </a:cubicBezTo>
                  <a:cubicBezTo>
                    <a:pt x="46" y="67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26"/>
                    <a:pt x="68" y="317"/>
                    <a:pt x="158" y="317"/>
                  </a:cubicBezTo>
                  <a:cubicBezTo>
                    <a:pt x="248" y="317"/>
                    <a:pt x="317" y="226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12;p42"/>
            <p:cNvSpPr/>
            <p:nvPr/>
          </p:nvSpPr>
          <p:spPr>
            <a:xfrm>
              <a:off x="7593676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7"/>
                  </a:cubicBezTo>
                  <a:cubicBezTo>
                    <a:pt x="24" y="90"/>
                    <a:pt x="91" y="22"/>
                    <a:pt x="159" y="22"/>
                  </a:cubicBezTo>
                  <a:close/>
                  <a:moveTo>
                    <a:pt x="159" y="0"/>
                  </a:moveTo>
                  <a:cubicBezTo>
                    <a:pt x="69" y="0"/>
                    <a:pt x="0" y="67"/>
                    <a:pt x="0" y="157"/>
                  </a:cubicBezTo>
                  <a:cubicBezTo>
                    <a:pt x="0" y="247"/>
                    <a:pt x="69" y="316"/>
                    <a:pt x="159" y="316"/>
                  </a:cubicBezTo>
                  <a:cubicBezTo>
                    <a:pt x="249" y="316"/>
                    <a:pt x="316" y="247"/>
                    <a:pt x="316" y="157"/>
                  </a:cubicBezTo>
                  <a:cubicBezTo>
                    <a:pt x="316" y="67"/>
                    <a:pt x="249" y="0"/>
                    <a:pt x="159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13;p42"/>
            <p:cNvSpPr/>
            <p:nvPr/>
          </p:nvSpPr>
          <p:spPr>
            <a:xfrm>
              <a:off x="7439540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0"/>
                    <a:pt x="295" y="157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60" y="22"/>
                  </a:cubicBezTo>
                  <a:close/>
                  <a:moveTo>
                    <a:pt x="160" y="0"/>
                  </a:moveTo>
                  <a:cubicBezTo>
                    <a:pt x="69" y="0"/>
                    <a:pt x="1" y="67"/>
                    <a:pt x="1" y="157"/>
                  </a:cubicBezTo>
                  <a:cubicBezTo>
                    <a:pt x="1" y="247"/>
                    <a:pt x="69" y="316"/>
                    <a:pt x="160" y="316"/>
                  </a:cubicBezTo>
                  <a:cubicBezTo>
                    <a:pt x="250" y="316"/>
                    <a:pt x="317" y="247"/>
                    <a:pt x="317" y="157"/>
                  </a:cubicBezTo>
                  <a:cubicBezTo>
                    <a:pt x="317" y="67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14;p42"/>
            <p:cNvSpPr/>
            <p:nvPr/>
          </p:nvSpPr>
          <p:spPr>
            <a:xfrm>
              <a:off x="7285606" y="3947702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0"/>
                    <a:pt x="295" y="157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7"/>
                  </a:cubicBezTo>
                  <a:cubicBezTo>
                    <a:pt x="45" y="90"/>
                    <a:pt x="90" y="22"/>
                    <a:pt x="181" y="22"/>
                  </a:cubicBezTo>
                  <a:close/>
                  <a:moveTo>
                    <a:pt x="181" y="0"/>
                  </a:moveTo>
                  <a:cubicBezTo>
                    <a:pt x="90" y="0"/>
                    <a:pt x="0" y="67"/>
                    <a:pt x="0" y="157"/>
                  </a:cubicBezTo>
                  <a:cubicBezTo>
                    <a:pt x="0" y="247"/>
                    <a:pt x="90" y="316"/>
                    <a:pt x="181" y="316"/>
                  </a:cubicBezTo>
                  <a:cubicBezTo>
                    <a:pt x="249" y="316"/>
                    <a:pt x="340" y="247"/>
                    <a:pt x="340" y="157"/>
                  </a:cubicBezTo>
                  <a:cubicBezTo>
                    <a:pt x="340" y="67"/>
                    <a:pt x="249" y="0"/>
                    <a:pt x="181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15;p42"/>
            <p:cNvSpPr/>
            <p:nvPr/>
          </p:nvSpPr>
          <p:spPr>
            <a:xfrm>
              <a:off x="7136287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0"/>
                    <a:pt x="271" y="157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7"/>
                  </a:cubicBezTo>
                  <a:cubicBezTo>
                    <a:pt x="22" y="90"/>
                    <a:pt x="90" y="22"/>
                    <a:pt x="157" y="22"/>
                  </a:cubicBezTo>
                  <a:close/>
                  <a:moveTo>
                    <a:pt x="157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7" y="316"/>
                  </a:cubicBezTo>
                  <a:cubicBezTo>
                    <a:pt x="247" y="316"/>
                    <a:pt x="316" y="247"/>
                    <a:pt x="316" y="157"/>
                  </a:cubicBezTo>
                  <a:cubicBezTo>
                    <a:pt x="316" y="67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16;p42"/>
            <p:cNvSpPr/>
            <p:nvPr/>
          </p:nvSpPr>
          <p:spPr>
            <a:xfrm>
              <a:off x="6982151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1" y="67"/>
                    <a:pt x="1" y="157"/>
                  </a:cubicBezTo>
                  <a:cubicBezTo>
                    <a:pt x="1" y="247"/>
                    <a:pt x="67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17;p42"/>
            <p:cNvSpPr/>
            <p:nvPr/>
          </p:nvSpPr>
          <p:spPr>
            <a:xfrm>
              <a:off x="6828016" y="3947702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0"/>
                    <a:pt x="294" y="157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7"/>
                  </a:cubicBezTo>
                  <a:cubicBezTo>
                    <a:pt x="23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18;p42"/>
            <p:cNvSpPr/>
            <p:nvPr/>
          </p:nvSpPr>
          <p:spPr>
            <a:xfrm>
              <a:off x="6674081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0"/>
                    <a:pt x="293" y="157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7"/>
                  </a:cubicBezTo>
                  <a:cubicBezTo>
                    <a:pt x="22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7" y="0"/>
                    <a:pt x="0" y="67"/>
                    <a:pt x="0" y="157"/>
                  </a:cubicBezTo>
                  <a:cubicBezTo>
                    <a:pt x="0" y="247"/>
                    <a:pt x="67" y="316"/>
                    <a:pt x="158" y="316"/>
                  </a:cubicBezTo>
                  <a:cubicBezTo>
                    <a:pt x="248" y="316"/>
                    <a:pt x="316" y="247"/>
                    <a:pt x="316" y="157"/>
                  </a:cubicBezTo>
                  <a:cubicBezTo>
                    <a:pt x="316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19;p42"/>
            <p:cNvSpPr/>
            <p:nvPr/>
          </p:nvSpPr>
          <p:spPr>
            <a:xfrm>
              <a:off x="6519946" y="3947702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0"/>
                    <a:pt x="293" y="157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7"/>
                  </a:cubicBezTo>
                  <a:cubicBezTo>
                    <a:pt x="46" y="90"/>
                    <a:pt x="91" y="22"/>
                    <a:pt x="158" y="22"/>
                  </a:cubicBezTo>
                  <a:close/>
                  <a:moveTo>
                    <a:pt x="158" y="0"/>
                  </a:moveTo>
                  <a:cubicBezTo>
                    <a:pt x="68" y="0"/>
                    <a:pt x="1" y="67"/>
                    <a:pt x="1" y="157"/>
                  </a:cubicBezTo>
                  <a:cubicBezTo>
                    <a:pt x="1" y="247"/>
                    <a:pt x="68" y="316"/>
                    <a:pt x="158" y="316"/>
                  </a:cubicBezTo>
                  <a:cubicBezTo>
                    <a:pt x="248" y="316"/>
                    <a:pt x="317" y="247"/>
                    <a:pt x="317" y="157"/>
                  </a:cubicBezTo>
                  <a:cubicBezTo>
                    <a:pt x="317" y="67"/>
                    <a:pt x="248" y="0"/>
                    <a:pt x="158" y="0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20;p42"/>
            <p:cNvSpPr/>
            <p:nvPr/>
          </p:nvSpPr>
          <p:spPr>
            <a:xfrm>
              <a:off x="7593676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59" y="293"/>
                  </a:cubicBezTo>
                  <a:cubicBezTo>
                    <a:pt x="91" y="293"/>
                    <a:pt x="24" y="226"/>
                    <a:pt x="24" y="158"/>
                  </a:cubicBezTo>
                  <a:cubicBezTo>
                    <a:pt x="24" y="91"/>
                    <a:pt x="91" y="22"/>
                    <a:pt x="159" y="22"/>
                  </a:cubicBezTo>
                  <a:close/>
                  <a:moveTo>
                    <a:pt x="159" y="1"/>
                  </a:moveTo>
                  <a:cubicBezTo>
                    <a:pt x="69" y="1"/>
                    <a:pt x="0" y="67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7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21;p42"/>
            <p:cNvSpPr/>
            <p:nvPr/>
          </p:nvSpPr>
          <p:spPr>
            <a:xfrm>
              <a:off x="7439540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22"/>
                  </a:moveTo>
                  <a:cubicBezTo>
                    <a:pt x="226" y="22"/>
                    <a:pt x="295" y="91"/>
                    <a:pt x="295" y="158"/>
                  </a:cubicBezTo>
                  <a:cubicBezTo>
                    <a:pt x="295" y="226"/>
                    <a:pt x="226" y="293"/>
                    <a:pt x="160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60" y="22"/>
                  </a:cubicBezTo>
                  <a:close/>
                  <a:moveTo>
                    <a:pt x="160" y="1"/>
                  </a:moveTo>
                  <a:cubicBezTo>
                    <a:pt x="69" y="1"/>
                    <a:pt x="1" y="67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7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22;p42"/>
            <p:cNvSpPr/>
            <p:nvPr/>
          </p:nvSpPr>
          <p:spPr>
            <a:xfrm>
              <a:off x="7285606" y="3793566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22"/>
                  </a:moveTo>
                  <a:cubicBezTo>
                    <a:pt x="249" y="22"/>
                    <a:pt x="295" y="91"/>
                    <a:pt x="295" y="158"/>
                  </a:cubicBezTo>
                  <a:cubicBezTo>
                    <a:pt x="295" y="226"/>
                    <a:pt x="249" y="293"/>
                    <a:pt x="181" y="293"/>
                  </a:cubicBezTo>
                  <a:cubicBezTo>
                    <a:pt x="90" y="293"/>
                    <a:pt x="45" y="226"/>
                    <a:pt x="45" y="158"/>
                  </a:cubicBezTo>
                  <a:cubicBezTo>
                    <a:pt x="45" y="91"/>
                    <a:pt x="90" y="22"/>
                    <a:pt x="181" y="22"/>
                  </a:cubicBezTo>
                  <a:close/>
                  <a:moveTo>
                    <a:pt x="181" y="1"/>
                  </a:moveTo>
                  <a:cubicBezTo>
                    <a:pt x="90" y="1"/>
                    <a:pt x="0" y="67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7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23;p42"/>
            <p:cNvSpPr/>
            <p:nvPr/>
          </p:nvSpPr>
          <p:spPr>
            <a:xfrm>
              <a:off x="7136287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22"/>
                  </a:moveTo>
                  <a:cubicBezTo>
                    <a:pt x="226" y="22"/>
                    <a:pt x="271" y="91"/>
                    <a:pt x="271" y="158"/>
                  </a:cubicBezTo>
                  <a:cubicBezTo>
                    <a:pt x="271" y="226"/>
                    <a:pt x="226" y="293"/>
                    <a:pt x="157" y="293"/>
                  </a:cubicBezTo>
                  <a:cubicBezTo>
                    <a:pt x="90" y="293"/>
                    <a:pt x="22" y="226"/>
                    <a:pt x="22" y="158"/>
                  </a:cubicBezTo>
                  <a:cubicBezTo>
                    <a:pt x="22" y="91"/>
                    <a:pt x="90" y="22"/>
                    <a:pt x="157" y="22"/>
                  </a:cubicBezTo>
                  <a:close/>
                  <a:moveTo>
                    <a:pt x="157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7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24;p42"/>
            <p:cNvSpPr/>
            <p:nvPr/>
          </p:nvSpPr>
          <p:spPr>
            <a:xfrm>
              <a:off x="6982151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1" y="67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25;p42"/>
            <p:cNvSpPr/>
            <p:nvPr/>
          </p:nvSpPr>
          <p:spPr>
            <a:xfrm>
              <a:off x="6828016" y="3793566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22"/>
                  </a:moveTo>
                  <a:cubicBezTo>
                    <a:pt x="227" y="22"/>
                    <a:pt x="294" y="91"/>
                    <a:pt x="294" y="158"/>
                  </a:cubicBezTo>
                  <a:cubicBezTo>
                    <a:pt x="294" y="226"/>
                    <a:pt x="227" y="293"/>
                    <a:pt x="158" y="293"/>
                  </a:cubicBezTo>
                  <a:cubicBezTo>
                    <a:pt x="91" y="293"/>
                    <a:pt x="23" y="226"/>
                    <a:pt x="23" y="158"/>
                  </a:cubicBezTo>
                  <a:cubicBezTo>
                    <a:pt x="23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26;p42"/>
            <p:cNvSpPr/>
            <p:nvPr/>
          </p:nvSpPr>
          <p:spPr>
            <a:xfrm>
              <a:off x="6674081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6" y="22"/>
                    <a:pt x="293" y="91"/>
                    <a:pt x="293" y="158"/>
                  </a:cubicBezTo>
                  <a:cubicBezTo>
                    <a:pt x="293" y="226"/>
                    <a:pt x="226" y="293"/>
                    <a:pt x="158" y="293"/>
                  </a:cubicBezTo>
                  <a:cubicBezTo>
                    <a:pt x="91" y="293"/>
                    <a:pt x="22" y="226"/>
                    <a:pt x="22" y="158"/>
                  </a:cubicBezTo>
                  <a:cubicBezTo>
                    <a:pt x="22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7" y="1"/>
                    <a:pt x="0" y="67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27;p42"/>
            <p:cNvSpPr/>
            <p:nvPr/>
          </p:nvSpPr>
          <p:spPr>
            <a:xfrm>
              <a:off x="6519946" y="3793566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22"/>
                  </a:moveTo>
                  <a:cubicBezTo>
                    <a:pt x="227" y="22"/>
                    <a:pt x="293" y="91"/>
                    <a:pt x="293" y="158"/>
                  </a:cubicBezTo>
                  <a:cubicBezTo>
                    <a:pt x="293" y="226"/>
                    <a:pt x="227" y="293"/>
                    <a:pt x="158" y="293"/>
                  </a:cubicBezTo>
                  <a:cubicBezTo>
                    <a:pt x="91" y="293"/>
                    <a:pt x="46" y="226"/>
                    <a:pt x="46" y="158"/>
                  </a:cubicBezTo>
                  <a:cubicBezTo>
                    <a:pt x="46" y="91"/>
                    <a:pt x="91" y="22"/>
                    <a:pt x="158" y="22"/>
                  </a:cubicBezTo>
                  <a:close/>
                  <a:moveTo>
                    <a:pt x="158" y="1"/>
                  </a:moveTo>
                  <a:cubicBezTo>
                    <a:pt x="68" y="1"/>
                    <a:pt x="1" y="67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7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28;p42"/>
            <p:cNvSpPr/>
            <p:nvPr/>
          </p:nvSpPr>
          <p:spPr>
            <a:xfrm>
              <a:off x="7593676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59" y="294"/>
                  </a:cubicBezTo>
                  <a:cubicBezTo>
                    <a:pt x="91" y="294"/>
                    <a:pt x="24" y="227"/>
                    <a:pt x="24" y="158"/>
                  </a:cubicBezTo>
                  <a:cubicBezTo>
                    <a:pt x="24" y="91"/>
                    <a:pt x="91" y="46"/>
                    <a:pt x="159" y="46"/>
                  </a:cubicBezTo>
                  <a:close/>
                  <a:moveTo>
                    <a:pt x="159" y="1"/>
                  </a:moveTo>
                  <a:cubicBezTo>
                    <a:pt x="69" y="1"/>
                    <a:pt x="0" y="68"/>
                    <a:pt x="0" y="158"/>
                  </a:cubicBezTo>
                  <a:cubicBezTo>
                    <a:pt x="0" y="248"/>
                    <a:pt x="69" y="317"/>
                    <a:pt x="159" y="317"/>
                  </a:cubicBezTo>
                  <a:cubicBezTo>
                    <a:pt x="249" y="317"/>
                    <a:pt x="316" y="248"/>
                    <a:pt x="316" y="158"/>
                  </a:cubicBezTo>
                  <a:cubicBezTo>
                    <a:pt x="316" y="68"/>
                    <a:pt x="249" y="1"/>
                    <a:pt x="159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29;p42"/>
            <p:cNvSpPr/>
            <p:nvPr/>
          </p:nvSpPr>
          <p:spPr>
            <a:xfrm>
              <a:off x="7439540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60" y="46"/>
                  </a:moveTo>
                  <a:cubicBezTo>
                    <a:pt x="226" y="46"/>
                    <a:pt x="295" y="91"/>
                    <a:pt x="295" y="158"/>
                  </a:cubicBezTo>
                  <a:cubicBezTo>
                    <a:pt x="295" y="227"/>
                    <a:pt x="226" y="294"/>
                    <a:pt x="160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60" y="46"/>
                  </a:cubicBezTo>
                  <a:close/>
                  <a:moveTo>
                    <a:pt x="160" y="1"/>
                  </a:moveTo>
                  <a:cubicBezTo>
                    <a:pt x="69" y="1"/>
                    <a:pt x="1" y="68"/>
                    <a:pt x="1" y="158"/>
                  </a:cubicBezTo>
                  <a:cubicBezTo>
                    <a:pt x="1" y="248"/>
                    <a:pt x="69" y="317"/>
                    <a:pt x="160" y="317"/>
                  </a:cubicBezTo>
                  <a:cubicBezTo>
                    <a:pt x="250" y="317"/>
                    <a:pt x="317" y="248"/>
                    <a:pt x="317" y="158"/>
                  </a:cubicBezTo>
                  <a:cubicBezTo>
                    <a:pt x="317" y="68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30;p42"/>
            <p:cNvSpPr/>
            <p:nvPr/>
          </p:nvSpPr>
          <p:spPr>
            <a:xfrm>
              <a:off x="7285606" y="3639431"/>
              <a:ext cx="68237" cy="63621"/>
            </a:xfrm>
            <a:custGeom>
              <a:avLst/>
              <a:gdLst/>
              <a:ahLst/>
              <a:cxnLst/>
              <a:rect l="l" t="t" r="r" b="b"/>
              <a:pathLst>
                <a:path w="340" h="317" extrusionOk="0">
                  <a:moveTo>
                    <a:pt x="181" y="46"/>
                  </a:moveTo>
                  <a:cubicBezTo>
                    <a:pt x="249" y="46"/>
                    <a:pt x="295" y="91"/>
                    <a:pt x="295" y="158"/>
                  </a:cubicBezTo>
                  <a:cubicBezTo>
                    <a:pt x="295" y="227"/>
                    <a:pt x="249" y="294"/>
                    <a:pt x="181" y="294"/>
                  </a:cubicBezTo>
                  <a:cubicBezTo>
                    <a:pt x="90" y="294"/>
                    <a:pt x="45" y="227"/>
                    <a:pt x="45" y="158"/>
                  </a:cubicBezTo>
                  <a:cubicBezTo>
                    <a:pt x="45" y="91"/>
                    <a:pt x="90" y="46"/>
                    <a:pt x="181" y="46"/>
                  </a:cubicBezTo>
                  <a:close/>
                  <a:moveTo>
                    <a:pt x="181" y="1"/>
                  </a:moveTo>
                  <a:cubicBezTo>
                    <a:pt x="90" y="1"/>
                    <a:pt x="0" y="68"/>
                    <a:pt x="0" y="158"/>
                  </a:cubicBezTo>
                  <a:cubicBezTo>
                    <a:pt x="0" y="248"/>
                    <a:pt x="90" y="317"/>
                    <a:pt x="181" y="317"/>
                  </a:cubicBezTo>
                  <a:cubicBezTo>
                    <a:pt x="249" y="317"/>
                    <a:pt x="340" y="248"/>
                    <a:pt x="340" y="158"/>
                  </a:cubicBezTo>
                  <a:cubicBezTo>
                    <a:pt x="340" y="68"/>
                    <a:pt x="249" y="1"/>
                    <a:pt x="181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31;p42"/>
            <p:cNvSpPr/>
            <p:nvPr/>
          </p:nvSpPr>
          <p:spPr>
            <a:xfrm>
              <a:off x="7136287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46"/>
                  </a:moveTo>
                  <a:cubicBezTo>
                    <a:pt x="226" y="46"/>
                    <a:pt x="271" y="91"/>
                    <a:pt x="271" y="158"/>
                  </a:cubicBezTo>
                  <a:cubicBezTo>
                    <a:pt x="271" y="227"/>
                    <a:pt x="226" y="294"/>
                    <a:pt x="157" y="294"/>
                  </a:cubicBezTo>
                  <a:cubicBezTo>
                    <a:pt x="90" y="294"/>
                    <a:pt x="22" y="227"/>
                    <a:pt x="22" y="158"/>
                  </a:cubicBezTo>
                  <a:cubicBezTo>
                    <a:pt x="22" y="91"/>
                    <a:pt x="90" y="46"/>
                    <a:pt x="157" y="46"/>
                  </a:cubicBezTo>
                  <a:close/>
                  <a:moveTo>
                    <a:pt x="157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7" y="317"/>
                  </a:cubicBezTo>
                  <a:cubicBezTo>
                    <a:pt x="247" y="317"/>
                    <a:pt x="316" y="248"/>
                    <a:pt x="316" y="158"/>
                  </a:cubicBezTo>
                  <a:cubicBezTo>
                    <a:pt x="316" y="68"/>
                    <a:pt x="247" y="1"/>
                    <a:pt x="157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32;p42"/>
            <p:cNvSpPr/>
            <p:nvPr/>
          </p:nvSpPr>
          <p:spPr>
            <a:xfrm>
              <a:off x="6982151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1" y="68"/>
                    <a:pt x="1" y="158"/>
                  </a:cubicBezTo>
                  <a:cubicBezTo>
                    <a:pt x="1" y="248"/>
                    <a:pt x="67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33;p42"/>
            <p:cNvSpPr/>
            <p:nvPr/>
          </p:nvSpPr>
          <p:spPr>
            <a:xfrm>
              <a:off x="6828016" y="3639431"/>
              <a:ext cx="63822" cy="6362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58" y="46"/>
                  </a:moveTo>
                  <a:cubicBezTo>
                    <a:pt x="227" y="46"/>
                    <a:pt x="294" y="91"/>
                    <a:pt x="294" y="158"/>
                  </a:cubicBezTo>
                  <a:cubicBezTo>
                    <a:pt x="294" y="227"/>
                    <a:pt x="227" y="294"/>
                    <a:pt x="158" y="294"/>
                  </a:cubicBezTo>
                  <a:cubicBezTo>
                    <a:pt x="91" y="294"/>
                    <a:pt x="23" y="227"/>
                    <a:pt x="23" y="158"/>
                  </a:cubicBezTo>
                  <a:cubicBezTo>
                    <a:pt x="23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34;p42"/>
            <p:cNvSpPr/>
            <p:nvPr/>
          </p:nvSpPr>
          <p:spPr>
            <a:xfrm>
              <a:off x="6674081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6" y="46"/>
                    <a:pt x="293" y="91"/>
                    <a:pt x="293" y="158"/>
                  </a:cubicBezTo>
                  <a:cubicBezTo>
                    <a:pt x="293" y="227"/>
                    <a:pt x="226" y="294"/>
                    <a:pt x="158" y="294"/>
                  </a:cubicBezTo>
                  <a:cubicBezTo>
                    <a:pt x="91" y="294"/>
                    <a:pt x="22" y="227"/>
                    <a:pt x="22" y="158"/>
                  </a:cubicBezTo>
                  <a:cubicBezTo>
                    <a:pt x="22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7" y="1"/>
                    <a:pt x="0" y="68"/>
                    <a:pt x="0" y="158"/>
                  </a:cubicBezTo>
                  <a:cubicBezTo>
                    <a:pt x="0" y="248"/>
                    <a:pt x="67" y="317"/>
                    <a:pt x="158" y="317"/>
                  </a:cubicBezTo>
                  <a:cubicBezTo>
                    <a:pt x="248" y="317"/>
                    <a:pt x="316" y="248"/>
                    <a:pt x="316" y="158"/>
                  </a:cubicBezTo>
                  <a:cubicBezTo>
                    <a:pt x="316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35;p42"/>
            <p:cNvSpPr/>
            <p:nvPr/>
          </p:nvSpPr>
          <p:spPr>
            <a:xfrm>
              <a:off x="6519946" y="3639431"/>
              <a:ext cx="63621" cy="6362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6"/>
                  </a:moveTo>
                  <a:cubicBezTo>
                    <a:pt x="227" y="46"/>
                    <a:pt x="293" y="91"/>
                    <a:pt x="293" y="158"/>
                  </a:cubicBezTo>
                  <a:cubicBezTo>
                    <a:pt x="293" y="227"/>
                    <a:pt x="227" y="294"/>
                    <a:pt x="158" y="294"/>
                  </a:cubicBezTo>
                  <a:cubicBezTo>
                    <a:pt x="91" y="294"/>
                    <a:pt x="46" y="227"/>
                    <a:pt x="46" y="158"/>
                  </a:cubicBezTo>
                  <a:cubicBezTo>
                    <a:pt x="46" y="91"/>
                    <a:pt x="91" y="46"/>
                    <a:pt x="158" y="46"/>
                  </a:cubicBezTo>
                  <a:close/>
                  <a:moveTo>
                    <a:pt x="158" y="1"/>
                  </a:moveTo>
                  <a:cubicBezTo>
                    <a:pt x="68" y="1"/>
                    <a:pt x="1" y="68"/>
                    <a:pt x="1" y="158"/>
                  </a:cubicBezTo>
                  <a:cubicBezTo>
                    <a:pt x="1" y="248"/>
                    <a:pt x="68" y="317"/>
                    <a:pt x="158" y="317"/>
                  </a:cubicBezTo>
                  <a:cubicBezTo>
                    <a:pt x="248" y="317"/>
                    <a:pt x="317" y="248"/>
                    <a:pt x="317" y="158"/>
                  </a:cubicBezTo>
                  <a:cubicBezTo>
                    <a:pt x="317" y="68"/>
                    <a:pt x="248" y="1"/>
                    <a:pt x="158" y="1"/>
                  </a:cubicBezTo>
                  <a:close/>
                </a:path>
              </a:pathLst>
            </a:custGeom>
            <a:solidFill>
              <a:srgbClr val="85C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3802;p42"/>
          <p:cNvSpPr/>
          <p:nvPr/>
        </p:nvSpPr>
        <p:spPr>
          <a:xfrm>
            <a:off x="1956526" y="3514049"/>
            <a:ext cx="1332244" cy="943378"/>
          </a:xfrm>
          <a:custGeom>
            <a:avLst/>
            <a:gdLst/>
            <a:ahLst/>
            <a:cxnLst/>
            <a:rect l="l" t="t" r="r" b="b"/>
            <a:pathLst>
              <a:path w="6954" h="3883" extrusionOk="0">
                <a:moveTo>
                  <a:pt x="0" y="0"/>
                </a:moveTo>
                <a:lnTo>
                  <a:pt x="0" y="3883"/>
                </a:lnTo>
                <a:lnTo>
                  <a:pt x="6953" y="3883"/>
                </a:lnTo>
                <a:lnTo>
                  <a:pt x="6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1600"/>
              </a:spcAft>
            </a:pPr>
            <a:endParaRPr lang="en-US" sz="100" b="1" dirty="0" smtClean="0"/>
          </a:p>
          <a:p>
            <a:pPr lvl="0" algn="ctr">
              <a:spcAft>
                <a:spcPts val="1600"/>
              </a:spcAft>
            </a:pPr>
            <a:r>
              <a:rPr lang="en-US" sz="1500" b="1" dirty="0" smtClean="0">
                <a:latin typeface="Roboto Condensed" charset="0"/>
                <a:ea typeface="Roboto Condensed" charset="0"/>
              </a:rPr>
              <a:t>Recognize the rule of </a:t>
            </a:r>
            <a:r>
              <a:rPr lang="en-US" sz="1600" b="1" dirty="0">
                <a:latin typeface="Roboto Condensed" charset="0"/>
                <a:ea typeface="Roboto Condensed" charset="0"/>
              </a:rPr>
              <a:t>Short vowels /ɛ/, /æ/, /ɪ/</a:t>
            </a:r>
            <a:endParaRPr lang="en-US" sz="1500" b="1" dirty="0">
              <a:latin typeface="Roboto Condensed" charset="0"/>
              <a:ea typeface="Roboto Condensed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160442" y="2773710"/>
            <a:ext cx="63991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500" b="1" dirty="0" smtClean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03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1" grpId="0"/>
      <p:bldP spid="3842" grpId="0"/>
      <p:bldP spid="3843" grpId="0"/>
      <p:bldP spid="3844" grpId="0"/>
      <p:bldP spid="3845" grpId="0"/>
      <p:bldP spid="3846" grpId="0" build="p"/>
      <p:bldP spid="3847" grpId="0" build="p"/>
      <p:bldP spid="3848" grpId="0" build="p"/>
      <p:bldP spid="3849" grpId="0" build="p"/>
      <p:bldP spid="155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b="17567"/>
          <a:stretch/>
        </p:blipFill>
        <p:spPr bwMode="auto">
          <a:xfrm>
            <a:off x="683568" y="130711"/>
            <a:ext cx="1840240" cy="92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3663;p40"/>
          <p:cNvSpPr/>
          <p:nvPr/>
        </p:nvSpPr>
        <p:spPr>
          <a:xfrm rot="1674255">
            <a:off x="2069904" y="2004812"/>
            <a:ext cx="4675316" cy="1546979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0" name="Google Shape;3950;p49"/>
          <p:cNvSpPr/>
          <p:nvPr/>
        </p:nvSpPr>
        <p:spPr>
          <a:xfrm rot="10800000">
            <a:off x="2267744" y="1414848"/>
            <a:ext cx="4879816" cy="2165014"/>
          </a:xfrm>
          <a:custGeom>
            <a:avLst/>
            <a:gdLst/>
            <a:ahLst/>
            <a:cxnLst/>
            <a:rect l="l" t="t" r="r" b="b"/>
            <a:pathLst>
              <a:path w="15599" h="7698" extrusionOk="0">
                <a:moveTo>
                  <a:pt x="0" y="1"/>
                </a:moveTo>
                <a:lnTo>
                  <a:pt x="0" y="7698"/>
                </a:lnTo>
                <a:lnTo>
                  <a:pt x="15598" y="7698"/>
                </a:lnTo>
                <a:lnTo>
                  <a:pt x="15598" y="1"/>
                </a:lnTo>
                <a:close/>
              </a:path>
            </a:pathLst>
          </a:custGeom>
          <a:solidFill>
            <a:schemeClr val="lt1"/>
          </a:solidFill>
          <a:ln w="190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2757306" y="134599"/>
            <a:ext cx="2750798" cy="627415"/>
          </a:xfrm>
          <a:prstGeom prst="wedgeRoundRectCallout">
            <a:avLst>
              <a:gd name="adj1" fmla="val -67382"/>
              <a:gd name="adj2" fmla="val 1563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Now, Your Turn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6" name="Google Shape;478;p35"/>
          <p:cNvSpPr/>
          <p:nvPr/>
        </p:nvSpPr>
        <p:spPr>
          <a:xfrm>
            <a:off x="5580112" y="72920"/>
            <a:ext cx="3420675" cy="750775"/>
          </a:xfrm>
          <a:custGeom>
            <a:avLst/>
            <a:gdLst/>
            <a:ahLst/>
            <a:cxnLst/>
            <a:rect l="l" t="t" r="r" b="b"/>
            <a:pathLst>
              <a:path w="136827" h="30031" extrusionOk="0">
                <a:moveTo>
                  <a:pt x="136827" y="10695"/>
                </a:moveTo>
                <a:cubicBezTo>
                  <a:pt x="130380" y="18064"/>
                  <a:pt x="122415" y="25549"/>
                  <a:pt x="112857" y="27673"/>
                </a:cubicBezTo>
                <a:cubicBezTo>
                  <a:pt x="104564" y="29516"/>
                  <a:pt x="95632" y="28734"/>
                  <a:pt x="87390" y="26674"/>
                </a:cubicBezTo>
                <a:cubicBezTo>
                  <a:pt x="80529" y="24959"/>
                  <a:pt x="71577" y="23511"/>
                  <a:pt x="68414" y="17186"/>
                </a:cubicBezTo>
                <a:cubicBezTo>
                  <a:pt x="66244" y="12846"/>
                  <a:pt x="66184" y="5812"/>
                  <a:pt x="69912" y="2705"/>
                </a:cubicBezTo>
                <a:cubicBezTo>
                  <a:pt x="74139" y="-818"/>
                  <a:pt x="83930" y="-1218"/>
                  <a:pt x="86391" y="3704"/>
                </a:cubicBezTo>
                <a:cubicBezTo>
                  <a:pt x="90146" y="11215"/>
                  <a:pt x="87689" y="24006"/>
                  <a:pt x="80398" y="28173"/>
                </a:cubicBezTo>
                <a:cubicBezTo>
                  <a:pt x="68507" y="34969"/>
                  <a:pt x="54117" y="20450"/>
                  <a:pt x="40948" y="16687"/>
                </a:cubicBezTo>
                <a:cubicBezTo>
                  <a:pt x="27706" y="12903"/>
                  <a:pt x="12320" y="16026"/>
                  <a:pt x="0" y="2218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5D4A6D1-D376-4DBB-B1B4-9D0A730624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0" r="6509" b="10174"/>
          <a:stretch/>
        </p:blipFill>
        <p:spPr>
          <a:xfrm>
            <a:off x="2267744" y="1453415"/>
            <a:ext cx="4879816" cy="2126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7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حق المسلم على أخيه المسلم أجمل المقالات الدينية">
            <a:extLst>
              <a:ext uri="{FF2B5EF4-FFF2-40B4-BE49-F238E27FC236}">
                <a16:creationId xmlns:a16="http://schemas.microsoft.com/office/drawing/2014/main" xmlns="" id="{A28FF1D9-E135-4EAF-8B49-34098EB3C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3478"/>
            <a:ext cx="5047104" cy="48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4411;p54"/>
          <p:cNvSpPr/>
          <p:nvPr/>
        </p:nvSpPr>
        <p:spPr>
          <a:xfrm>
            <a:off x="1569140" y="1678597"/>
            <a:ext cx="1582708" cy="1582724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3964;p51"/>
          <p:cNvSpPr/>
          <p:nvPr/>
        </p:nvSpPr>
        <p:spPr>
          <a:xfrm>
            <a:off x="5155959" y="2105917"/>
            <a:ext cx="1288249" cy="1352527"/>
          </a:xfrm>
          <a:custGeom>
            <a:avLst/>
            <a:gdLst/>
            <a:ahLst/>
            <a:cxnLst/>
            <a:rect l="l" t="t" r="r" b="b"/>
            <a:pathLst>
              <a:path w="6457" h="6457" extrusionOk="0">
                <a:moveTo>
                  <a:pt x="3229" y="0"/>
                </a:moveTo>
                <a:cubicBezTo>
                  <a:pt x="1445" y="0"/>
                  <a:pt x="0" y="1445"/>
                  <a:pt x="0" y="3229"/>
                </a:cubicBezTo>
                <a:cubicBezTo>
                  <a:pt x="0" y="5012"/>
                  <a:pt x="1445" y="6456"/>
                  <a:pt x="3229" y="6456"/>
                </a:cubicBezTo>
                <a:cubicBezTo>
                  <a:pt x="5012" y="6456"/>
                  <a:pt x="6457" y="5012"/>
                  <a:pt x="6457" y="3229"/>
                </a:cubicBezTo>
                <a:cubicBezTo>
                  <a:pt x="6457" y="1445"/>
                  <a:pt x="5012" y="0"/>
                  <a:pt x="3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7750;p72"/>
          <p:cNvGrpSpPr/>
          <p:nvPr/>
        </p:nvGrpSpPr>
        <p:grpSpPr>
          <a:xfrm>
            <a:off x="1828063" y="689263"/>
            <a:ext cx="4831351" cy="3294422"/>
            <a:chOff x="1815200" y="858505"/>
            <a:chExt cx="5546374" cy="3017335"/>
          </a:xfrm>
        </p:grpSpPr>
        <p:sp>
          <p:nvSpPr>
            <p:cNvPr id="41" name="Google Shape;7751;p72"/>
            <p:cNvSpPr/>
            <p:nvPr/>
          </p:nvSpPr>
          <p:spPr>
            <a:xfrm rot="1395513">
              <a:off x="2616794" y="1413314"/>
              <a:ext cx="3496236" cy="1942982"/>
            </a:xfrm>
            <a:custGeom>
              <a:avLst/>
              <a:gdLst/>
              <a:ahLst/>
              <a:cxnLst/>
              <a:rect l="l" t="t" r="r" b="b"/>
              <a:pathLst>
                <a:path w="14900" h="9729" extrusionOk="0">
                  <a:moveTo>
                    <a:pt x="1" y="0"/>
                  </a:moveTo>
                  <a:lnTo>
                    <a:pt x="1" y="9729"/>
                  </a:lnTo>
                  <a:lnTo>
                    <a:pt x="14900" y="9729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rgbClr val="EED143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7752;p72"/>
            <p:cNvGrpSpPr/>
            <p:nvPr/>
          </p:nvGrpSpPr>
          <p:grpSpPr>
            <a:xfrm>
              <a:off x="2752413" y="3062095"/>
              <a:ext cx="867416" cy="813745"/>
              <a:chOff x="505293" y="2158374"/>
              <a:chExt cx="680326" cy="638232"/>
            </a:xfrm>
          </p:grpSpPr>
          <p:sp>
            <p:nvSpPr>
              <p:cNvPr id="59" name="Google Shape;7753;p72"/>
              <p:cNvSpPr/>
              <p:nvPr/>
            </p:nvSpPr>
            <p:spPr>
              <a:xfrm>
                <a:off x="621672" y="2232865"/>
                <a:ext cx="521853" cy="526392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51" extrusionOk="0">
                    <a:moveTo>
                      <a:pt x="2326" y="1"/>
                    </a:moveTo>
                    <a:lnTo>
                      <a:pt x="0" y="2349"/>
                    </a:lnTo>
                    <a:cubicBezTo>
                      <a:pt x="91" y="2415"/>
                      <a:pt x="181" y="2484"/>
                      <a:pt x="295" y="2551"/>
                    </a:cubicBezTo>
                    <a:lnTo>
                      <a:pt x="2529" y="293"/>
                    </a:lnTo>
                    <a:cubicBezTo>
                      <a:pt x="2484" y="203"/>
                      <a:pt x="2417" y="91"/>
                      <a:pt x="23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754;p72"/>
              <p:cNvSpPr/>
              <p:nvPr/>
            </p:nvSpPr>
            <p:spPr>
              <a:xfrm>
                <a:off x="547181" y="2158374"/>
                <a:ext cx="521853" cy="521853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29" extrusionOk="0">
                    <a:moveTo>
                      <a:pt x="2236" y="1"/>
                    </a:moveTo>
                    <a:lnTo>
                      <a:pt x="0" y="2235"/>
                    </a:lnTo>
                    <a:cubicBezTo>
                      <a:pt x="45" y="2348"/>
                      <a:pt x="114" y="2439"/>
                      <a:pt x="204" y="2529"/>
                    </a:cubicBezTo>
                    <a:lnTo>
                      <a:pt x="2529" y="203"/>
                    </a:lnTo>
                    <a:cubicBezTo>
                      <a:pt x="2438" y="113"/>
                      <a:pt x="2348" y="46"/>
                      <a:pt x="22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755;p72"/>
              <p:cNvSpPr/>
              <p:nvPr/>
            </p:nvSpPr>
            <p:spPr>
              <a:xfrm>
                <a:off x="728972" y="2339959"/>
                <a:ext cx="456647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2123" y="0"/>
                    </a:moveTo>
                    <a:lnTo>
                      <a:pt x="0" y="2122"/>
                    </a:lnTo>
                    <a:cubicBezTo>
                      <a:pt x="136" y="2167"/>
                      <a:pt x="271" y="2212"/>
                      <a:pt x="407" y="2212"/>
                    </a:cubicBezTo>
                    <a:lnTo>
                      <a:pt x="2213" y="406"/>
                    </a:lnTo>
                    <a:cubicBezTo>
                      <a:pt x="2189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756;p72"/>
              <p:cNvSpPr/>
              <p:nvPr/>
            </p:nvSpPr>
            <p:spPr>
              <a:xfrm>
                <a:off x="505293" y="2203681"/>
                <a:ext cx="456853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1807" y="1"/>
                    </a:moveTo>
                    <a:lnTo>
                      <a:pt x="1" y="1807"/>
                    </a:lnTo>
                    <a:cubicBezTo>
                      <a:pt x="23" y="1942"/>
                      <a:pt x="46" y="2077"/>
                      <a:pt x="91" y="2213"/>
                    </a:cubicBezTo>
                    <a:lnTo>
                      <a:pt x="2213" y="91"/>
                    </a:lnTo>
                    <a:cubicBezTo>
                      <a:pt x="2078" y="46"/>
                      <a:pt x="1942" y="24"/>
                      <a:pt x="1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757;p72"/>
              <p:cNvSpPr/>
              <p:nvPr/>
            </p:nvSpPr>
            <p:spPr>
              <a:xfrm>
                <a:off x="882494" y="2493893"/>
                <a:ext cx="303124" cy="302712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7" extrusionOk="0">
                    <a:moveTo>
                      <a:pt x="1469" y="0"/>
                    </a:moveTo>
                    <a:lnTo>
                      <a:pt x="1" y="1466"/>
                    </a:lnTo>
                    <a:cubicBezTo>
                      <a:pt x="362" y="1445"/>
                      <a:pt x="723" y="1286"/>
                      <a:pt x="994" y="993"/>
                    </a:cubicBezTo>
                    <a:cubicBezTo>
                      <a:pt x="1265" y="722"/>
                      <a:pt x="1424" y="361"/>
                      <a:pt x="1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58;p72"/>
              <p:cNvSpPr/>
              <p:nvPr/>
            </p:nvSpPr>
            <p:spPr>
              <a:xfrm>
                <a:off x="505293" y="2378482"/>
                <a:ext cx="302918" cy="30766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491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106" y="46"/>
                      <a:pt x="768" y="205"/>
                      <a:pt x="474" y="497"/>
                    </a:cubicBezTo>
                    <a:cubicBezTo>
                      <a:pt x="203" y="768"/>
                      <a:pt x="46" y="1129"/>
                      <a:pt x="1" y="1490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Google Shape;7759;p72"/>
            <p:cNvSpPr/>
            <p:nvPr/>
          </p:nvSpPr>
          <p:spPr>
            <a:xfrm>
              <a:off x="2282153" y="1282779"/>
              <a:ext cx="4414050" cy="2453046"/>
            </a:xfrm>
            <a:custGeom>
              <a:avLst/>
              <a:gdLst/>
              <a:ahLst/>
              <a:cxnLst/>
              <a:rect l="l" t="t" r="r" b="b"/>
              <a:pathLst>
                <a:path w="14900" h="9729" extrusionOk="0">
                  <a:moveTo>
                    <a:pt x="1" y="0"/>
                  </a:moveTo>
                  <a:lnTo>
                    <a:pt x="1" y="9729"/>
                  </a:lnTo>
                  <a:lnTo>
                    <a:pt x="14900" y="9729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760;p72"/>
            <p:cNvSpPr/>
            <p:nvPr/>
          </p:nvSpPr>
          <p:spPr>
            <a:xfrm>
              <a:off x="2752413" y="2803496"/>
              <a:ext cx="3682286" cy="516704"/>
            </a:xfrm>
            <a:custGeom>
              <a:avLst/>
              <a:gdLst/>
              <a:ahLst/>
              <a:cxnLst/>
              <a:rect l="l" t="t" r="r" b="b"/>
              <a:pathLst>
                <a:path w="12034" h="1964" extrusionOk="0">
                  <a:moveTo>
                    <a:pt x="12034" y="1964"/>
                  </a:moveTo>
                  <a:lnTo>
                    <a:pt x="1" y="1964"/>
                  </a:lnTo>
                  <a:lnTo>
                    <a:pt x="1" y="1"/>
                  </a:lnTo>
                  <a:lnTo>
                    <a:pt x="1203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761;p72"/>
            <p:cNvSpPr/>
            <p:nvPr/>
          </p:nvSpPr>
          <p:spPr>
            <a:xfrm>
              <a:off x="2108783" y="1626453"/>
              <a:ext cx="926875" cy="160486"/>
            </a:xfrm>
            <a:custGeom>
              <a:avLst/>
              <a:gdLst/>
              <a:ahLst/>
              <a:cxnLst/>
              <a:rect l="l" t="t" r="r" b="b"/>
              <a:pathLst>
                <a:path w="3523" h="610" extrusionOk="0">
                  <a:moveTo>
                    <a:pt x="747" y="1"/>
                  </a:moveTo>
                  <a:lnTo>
                    <a:pt x="407" y="338"/>
                  </a:lnTo>
                  <a:lnTo>
                    <a:pt x="136" y="67"/>
                  </a:lnTo>
                  <a:lnTo>
                    <a:pt x="1" y="203"/>
                  </a:lnTo>
                  <a:lnTo>
                    <a:pt x="407" y="609"/>
                  </a:lnTo>
                  <a:lnTo>
                    <a:pt x="747" y="271"/>
                  </a:lnTo>
                  <a:lnTo>
                    <a:pt x="1085" y="609"/>
                  </a:lnTo>
                  <a:lnTo>
                    <a:pt x="1424" y="271"/>
                  </a:lnTo>
                  <a:lnTo>
                    <a:pt x="1762" y="609"/>
                  </a:lnTo>
                  <a:lnTo>
                    <a:pt x="2101" y="271"/>
                  </a:lnTo>
                  <a:lnTo>
                    <a:pt x="2439" y="609"/>
                  </a:lnTo>
                  <a:lnTo>
                    <a:pt x="2779" y="271"/>
                  </a:lnTo>
                  <a:lnTo>
                    <a:pt x="3116" y="609"/>
                  </a:lnTo>
                  <a:lnTo>
                    <a:pt x="3523" y="203"/>
                  </a:lnTo>
                  <a:lnTo>
                    <a:pt x="3411" y="67"/>
                  </a:lnTo>
                  <a:lnTo>
                    <a:pt x="3116" y="338"/>
                  </a:lnTo>
                  <a:lnTo>
                    <a:pt x="2779" y="1"/>
                  </a:lnTo>
                  <a:lnTo>
                    <a:pt x="2439" y="338"/>
                  </a:lnTo>
                  <a:lnTo>
                    <a:pt x="2123" y="1"/>
                  </a:lnTo>
                  <a:lnTo>
                    <a:pt x="1762" y="338"/>
                  </a:lnTo>
                  <a:lnTo>
                    <a:pt x="1446" y="1"/>
                  </a:lnTo>
                  <a:lnTo>
                    <a:pt x="1085" y="33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7762;p72"/>
            <p:cNvGrpSpPr/>
            <p:nvPr/>
          </p:nvGrpSpPr>
          <p:grpSpPr>
            <a:xfrm>
              <a:off x="4853078" y="858505"/>
              <a:ext cx="867416" cy="867416"/>
              <a:chOff x="2152874" y="430068"/>
              <a:chExt cx="680326" cy="680326"/>
            </a:xfrm>
          </p:grpSpPr>
          <p:sp>
            <p:nvSpPr>
              <p:cNvPr id="53" name="Google Shape;7763;p72"/>
              <p:cNvSpPr/>
              <p:nvPr/>
            </p:nvSpPr>
            <p:spPr>
              <a:xfrm>
                <a:off x="2530074" y="807681"/>
                <a:ext cx="303124" cy="302712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7" extrusionOk="0">
                    <a:moveTo>
                      <a:pt x="1468" y="0"/>
                    </a:moveTo>
                    <a:lnTo>
                      <a:pt x="0" y="1466"/>
                    </a:lnTo>
                    <a:cubicBezTo>
                      <a:pt x="361" y="1421"/>
                      <a:pt x="722" y="1264"/>
                      <a:pt x="993" y="993"/>
                    </a:cubicBezTo>
                    <a:cubicBezTo>
                      <a:pt x="1288" y="722"/>
                      <a:pt x="1445" y="361"/>
                      <a:pt x="1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764;p72"/>
              <p:cNvSpPr/>
              <p:nvPr/>
            </p:nvSpPr>
            <p:spPr>
              <a:xfrm>
                <a:off x="2376346" y="653747"/>
                <a:ext cx="456853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2123" y="0"/>
                    </a:moveTo>
                    <a:lnTo>
                      <a:pt x="1" y="2122"/>
                    </a:lnTo>
                    <a:cubicBezTo>
                      <a:pt x="136" y="2167"/>
                      <a:pt x="272" y="2191"/>
                      <a:pt x="407" y="2212"/>
                    </a:cubicBezTo>
                    <a:lnTo>
                      <a:pt x="2213" y="406"/>
                    </a:lnTo>
                    <a:cubicBezTo>
                      <a:pt x="2213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765;p72"/>
              <p:cNvSpPr/>
              <p:nvPr/>
            </p:nvSpPr>
            <p:spPr>
              <a:xfrm>
                <a:off x="2269047" y="546654"/>
                <a:ext cx="526805" cy="522059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30" extrusionOk="0">
                    <a:moveTo>
                      <a:pt x="2349" y="1"/>
                    </a:moveTo>
                    <a:lnTo>
                      <a:pt x="1" y="2325"/>
                    </a:lnTo>
                    <a:cubicBezTo>
                      <a:pt x="91" y="2415"/>
                      <a:pt x="205" y="2484"/>
                      <a:pt x="295" y="2529"/>
                    </a:cubicBezTo>
                    <a:lnTo>
                      <a:pt x="2553" y="293"/>
                    </a:lnTo>
                    <a:cubicBezTo>
                      <a:pt x="2484" y="181"/>
                      <a:pt x="2417" y="91"/>
                      <a:pt x="23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766;p72"/>
              <p:cNvSpPr/>
              <p:nvPr/>
            </p:nvSpPr>
            <p:spPr>
              <a:xfrm>
                <a:off x="2194556" y="472163"/>
                <a:ext cx="522059" cy="521853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29" extrusionOk="0">
                    <a:moveTo>
                      <a:pt x="2236" y="1"/>
                    </a:moveTo>
                    <a:lnTo>
                      <a:pt x="1" y="2235"/>
                    </a:lnTo>
                    <a:cubicBezTo>
                      <a:pt x="46" y="2348"/>
                      <a:pt x="136" y="2439"/>
                      <a:pt x="205" y="2529"/>
                    </a:cubicBezTo>
                    <a:lnTo>
                      <a:pt x="2529" y="203"/>
                    </a:lnTo>
                    <a:cubicBezTo>
                      <a:pt x="2439" y="113"/>
                      <a:pt x="2348" y="46"/>
                      <a:pt x="2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767;p72"/>
              <p:cNvSpPr/>
              <p:nvPr/>
            </p:nvSpPr>
            <p:spPr>
              <a:xfrm>
                <a:off x="2152874" y="430068"/>
                <a:ext cx="456647" cy="456647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1806" y="1"/>
                    </a:moveTo>
                    <a:lnTo>
                      <a:pt x="0" y="1807"/>
                    </a:lnTo>
                    <a:cubicBezTo>
                      <a:pt x="22" y="1942"/>
                      <a:pt x="46" y="2077"/>
                      <a:pt x="91" y="2213"/>
                    </a:cubicBezTo>
                    <a:lnTo>
                      <a:pt x="2213" y="91"/>
                    </a:lnTo>
                    <a:cubicBezTo>
                      <a:pt x="2077" y="46"/>
                      <a:pt x="1942" y="24"/>
                      <a:pt x="18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768;p72"/>
              <p:cNvSpPr/>
              <p:nvPr/>
            </p:nvSpPr>
            <p:spPr>
              <a:xfrm>
                <a:off x="2152874" y="430068"/>
                <a:ext cx="307664" cy="30312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469" extrusionOk="0">
                    <a:moveTo>
                      <a:pt x="1490" y="1"/>
                    </a:moveTo>
                    <a:cubicBezTo>
                      <a:pt x="1129" y="46"/>
                      <a:pt x="768" y="205"/>
                      <a:pt x="497" y="476"/>
                    </a:cubicBezTo>
                    <a:cubicBezTo>
                      <a:pt x="203" y="768"/>
                      <a:pt x="46" y="1108"/>
                      <a:pt x="0" y="1469"/>
                    </a:cubicBezTo>
                    <a:lnTo>
                      <a:pt x="14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7769;p72"/>
            <p:cNvSpPr/>
            <p:nvPr/>
          </p:nvSpPr>
          <p:spPr>
            <a:xfrm>
              <a:off x="6434699" y="1764628"/>
              <a:ext cx="926875" cy="160750"/>
            </a:xfrm>
            <a:custGeom>
              <a:avLst/>
              <a:gdLst/>
              <a:ahLst/>
              <a:cxnLst/>
              <a:rect l="l" t="t" r="r" b="b"/>
              <a:pathLst>
                <a:path w="3523" h="611" extrusionOk="0">
                  <a:moveTo>
                    <a:pt x="745" y="0"/>
                  </a:moveTo>
                  <a:lnTo>
                    <a:pt x="407" y="340"/>
                  </a:lnTo>
                  <a:lnTo>
                    <a:pt x="113" y="69"/>
                  </a:lnTo>
                  <a:lnTo>
                    <a:pt x="1" y="204"/>
                  </a:lnTo>
                  <a:lnTo>
                    <a:pt x="407" y="610"/>
                  </a:lnTo>
                  <a:lnTo>
                    <a:pt x="745" y="271"/>
                  </a:lnTo>
                  <a:lnTo>
                    <a:pt x="1084" y="610"/>
                  </a:lnTo>
                  <a:lnTo>
                    <a:pt x="1422" y="271"/>
                  </a:lnTo>
                  <a:lnTo>
                    <a:pt x="1762" y="610"/>
                  </a:lnTo>
                  <a:lnTo>
                    <a:pt x="2099" y="271"/>
                  </a:lnTo>
                  <a:lnTo>
                    <a:pt x="2439" y="610"/>
                  </a:lnTo>
                  <a:lnTo>
                    <a:pt x="2776" y="271"/>
                  </a:lnTo>
                  <a:lnTo>
                    <a:pt x="3116" y="610"/>
                  </a:lnTo>
                  <a:lnTo>
                    <a:pt x="3522" y="204"/>
                  </a:lnTo>
                  <a:lnTo>
                    <a:pt x="3409" y="69"/>
                  </a:lnTo>
                  <a:lnTo>
                    <a:pt x="3116" y="340"/>
                  </a:lnTo>
                  <a:lnTo>
                    <a:pt x="2776" y="0"/>
                  </a:lnTo>
                  <a:lnTo>
                    <a:pt x="2439" y="340"/>
                  </a:lnTo>
                  <a:lnTo>
                    <a:pt x="2099" y="0"/>
                  </a:lnTo>
                  <a:lnTo>
                    <a:pt x="1762" y="340"/>
                  </a:lnTo>
                  <a:lnTo>
                    <a:pt x="1422" y="0"/>
                  </a:lnTo>
                  <a:lnTo>
                    <a:pt x="1084" y="34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70;p72"/>
            <p:cNvSpPr/>
            <p:nvPr/>
          </p:nvSpPr>
          <p:spPr>
            <a:xfrm>
              <a:off x="6133124" y="3476077"/>
              <a:ext cx="356490" cy="362805"/>
            </a:xfrm>
            <a:custGeom>
              <a:avLst/>
              <a:gdLst/>
              <a:ahLst/>
              <a:cxnLst/>
              <a:rect l="l" t="t" r="r" b="b"/>
              <a:pathLst>
                <a:path w="1355" h="1379" extrusionOk="0">
                  <a:moveTo>
                    <a:pt x="678" y="181"/>
                  </a:moveTo>
                  <a:cubicBezTo>
                    <a:pt x="949" y="181"/>
                    <a:pt x="1174" y="407"/>
                    <a:pt x="1174" y="678"/>
                  </a:cubicBezTo>
                  <a:cubicBezTo>
                    <a:pt x="1174" y="972"/>
                    <a:pt x="949" y="1174"/>
                    <a:pt x="678" y="1174"/>
                  </a:cubicBezTo>
                  <a:cubicBezTo>
                    <a:pt x="407" y="1174"/>
                    <a:pt x="181" y="972"/>
                    <a:pt x="181" y="678"/>
                  </a:cubicBezTo>
                  <a:cubicBezTo>
                    <a:pt x="181" y="407"/>
                    <a:pt x="407" y="181"/>
                    <a:pt x="678" y="181"/>
                  </a:cubicBezTo>
                  <a:close/>
                  <a:moveTo>
                    <a:pt x="678" y="0"/>
                  </a:moveTo>
                  <a:cubicBezTo>
                    <a:pt x="295" y="0"/>
                    <a:pt x="0" y="316"/>
                    <a:pt x="0" y="678"/>
                  </a:cubicBezTo>
                  <a:cubicBezTo>
                    <a:pt x="0" y="1062"/>
                    <a:pt x="295" y="1378"/>
                    <a:pt x="678" y="1378"/>
                  </a:cubicBezTo>
                  <a:cubicBezTo>
                    <a:pt x="1062" y="1378"/>
                    <a:pt x="1355" y="1062"/>
                    <a:pt x="1355" y="678"/>
                  </a:cubicBezTo>
                  <a:cubicBezTo>
                    <a:pt x="1355" y="316"/>
                    <a:pt x="1062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7771;p72"/>
            <p:cNvGrpSpPr/>
            <p:nvPr/>
          </p:nvGrpSpPr>
          <p:grpSpPr>
            <a:xfrm>
              <a:off x="2853160" y="945674"/>
              <a:ext cx="285456" cy="285456"/>
              <a:chOff x="664291" y="481711"/>
              <a:chExt cx="223887" cy="223887"/>
            </a:xfrm>
          </p:grpSpPr>
          <p:sp>
            <p:nvSpPr>
              <p:cNvPr id="51" name="Google Shape;7772;p72"/>
              <p:cNvSpPr/>
              <p:nvPr/>
            </p:nvSpPr>
            <p:spPr>
              <a:xfrm>
                <a:off x="664291" y="574979"/>
                <a:ext cx="223887" cy="37349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81" extrusionOk="0">
                    <a:moveTo>
                      <a:pt x="0" y="0"/>
                    </a:moveTo>
                    <a:lnTo>
                      <a:pt x="0" y="181"/>
                    </a:lnTo>
                    <a:lnTo>
                      <a:pt x="1084" y="181"/>
                    </a:lnTo>
                    <a:lnTo>
                      <a:pt x="1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773;p72"/>
              <p:cNvSpPr/>
              <p:nvPr/>
            </p:nvSpPr>
            <p:spPr>
              <a:xfrm>
                <a:off x="757353" y="481711"/>
                <a:ext cx="37555" cy="22388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85" extrusionOk="0">
                    <a:moveTo>
                      <a:pt x="1" y="1"/>
                    </a:moveTo>
                    <a:lnTo>
                      <a:pt x="1" y="1084"/>
                    </a:lnTo>
                    <a:lnTo>
                      <a:pt x="182" y="1084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" name="Google Shape;7774;p72"/>
            <p:cNvSpPr/>
            <p:nvPr/>
          </p:nvSpPr>
          <p:spPr>
            <a:xfrm>
              <a:off x="1815200" y="995026"/>
              <a:ext cx="409898" cy="309134"/>
            </a:xfrm>
            <a:custGeom>
              <a:avLst/>
              <a:gdLst/>
              <a:ahLst/>
              <a:cxnLst/>
              <a:rect l="l" t="t" r="r" b="b"/>
              <a:pathLst>
                <a:path w="1558" h="1175" extrusionOk="0">
                  <a:moveTo>
                    <a:pt x="790" y="340"/>
                  </a:moveTo>
                  <a:lnTo>
                    <a:pt x="1219" y="994"/>
                  </a:lnTo>
                  <a:lnTo>
                    <a:pt x="362" y="994"/>
                  </a:lnTo>
                  <a:lnTo>
                    <a:pt x="790" y="340"/>
                  </a:lnTo>
                  <a:close/>
                  <a:moveTo>
                    <a:pt x="790" y="1"/>
                  </a:moveTo>
                  <a:lnTo>
                    <a:pt x="0" y="1175"/>
                  </a:lnTo>
                  <a:lnTo>
                    <a:pt x="1557" y="117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7788;p72"/>
          <p:cNvSpPr txBox="1">
            <a:spLocks noGrp="1"/>
          </p:cNvSpPr>
          <p:nvPr>
            <p:ph type="title"/>
          </p:nvPr>
        </p:nvSpPr>
        <p:spPr>
          <a:xfrm>
            <a:off x="2614948" y="1702957"/>
            <a:ext cx="30003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THANKS</a:t>
            </a:r>
            <a:endParaRPr sz="4800" dirty="0"/>
          </a:p>
        </p:txBody>
      </p:sp>
      <p:sp>
        <p:nvSpPr>
          <p:cNvPr id="66" name="Google Shape;7789;p72"/>
          <p:cNvSpPr txBox="1">
            <a:spLocks noGrp="1"/>
          </p:cNvSpPr>
          <p:nvPr>
            <p:ph type="subTitle" idx="1"/>
          </p:nvPr>
        </p:nvSpPr>
        <p:spPr>
          <a:xfrm>
            <a:off x="2898150" y="2812866"/>
            <a:ext cx="2691182" cy="3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Have a nice Day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4" name="Google Shape;3854;p43"/>
          <p:cNvGrpSpPr/>
          <p:nvPr/>
        </p:nvGrpSpPr>
        <p:grpSpPr>
          <a:xfrm>
            <a:off x="1278158" y="407180"/>
            <a:ext cx="4598502" cy="3104163"/>
            <a:chOff x="-1767744" y="665171"/>
            <a:chExt cx="2160544" cy="1458380"/>
          </a:xfrm>
        </p:grpSpPr>
        <p:grpSp>
          <p:nvGrpSpPr>
            <p:cNvPr id="3855" name="Google Shape;3855;p43"/>
            <p:cNvGrpSpPr/>
            <p:nvPr/>
          </p:nvGrpSpPr>
          <p:grpSpPr>
            <a:xfrm>
              <a:off x="-1175534" y="1724115"/>
              <a:ext cx="351278" cy="351278"/>
              <a:chOff x="-1175534" y="1724115"/>
              <a:chExt cx="351278" cy="351278"/>
            </a:xfrm>
          </p:grpSpPr>
          <p:sp>
            <p:nvSpPr>
              <p:cNvPr id="3856" name="Google Shape;3856;p43"/>
              <p:cNvSpPr/>
              <p:nvPr/>
            </p:nvSpPr>
            <p:spPr>
              <a:xfrm>
                <a:off x="-1115336" y="1784313"/>
                <a:ext cx="269559" cy="269559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30" extrusionOk="0">
                    <a:moveTo>
                      <a:pt x="2325" y="1"/>
                    </a:moveTo>
                    <a:lnTo>
                      <a:pt x="1" y="2325"/>
                    </a:lnTo>
                    <a:cubicBezTo>
                      <a:pt x="91" y="2416"/>
                      <a:pt x="181" y="2484"/>
                      <a:pt x="293" y="2529"/>
                    </a:cubicBezTo>
                    <a:lnTo>
                      <a:pt x="2529" y="294"/>
                    </a:lnTo>
                    <a:cubicBezTo>
                      <a:pt x="2484" y="182"/>
                      <a:pt x="2415" y="91"/>
                      <a:pt x="23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3"/>
              <p:cNvSpPr/>
              <p:nvPr/>
            </p:nvSpPr>
            <p:spPr>
              <a:xfrm>
                <a:off x="-1156249" y="1743400"/>
                <a:ext cx="271903" cy="272009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2553" extrusionOk="0">
                    <a:moveTo>
                      <a:pt x="2258" y="0"/>
                    </a:moveTo>
                    <a:lnTo>
                      <a:pt x="0" y="2258"/>
                    </a:lnTo>
                    <a:cubicBezTo>
                      <a:pt x="69" y="2348"/>
                      <a:pt x="136" y="2462"/>
                      <a:pt x="204" y="2552"/>
                    </a:cubicBezTo>
                    <a:lnTo>
                      <a:pt x="2552" y="204"/>
                    </a:lnTo>
                    <a:cubicBezTo>
                      <a:pt x="2462" y="136"/>
                      <a:pt x="2348" y="69"/>
                      <a:pt x="2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3"/>
              <p:cNvSpPr/>
              <p:nvPr/>
            </p:nvSpPr>
            <p:spPr>
              <a:xfrm>
                <a:off x="-1060039" y="1839609"/>
                <a:ext cx="235784" cy="235784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3" extrusionOk="0">
                    <a:moveTo>
                      <a:pt x="2122" y="0"/>
                    </a:moveTo>
                    <a:lnTo>
                      <a:pt x="0" y="2122"/>
                    </a:lnTo>
                    <a:cubicBezTo>
                      <a:pt x="136" y="2167"/>
                      <a:pt x="271" y="2191"/>
                      <a:pt x="406" y="2213"/>
                    </a:cubicBezTo>
                    <a:lnTo>
                      <a:pt x="2212" y="407"/>
                    </a:lnTo>
                    <a:cubicBezTo>
                      <a:pt x="2191" y="271"/>
                      <a:pt x="2167" y="136"/>
                      <a:pt x="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3"/>
              <p:cNvSpPr/>
              <p:nvPr/>
            </p:nvSpPr>
            <p:spPr>
              <a:xfrm>
                <a:off x="-1175534" y="1724115"/>
                <a:ext cx="235784" cy="23589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7" y="1"/>
                    </a:moveTo>
                    <a:lnTo>
                      <a:pt x="1" y="1807"/>
                    </a:lnTo>
                    <a:cubicBezTo>
                      <a:pt x="1" y="1942"/>
                      <a:pt x="46" y="2078"/>
                      <a:pt x="91" y="2213"/>
                    </a:cubicBezTo>
                    <a:lnTo>
                      <a:pt x="2213" y="91"/>
                    </a:lnTo>
                    <a:cubicBezTo>
                      <a:pt x="2077" y="46"/>
                      <a:pt x="1942" y="1"/>
                      <a:pt x="18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3"/>
              <p:cNvSpPr/>
              <p:nvPr/>
            </p:nvSpPr>
            <p:spPr>
              <a:xfrm>
                <a:off x="-983114" y="1916535"/>
                <a:ext cx="158859" cy="158859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491" extrusionOk="0">
                    <a:moveTo>
                      <a:pt x="1490" y="1"/>
                    </a:moveTo>
                    <a:lnTo>
                      <a:pt x="1" y="1491"/>
                    </a:lnTo>
                    <a:cubicBezTo>
                      <a:pt x="362" y="1445"/>
                      <a:pt x="723" y="1288"/>
                      <a:pt x="994" y="1017"/>
                    </a:cubicBezTo>
                    <a:cubicBezTo>
                      <a:pt x="1288" y="723"/>
                      <a:pt x="1445" y="385"/>
                      <a:pt x="14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43"/>
              <p:cNvSpPr/>
              <p:nvPr/>
            </p:nvSpPr>
            <p:spPr>
              <a:xfrm>
                <a:off x="-1175534" y="1724115"/>
                <a:ext cx="156515" cy="15651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69" extrusionOk="0">
                    <a:moveTo>
                      <a:pt x="1469" y="1"/>
                    </a:moveTo>
                    <a:lnTo>
                      <a:pt x="1469" y="1"/>
                    </a:lnTo>
                    <a:cubicBezTo>
                      <a:pt x="1108" y="46"/>
                      <a:pt x="746" y="205"/>
                      <a:pt x="475" y="476"/>
                    </a:cubicBezTo>
                    <a:cubicBezTo>
                      <a:pt x="181" y="747"/>
                      <a:pt x="24" y="1108"/>
                      <a:pt x="1" y="1469"/>
                    </a:cubicBezTo>
                    <a:lnTo>
                      <a:pt x="14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2" name="Google Shape;3862;p43"/>
            <p:cNvSpPr/>
            <p:nvPr/>
          </p:nvSpPr>
          <p:spPr>
            <a:xfrm>
              <a:off x="-1461605" y="665171"/>
              <a:ext cx="1787079" cy="1454233"/>
            </a:xfrm>
            <a:custGeom>
              <a:avLst/>
              <a:gdLst/>
              <a:ahLst/>
              <a:cxnLst/>
              <a:rect l="l" t="t" r="r" b="b"/>
              <a:pathLst>
                <a:path w="16773" h="13649" extrusionOk="0">
                  <a:moveTo>
                    <a:pt x="5410" y="1"/>
                  </a:moveTo>
                  <a:cubicBezTo>
                    <a:pt x="3900" y="1"/>
                    <a:pt x="2411" y="714"/>
                    <a:pt x="1490" y="2039"/>
                  </a:cubicBezTo>
                  <a:cubicBezTo>
                    <a:pt x="0" y="4206"/>
                    <a:pt x="542" y="7164"/>
                    <a:pt x="2686" y="8676"/>
                  </a:cubicBezTo>
                  <a:lnTo>
                    <a:pt x="8645" y="12808"/>
                  </a:lnTo>
                  <a:cubicBezTo>
                    <a:pt x="9471" y="13376"/>
                    <a:pt x="10412" y="13648"/>
                    <a:pt x="11345" y="13648"/>
                  </a:cubicBezTo>
                  <a:cubicBezTo>
                    <a:pt x="12858" y="13648"/>
                    <a:pt x="14347" y="12930"/>
                    <a:pt x="15282" y="11589"/>
                  </a:cubicBezTo>
                  <a:cubicBezTo>
                    <a:pt x="16772" y="9443"/>
                    <a:pt x="16230" y="6463"/>
                    <a:pt x="14063" y="4973"/>
                  </a:cubicBezTo>
                  <a:lnTo>
                    <a:pt x="8103" y="843"/>
                  </a:lnTo>
                  <a:cubicBezTo>
                    <a:pt x="7284" y="274"/>
                    <a:pt x="6343" y="1"/>
                    <a:pt x="5410" y="1"/>
                  </a:cubicBezTo>
                  <a:close/>
                </a:path>
              </a:pathLst>
            </a:custGeom>
            <a:solidFill>
              <a:srgbClr val="EED143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3"/>
            <p:cNvSpPr/>
            <p:nvPr/>
          </p:nvSpPr>
          <p:spPr>
            <a:xfrm>
              <a:off x="-1461605" y="884865"/>
              <a:ext cx="1787079" cy="1015054"/>
            </a:xfrm>
            <a:custGeom>
              <a:avLst/>
              <a:gdLst/>
              <a:ahLst/>
              <a:cxnLst/>
              <a:rect l="l" t="t" r="r" b="b"/>
              <a:pathLst>
                <a:path w="16773" h="9527" extrusionOk="0">
                  <a:moveTo>
                    <a:pt x="4762" y="0"/>
                  </a:moveTo>
                  <a:cubicBezTo>
                    <a:pt x="2122" y="0"/>
                    <a:pt x="0" y="2144"/>
                    <a:pt x="0" y="4762"/>
                  </a:cubicBezTo>
                  <a:cubicBezTo>
                    <a:pt x="0" y="7381"/>
                    <a:pt x="2122" y="9527"/>
                    <a:pt x="4762" y="9527"/>
                  </a:cubicBezTo>
                  <a:lnTo>
                    <a:pt x="12010" y="9527"/>
                  </a:lnTo>
                  <a:cubicBezTo>
                    <a:pt x="14628" y="9527"/>
                    <a:pt x="16772" y="7381"/>
                    <a:pt x="16772" y="4762"/>
                  </a:cubicBezTo>
                  <a:cubicBezTo>
                    <a:pt x="16772" y="2144"/>
                    <a:pt x="14628" y="0"/>
                    <a:pt x="12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3"/>
            <p:cNvSpPr/>
            <p:nvPr/>
          </p:nvSpPr>
          <p:spPr>
            <a:xfrm>
              <a:off x="87337" y="730908"/>
              <a:ext cx="146712" cy="144368"/>
            </a:xfrm>
            <a:custGeom>
              <a:avLst/>
              <a:gdLst/>
              <a:ahLst/>
              <a:cxnLst/>
              <a:rect l="l" t="t" r="r" b="b"/>
              <a:pathLst>
                <a:path w="1377" h="1355" extrusionOk="0">
                  <a:moveTo>
                    <a:pt x="699" y="181"/>
                  </a:moveTo>
                  <a:cubicBezTo>
                    <a:pt x="970" y="181"/>
                    <a:pt x="1196" y="407"/>
                    <a:pt x="1196" y="677"/>
                  </a:cubicBezTo>
                  <a:cubicBezTo>
                    <a:pt x="1196" y="948"/>
                    <a:pt x="970" y="1174"/>
                    <a:pt x="699" y="1174"/>
                  </a:cubicBezTo>
                  <a:cubicBezTo>
                    <a:pt x="407" y="1174"/>
                    <a:pt x="202" y="948"/>
                    <a:pt x="202" y="677"/>
                  </a:cubicBezTo>
                  <a:cubicBezTo>
                    <a:pt x="202" y="407"/>
                    <a:pt x="407" y="181"/>
                    <a:pt x="699" y="181"/>
                  </a:cubicBezTo>
                  <a:close/>
                  <a:moveTo>
                    <a:pt x="699" y="0"/>
                  </a:moveTo>
                  <a:cubicBezTo>
                    <a:pt x="316" y="0"/>
                    <a:pt x="0" y="293"/>
                    <a:pt x="0" y="677"/>
                  </a:cubicBezTo>
                  <a:cubicBezTo>
                    <a:pt x="0" y="1039"/>
                    <a:pt x="316" y="1355"/>
                    <a:pt x="699" y="1355"/>
                  </a:cubicBezTo>
                  <a:cubicBezTo>
                    <a:pt x="1060" y="1355"/>
                    <a:pt x="1376" y="1039"/>
                    <a:pt x="1376" y="677"/>
                  </a:cubicBezTo>
                  <a:cubicBezTo>
                    <a:pt x="1376" y="293"/>
                    <a:pt x="1060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3"/>
            <p:cNvSpPr/>
            <p:nvPr/>
          </p:nvSpPr>
          <p:spPr>
            <a:xfrm>
              <a:off x="-1767744" y="1684742"/>
              <a:ext cx="1695675" cy="269450"/>
            </a:xfrm>
            <a:custGeom>
              <a:avLst/>
              <a:gdLst/>
              <a:ahLst/>
              <a:cxnLst/>
              <a:rect l="l" t="t" r="r" b="b"/>
              <a:pathLst>
                <a:path w="12372" h="1966" extrusionOk="0">
                  <a:moveTo>
                    <a:pt x="994" y="0"/>
                  </a:moveTo>
                  <a:cubicBezTo>
                    <a:pt x="452" y="0"/>
                    <a:pt x="1" y="452"/>
                    <a:pt x="1" y="994"/>
                  </a:cubicBezTo>
                  <a:cubicBezTo>
                    <a:pt x="1" y="1535"/>
                    <a:pt x="452" y="1965"/>
                    <a:pt x="994" y="1965"/>
                  </a:cubicBezTo>
                  <a:lnTo>
                    <a:pt x="11379" y="1965"/>
                  </a:lnTo>
                  <a:cubicBezTo>
                    <a:pt x="11920" y="1965"/>
                    <a:pt x="12372" y="1535"/>
                    <a:pt x="12372" y="994"/>
                  </a:cubicBezTo>
                  <a:cubicBezTo>
                    <a:pt x="12372" y="452"/>
                    <a:pt x="11920" y="0"/>
                    <a:pt x="11379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3"/>
            <p:cNvSpPr/>
            <p:nvPr/>
          </p:nvSpPr>
          <p:spPr>
            <a:xfrm>
              <a:off x="-829158" y="774165"/>
              <a:ext cx="190183" cy="187732"/>
            </a:xfrm>
            <a:custGeom>
              <a:avLst/>
              <a:gdLst/>
              <a:ahLst/>
              <a:cxnLst/>
              <a:rect l="l" t="t" r="r" b="b"/>
              <a:pathLst>
                <a:path w="1785" h="1762" extrusionOk="0">
                  <a:moveTo>
                    <a:pt x="903" y="248"/>
                  </a:moveTo>
                  <a:lnTo>
                    <a:pt x="1535" y="880"/>
                  </a:lnTo>
                  <a:lnTo>
                    <a:pt x="903" y="1512"/>
                  </a:lnTo>
                  <a:lnTo>
                    <a:pt x="271" y="880"/>
                  </a:lnTo>
                  <a:lnTo>
                    <a:pt x="903" y="248"/>
                  </a:lnTo>
                  <a:close/>
                  <a:moveTo>
                    <a:pt x="903" y="1"/>
                  </a:moveTo>
                  <a:lnTo>
                    <a:pt x="0" y="880"/>
                  </a:lnTo>
                  <a:lnTo>
                    <a:pt x="903" y="1761"/>
                  </a:lnTo>
                  <a:lnTo>
                    <a:pt x="1785" y="880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3"/>
            <p:cNvSpPr/>
            <p:nvPr/>
          </p:nvSpPr>
          <p:spPr>
            <a:xfrm>
              <a:off x="-494715" y="1998361"/>
              <a:ext cx="165891" cy="125190"/>
            </a:xfrm>
            <a:custGeom>
              <a:avLst/>
              <a:gdLst/>
              <a:ahLst/>
              <a:cxnLst/>
              <a:rect l="l" t="t" r="r" b="b"/>
              <a:pathLst>
                <a:path w="1557" h="1175" extrusionOk="0">
                  <a:moveTo>
                    <a:pt x="768" y="340"/>
                  </a:moveTo>
                  <a:lnTo>
                    <a:pt x="1196" y="994"/>
                  </a:lnTo>
                  <a:lnTo>
                    <a:pt x="338" y="994"/>
                  </a:lnTo>
                  <a:lnTo>
                    <a:pt x="768" y="340"/>
                  </a:lnTo>
                  <a:close/>
                  <a:moveTo>
                    <a:pt x="768" y="0"/>
                  </a:moveTo>
                  <a:lnTo>
                    <a:pt x="0" y="1174"/>
                  </a:lnTo>
                  <a:lnTo>
                    <a:pt x="1557" y="1174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8" name="Google Shape;3868;p43"/>
            <p:cNvGrpSpPr/>
            <p:nvPr/>
          </p:nvGrpSpPr>
          <p:grpSpPr>
            <a:xfrm>
              <a:off x="277199" y="1260008"/>
              <a:ext cx="115601" cy="113044"/>
              <a:chOff x="277199" y="1260008"/>
              <a:chExt cx="115601" cy="113044"/>
            </a:xfrm>
          </p:grpSpPr>
          <p:sp>
            <p:nvSpPr>
              <p:cNvPr id="3869" name="Google Shape;3869;p43"/>
              <p:cNvSpPr/>
              <p:nvPr/>
            </p:nvSpPr>
            <p:spPr>
              <a:xfrm>
                <a:off x="325357" y="1260008"/>
                <a:ext cx="19285" cy="113044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181" y="106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3"/>
              <p:cNvSpPr/>
              <p:nvPr/>
            </p:nvSpPr>
            <p:spPr>
              <a:xfrm>
                <a:off x="277199" y="1305609"/>
                <a:ext cx="115601" cy="2184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05" extrusionOk="0">
                    <a:moveTo>
                      <a:pt x="1" y="1"/>
                    </a:moveTo>
                    <a:lnTo>
                      <a:pt x="1" y="205"/>
                    </a:lnTo>
                    <a:lnTo>
                      <a:pt x="1084" y="205"/>
                    </a:lnTo>
                    <a:lnTo>
                      <a:pt x="1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1" name="Google Shape;3871;p43"/>
            <p:cNvGrpSpPr/>
            <p:nvPr/>
          </p:nvGrpSpPr>
          <p:grpSpPr>
            <a:xfrm>
              <a:off x="-1553020" y="824561"/>
              <a:ext cx="351278" cy="351278"/>
              <a:chOff x="-1553020" y="824561"/>
              <a:chExt cx="351278" cy="351278"/>
            </a:xfrm>
          </p:grpSpPr>
          <p:sp>
            <p:nvSpPr>
              <p:cNvPr id="3872" name="Google Shape;3872;p43"/>
              <p:cNvSpPr/>
              <p:nvPr/>
            </p:nvSpPr>
            <p:spPr>
              <a:xfrm>
                <a:off x="-1493036" y="884865"/>
                <a:ext cx="269559" cy="269452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29" extrusionOk="0">
                    <a:moveTo>
                      <a:pt x="2327" y="0"/>
                    </a:moveTo>
                    <a:lnTo>
                      <a:pt x="1" y="2324"/>
                    </a:lnTo>
                    <a:cubicBezTo>
                      <a:pt x="91" y="2415"/>
                      <a:pt x="181" y="2483"/>
                      <a:pt x="295" y="2528"/>
                    </a:cubicBezTo>
                    <a:lnTo>
                      <a:pt x="2529" y="293"/>
                    </a:lnTo>
                    <a:cubicBezTo>
                      <a:pt x="2484" y="181"/>
                      <a:pt x="2417" y="90"/>
                      <a:pt x="2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3"/>
              <p:cNvSpPr/>
              <p:nvPr/>
            </p:nvSpPr>
            <p:spPr>
              <a:xfrm>
                <a:off x="-1531498" y="843845"/>
                <a:ext cx="269452" cy="272009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553" extrusionOk="0">
                    <a:moveTo>
                      <a:pt x="2236" y="0"/>
                    </a:moveTo>
                    <a:lnTo>
                      <a:pt x="0" y="2258"/>
                    </a:lnTo>
                    <a:cubicBezTo>
                      <a:pt x="46" y="2348"/>
                      <a:pt x="114" y="2462"/>
                      <a:pt x="205" y="2552"/>
                    </a:cubicBezTo>
                    <a:lnTo>
                      <a:pt x="2529" y="204"/>
                    </a:lnTo>
                    <a:cubicBezTo>
                      <a:pt x="2439" y="136"/>
                      <a:pt x="2348" y="69"/>
                      <a:pt x="2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43"/>
              <p:cNvSpPr/>
              <p:nvPr/>
            </p:nvSpPr>
            <p:spPr>
              <a:xfrm>
                <a:off x="-1437633" y="940055"/>
                <a:ext cx="235891" cy="23578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213" extrusionOk="0">
                    <a:moveTo>
                      <a:pt x="2123" y="0"/>
                    </a:moveTo>
                    <a:lnTo>
                      <a:pt x="1" y="2122"/>
                    </a:lnTo>
                    <a:cubicBezTo>
                      <a:pt x="136" y="2168"/>
                      <a:pt x="272" y="2191"/>
                      <a:pt x="407" y="2213"/>
                    </a:cubicBezTo>
                    <a:lnTo>
                      <a:pt x="2213" y="407"/>
                    </a:lnTo>
                    <a:cubicBezTo>
                      <a:pt x="2190" y="271"/>
                      <a:pt x="2168" y="136"/>
                      <a:pt x="2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3"/>
              <p:cNvSpPr/>
              <p:nvPr/>
            </p:nvSpPr>
            <p:spPr>
              <a:xfrm>
                <a:off x="-1553020" y="824561"/>
                <a:ext cx="235784" cy="23589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214" extrusionOk="0">
                    <a:moveTo>
                      <a:pt x="1806" y="1"/>
                    </a:moveTo>
                    <a:lnTo>
                      <a:pt x="0" y="1807"/>
                    </a:lnTo>
                    <a:cubicBezTo>
                      <a:pt x="22" y="1942"/>
                      <a:pt x="45" y="2078"/>
                      <a:pt x="90" y="2213"/>
                    </a:cubicBezTo>
                    <a:lnTo>
                      <a:pt x="2213" y="91"/>
                    </a:lnTo>
                    <a:cubicBezTo>
                      <a:pt x="2077" y="46"/>
                      <a:pt x="1942" y="1"/>
                      <a:pt x="18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3"/>
              <p:cNvSpPr/>
              <p:nvPr/>
            </p:nvSpPr>
            <p:spPr>
              <a:xfrm>
                <a:off x="-1358364" y="1016980"/>
                <a:ext cx="156621" cy="158859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491" extrusionOk="0">
                    <a:moveTo>
                      <a:pt x="1469" y="1"/>
                    </a:moveTo>
                    <a:lnTo>
                      <a:pt x="1" y="1491"/>
                    </a:lnTo>
                    <a:cubicBezTo>
                      <a:pt x="362" y="1446"/>
                      <a:pt x="702" y="1288"/>
                      <a:pt x="994" y="1017"/>
                    </a:cubicBezTo>
                    <a:cubicBezTo>
                      <a:pt x="1265" y="723"/>
                      <a:pt x="1424" y="385"/>
                      <a:pt x="1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43"/>
              <p:cNvSpPr/>
              <p:nvPr/>
            </p:nvSpPr>
            <p:spPr>
              <a:xfrm>
                <a:off x="-1553020" y="824561"/>
                <a:ext cx="156302" cy="15651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69" extrusionOk="0">
                    <a:moveTo>
                      <a:pt x="1467" y="1"/>
                    </a:moveTo>
                    <a:lnTo>
                      <a:pt x="1467" y="1"/>
                    </a:lnTo>
                    <a:cubicBezTo>
                      <a:pt x="1105" y="46"/>
                      <a:pt x="768" y="205"/>
                      <a:pt x="473" y="476"/>
                    </a:cubicBezTo>
                    <a:cubicBezTo>
                      <a:pt x="202" y="747"/>
                      <a:pt x="45" y="1108"/>
                      <a:pt x="0" y="1469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8" name="Google Shape;3878;p43"/>
            <p:cNvSpPr/>
            <p:nvPr/>
          </p:nvSpPr>
          <p:spPr>
            <a:xfrm>
              <a:off x="-1622913" y="1539914"/>
              <a:ext cx="375358" cy="65206"/>
            </a:xfrm>
            <a:custGeom>
              <a:avLst/>
              <a:gdLst/>
              <a:ahLst/>
              <a:cxnLst/>
              <a:rect l="l" t="t" r="r" b="b"/>
              <a:pathLst>
                <a:path w="3523" h="612" extrusionOk="0">
                  <a:moveTo>
                    <a:pt x="746" y="1"/>
                  </a:moveTo>
                  <a:lnTo>
                    <a:pt x="407" y="341"/>
                  </a:lnTo>
                  <a:lnTo>
                    <a:pt x="114" y="70"/>
                  </a:lnTo>
                  <a:lnTo>
                    <a:pt x="1" y="205"/>
                  </a:lnTo>
                  <a:lnTo>
                    <a:pt x="407" y="611"/>
                  </a:lnTo>
                  <a:lnTo>
                    <a:pt x="746" y="272"/>
                  </a:lnTo>
                  <a:lnTo>
                    <a:pt x="1084" y="611"/>
                  </a:lnTo>
                  <a:lnTo>
                    <a:pt x="1424" y="272"/>
                  </a:lnTo>
                  <a:lnTo>
                    <a:pt x="1761" y="611"/>
                  </a:lnTo>
                  <a:lnTo>
                    <a:pt x="2101" y="272"/>
                  </a:lnTo>
                  <a:lnTo>
                    <a:pt x="2439" y="611"/>
                  </a:lnTo>
                  <a:lnTo>
                    <a:pt x="2778" y="272"/>
                  </a:lnTo>
                  <a:lnTo>
                    <a:pt x="3116" y="611"/>
                  </a:lnTo>
                  <a:lnTo>
                    <a:pt x="3522" y="205"/>
                  </a:lnTo>
                  <a:lnTo>
                    <a:pt x="3410" y="70"/>
                  </a:lnTo>
                  <a:lnTo>
                    <a:pt x="3116" y="341"/>
                  </a:lnTo>
                  <a:lnTo>
                    <a:pt x="2778" y="1"/>
                  </a:lnTo>
                  <a:lnTo>
                    <a:pt x="2439" y="341"/>
                  </a:lnTo>
                  <a:lnTo>
                    <a:pt x="2101" y="1"/>
                  </a:lnTo>
                  <a:lnTo>
                    <a:pt x="1761" y="341"/>
                  </a:lnTo>
                  <a:lnTo>
                    <a:pt x="1424" y="1"/>
                  </a:lnTo>
                  <a:lnTo>
                    <a:pt x="1084" y="341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3"/>
            <p:cNvSpPr/>
            <p:nvPr/>
          </p:nvSpPr>
          <p:spPr>
            <a:xfrm>
              <a:off x="-26927" y="1733130"/>
              <a:ext cx="375251" cy="64992"/>
            </a:xfrm>
            <a:custGeom>
              <a:avLst/>
              <a:gdLst/>
              <a:ahLst/>
              <a:cxnLst/>
              <a:rect l="l" t="t" r="r" b="b"/>
              <a:pathLst>
                <a:path w="3522" h="610" extrusionOk="0">
                  <a:moveTo>
                    <a:pt x="744" y="1"/>
                  </a:moveTo>
                  <a:lnTo>
                    <a:pt x="406" y="338"/>
                  </a:lnTo>
                  <a:lnTo>
                    <a:pt x="112" y="67"/>
                  </a:lnTo>
                  <a:lnTo>
                    <a:pt x="0" y="203"/>
                  </a:lnTo>
                  <a:lnTo>
                    <a:pt x="406" y="609"/>
                  </a:lnTo>
                  <a:lnTo>
                    <a:pt x="744" y="271"/>
                  </a:lnTo>
                  <a:lnTo>
                    <a:pt x="1084" y="609"/>
                  </a:lnTo>
                  <a:lnTo>
                    <a:pt x="1421" y="271"/>
                  </a:lnTo>
                  <a:lnTo>
                    <a:pt x="1761" y="609"/>
                  </a:lnTo>
                  <a:lnTo>
                    <a:pt x="2099" y="271"/>
                  </a:lnTo>
                  <a:lnTo>
                    <a:pt x="2438" y="609"/>
                  </a:lnTo>
                  <a:lnTo>
                    <a:pt x="2776" y="271"/>
                  </a:lnTo>
                  <a:lnTo>
                    <a:pt x="3115" y="609"/>
                  </a:lnTo>
                  <a:lnTo>
                    <a:pt x="3522" y="203"/>
                  </a:lnTo>
                  <a:lnTo>
                    <a:pt x="3386" y="67"/>
                  </a:lnTo>
                  <a:lnTo>
                    <a:pt x="3115" y="338"/>
                  </a:lnTo>
                  <a:lnTo>
                    <a:pt x="2776" y="1"/>
                  </a:lnTo>
                  <a:lnTo>
                    <a:pt x="2438" y="338"/>
                  </a:lnTo>
                  <a:lnTo>
                    <a:pt x="2099" y="1"/>
                  </a:lnTo>
                  <a:lnTo>
                    <a:pt x="1761" y="338"/>
                  </a:lnTo>
                  <a:lnTo>
                    <a:pt x="1421" y="1"/>
                  </a:lnTo>
                  <a:lnTo>
                    <a:pt x="1084" y="338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0" name="Google Shape;3880;p43"/>
          <p:cNvSpPr txBox="1">
            <a:spLocks noGrp="1"/>
          </p:cNvSpPr>
          <p:nvPr>
            <p:ph type="title"/>
          </p:nvPr>
        </p:nvSpPr>
        <p:spPr>
          <a:xfrm>
            <a:off x="1280061" y="2609400"/>
            <a:ext cx="35208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Language in Context </a:t>
            </a:r>
            <a:endParaRPr dirty="0"/>
          </a:p>
        </p:txBody>
      </p:sp>
      <p:sp>
        <p:nvSpPr>
          <p:cNvPr id="3881" name="Google Shape;3881;p43"/>
          <p:cNvSpPr txBox="1">
            <a:spLocks noGrp="1"/>
          </p:cNvSpPr>
          <p:nvPr>
            <p:ph type="title" idx="2"/>
          </p:nvPr>
        </p:nvSpPr>
        <p:spPr>
          <a:xfrm>
            <a:off x="2784438" y="1080608"/>
            <a:ext cx="2052300" cy="17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" name="سهم إلى اليسار 2"/>
          <p:cNvSpPr/>
          <p:nvPr/>
        </p:nvSpPr>
        <p:spPr>
          <a:xfrm>
            <a:off x="1606200" y="3658706"/>
            <a:ext cx="4896544" cy="1059582"/>
          </a:xfrm>
          <a:prstGeom prst="lef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Google Shape;3880;p43"/>
          <p:cNvSpPr txBox="1">
            <a:spLocks/>
          </p:cNvSpPr>
          <p:nvPr/>
        </p:nvSpPr>
        <p:spPr>
          <a:xfrm>
            <a:off x="2149710" y="3923048"/>
            <a:ext cx="4246485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2000" b="1" i="0" u="none" strike="noStrike" cap="none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dirty="0" smtClean="0"/>
              <a:t>Open your student’s book p.10 </a:t>
            </a:r>
            <a:endParaRPr lang="en-US" dirty="0"/>
          </a:p>
        </p:txBody>
      </p:sp>
      <p:pic>
        <p:nvPicPr>
          <p:cNvPr id="34" name="Picture 2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4B32069B-DDD8-40A6-B36C-4F9C9CFA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983">
            <a:off x="6245615" y="2387352"/>
            <a:ext cx="1811353" cy="237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" grpId="0"/>
      <p:bldP spid="3881" grpId="0"/>
      <p:bldP spid="3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663;p40"/>
          <p:cNvSpPr/>
          <p:nvPr/>
        </p:nvSpPr>
        <p:spPr>
          <a:xfrm rot="21001086">
            <a:off x="541228" y="1631391"/>
            <a:ext cx="7272996" cy="2642596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5" name="Google Shape;3895;p45"/>
          <p:cNvGrpSpPr/>
          <p:nvPr/>
        </p:nvGrpSpPr>
        <p:grpSpPr>
          <a:xfrm rot="-2700000">
            <a:off x="-1490298" y="2995436"/>
            <a:ext cx="210344" cy="215921"/>
            <a:chOff x="800525" y="2705314"/>
            <a:chExt cx="194400" cy="199555"/>
          </a:xfrm>
        </p:grpSpPr>
        <p:sp>
          <p:nvSpPr>
            <p:cNvPr id="3896" name="Google Shape;3896;p45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5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t="25858" r="12065" b="19783"/>
          <a:stretch/>
        </p:blipFill>
        <p:spPr bwMode="auto">
          <a:xfrm>
            <a:off x="1094641" y="1347614"/>
            <a:ext cx="6648671" cy="3483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مخطط انسيابي: معالجة متعاقبة 9"/>
          <p:cNvSpPr/>
          <p:nvPr/>
        </p:nvSpPr>
        <p:spPr>
          <a:xfrm>
            <a:off x="899592" y="123479"/>
            <a:ext cx="7272808" cy="64807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1"/>
            </a:solidFill>
          </a:ln>
          <a:effectLst>
            <a:glow rad="139700">
              <a:schemeClr val="bg2">
                <a:lumMod val="60000"/>
                <a:lumOff val="4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382499" y="247460"/>
            <a:ext cx="83069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Look at the photos and read the speech bubbles :</a:t>
            </a:r>
            <a:endParaRPr lang="en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663;p40"/>
          <p:cNvSpPr/>
          <p:nvPr/>
        </p:nvSpPr>
        <p:spPr>
          <a:xfrm rot="21001086">
            <a:off x="2234621" y="1850000"/>
            <a:ext cx="4333433" cy="2272853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3" name="Google Shape;3943;p48"/>
          <p:cNvSpPr/>
          <p:nvPr/>
        </p:nvSpPr>
        <p:spPr>
          <a:xfrm>
            <a:off x="2074001" y="1851670"/>
            <a:ext cx="4857841" cy="1975960"/>
          </a:xfrm>
          <a:custGeom>
            <a:avLst/>
            <a:gdLst/>
            <a:ahLst/>
            <a:cxnLst/>
            <a:rect l="l" t="t" r="r" b="b"/>
            <a:pathLst>
              <a:path w="15599" h="6345" extrusionOk="0">
                <a:moveTo>
                  <a:pt x="1" y="0"/>
                </a:moveTo>
                <a:lnTo>
                  <a:pt x="1" y="5238"/>
                </a:lnTo>
                <a:lnTo>
                  <a:pt x="12303" y="5238"/>
                </a:lnTo>
                <a:lnTo>
                  <a:pt x="13612" y="6345"/>
                </a:lnTo>
                <a:lnTo>
                  <a:pt x="13612" y="5238"/>
                </a:lnTo>
                <a:lnTo>
                  <a:pt x="15599" y="5238"/>
                </a:lnTo>
                <a:lnTo>
                  <a:pt x="15599" y="0"/>
                </a:lnTo>
                <a:close/>
              </a:path>
            </a:pathLst>
          </a:custGeom>
          <a:solidFill>
            <a:srgbClr val="FFFFFF"/>
          </a:solidFill>
          <a:ln w="190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4" name="Google Shape;3944;p48"/>
          <p:cNvSpPr txBox="1">
            <a:spLocks noGrp="1"/>
          </p:cNvSpPr>
          <p:nvPr>
            <p:ph type="title"/>
          </p:nvPr>
        </p:nvSpPr>
        <p:spPr>
          <a:xfrm>
            <a:off x="5504639" y="3982152"/>
            <a:ext cx="216060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bg1"/>
                </a:solidFill>
              </a:rPr>
              <a:t>Remember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3945" name="Google Shape;3945;p48"/>
          <p:cNvSpPr txBox="1">
            <a:spLocks noGrp="1"/>
          </p:cNvSpPr>
          <p:nvPr>
            <p:ph type="subTitle" idx="1"/>
          </p:nvPr>
        </p:nvSpPr>
        <p:spPr>
          <a:xfrm>
            <a:off x="2319985" y="1905362"/>
            <a:ext cx="4414800" cy="12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" sz="2800" dirty="0" smtClean="0"/>
              <a:t>“</a:t>
            </a:r>
            <a:r>
              <a:rPr lang="en-US" sz="2800" u="sng" dirty="0">
                <a:solidFill>
                  <a:srgbClr val="C00000"/>
                </a:solidFill>
              </a:rPr>
              <a:t>used </a:t>
            </a:r>
            <a:r>
              <a:rPr lang="en-US" sz="2800" u="sng" dirty="0" smtClean="0">
                <a:solidFill>
                  <a:srgbClr val="C00000"/>
                </a:solidFill>
              </a:rPr>
              <a:t>to</a:t>
            </a:r>
            <a:r>
              <a:rPr lang="en-US" sz="2800" dirty="0" smtClean="0"/>
              <a:t>” </a:t>
            </a:r>
            <a:r>
              <a:rPr lang="en-US" sz="2800" dirty="0"/>
              <a:t>means </a:t>
            </a:r>
            <a:r>
              <a:rPr lang="en-US" sz="2800" u="sng" dirty="0"/>
              <a:t>accustomed to</a:t>
            </a:r>
            <a:r>
              <a:rPr lang="en-US" sz="2800" dirty="0"/>
              <a:t>, or </a:t>
            </a:r>
            <a:r>
              <a:rPr lang="en-US" sz="2800" u="sng" dirty="0"/>
              <a:t>in the habit </a:t>
            </a:r>
            <a:r>
              <a:rPr lang="en-US" sz="2800" u="sng" dirty="0" smtClean="0"/>
              <a:t>of</a:t>
            </a:r>
            <a:r>
              <a:rPr lang="en-US" sz="2800" dirty="0" smtClean="0"/>
              <a:t>..</a:t>
            </a:r>
            <a:endParaRPr sz="2800" dirty="0"/>
          </a:p>
        </p:txBody>
      </p:sp>
      <p:sp>
        <p:nvSpPr>
          <p:cNvPr id="5" name="Google Shape;3908;p46"/>
          <p:cNvSpPr txBox="1">
            <a:spLocks/>
          </p:cNvSpPr>
          <p:nvPr/>
        </p:nvSpPr>
        <p:spPr>
          <a:xfrm>
            <a:off x="1907704" y="336258"/>
            <a:ext cx="4824536" cy="572700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Roboto Condensed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Condensed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D60093"/>
                </a:solidFill>
              </a:rPr>
              <a:t>What does “ used to “ mean ??</a:t>
            </a:r>
            <a:endParaRPr lang="en-US" sz="2400" b="1" dirty="0">
              <a:solidFill>
                <a:srgbClr val="D60093"/>
              </a:solidFill>
            </a:endParaRPr>
          </a:p>
        </p:txBody>
      </p:sp>
      <p:sp>
        <p:nvSpPr>
          <p:cNvPr id="9" name="Google Shape;3682;p40"/>
          <p:cNvSpPr/>
          <p:nvPr/>
        </p:nvSpPr>
        <p:spPr>
          <a:xfrm rot="5400000">
            <a:off x="805312" y="3789805"/>
            <a:ext cx="1098482" cy="188560"/>
          </a:xfrm>
          <a:custGeom>
            <a:avLst/>
            <a:gdLst/>
            <a:ahLst/>
            <a:cxnLst/>
            <a:rect l="l" t="t" r="r" b="b"/>
            <a:pathLst>
              <a:path w="3523" h="611" extrusionOk="0">
                <a:moveTo>
                  <a:pt x="745" y="0"/>
                </a:moveTo>
                <a:lnTo>
                  <a:pt x="407" y="340"/>
                </a:lnTo>
                <a:lnTo>
                  <a:pt x="113" y="69"/>
                </a:lnTo>
                <a:lnTo>
                  <a:pt x="1" y="204"/>
                </a:lnTo>
                <a:lnTo>
                  <a:pt x="407" y="610"/>
                </a:lnTo>
                <a:lnTo>
                  <a:pt x="745" y="271"/>
                </a:lnTo>
                <a:lnTo>
                  <a:pt x="1084" y="610"/>
                </a:lnTo>
                <a:lnTo>
                  <a:pt x="1422" y="271"/>
                </a:lnTo>
                <a:lnTo>
                  <a:pt x="1762" y="610"/>
                </a:lnTo>
                <a:lnTo>
                  <a:pt x="2099" y="271"/>
                </a:lnTo>
                <a:lnTo>
                  <a:pt x="2439" y="610"/>
                </a:lnTo>
                <a:lnTo>
                  <a:pt x="2776" y="271"/>
                </a:lnTo>
                <a:lnTo>
                  <a:pt x="3116" y="610"/>
                </a:lnTo>
                <a:lnTo>
                  <a:pt x="3522" y="204"/>
                </a:lnTo>
                <a:lnTo>
                  <a:pt x="3409" y="69"/>
                </a:lnTo>
                <a:lnTo>
                  <a:pt x="3116" y="340"/>
                </a:lnTo>
                <a:lnTo>
                  <a:pt x="2776" y="0"/>
                </a:lnTo>
                <a:lnTo>
                  <a:pt x="2439" y="340"/>
                </a:lnTo>
                <a:lnTo>
                  <a:pt x="2099" y="0"/>
                </a:lnTo>
                <a:lnTo>
                  <a:pt x="1762" y="340"/>
                </a:lnTo>
                <a:lnTo>
                  <a:pt x="1422" y="0"/>
                </a:lnTo>
                <a:lnTo>
                  <a:pt x="1084" y="340"/>
                </a:lnTo>
                <a:lnTo>
                  <a:pt x="7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" grpId="0" animBg="1"/>
      <p:bldP spid="3944" grpId="0" animBg="1"/>
      <p:bldP spid="3945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3663;p40"/>
          <p:cNvSpPr/>
          <p:nvPr/>
        </p:nvSpPr>
        <p:spPr>
          <a:xfrm rot="687207">
            <a:off x="4811720" y="1641198"/>
            <a:ext cx="3744416" cy="2385158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3663;p40"/>
          <p:cNvSpPr/>
          <p:nvPr/>
        </p:nvSpPr>
        <p:spPr>
          <a:xfrm rot="687207">
            <a:off x="48641" y="1676110"/>
            <a:ext cx="3744416" cy="2385158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9" name="Google Shape;7219;p68"/>
          <p:cNvSpPr txBox="1">
            <a:spLocks noGrp="1"/>
          </p:cNvSpPr>
          <p:nvPr>
            <p:ph type="title"/>
          </p:nvPr>
        </p:nvSpPr>
        <p:spPr>
          <a:xfrm>
            <a:off x="952193" y="253555"/>
            <a:ext cx="7131000" cy="731400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Compare these two sentences</a:t>
            </a:r>
            <a:endParaRPr dirty="0"/>
          </a:p>
        </p:txBody>
      </p:sp>
      <p:sp>
        <p:nvSpPr>
          <p:cNvPr id="7220" name="Google Shape;7220;p68"/>
          <p:cNvSpPr txBox="1">
            <a:spLocks noGrp="1"/>
          </p:cNvSpPr>
          <p:nvPr>
            <p:ph type="subTitle" idx="1"/>
          </p:nvPr>
        </p:nvSpPr>
        <p:spPr>
          <a:xfrm>
            <a:off x="837830" y="1856494"/>
            <a:ext cx="1949400" cy="8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can replace the image on the screen</a:t>
            </a:r>
            <a:endParaRPr dirty="0"/>
          </a:p>
        </p:txBody>
      </p:sp>
      <p:grpSp>
        <p:nvGrpSpPr>
          <p:cNvPr id="7224" name="Google Shape;7224;p68"/>
          <p:cNvGrpSpPr/>
          <p:nvPr/>
        </p:nvGrpSpPr>
        <p:grpSpPr>
          <a:xfrm>
            <a:off x="251520" y="1103306"/>
            <a:ext cx="6264696" cy="3271069"/>
            <a:chOff x="2202793" y="2041328"/>
            <a:chExt cx="1801144" cy="1070607"/>
          </a:xfrm>
        </p:grpSpPr>
        <p:sp>
          <p:nvSpPr>
            <p:cNvPr id="7225" name="Google Shape;7225;p68"/>
            <p:cNvSpPr/>
            <p:nvPr/>
          </p:nvSpPr>
          <p:spPr>
            <a:xfrm>
              <a:off x="2674911" y="2041328"/>
              <a:ext cx="250203" cy="253973"/>
            </a:xfrm>
            <a:custGeom>
              <a:avLst/>
              <a:gdLst/>
              <a:ahLst/>
              <a:cxnLst/>
              <a:rect l="l" t="t" r="r" b="b"/>
              <a:pathLst>
                <a:path w="1424" h="1446" extrusionOk="0">
                  <a:moveTo>
                    <a:pt x="722" y="1"/>
                  </a:moveTo>
                  <a:cubicBezTo>
                    <a:pt x="316" y="1"/>
                    <a:pt x="0" y="317"/>
                    <a:pt x="0" y="723"/>
                  </a:cubicBezTo>
                  <a:cubicBezTo>
                    <a:pt x="0" y="1106"/>
                    <a:pt x="316" y="1446"/>
                    <a:pt x="722" y="1446"/>
                  </a:cubicBezTo>
                  <a:cubicBezTo>
                    <a:pt x="1107" y="1446"/>
                    <a:pt x="1423" y="1106"/>
                    <a:pt x="1423" y="723"/>
                  </a:cubicBezTo>
                  <a:cubicBezTo>
                    <a:pt x="1423" y="317"/>
                    <a:pt x="1107" y="1"/>
                    <a:pt x="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68"/>
            <p:cNvSpPr/>
            <p:nvPr/>
          </p:nvSpPr>
          <p:spPr>
            <a:xfrm>
              <a:off x="3793446" y="2283183"/>
              <a:ext cx="154971" cy="154913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2" y="159"/>
                  </a:moveTo>
                  <a:cubicBezTo>
                    <a:pt x="587" y="159"/>
                    <a:pt x="723" y="295"/>
                    <a:pt x="723" y="452"/>
                  </a:cubicBezTo>
                  <a:cubicBezTo>
                    <a:pt x="723" y="587"/>
                    <a:pt x="587" y="723"/>
                    <a:pt x="452" y="723"/>
                  </a:cubicBezTo>
                  <a:cubicBezTo>
                    <a:pt x="295" y="723"/>
                    <a:pt x="159" y="587"/>
                    <a:pt x="159" y="452"/>
                  </a:cubicBezTo>
                  <a:cubicBezTo>
                    <a:pt x="159" y="295"/>
                    <a:pt x="295" y="159"/>
                    <a:pt x="452" y="159"/>
                  </a:cubicBezTo>
                  <a:close/>
                  <a:moveTo>
                    <a:pt x="452" y="0"/>
                  </a:moveTo>
                  <a:cubicBezTo>
                    <a:pt x="204" y="0"/>
                    <a:pt x="0" y="204"/>
                    <a:pt x="0" y="452"/>
                  </a:cubicBezTo>
                  <a:cubicBezTo>
                    <a:pt x="0" y="677"/>
                    <a:pt x="204" y="881"/>
                    <a:pt x="452" y="881"/>
                  </a:cubicBezTo>
                  <a:cubicBezTo>
                    <a:pt x="677" y="881"/>
                    <a:pt x="881" y="677"/>
                    <a:pt x="881" y="452"/>
                  </a:cubicBezTo>
                  <a:cubicBezTo>
                    <a:pt x="881" y="204"/>
                    <a:pt x="677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68"/>
            <p:cNvSpPr/>
            <p:nvPr/>
          </p:nvSpPr>
          <p:spPr>
            <a:xfrm>
              <a:off x="2908949" y="2770933"/>
              <a:ext cx="1094988" cy="135066"/>
            </a:xfrm>
            <a:custGeom>
              <a:avLst/>
              <a:gdLst/>
              <a:ahLst/>
              <a:cxnLst/>
              <a:rect l="l" t="t" r="r" b="b"/>
              <a:pathLst>
                <a:path w="6232" h="769" extrusionOk="0">
                  <a:moveTo>
                    <a:pt x="678" y="1"/>
                  </a:moveTo>
                  <a:lnTo>
                    <a:pt x="1" y="588"/>
                  </a:lnTo>
                  <a:lnTo>
                    <a:pt x="113" y="723"/>
                  </a:lnTo>
                  <a:lnTo>
                    <a:pt x="678" y="203"/>
                  </a:lnTo>
                  <a:lnTo>
                    <a:pt x="1287" y="768"/>
                  </a:lnTo>
                  <a:lnTo>
                    <a:pt x="1897" y="203"/>
                  </a:lnTo>
                  <a:lnTo>
                    <a:pt x="2506" y="768"/>
                  </a:lnTo>
                  <a:lnTo>
                    <a:pt x="3116" y="203"/>
                  </a:lnTo>
                  <a:lnTo>
                    <a:pt x="3725" y="768"/>
                  </a:lnTo>
                  <a:lnTo>
                    <a:pt x="4335" y="203"/>
                  </a:lnTo>
                  <a:lnTo>
                    <a:pt x="4944" y="768"/>
                  </a:lnTo>
                  <a:lnTo>
                    <a:pt x="5554" y="203"/>
                  </a:lnTo>
                  <a:lnTo>
                    <a:pt x="6118" y="723"/>
                  </a:lnTo>
                  <a:lnTo>
                    <a:pt x="6232" y="588"/>
                  </a:lnTo>
                  <a:lnTo>
                    <a:pt x="5554" y="1"/>
                  </a:lnTo>
                  <a:lnTo>
                    <a:pt x="4944" y="543"/>
                  </a:lnTo>
                  <a:lnTo>
                    <a:pt x="4335" y="1"/>
                  </a:lnTo>
                  <a:lnTo>
                    <a:pt x="3725" y="543"/>
                  </a:lnTo>
                  <a:lnTo>
                    <a:pt x="3116" y="1"/>
                  </a:lnTo>
                  <a:lnTo>
                    <a:pt x="2506" y="543"/>
                  </a:lnTo>
                  <a:lnTo>
                    <a:pt x="1897" y="1"/>
                  </a:lnTo>
                  <a:lnTo>
                    <a:pt x="1287" y="543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8" name="Google Shape;7228;p68"/>
            <p:cNvGrpSpPr/>
            <p:nvPr/>
          </p:nvGrpSpPr>
          <p:grpSpPr>
            <a:xfrm>
              <a:off x="2560000" y="2671697"/>
              <a:ext cx="170609" cy="166681"/>
              <a:chOff x="2560000" y="2671697"/>
              <a:chExt cx="170609" cy="166681"/>
            </a:xfrm>
          </p:grpSpPr>
          <p:sp>
            <p:nvSpPr>
              <p:cNvPr id="7229" name="Google Shape;7229;p68"/>
              <p:cNvSpPr/>
              <p:nvPr/>
            </p:nvSpPr>
            <p:spPr>
              <a:xfrm>
                <a:off x="2631336" y="2671697"/>
                <a:ext cx="27761" cy="16668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49" extrusionOk="0">
                    <a:moveTo>
                      <a:pt x="1" y="0"/>
                    </a:moveTo>
                    <a:lnTo>
                      <a:pt x="1" y="949"/>
                    </a:lnTo>
                    <a:lnTo>
                      <a:pt x="158" y="94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68"/>
              <p:cNvSpPr/>
              <p:nvPr/>
            </p:nvSpPr>
            <p:spPr>
              <a:xfrm>
                <a:off x="2560000" y="2739318"/>
                <a:ext cx="170609" cy="27751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970" y="15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31" name="Google Shape;7231;p68"/>
            <p:cNvSpPr/>
            <p:nvPr/>
          </p:nvSpPr>
          <p:spPr>
            <a:xfrm>
              <a:off x="2829707" y="2731239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68"/>
            <p:cNvSpPr/>
            <p:nvPr/>
          </p:nvSpPr>
          <p:spPr>
            <a:xfrm>
              <a:off x="2829707" y="2731239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68"/>
            <p:cNvSpPr/>
            <p:nvPr/>
          </p:nvSpPr>
          <p:spPr>
            <a:xfrm>
              <a:off x="2936711" y="2652026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88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68"/>
            <p:cNvSpPr/>
            <p:nvPr/>
          </p:nvSpPr>
          <p:spPr>
            <a:xfrm>
              <a:off x="2936711" y="2652026"/>
              <a:ext cx="176" cy="17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2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68"/>
            <p:cNvSpPr/>
            <p:nvPr/>
          </p:nvSpPr>
          <p:spPr>
            <a:xfrm>
              <a:off x="2202793" y="2231459"/>
              <a:ext cx="912607" cy="880476"/>
            </a:xfrm>
            <a:custGeom>
              <a:avLst/>
              <a:gdLst/>
              <a:ahLst/>
              <a:cxnLst/>
              <a:rect l="l" t="t" r="r" b="b"/>
              <a:pathLst>
                <a:path w="5194" h="5013" extrusionOk="0">
                  <a:moveTo>
                    <a:pt x="1" y="0"/>
                  </a:moveTo>
                  <a:lnTo>
                    <a:pt x="1" y="5012"/>
                  </a:lnTo>
                  <a:lnTo>
                    <a:pt x="5193" y="5012"/>
                  </a:lnTo>
                  <a:lnTo>
                    <a:pt x="5193" y="0"/>
                  </a:ln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6" name="Google Shape;7236;p68"/>
          <p:cNvGrpSpPr/>
          <p:nvPr/>
        </p:nvGrpSpPr>
        <p:grpSpPr>
          <a:xfrm>
            <a:off x="3787985" y="1103306"/>
            <a:ext cx="5184576" cy="3100784"/>
            <a:chOff x="4112853" y="2019000"/>
            <a:chExt cx="1482297" cy="1005609"/>
          </a:xfrm>
        </p:grpSpPr>
        <p:sp>
          <p:nvSpPr>
            <p:cNvPr id="7237" name="Google Shape;7237;p68"/>
            <p:cNvSpPr/>
            <p:nvPr/>
          </p:nvSpPr>
          <p:spPr>
            <a:xfrm>
              <a:off x="4896491" y="2019000"/>
              <a:ext cx="25870" cy="29636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68"/>
            <p:cNvSpPr/>
            <p:nvPr/>
          </p:nvSpPr>
          <p:spPr>
            <a:xfrm>
              <a:off x="5007340" y="2129849"/>
              <a:ext cx="26034" cy="29800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0"/>
                  </a:moveTo>
                  <a:cubicBezTo>
                    <a:pt x="23" y="0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68"/>
            <p:cNvSpPr/>
            <p:nvPr/>
          </p:nvSpPr>
          <p:spPr>
            <a:xfrm>
              <a:off x="4896491" y="2129849"/>
              <a:ext cx="25870" cy="29800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0"/>
                  </a:moveTo>
                  <a:cubicBezTo>
                    <a:pt x="22" y="0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68"/>
            <p:cNvSpPr/>
            <p:nvPr/>
          </p:nvSpPr>
          <p:spPr>
            <a:xfrm>
              <a:off x="5114423" y="2240698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68"/>
            <p:cNvSpPr/>
            <p:nvPr/>
          </p:nvSpPr>
          <p:spPr>
            <a:xfrm>
              <a:off x="5007340" y="2240698"/>
              <a:ext cx="26034" cy="29800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68"/>
            <p:cNvSpPr/>
            <p:nvPr/>
          </p:nvSpPr>
          <p:spPr>
            <a:xfrm>
              <a:off x="4896491" y="2240698"/>
              <a:ext cx="25870" cy="29800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68"/>
            <p:cNvSpPr/>
            <p:nvPr/>
          </p:nvSpPr>
          <p:spPr>
            <a:xfrm>
              <a:off x="5225272" y="2351547"/>
              <a:ext cx="29800" cy="26034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2" y="136"/>
                    <a:pt x="182" y="91"/>
                  </a:cubicBezTo>
                  <a:cubicBezTo>
                    <a:pt x="182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68"/>
            <p:cNvSpPr/>
            <p:nvPr/>
          </p:nvSpPr>
          <p:spPr>
            <a:xfrm>
              <a:off x="5114423" y="2351547"/>
              <a:ext cx="29800" cy="26034"/>
            </a:xfrm>
            <a:custGeom>
              <a:avLst/>
              <a:gdLst/>
              <a:ahLst/>
              <a:cxnLst/>
              <a:rect l="l" t="t" r="r" b="b"/>
              <a:pathLst>
                <a:path w="182" h="159" extrusionOk="0">
                  <a:moveTo>
                    <a:pt x="91" y="1"/>
                  </a:moveTo>
                  <a:cubicBezTo>
                    <a:pt x="46" y="1"/>
                    <a:pt x="1" y="23"/>
                    <a:pt x="1" y="91"/>
                  </a:cubicBezTo>
                  <a:cubicBezTo>
                    <a:pt x="1" y="136"/>
                    <a:pt x="46" y="158"/>
                    <a:pt x="91" y="158"/>
                  </a:cubicBezTo>
                  <a:cubicBezTo>
                    <a:pt x="136" y="158"/>
                    <a:pt x="181" y="136"/>
                    <a:pt x="181" y="91"/>
                  </a:cubicBezTo>
                  <a:cubicBezTo>
                    <a:pt x="181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68"/>
            <p:cNvSpPr/>
            <p:nvPr/>
          </p:nvSpPr>
          <p:spPr>
            <a:xfrm>
              <a:off x="5007340" y="2351547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8" y="1"/>
                  </a:moveTo>
                  <a:cubicBezTo>
                    <a:pt x="23" y="1"/>
                    <a:pt x="1" y="23"/>
                    <a:pt x="1" y="91"/>
                  </a:cubicBezTo>
                  <a:cubicBezTo>
                    <a:pt x="1" y="136"/>
                    <a:pt x="23" y="158"/>
                    <a:pt x="68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68"/>
            <p:cNvSpPr/>
            <p:nvPr/>
          </p:nvSpPr>
          <p:spPr>
            <a:xfrm>
              <a:off x="4896491" y="2351547"/>
              <a:ext cx="25870" cy="26034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91" y="1"/>
                  </a:moveTo>
                  <a:cubicBezTo>
                    <a:pt x="22" y="1"/>
                    <a:pt x="1" y="23"/>
                    <a:pt x="1" y="91"/>
                  </a:cubicBezTo>
                  <a:cubicBezTo>
                    <a:pt x="1" y="136"/>
                    <a:pt x="22" y="158"/>
                    <a:pt x="91" y="158"/>
                  </a:cubicBezTo>
                  <a:cubicBezTo>
                    <a:pt x="136" y="158"/>
                    <a:pt x="158" y="136"/>
                    <a:pt x="158" y="91"/>
                  </a:cubicBezTo>
                  <a:cubicBezTo>
                    <a:pt x="158" y="23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68"/>
            <p:cNvSpPr/>
            <p:nvPr/>
          </p:nvSpPr>
          <p:spPr>
            <a:xfrm>
              <a:off x="5336284" y="2462560"/>
              <a:ext cx="29636" cy="25870"/>
            </a:xfrm>
            <a:custGeom>
              <a:avLst/>
              <a:gdLst/>
              <a:ahLst/>
              <a:cxnLst/>
              <a:rect l="l" t="t" r="r" b="b"/>
              <a:pathLst>
                <a:path w="181" h="158" extrusionOk="0">
                  <a:moveTo>
                    <a:pt x="91" y="0"/>
                  </a:moveTo>
                  <a:cubicBezTo>
                    <a:pt x="45" y="0"/>
                    <a:pt x="0" y="22"/>
                    <a:pt x="0" y="67"/>
                  </a:cubicBezTo>
                  <a:cubicBezTo>
                    <a:pt x="0" y="136"/>
                    <a:pt x="45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68"/>
            <p:cNvSpPr/>
            <p:nvPr/>
          </p:nvSpPr>
          <p:spPr>
            <a:xfrm>
              <a:off x="5225272" y="2462560"/>
              <a:ext cx="29800" cy="25870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2" y="136"/>
                    <a:pt x="182" y="67"/>
                  </a:cubicBezTo>
                  <a:cubicBezTo>
                    <a:pt x="182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68"/>
            <p:cNvSpPr/>
            <p:nvPr/>
          </p:nvSpPr>
          <p:spPr>
            <a:xfrm>
              <a:off x="5114423" y="2462560"/>
              <a:ext cx="29800" cy="25870"/>
            </a:xfrm>
            <a:custGeom>
              <a:avLst/>
              <a:gdLst/>
              <a:ahLst/>
              <a:cxnLst/>
              <a:rect l="l" t="t" r="r" b="b"/>
              <a:pathLst>
                <a:path w="182" h="158" extrusionOk="0">
                  <a:moveTo>
                    <a:pt x="91" y="0"/>
                  </a:moveTo>
                  <a:cubicBezTo>
                    <a:pt x="46" y="0"/>
                    <a:pt x="1" y="22"/>
                    <a:pt x="1" y="67"/>
                  </a:cubicBezTo>
                  <a:cubicBezTo>
                    <a:pt x="1" y="136"/>
                    <a:pt x="46" y="157"/>
                    <a:pt x="91" y="157"/>
                  </a:cubicBezTo>
                  <a:cubicBezTo>
                    <a:pt x="136" y="157"/>
                    <a:pt x="181" y="136"/>
                    <a:pt x="181" y="67"/>
                  </a:cubicBezTo>
                  <a:cubicBezTo>
                    <a:pt x="181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68"/>
            <p:cNvSpPr/>
            <p:nvPr/>
          </p:nvSpPr>
          <p:spPr>
            <a:xfrm>
              <a:off x="5007340" y="2462560"/>
              <a:ext cx="26034" cy="25870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68" y="0"/>
                  </a:moveTo>
                  <a:cubicBezTo>
                    <a:pt x="23" y="0"/>
                    <a:pt x="1" y="22"/>
                    <a:pt x="1" y="67"/>
                  </a:cubicBezTo>
                  <a:cubicBezTo>
                    <a:pt x="1" y="136"/>
                    <a:pt x="23" y="157"/>
                    <a:pt x="68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68"/>
            <p:cNvSpPr/>
            <p:nvPr/>
          </p:nvSpPr>
          <p:spPr>
            <a:xfrm>
              <a:off x="4896491" y="2462560"/>
              <a:ext cx="25870" cy="2587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91" y="0"/>
                  </a:moveTo>
                  <a:cubicBezTo>
                    <a:pt x="22" y="0"/>
                    <a:pt x="1" y="22"/>
                    <a:pt x="1" y="67"/>
                  </a:cubicBezTo>
                  <a:cubicBezTo>
                    <a:pt x="1" y="136"/>
                    <a:pt x="22" y="157"/>
                    <a:pt x="91" y="157"/>
                  </a:cubicBezTo>
                  <a:cubicBezTo>
                    <a:pt x="136" y="157"/>
                    <a:pt x="158" y="136"/>
                    <a:pt x="158" y="67"/>
                  </a:cubicBezTo>
                  <a:cubicBezTo>
                    <a:pt x="158" y="22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68"/>
            <p:cNvSpPr/>
            <p:nvPr/>
          </p:nvSpPr>
          <p:spPr>
            <a:xfrm>
              <a:off x="5336284" y="2569479"/>
              <a:ext cx="29636" cy="29800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91" y="1"/>
                  </a:moveTo>
                  <a:cubicBezTo>
                    <a:pt x="45" y="1"/>
                    <a:pt x="0" y="46"/>
                    <a:pt x="0" y="91"/>
                  </a:cubicBezTo>
                  <a:cubicBezTo>
                    <a:pt x="0" y="160"/>
                    <a:pt x="45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68"/>
            <p:cNvSpPr/>
            <p:nvPr/>
          </p:nvSpPr>
          <p:spPr>
            <a:xfrm>
              <a:off x="5225272" y="2569479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2" y="160"/>
                    <a:pt x="182" y="91"/>
                  </a:cubicBezTo>
                  <a:cubicBezTo>
                    <a:pt x="182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68"/>
            <p:cNvSpPr/>
            <p:nvPr/>
          </p:nvSpPr>
          <p:spPr>
            <a:xfrm>
              <a:off x="5114423" y="2569479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1" y="46"/>
                    <a:pt x="1" y="91"/>
                  </a:cubicBezTo>
                  <a:cubicBezTo>
                    <a:pt x="1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68"/>
            <p:cNvSpPr/>
            <p:nvPr/>
          </p:nvSpPr>
          <p:spPr>
            <a:xfrm>
              <a:off x="5007340" y="2569479"/>
              <a:ext cx="26034" cy="29800"/>
            </a:xfrm>
            <a:custGeom>
              <a:avLst/>
              <a:gdLst/>
              <a:ahLst/>
              <a:cxnLst/>
              <a:rect l="l" t="t" r="r" b="b"/>
              <a:pathLst>
                <a:path w="159" h="182" extrusionOk="0">
                  <a:moveTo>
                    <a:pt x="68" y="1"/>
                  </a:moveTo>
                  <a:cubicBezTo>
                    <a:pt x="23" y="1"/>
                    <a:pt x="1" y="46"/>
                    <a:pt x="1" y="91"/>
                  </a:cubicBezTo>
                  <a:cubicBezTo>
                    <a:pt x="1" y="160"/>
                    <a:pt x="23" y="182"/>
                    <a:pt x="68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68"/>
            <p:cNvSpPr/>
            <p:nvPr/>
          </p:nvSpPr>
          <p:spPr>
            <a:xfrm>
              <a:off x="4896491" y="2569479"/>
              <a:ext cx="25870" cy="29800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91" y="1"/>
                  </a:moveTo>
                  <a:cubicBezTo>
                    <a:pt x="22" y="1"/>
                    <a:pt x="1" y="46"/>
                    <a:pt x="1" y="91"/>
                  </a:cubicBezTo>
                  <a:cubicBezTo>
                    <a:pt x="1" y="160"/>
                    <a:pt x="22" y="182"/>
                    <a:pt x="91" y="182"/>
                  </a:cubicBezTo>
                  <a:cubicBezTo>
                    <a:pt x="136" y="182"/>
                    <a:pt x="158" y="160"/>
                    <a:pt x="158" y="91"/>
                  </a:cubicBezTo>
                  <a:cubicBezTo>
                    <a:pt x="158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68"/>
            <p:cNvSpPr/>
            <p:nvPr/>
          </p:nvSpPr>
          <p:spPr>
            <a:xfrm>
              <a:off x="5336284" y="2680492"/>
              <a:ext cx="29636" cy="29636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91" y="0"/>
                  </a:moveTo>
                  <a:cubicBezTo>
                    <a:pt x="45" y="0"/>
                    <a:pt x="0" y="45"/>
                    <a:pt x="0" y="90"/>
                  </a:cubicBezTo>
                  <a:cubicBezTo>
                    <a:pt x="0" y="136"/>
                    <a:pt x="45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68"/>
            <p:cNvSpPr/>
            <p:nvPr/>
          </p:nvSpPr>
          <p:spPr>
            <a:xfrm>
              <a:off x="5225272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2" y="136"/>
                    <a:pt x="182" y="90"/>
                  </a:cubicBezTo>
                  <a:cubicBezTo>
                    <a:pt x="182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68"/>
            <p:cNvSpPr/>
            <p:nvPr/>
          </p:nvSpPr>
          <p:spPr>
            <a:xfrm>
              <a:off x="5114423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68"/>
            <p:cNvSpPr/>
            <p:nvPr/>
          </p:nvSpPr>
          <p:spPr>
            <a:xfrm>
              <a:off x="5447133" y="2569479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91" y="1"/>
                  </a:moveTo>
                  <a:cubicBezTo>
                    <a:pt x="46" y="1"/>
                    <a:pt x="0" y="46"/>
                    <a:pt x="0" y="91"/>
                  </a:cubicBezTo>
                  <a:cubicBezTo>
                    <a:pt x="0" y="160"/>
                    <a:pt x="46" y="182"/>
                    <a:pt x="91" y="182"/>
                  </a:cubicBezTo>
                  <a:cubicBezTo>
                    <a:pt x="136" y="182"/>
                    <a:pt x="181" y="160"/>
                    <a:pt x="181" y="91"/>
                  </a:cubicBezTo>
                  <a:cubicBezTo>
                    <a:pt x="181" y="4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68"/>
            <p:cNvSpPr/>
            <p:nvPr/>
          </p:nvSpPr>
          <p:spPr>
            <a:xfrm>
              <a:off x="5557982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1" y="45"/>
                    <a:pt x="1" y="90"/>
                  </a:cubicBezTo>
                  <a:cubicBezTo>
                    <a:pt x="1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68"/>
            <p:cNvSpPr/>
            <p:nvPr/>
          </p:nvSpPr>
          <p:spPr>
            <a:xfrm>
              <a:off x="5447133" y="2680492"/>
              <a:ext cx="29800" cy="29636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91" y="0"/>
                  </a:moveTo>
                  <a:cubicBezTo>
                    <a:pt x="46" y="0"/>
                    <a:pt x="0" y="45"/>
                    <a:pt x="0" y="90"/>
                  </a:cubicBezTo>
                  <a:cubicBezTo>
                    <a:pt x="0" y="136"/>
                    <a:pt x="46" y="181"/>
                    <a:pt x="91" y="181"/>
                  </a:cubicBezTo>
                  <a:cubicBezTo>
                    <a:pt x="136" y="181"/>
                    <a:pt x="181" y="136"/>
                    <a:pt x="181" y="90"/>
                  </a:cubicBezTo>
                  <a:cubicBezTo>
                    <a:pt x="181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68"/>
            <p:cNvSpPr/>
            <p:nvPr/>
          </p:nvSpPr>
          <p:spPr>
            <a:xfrm>
              <a:off x="5007340" y="2680492"/>
              <a:ext cx="26034" cy="29636"/>
            </a:xfrm>
            <a:custGeom>
              <a:avLst/>
              <a:gdLst/>
              <a:ahLst/>
              <a:cxnLst/>
              <a:rect l="l" t="t" r="r" b="b"/>
              <a:pathLst>
                <a:path w="159" h="181" extrusionOk="0">
                  <a:moveTo>
                    <a:pt x="68" y="0"/>
                  </a:moveTo>
                  <a:cubicBezTo>
                    <a:pt x="23" y="0"/>
                    <a:pt x="1" y="45"/>
                    <a:pt x="1" y="90"/>
                  </a:cubicBezTo>
                  <a:cubicBezTo>
                    <a:pt x="1" y="136"/>
                    <a:pt x="23" y="181"/>
                    <a:pt x="68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68"/>
            <p:cNvSpPr/>
            <p:nvPr/>
          </p:nvSpPr>
          <p:spPr>
            <a:xfrm>
              <a:off x="4896491" y="2680492"/>
              <a:ext cx="25870" cy="29636"/>
            </a:xfrm>
            <a:custGeom>
              <a:avLst/>
              <a:gdLst/>
              <a:ahLst/>
              <a:cxnLst/>
              <a:rect l="l" t="t" r="r" b="b"/>
              <a:pathLst>
                <a:path w="158" h="181" extrusionOk="0">
                  <a:moveTo>
                    <a:pt x="91" y="0"/>
                  </a:moveTo>
                  <a:cubicBezTo>
                    <a:pt x="22" y="0"/>
                    <a:pt x="1" y="45"/>
                    <a:pt x="1" y="90"/>
                  </a:cubicBezTo>
                  <a:cubicBezTo>
                    <a:pt x="1" y="136"/>
                    <a:pt x="22" y="181"/>
                    <a:pt x="91" y="181"/>
                  </a:cubicBezTo>
                  <a:cubicBezTo>
                    <a:pt x="136" y="181"/>
                    <a:pt x="158" y="136"/>
                    <a:pt x="158" y="90"/>
                  </a:cubicBezTo>
                  <a:cubicBezTo>
                    <a:pt x="158" y="45"/>
                    <a:pt x="136" y="0"/>
                    <a:pt x="91" y="0"/>
                  </a:cubicBezTo>
                  <a:close/>
                </a:path>
              </a:pathLst>
            </a:custGeom>
            <a:solidFill>
              <a:srgbClr val="D78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68"/>
            <p:cNvSpPr/>
            <p:nvPr/>
          </p:nvSpPr>
          <p:spPr>
            <a:xfrm>
              <a:off x="4112853" y="2240698"/>
              <a:ext cx="1020397" cy="125912"/>
            </a:xfrm>
            <a:custGeom>
              <a:avLst/>
              <a:gdLst/>
              <a:ahLst/>
              <a:cxnLst/>
              <a:rect l="l" t="t" r="r" b="b"/>
              <a:pathLst>
                <a:path w="6232" h="769" extrusionOk="0">
                  <a:moveTo>
                    <a:pt x="678" y="1"/>
                  </a:moveTo>
                  <a:lnTo>
                    <a:pt x="1" y="588"/>
                  </a:lnTo>
                  <a:lnTo>
                    <a:pt x="113" y="700"/>
                  </a:lnTo>
                  <a:lnTo>
                    <a:pt x="678" y="203"/>
                  </a:lnTo>
                  <a:lnTo>
                    <a:pt x="1287" y="768"/>
                  </a:lnTo>
                  <a:lnTo>
                    <a:pt x="1897" y="203"/>
                  </a:lnTo>
                  <a:lnTo>
                    <a:pt x="2506" y="768"/>
                  </a:lnTo>
                  <a:lnTo>
                    <a:pt x="3116" y="203"/>
                  </a:lnTo>
                  <a:lnTo>
                    <a:pt x="3725" y="768"/>
                  </a:lnTo>
                  <a:lnTo>
                    <a:pt x="4335" y="203"/>
                  </a:lnTo>
                  <a:lnTo>
                    <a:pt x="4944" y="768"/>
                  </a:lnTo>
                  <a:lnTo>
                    <a:pt x="5554" y="203"/>
                  </a:lnTo>
                  <a:lnTo>
                    <a:pt x="6118" y="700"/>
                  </a:lnTo>
                  <a:lnTo>
                    <a:pt x="6232" y="588"/>
                  </a:lnTo>
                  <a:lnTo>
                    <a:pt x="5554" y="1"/>
                  </a:lnTo>
                  <a:lnTo>
                    <a:pt x="4944" y="542"/>
                  </a:lnTo>
                  <a:lnTo>
                    <a:pt x="4335" y="1"/>
                  </a:lnTo>
                  <a:lnTo>
                    <a:pt x="3725" y="542"/>
                  </a:lnTo>
                  <a:lnTo>
                    <a:pt x="3116" y="1"/>
                  </a:lnTo>
                  <a:lnTo>
                    <a:pt x="2506" y="542"/>
                  </a:lnTo>
                  <a:lnTo>
                    <a:pt x="1897" y="1"/>
                  </a:lnTo>
                  <a:lnTo>
                    <a:pt x="1287" y="542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68"/>
            <p:cNvSpPr/>
            <p:nvPr/>
          </p:nvSpPr>
          <p:spPr>
            <a:xfrm>
              <a:off x="5450899" y="2318145"/>
              <a:ext cx="144251" cy="144578"/>
            </a:xfrm>
            <a:custGeom>
              <a:avLst/>
              <a:gdLst/>
              <a:ahLst/>
              <a:cxnLst/>
              <a:rect l="l" t="t" r="r" b="b"/>
              <a:pathLst>
                <a:path w="881" h="883" extrusionOk="0">
                  <a:moveTo>
                    <a:pt x="429" y="160"/>
                  </a:moveTo>
                  <a:cubicBezTo>
                    <a:pt x="588" y="160"/>
                    <a:pt x="723" y="295"/>
                    <a:pt x="723" y="431"/>
                  </a:cubicBezTo>
                  <a:cubicBezTo>
                    <a:pt x="723" y="588"/>
                    <a:pt x="588" y="723"/>
                    <a:pt x="429" y="723"/>
                  </a:cubicBezTo>
                  <a:cubicBezTo>
                    <a:pt x="294" y="723"/>
                    <a:pt x="158" y="588"/>
                    <a:pt x="158" y="431"/>
                  </a:cubicBezTo>
                  <a:cubicBezTo>
                    <a:pt x="158" y="295"/>
                    <a:pt x="294" y="160"/>
                    <a:pt x="429" y="160"/>
                  </a:cubicBezTo>
                  <a:close/>
                  <a:moveTo>
                    <a:pt x="429" y="1"/>
                  </a:moveTo>
                  <a:cubicBezTo>
                    <a:pt x="203" y="1"/>
                    <a:pt x="1" y="205"/>
                    <a:pt x="1" y="431"/>
                  </a:cubicBezTo>
                  <a:cubicBezTo>
                    <a:pt x="1" y="678"/>
                    <a:pt x="203" y="882"/>
                    <a:pt x="429" y="882"/>
                  </a:cubicBezTo>
                  <a:cubicBezTo>
                    <a:pt x="678" y="882"/>
                    <a:pt x="880" y="678"/>
                    <a:pt x="880" y="431"/>
                  </a:cubicBezTo>
                  <a:cubicBezTo>
                    <a:pt x="880" y="205"/>
                    <a:pt x="678" y="1"/>
                    <a:pt x="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68"/>
            <p:cNvSpPr/>
            <p:nvPr/>
          </p:nvSpPr>
          <p:spPr>
            <a:xfrm>
              <a:off x="4197832" y="2577011"/>
              <a:ext cx="129678" cy="133117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5E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68"/>
            <p:cNvSpPr/>
            <p:nvPr/>
          </p:nvSpPr>
          <p:spPr>
            <a:xfrm>
              <a:off x="4197832" y="2577011"/>
              <a:ext cx="129678" cy="133117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68"/>
            <p:cNvSpPr/>
            <p:nvPr/>
          </p:nvSpPr>
          <p:spPr>
            <a:xfrm>
              <a:off x="4465922" y="2144139"/>
              <a:ext cx="912612" cy="880471"/>
            </a:xfrm>
            <a:custGeom>
              <a:avLst/>
              <a:gdLst/>
              <a:ahLst/>
              <a:cxnLst/>
              <a:rect l="l" t="t" r="r" b="b"/>
              <a:pathLst>
                <a:path w="5194" h="5013" extrusionOk="0">
                  <a:moveTo>
                    <a:pt x="1" y="0"/>
                  </a:moveTo>
                  <a:lnTo>
                    <a:pt x="1" y="5012"/>
                  </a:lnTo>
                  <a:lnTo>
                    <a:pt x="5193" y="5012"/>
                  </a:lnTo>
                  <a:lnTo>
                    <a:pt x="5193" y="0"/>
                  </a:ln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3" name="Google Shape;7223;p68"/>
          <p:cNvSpPr txBox="1">
            <a:spLocks noGrp="1"/>
          </p:cNvSpPr>
          <p:nvPr>
            <p:ph type="subTitle" idx="4"/>
          </p:nvPr>
        </p:nvSpPr>
        <p:spPr>
          <a:xfrm>
            <a:off x="4930697" y="1465883"/>
            <a:ext cx="3377349" cy="436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/>
              <a:t>I 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am used to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waking</a:t>
            </a:r>
            <a:r>
              <a:rPr lang="en-US" sz="1800" b="1" dirty="0"/>
              <a:t> up </a:t>
            </a:r>
            <a:r>
              <a:rPr lang="en-US" sz="1800" b="1" dirty="0" smtClean="0"/>
              <a:t>early.</a:t>
            </a:r>
          </a:p>
          <a:p>
            <a:endParaRPr dirty="0"/>
          </a:p>
        </p:txBody>
      </p:sp>
      <p:sp>
        <p:nvSpPr>
          <p:cNvPr id="55" name="Google Shape;7223;p68"/>
          <p:cNvSpPr txBox="1">
            <a:spLocks/>
          </p:cNvSpPr>
          <p:nvPr/>
        </p:nvSpPr>
        <p:spPr>
          <a:xfrm>
            <a:off x="177490" y="1758261"/>
            <a:ext cx="3129156" cy="48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None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-US" sz="2000" b="1" dirty="0"/>
              <a:t>I 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wake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000" b="1" dirty="0"/>
              <a:t>up early.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356270" y="2273812"/>
            <a:ext cx="3129156" cy="19236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cs typeface="+mj-cs"/>
              </a:rPr>
              <a:t>In </a:t>
            </a:r>
            <a:r>
              <a:rPr lang="en-US" sz="1600" dirty="0" smtClean="0">
                <a:cs typeface="+mj-cs"/>
              </a:rPr>
              <a:t>this </a:t>
            </a:r>
            <a:r>
              <a:rPr lang="en-US" sz="1600" dirty="0">
                <a:cs typeface="+mj-cs"/>
              </a:rPr>
              <a:t>sentence </a:t>
            </a:r>
            <a:r>
              <a:rPr lang="en-US" sz="1600" b="1" u="sng" dirty="0" smtClean="0">
                <a:cs typeface="+mj-cs"/>
              </a:rPr>
              <a:t>“ used” </a:t>
            </a:r>
            <a:r>
              <a:rPr lang="en-US" sz="1600" dirty="0" smtClean="0">
                <a:cs typeface="+mj-cs"/>
              </a:rPr>
              <a:t>is </a:t>
            </a:r>
            <a:r>
              <a:rPr lang="en-US" sz="1600" b="1" u="sng" dirty="0">
                <a:cs typeface="+mj-cs"/>
              </a:rPr>
              <a:t>a verb</a:t>
            </a:r>
            <a:r>
              <a:rPr lang="en-US" sz="1600" dirty="0">
                <a:cs typeface="+mj-cs"/>
              </a:rPr>
              <a:t>. </a:t>
            </a:r>
            <a:r>
              <a:rPr lang="en-US" sz="1600" dirty="0" smtClean="0">
                <a:cs typeface="+mj-cs"/>
              </a:rPr>
              <a:t>and it means that it happened </a:t>
            </a:r>
            <a:r>
              <a:rPr lang="en-US" sz="1600" b="1" dirty="0" smtClean="0">
                <a:cs typeface="+mj-cs"/>
              </a:rPr>
              <a:t>regularly in the past </a:t>
            </a:r>
            <a:r>
              <a:rPr lang="en-US" sz="1600" dirty="0" smtClean="0">
                <a:cs typeface="+mj-cs"/>
              </a:rPr>
              <a:t>but we don’t do it any more.</a:t>
            </a:r>
          </a:p>
          <a:p>
            <a:endParaRPr lang="en-US" sz="700" dirty="0" smtClean="0">
              <a:cs typeface="+mj-cs"/>
            </a:endParaRPr>
          </a:p>
          <a:p>
            <a:r>
              <a:rPr lang="en-US" sz="1600" dirty="0"/>
              <a:t>So this sentence </a:t>
            </a:r>
            <a:r>
              <a:rPr lang="en-US" sz="1600" dirty="0" smtClean="0"/>
              <a:t>means: </a:t>
            </a:r>
            <a:r>
              <a:rPr lang="en-US" sz="1600" dirty="0" smtClean="0">
                <a:cs typeface="+mj-cs"/>
              </a:rPr>
              <a:t>In </a:t>
            </a:r>
            <a:r>
              <a:rPr lang="en-US" sz="1600" dirty="0">
                <a:cs typeface="+mj-cs"/>
              </a:rPr>
              <a:t>the past I woke up early but now I don’t.</a:t>
            </a:r>
            <a:endParaRPr lang="ar-SA" sz="1600" dirty="0"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112931" y="1832853"/>
            <a:ext cx="3308359" cy="32778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" dirty="0" smtClean="0"/>
              <a:t>In this sentence </a:t>
            </a:r>
            <a:r>
              <a:rPr lang="en-US" sz="1500" dirty="0"/>
              <a:t>– “used” is an adjective and it means </a:t>
            </a:r>
            <a:r>
              <a:rPr lang="en-US" sz="1500" dirty="0" smtClean="0"/>
              <a:t>“</a:t>
            </a:r>
            <a:r>
              <a:rPr lang="en-US" sz="1500" b="1" u="sng" dirty="0" smtClean="0"/>
              <a:t>accustomed "or</a:t>
            </a:r>
            <a:r>
              <a:rPr lang="en-US" sz="1500" dirty="0" smtClean="0"/>
              <a:t> familiar &amp; no longer strange .After </a:t>
            </a:r>
            <a:r>
              <a:rPr lang="en-US" sz="1500" dirty="0"/>
              <a:t>the </a:t>
            </a:r>
            <a:r>
              <a:rPr lang="en-US" sz="1500" b="1" u="sng" dirty="0"/>
              <a:t>adjective</a:t>
            </a:r>
            <a:r>
              <a:rPr lang="en-US" sz="1500" dirty="0"/>
              <a:t> </a:t>
            </a:r>
            <a:endParaRPr lang="en-US" sz="1500" dirty="0" smtClean="0"/>
          </a:p>
          <a:p>
            <a:r>
              <a:rPr lang="en-US" sz="1500" dirty="0" smtClean="0"/>
              <a:t>is </a:t>
            </a:r>
            <a:r>
              <a:rPr lang="en-US" sz="1500" b="1" u="sng" dirty="0"/>
              <a:t>a preposition </a:t>
            </a:r>
            <a:r>
              <a:rPr lang="en-US" sz="1500" dirty="0"/>
              <a:t>and then we have </a:t>
            </a:r>
            <a:endParaRPr lang="en-US" sz="1500" dirty="0" smtClean="0"/>
          </a:p>
          <a:p>
            <a:r>
              <a:rPr lang="en-US" sz="1500" b="1" u="sng" dirty="0" smtClean="0"/>
              <a:t>a </a:t>
            </a:r>
            <a:r>
              <a:rPr lang="en-US" sz="1500" b="1" u="sng" dirty="0"/>
              <a:t>gerund</a:t>
            </a:r>
            <a:r>
              <a:rPr lang="en-US" sz="1500" dirty="0"/>
              <a:t>.</a:t>
            </a:r>
          </a:p>
          <a:p>
            <a:r>
              <a:rPr lang="en-US" sz="800" dirty="0"/>
              <a:t> </a:t>
            </a:r>
            <a:endParaRPr lang="en-US" sz="1500" dirty="0"/>
          </a:p>
          <a:p>
            <a:r>
              <a:rPr lang="en-US" sz="1500" dirty="0"/>
              <a:t>So this sentence means “I wake up early now and it feels normal for me or I’m accustomed to it.”</a:t>
            </a:r>
          </a:p>
          <a:p>
            <a:r>
              <a:rPr lang="en-US" sz="1500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57" name="Google Shape;3682;p40"/>
          <p:cNvSpPr/>
          <p:nvPr/>
        </p:nvSpPr>
        <p:spPr>
          <a:xfrm>
            <a:off x="5909175" y="4515966"/>
            <a:ext cx="1098482" cy="188560"/>
          </a:xfrm>
          <a:custGeom>
            <a:avLst/>
            <a:gdLst/>
            <a:ahLst/>
            <a:cxnLst/>
            <a:rect l="l" t="t" r="r" b="b"/>
            <a:pathLst>
              <a:path w="3523" h="611" extrusionOk="0">
                <a:moveTo>
                  <a:pt x="745" y="0"/>
                </a:moveTo>
                <a:lnTo>
                  <a:pt x="407" y="340"/>
                </a:lnTo>
                <a:lnTo>
                  <a:pt x="113" y="69"/>
                </a:lnTo>
                <a:lnTo>
                  <a:pt x="1" y="204"/>
                </a:lnTo>
                <a:lnTo>
                  <a:pt x="407" y="610"/>
                </a:lnTo>
                <a:lnTo>
                  <a:pt x="745" y="271"/>
                </a:lnTo>
                <a:lnTo>
                  <a:pt x="1084" y="610"/>
                </a:lnTo>
                <a:lnTo>
                  <a:pt x="1422" y="271"/>
                </a:lnTo>
                <a:lnTo>
                  <a:pt x="1762" y="610"/>
                </a:lnTo>
                <a:lnTo>
                  <a:pt x="2099" y="271"/>
                </a:lnTo>
                <a:lnTo>
                  <a:pt x="2439" y="610"/>
                </a:lnTo>
                <a:lnTo>
                  <a:pt x="2776" y="271"/>
                </a:lnTo>
                <a:lnTo>
                  <a:pt x="3116" y="610"/>
                </a:lnTo>
                <a:lnTo>
                  <a:pt x="3522" y="204"/>
                </a:lnTo>
                <a:lnTo>
                  <a:pt x="3409" y="69"/>
                </a:lnTo>
                <a:lnTo>
                  <a:pt x="3116" y="340"/>
                </a:lnTo>
                <a:lnTo>
                  <a:pt x="2776" y="0"/>
                </a:lnTo>
                <a:lnTo>
                  <a:pt x="2439" y="340"/>
                </a:lnTo>
                <a:lnTo>
                  <a:pt x="2099" y="0"/>
                </a:lnTo>
                <a:lnTo>
                  <a:pt x="1762" y="340"/>
                </a:lnTo>
                <a:lnTo>
                  <a:pt x="1422" y="0"/>
                </a:lnTo>
                <a:lnTo>
                  <a:pt x="1084" y="340"/>
                </a:lnTo>
                <a:lnTo>
                  <a:pt x="7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" grpId="0" animBg="1"/>
      <p:bldP spid="7223" grpId="0" uiExpand="1" build="p"/>
      <p:bldP spid="55" grpId="0"/>
      <p:bldP spid="6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3663;p40"/>
          <p:cNvSpPr/>
          <p:nvPr/>
        </p:nvSpPr>
        <p:spPr>
          <a:xfrm rot="20897220">
            <a:off x="5657868" y="1405013"/>
            <a:ext cx="1788705" cy="518030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663;p40"/>
          <p:cNvSpPr/>
          <p:nvPr/>
        </p:nvSpPr>
        <p:spPr>
          <a:xfrm rot="20897220">
            <a:off x="1398806" y="1433955"/>
            <a:ext cx="1788705" cy="518030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46"/>
          <p:cNvSpPr/>
          <p:nvPr/>
        </p:nvSpPr>
        <p:spPr>
          <a:xfrm>
            <a:off x="1269060" y="1440954"/>
            <a:ext cx="2667964" cy="504032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46"/>
          <p:cNvSpPr/>
          <p:nvPr/>
        </p:nvSpPr>
        <p:spPr>
          <a:xfrm>
            <a:off x="1187512" y="2899317"/>
            <a:ext cx="2664296" cy="379800"/>
          </a:xfrm>
          <a:prstGeom prst="rect">
            <a:avLst/>
          </a:prstGeom>
          <a:solidFill>
            <a:srgbClr val="AED6E0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46"/>
          <p:cNvSpPr/>
          <p:nvPr/>
        </p:nvSpPr>
        <p:spPr>
          <a:xfrm flipH="1">
            <a:off x="1227192" y="4021775"/>
            <a:ext cx="2655488" cy="379800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907" name="Google Shape;3907;p46"/>
          <p:cNvSpPr/>
          <p:nvPr/>
        </p:nvSpPr>
        <p:spPr>
          <a:xfrm flipH="1">
            <a:off x="1237118" y="3483860"/>
            <a:ext cx="2645562" cy="379800"/>
          </a:xfrm>
          <a:prstGeom prst="rect">
            <a:avLst/>
          </a:prstGeom>
          <a:solidFill>
            <a:srgbClr val="F2DB6A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46"/>
          <p:cNvSpPr txBox="1">
            <a:spLocks noGrp="1"/>
          </p:cNvSpPr>
          <p:nvPr>
            <p:ph type="title"/>
          </p:nvPr>
        </p:nvSpPr>
        <p:spPr>
          <a:xfrm>
            <a:off x="1181347" y="627534"/>
            <a:ext cx="6276774" cy="5727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 smtClean="0">
                <a:solidFill>
                  <a:schemeClr val="bg1"/>
                </a:solidFill>
              </a:rPr>
              <a:t>Make a list of things you’re used to doing  &amp; not used to doing</a:t>
            </a:r>
            <a:endParaRPr sz="1900" b="1" dirty="0">
              <a:solidFill>
                <a:schemeClr val="bg1"/>
              </a:solidFill>
            </a:endParaRPr>
          </a:p>
        </p:txBody>
      </p:sp>
      <p:sp>
        <p:nvSpPr>
          <p:cNvPr id="3910" name="Google Shape;3910;p46"/>
          <p:cNvSpPr txBox="1">
            <a:spLocks noGrp="1"/>
          </p:cNvSpPr>
          <p:nvPr>
            <p:ph type="subTitle" idx="4294967295"/>
          </p:nvPr>
        </p:nvSpPr>
        <p:spPr>
          <a:xfrm>
            <a:off x="1072534" y="3435846"/>
            <a:ext cx="2952328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I’m used to working hard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912" name="Google Shape;3912;p46"/>
          <p:cNvSpPr txBox="1">
            <a:spLocks noGrp="1"/>
          </p:cNvSpPr>
          <p:nvPr>
            <p:ph type="subTitle" idx="4294967295"/>
          </p:nvPr>
        </p:nvSpPr>
        <p:spPr>
          <a:xfrm>
            <a:off x="1003092" y="2916436"/>
            <a:ext cx="2988332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I’m used to drinking tea with milk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919" name="Google Shape;3919;p46"/>
          <p:cNvSpPr txBox="1">
            <a:spLocks noGrp="1"/>
          </p:cNvSpPr>
          <p:nvPr>
            <p:ph type="subTitle" idx="4294967295"/>
          </p:nvPr>
        </p:nvSpPr>
        <p:spPr>
          <a:xfrm>
            <a:off x="1191684" y="4021775"/>
            <a:ext cx="2726504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I’m used to speaking English</a:t>
            </a:r>
            <a:endParaRPr dirty="0"/>
          </a:p>
        </p:txBody>
      </p:sp>
      <p:sp>
        <p:nvSpPr>
          <p:cNvPr id="21" name="Google Shape;3905;p46"/>
          <p:cNvSpPr/>
          <p:nvPr/>
        </p:nvSpPr>
        <p:spPr>
          <a:xfrm>
            <a:off x="1214716" y="2318926"/>
            <a:ext cx="2667964" cy="379800"/>
          </a:xfrm>
          <a:prstGeom prst="rect">
            <a:avLst/>
          </a:prstGeom>
          <a:solidFill>
            <a:srgbClr val="EAD5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912;p46"/>
          <p:cNvSpPr txBox="1">
            <a:spLocks/>
          </p:cNvSpPr>
          <p:nvPr/>
        </p:nvSpPr>
        <p:spPr>
          <a:xfrm>
            <a:off x="1324562" y="2318926"/>
            <a:ext cx="2448272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"/>
              <a:buNone/>
            </a:pPr>
            <a:r>
              <a:rPr lang="en-US" sz="1700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I’m used to eat fast food</a:t>
            </a:r>
            <a:endParaRPr lang="en-US" dirty="0"/>
          </a:p>
        </p:txBody>
      </p:sp>
      <p:sp>
        <p:nvSpPr>
          <p:cNvPr id="24" name="Google Shape;3910;p46"/>
          <p:cNvSpPr txBox="1">
            <a:spLocks/>
          </p:cNvSpPr>
          <p:nvPr/>
        </p:nvSpPr>
        <p:spPr>
          <a:xfrm>
            <a:off x="1167373" y="1431062"/>
            <a:ext cx="2952328" cy="5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"/>
              <a:buNone/>
            </a:pPr>
            <a:r>
              <a:rPr lang="en-US" sz="2500" b="1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Used to + doing</a:t>
            </a:r>
            <a:endParaRPr lang="en-US" sz="2500" dirty="0">
              <a:solidFill>
                <a:schemeClr val="accent6"/>
              </a:solidFill>
            </a:endParaRPr>
          </a:p>
        </p:txBody>
      </p:sp>
      <p:sp>
        <p:nvSpPr>
          <p:cNvPr id="22" name="Google Shape;3903;p46"/>
          <p:cNvSpPr/>
          <p:nvPr/>
        </p:nvSpPr>
        <p:spPr>
          <a:xfrm>
            <a:off x="5218238" y="1412012"/>
            <a:ext cx="2667964" cy="504032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910;p46"/>
          <p:cNvSpPr txBox="1">
            <a:spLocks/>
          </p:cNvSpPr>
          <p:nvPr/>
        </p:nvSpPr>
        <p:spPr>
          <a:xfrm>
            <a:off x="5100887" y="1414219"/>
            <a:ext cx="2952328" cy="5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"/>
              <a:buNone/>
            </a:pPr>
            <a:r>
              <a:rPr lang="en-US" sz="2500" b="1" dirty="0" smtClean="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Not used to + doing</a:t>
            </a:r>
            <a:endParaRPr lang="en-US" sz="2500" dirty="0">
              <a:solidFill>
                <a:schemeClr val="accent6"/>
              </a:solidFill>
            </a:endParaRPr>
          </a:p>
        </p:txBody>
      </p:sp>
      <p:cxnSp>
        <p:nvCxnSpPr>
          <p:cNvPr id="3" name="رابط كسهم مستقيم 2"/>
          <p:cNvCxnSpPr>
            <a:stCxn id="3903" idx="2"/>
          </p:cNvCxnSpPr>
          <p:nvPr/>
        </p:nvCxnSpPr>
        <p:spPr>
          <a:xfrm>
            <a:off x="2603042" y="1944986"/>
            <a:ext cx="0" cy="3526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6804248" y="1966308"/>
            <a:ext cx="0" cy="3526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Google Shape;3905;p46"/>
          <p:cNvSpPr/>
          <p:nvPr/>
        </p:nvSpPr>
        <p:spPr>
          <a:xfrm>
            <a:off x="5256650" y="2320772"/>
            <a:ext cx="3011050" cy="379800"/>
          </a:xfrm>
          <a:prstGeom prst="rect">
            <a:avLst/>
          </a:prstGeom>
          <a:solidFill>
            <a:srgbClr val="EAD5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905;p46"/>
          <p:cNvSpPr/>
          <p:nvPr/>
        </p:nvSpPr>
        <p:spPr>
          <a:xfrm>
            <a:off x="5255860" y="2928558"/>
            <a:ext cx="3011840" cy="379800"/>
          </a:xfrm>
          <a:prstGeom prst="rect">
            <a:avLst/>
          </a:prstGeom>
          <a:solidFill>
            <a:srgbClr val="AED6E0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907;p46"/>
          <p:cNvSpPr/>
          <p:nvPr/>
        </p:nvSpPr>
        <p:spPr>
          <a:xfrm flipH="1">
            <a:off x="5255860" y="3505202"/>
            <a:ext cx="3011840" cy="379800"/>
          </a:xfrm>
          <a:prstGeom prst="rect">
            <a:avLst/>
          </a:prstGeom>
          <a:solidFill>
            <a:srgbClr val="F2DB6A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906;p46"/>
          <p:cNvSpPr/>
          <p:nvPr/>
        </p:nvSpPr>
        <p:spPr>
          <a:xfrm flipH="1">
            <a:off x="5226104" y="4047837"/>
            <a:ext cx="3041596" cy="379800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3" name="Google Shape;1992;p42"/>
          <p:cNvSpPr/>
          <p:nvPr/>
        </p:nvSpPr>
        <p:spPr>
          <a:xfrm>
            <a:off x="694758" y="2318926"/>
            <a:ext cx="394416" cy="379800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rgbClr val="EAD5FF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5" name="Google Shape;1992;p42"/>
          <p:cNvSpPr/>
          <p:nvPr/>
        </p:nvSpPr>
        <p:spPr>
          <a:xfrm>
            <a:off x="694758" y="2944438"/>
            <a:ext cx="394416" cy="385542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rgbClr val="9FCED9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6" name="Google Shape;1992;p42"/>
          <p:cNvSpPr/>
          <p:nvPr/>
        </p:nvSpPr>
        <p:spPr>
          <a:xfrm>
            <a:off x="706138" y="3472196"/>
            <a:ext cx="394416" cy="403127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7" name="Google Shape;1992;p42"/>
          <p:cNvSpPr/>
          <p:nvPr/>
        </p:nvSpPr>
        <p:spPr>
          <a:xfrm>
            <a:off x="706138" y="4032089"/>
            <a:ext cx="394658" cy="379800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4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8" name="Google Shape;1992;p42"/>
          <p:cNvSpPr/>
          <p:nvPr/>
        </p:nvSpPr>
        <p:spPr>
          <a:xfrm>
            <a:off x="4693088" y="2320772"/>
            <a:ext cx="394416" cy="379800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rgbClr val="EAD5FF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9" name="Google Shape;1992;p42"/>
          <p:cNvSpPr/>
          <p:nvPr/>
        </p:nvSpPr>
        <p:spPr>
          <a:xfrm>
            <a:off x="4720052" y="2893575"/>
            <a:ext cx="394416" cy="385542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rgbClr val="9FCED9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40" name="Google Shape;1992;p42"/>
          <p:cNvSpPr/>
          <p:nvPr/>
        </p:nvSpPr>
        <p:spPr>
          <a:xfrm>
            <a:off x="4720052" y="3541916"/>
            <a:ext cx="394416" cy="403127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41" name="Google Shape;1992;p42"/>
          <p:cNvSpPr/>
          <p:nvPr/>
        </p:nvSpPr>
        <p:spPr>
          <a:xfrm>
            <a:off x="4700466" y="4048854"/>
            <a:ext cx="394658" cy="379800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4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42" name="Google Shape;3878;p43"/>
          <p:cNvSpPr/>
          <p:nvPr/>
        </p:nvSpPr>
        <p:spPr>
          <a:xfrm>
            <a:off x="4121484" y="1635004"/>
            <a:ext cx="798912" cy="138791"/>
          </a:xfrm>
          <a:custGeom>
            <a:avLst/>
            <a:gdLst/>
            <a:ahLst/>
            <a:cxnLst/>
            <a:rect l="l" t="t" r="r" b="b"/>
            <a:pathLst>
              <a:path w="3523" h="612" extrusionOk="0">
                <a:moveTo>
                  <a:pt x="746" y="1"/>
                </a:moveTo>
                <a:lnTo>
                  <a:pt x="407" y="341"/>
                </a:lnTo>
                <a:lnTo>
                  <a:pt x="114" y="70"/>
                </a:lnTo>
                <a:lnTo>
                  <a:pt x="1" y="205"/>
                </a:lnTo>
                <a:lnTo>
                  <a:pt x="407" y="611"/>
                </a:lnTo>
                <a:lnTo>
                  <a:pt x="746" y="272"/>
                </a:lnTo>
                <a:lnTo>
                  <a:pt x="1084" y="611"/>
                </a:lnTo>
                <a:lnTo>
                  <a:pt x="1424" y="272"/>
                </a:lnTo>
                <a:lnTo>
                  <a:pt x="1761" y="611"/>
                </a:lnTo>
                <a:lnTo>
                  <a:pt x="2101" y="272"/>
                </a:lnTo>
                <a:lnTo>
                  <a:pt x="2439" y="611"/>
                </a:lnTo>
                <a:lnTo>
                  <a:pt x="2778" y="272"/>
                </a:lnTo>
                <a:lnTo>
                  <a:pt x="3116" y="611"/>
                </a:lnTo>
                <a:lnTo>
                  <a:pt x="3522" y="205"/>
                </a:lnTo>
                <a:lnTo>
                  <a:pt x="3410" y="70"/>
                </a:lnTo>
                <a:lnTo>
                  <a:pt x="3116" y="341"/>
                </a:lnTo>
                <a:lnTo>
                  <a:pt x="2778" y="1"/>
                </a:lnTo>
                <a:lnTo>
                  <a:pt x="2439" y="341"/>
                </a:lnTo>
                <a:lnTo>
                  <a:pt x="2101" y="1"/>
                </a:lnTo>
                <a:lnTo>
                  <a:pt x="1761" y="341"/>
                </a:lnTo>
                <a:lnTo>
                  <a:pt x="1424" y="1"/>
                </a:lnTo>
                <a:lnTo>
                  <a:pt x="1084" y="341"/>
                </a:lnTo>
                <a:lnTo>
                  <a:pt x="7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912;p46"/>
          <p:cNvSpPr txBox="1">
            <a:spLocks/>
          </p:cNvSpPr>
          <p:nvPr/>
        </p:nvSpPr>
        <p:spPr>
          <a:xfrm>
            <a:off x="5202949" y="2297604"/>
            <a:ext cx="3202597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I’m not used to exercising everyday</a:t>
            </a:r>
            <a:endParaRPr lang="en-US" sz="1400" dirty="0"/>
          </a:p>
        </p:txBody>
      </p:sp>
      <p:sp>
        <p:nvSpPr>
          <p:cNvPr id="44" name="Google Shape;3912;p46"/>
          <p:cNvSpPr txBox="1">
            <a:spLocks/>
          </p:cNvSpPr>
          <p:nvPr/>
        </p:nvSpPr>
        <p:spPr>
          <a:xfrm>
            <a:off x="5021726" y="4047837"/>
            <a:ext cx="3450352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"/>
              <a:buNone/>
            </a:pPr>
            <a:r>
              <a:rPr lang="en-US" sz="1700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I’m not used to speaking in public </a:t>
            </a:r>
            <a:endParaRPr lang="en-US" dirty="0"/>
          </a:p>
        </p:txBody>
      </p:sp>
      <p:sp>
        <p:nvSpPr>
          <p:cNvPr id="45" name="Google Shape;3912;p46"/>
          <p:cNvSpPr txBox="1">
            <a:spLocks/>
          </p:cNvSpPr>
          <p:nvPr/>
        </p:nvSpPr>
        <p:spPr>
          <a:xfrm>
            <a:off x="5173450" y="3510052"/>
            <a:ext cx="3232096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"/>
              <a:buNone/>
            </a:pPr>
            <a:r>
              <a:rPr lang="en-US" sz="1650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I’m not used to eating healthy food</a:t>
            </a:r>
            <a:endParaRPr lang="en-US" sz="1650" dirty="0"/>
          </a:p>
        </p:txBody>
      </p:sp>
      <p:sp>
        <p:nvSpPr>
          <p:cNvPr id="46" name="Google Shape;3912;p46"/>
          <p:cNvSpPr txBox="1">
            <a:spLocks/>
          </p:cNvSpPr>
          <p:nvPr/>
        </p:nvSpPr>
        <p:spPr>
          <a:xfrm>
            <a:off x="5266894" y="2879581"/>
            <a:ext cx="3000806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●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ssistant"/>
              <a:buChar char="○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500"/>
              <a:buFont typeface="Assistant"/>
              <a:buChar char="■"/>
              <a:defRPr sz="1500" b="0" i="0" u="none" strike="noStrike" cap="none">
                <a:solidFill>
                  <a:schemeClr val="accent5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"/>
              <a:buNone/>
            </a:pPr>
            <a:r>
              <a:rPr lang="en-US" sz="1700" b="1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I’m not used to getting up early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3" grpId="0" animBg="1"/>
      <p:bldP spid="3905" grpId="0" animBg="1"/>
      <p:bldP spid="3906" grpId="0" animBg="1"/>
      <p:bldP spid="3907" grpId="0" animBg="1"/>
      <p:bldP spid="3908" grpId="0" animBg="1"/>
      <p:bldP spid="3910" grpId="0" build="p"/>
      <p:bldP spid="3912" grpId="0" build="p"/>
      <p:bldP spid="3919" grpId="0" build="p"/>
      <p:bldP spid="21" grpId="0" animBg="1"/>
      <p:bldP spid="20" grpId="0"/>
      <p:bldP spid="24" grpId="0"/>
      <p:bldP spid="22" grpId="0" animBg="1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0" name="Google Shape;4350;p52"/>
          <p:cNvGrpSpPr/>
          <p:nvPr/>
        </p:nvGrpSpPr>
        <p:grpSpPr>
          <a:xfrm>
            <a:off x="2584866" y="909166"/>
            <a:ext cx="3974269" cy="3191570"/>
            <a:chOff x="2359402" y="1023104"/>
            <a:chExt cx="1881043" cy="1510588"/>
          </a:xfrm>
        </p:grpSpPr>
        <p:sp>
          <p:nvSpPr>
            <p:cNvPr id="4351" name="Google Shape;4351;p52"/>
            <p:cNvSpPr/>
            <p:nvPr/>
          </p:nvSpPr>
          <p:spPr>
            <a:xfrm>
              <a:off x="2467545" y="1023104"/>
              <a:ext cx="1621189" cy="1491310"/>
            </a:xfrm>
            <a:custGeom>
              <a:avLst/>
              <a:gdLst/>
              <a:ahLst/>
              <a:cxnLst/>
              <a:rect l="l" t="t" r="r" b="b"/>
              <a:pathLst>
                <a:path w="15216" h="13997" extrusionOk="0">
                  <a:moveTo>
                    <a:pt x="4855" y="0"/>
                  </a:moveTo>
                  <a:lnTo>
                    <a:pt x="0" y="2935"/>
                  </a:lnTo>
                  <a:lnTo>
                    <a:pt x="271" y="8600"/>
                  </a:lnTo>
                  <a:lnTo>
                    <a:pt x="10363" y="13997"/>
                  </a:lnTo>
                  <a:lnTo>
                    <a:pt x="15216" y="11084"/>
                  </a:lnTo>
                  <a:lnTo>
                    <a:pt x="14945" y="5418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52"/>
            <p:cNvSpPr/>
            <p:nvPr/>
          </p:nvSpPr>
          <p:spPr>
            <a:xfrm>
              <a:off x="2760968" y="2242398"/>
              <a:ext cx="272009" cy="272009"/>
            </a:xfrm>
            <a:custGeom>
              <a:avLst/>
              <a:gdLst/>
              <a:ahLst/>
              <a:cxnLst/>
              <a:rect l="l" t="t" r="r" b="b"/>
              <a:pathLst>
                <a:path w="2553" h="2553" extrusionOk="0">
                  <a:moveTo>
                    <a:pt x="2348" y="1"/>
                  </a:moveTo>
                  <a:lnTo>
                    <a:pt x="1" y="2349"/>
                  </a:lnTo>
                  <a:cubicBezTo>
                    <a:pt x="91" y="2417"/>
                    <a:pt x="205" y="2484"/>
                    <a:pt x="295" y="2553"/>
                  </a:cubicBezTo>
                  <a:lnTo>
                    <a:pt x="2552" y="295"/>
                  </a:lnTo>
                  <a:cubicBezTo>
                    <a:pt x="2484" y="205"/>
                    <a:pt x="2417" y="91"/>
                    <a:pt x="2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52"/>
            <p:cNvSpPr/>
            <p:nvPr/>
          </p:nvSpPr>
          <p:spPr>
            <a:xfrm>
              <a:off x="2722505" y="2203936"/>
              <a:ext cx="272009" cy="269452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6" y="1"/>
                  </a:moveTo>
                  <a:lnTo>
                    <a:pt x="0" y="2236"/>
                  </a:lnTo>
                  <a:cubicBezTo>
                    <a:pt x="69" y="2348"/>
                    <a:pt x="136" y="2439"/>
                    <a:pt x="205" y="2529"/>
                  </a:cubicBezTo>
                  <a:lnTo>
                    <a:pt x="2552" y="205"/>
                  </a:lnTo>
                  <a:cubicBezTo>
                    <a:pt x="2439" y="136"/>
                    <a:pt x="2348" y="69"/>
                    <a:pt x="2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52"/>
            <p:cNvSpPr/>
            <p:nvPr/>
          </p:nvSpPr>
          <p:spPr>
            <a:xfrm>
              <a:off x="2816371" y="2297801"/>
              <a:ext cx="235891" cy="235891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2123" y="1"/>
                  </a:moveTo>
                  <a:lnTo>
                    <a:pt x="1" y="2123"/>
                  </a:lnTo>
                  <a:cubicBezTo>
                    <a:pt x="136" y="2168"/>
                    <a:pt x="272" y="2213"/>
                    <a:pt x="429" y="2213"/>
                  </a:cubicBezTo>
                  <a:lnTo>
                    <a:pt x="2213" y="429"/>
                  </a:lnTo>
                  <a:cubicBezTo>
                    <a:pt x="2213" y="272"/>
                    <a:pt x="2168" y="136"/>
                    <a:pt x="2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52"/>
            <p:cNvSpPr/>
            <p:nvPr/>
          </p:nvSpPr>
          <p:spPr>
            <a:xfrm>
              <a:off x="2700983" y="2182414"/>
              <a:ext cx="235784" cy="235784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5" y="2099"/>
                    <a:pt x="112" y="2213"/>
                  </a:cubicBezTo>
                  <a:lnTo>
                    <a:pt x="2212" y="112"/>
                  </a:lnTo>
                  <a:cubicBezTo>
                    <a:pt x="2099" y="45"/>
                    <a:pt x="1963" y="22"/>
                    <a:pt x="1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52"/>
            <p:cNvSpPr/>
            <p:nvPr/>
          </p:nvSpPr>
          <p:spPr>
            <a:xfrm>
              <a:off x="2895640" y="2377070"/>
              <a:ext cx="156621" cy="156621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lnTo>
                    <a:pt x="1" y="1469"/>
                  </a:lnTo>
                  <a:cubicBezTo>
                    <a:pt x="362" y="1446"/>
                    <a:pt x="723" y="1289"/>
                    <a:pt x="994" y="994"/>
                  </a:cubicBezTo>
                  <a:cubicBezTo>
                    <a:pt x="1288" y="723"/>
                    <a:pt x="1446" y="362"/>
                    <a:pt x="1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52"/>
            <p:cNvSpPr/>
            <p:nvPr/>
          </p:nvSpPr>
          <p:spPr>
            <a:xfrm>
              <a:off x="2703221" y="2184651"/>
              <a:ext cx="156621" cy="156621"/>
            </a:xfrm>
            <a:custGeom>
              <a:avLst/>
              <a:gdLst/>
              <a:ahLst/>
              <a:cxnLst/>
              <a:rect l="l" t="t" r="r" b="b"/>
              <a:pathLst>
                <a:path w="1470" h="1470" extrusionOk="0">
                  <a:moveTo>
                    <a:pt x="1469" y="1"/>
                  </a:moveTo>
                  <a:cubicBezTo>
                    <a:pt x="1108" y="24"/>
                    <a:pt x="747" y="182"/>
                    <a:pt x="476" y="476"/>
                  </a:cubicBezTo>
                  <a:cubicBezTo>
                    <a:pt x="181" y="747"/>
                    <a:pt x="24" y="1108"/>
                    <a:pt x="1" y="1469"/>
                  </a:cubicBezTo>
                  <a:lnTo>
                    <a:pt x="14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52"/>
            <p:cNvSpPr/>
            <p:nvPr/>
          </p:nvSpPr>
          <p:spPr>
            <a:xfrm>
              <a:off x="2390620" y="1251429"/>
              <a:ext cx="1775146" cy="1036896"/>
            </a:xfrm>
            <a:custGeom>
              <a:avLst/>
              <a:gdLst/>
              <a:ahLst/>
              <a:cxnLst/>
              <a:rect l="l" t="t" r="r" b="b"/>
              <a:pathLst>
                <a:path w="16661" h="9732" extrusionOk="0">
                  <a:moveTo>
                    <a:pt x="2823" y="1"/>
                  </a:moveTo>
                  <a:lnTo>
                    <a:pt x="0" y="4855"/>
                  </a:lnTo>
                  <a:lnTo>
                    <a:pt x="2823" y="9732"/>
                  </a:lnTo>
                  <a:lnTo>
                    <a:pt x="13839" y="9732"/>
                  </a:lnTo>
                  <a:lnTo>
                    <a:pt x="16660" y="4855"/>
                  </a:lnTo>
                  <a:lnTo>
                    <a:pt x="13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52"/>
            <p:cNvSpPr/>
            <p:nvPr/>
          </p:nvSpPr>
          <p:spPr>
            <a:xfrm>
              <a:off x="3886609" y="1140836"/>
              <a:ext cx="146926" cy="144368"/>
            </a:xfrm>
            <a:custGeom>
              <a:avLst/>
              <a:gdLst/>
              <a:ahLst/>
              <a:cxnLst/>
              <a:rect l="l" t="t" r="r" b="b"/>
              <a:pathLst>
                <a:path w="1379" h="1355" extrusionOk="0">
                  <a:moveTo>
                    <a:pt x="678" y="181"/>
                  </a:moveTo>
                  <a:cubicBezTo>
                    <a:pt x="972" y="181"/>
                    <a:pt x="1175" y="407"/>
                    <a:pt x="1175" y="678"/>
                  </a:cubicBezTo>
                  <a:cubicBezTo>
                    <a:pt x="1175" y="949"/>
                    <a:pt x="972" y="1174"/>
                    <a:pt x="678" y="1174"/>
                  </a:cubicBezTo>
                  <a:cubicBezTo>
                    <a:pt x="407" y="1174"/>
                    <a:pt x="181" y="949"/>
                    <a:pt x="181" y="678"/>
                  </a:cubicBezTo>
                  <a:cubicBezTo>
                    <a:pt x="181" y="407"/>
                    <a:pt x="407" y="181"/>
                    <a:pt x="678" y="181"/>
                  </a:cubicBezTo>
                  <a:close/>
                  <a:moveTo>
                    <a:pt x="678" y="0"/>
                  </a:moveTo>
                  <a:cubicBezTo>
                    <a:pt x="317" y="0"/>
                    <a:pt x="1" y="295"/>
                    <a:pt x="1" y="678"/>
                  </a:cubicBezTo>
                  <a:cubicBezTo>
                    <a:pt x="1" y="1062"/>
                    <a:pt x="317" y="1355"/>
                    <a:pt x="678" y="1355"/>
                  </a:cubicBezTo>
                  <a:cubicBezTo>
                    <a:pt x="1063" y="1355"/>
                    <a:pt x="1379" y="1062"/>
                    <a:pt x="1379" y="678"/>
                  </a:cubicBezTo>
                  <a:cubicBezTo>
                    <a:pt x="1379" y="295"/>
                    <a:pt x="1063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52"/>
            <p:cNvSpPr/>
            <p:nvPr/>
          </p:nvSpPr>
          <p:spPr>
            <a:xfrm>
              <a:off x="2359402" y="2115078"/>
              <a:ext cx="1320519" cy="209254"/>
            </a:xfrm>
            <a:custGeom>
              <a:avLst/>
              <a:gdLst/>
              <a:ahLst/>
              <a:cxnLst/>
              <a:rect l="l" t="t" r="r" b="b"/>
              <a:pathLst>
                <a:path w="12394" h="1964" extrusionOk="0">
                  <a:moveTo>
                    <a:pt x="564" y="0"/>
                  </a:moveTo>
                  <a:lnTo>
                    <a:pt x="1" y="970"/>
                  </a:lnTo>
                  <a:lnTo>
                    <a:pt x="564" y="1963"/>
                  </a:lnTo>
                  <a:lnTo>
                    <a:pt x="11830" y="1963"/>
                  </a:lnTo>
                  <a:lnTo>
                    <a:pt x="12393" y="970"/>
                  </a:lnTo>
                  <a:lnTo>
                    <a:pt x="1183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18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52"/>
            <p:cNvSpPr/>
            <p:nvPr/>
          </p:nvSpPr>
          <p:spPr>
            <a:xfrm>
              <a:off x="3059186" y="1124108"/>
              <a:ext cx="272009" cy="269452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349" y="0"/>
                  </a:moveTo>
                  <a:lnTo>
                    <a:pt x="1" y="2325"/>
                  </a:lnTo>
                  <a:cubicBezTo>
                    <a:pt x="91" y="2415"/>
                    <a:pt x="205" y="2484"/>
                    <a:pt x="295" y="2529"/>
                  </a:cubicBezTo>
                  <a:lnTo>
                    <a:pt x="2553" y="293"/>
                  </a:lnTo>
                  <a:cubicBezTo>
                    <a:pt x="2484" y="181"/>
                    <a:pt x="2417" y="91"/>
                    <a:pt x="2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52"/>
            <p:cNvSpPr/>
            <p:nvPr/>
          </p:nvSpPr>
          <p:spPr>
            <a:xfrm>
              <a:off x="3020723" y="1085646"/>
              <a:ext cx="272009" cy="269452"/>
            </a:xfrm>
            <a:custGeom>
              <a:avLst/>
              <a:gdLst/>
              <a:ahLst/>
              <a:cxnLst/>
              <a:rect l="l" t="t" r="r" b="b"/>
              <a:pathLst>
                <a:path w="2553" h="2529" extrusionOk="0">
                  <a:moveTo>
                    <a:pt x="2237" y="0"/>
                  </a:moveTo>
                  <a:lnTo>
                    <a:pt x="1" y="2234"/>
                  </a:lnTo>
                  <a:cubicBezTo>
                    <a:pt x="69" y="2348"/>
                    <a:pt x="136" y="2438"/>
                    <a:pt x="205" y="2529"/>
                  </a:cubicBezTo>
                  <a:lnTo>
                    <a:pt x="2553" y="202"/>
                  </a:lnTo>
                  <a:cubicBezTo>
                    <a:pt x="2439" y="112"/>
                    <a:pt x="2348" y="45"/>
                    <a:pt x="2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52"/>
            <p:cNvSpPr/>
            <p:nvPr/>
          </p:nvSpPr>
          <p:spPr>
            <a:xfrm>
              <a:off x="3114695" y="1179298"/>
              <a:ext cx="235784" cy="235891"/>
            </a:xfrm>
            <a:custGeom>
              <a:avLst/>
              <a:gdLst/>
              <a:ahLst/>
              <a:cxnLst/>
              <a:rect l="l" t="t" r="r" b="b"/>
              <a:pathLst>
                <a:path w="2213" h="2214" extrusionOk="0">
                  <a:moveTo>
                    <a:pt x="2122" y="1"/>
                  </a:moveTo>
                  <a:lnTo>
                    <a:pt x="0" y="2123"/>
                  </a:lnTo>
                  <a:cubicBezTo>
                    <a:pt x="135" y="2168"/>
                    <a:pt x="271" y="2191"/>
                    <a:pt x="428" y="2213"/>
                  </a:cubicBezTo>
                  <a:lnTo>
                    <a:pt x="2212" y="407"/>
                  </a:lnTo>
                  <a:cubicBezTo>
                    <a:pt x="2212" y="272"/>
                    <a:pt x="2167" y="136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52"/>
            <p:cNvSpPr/>
            <p:nvPr/>
          </p:nvSpPr>
          <p:spPr>
            <a:xfrm>
              <a:off x="2999201" y="1063911"/>
              <a:ext cx="235784" cy="235784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806" y="0"/>
                  </a:moveTo>
                  <a:lnTo>
                    <a:pt x="0" y="1806"/>
                  </a:lnTo>
                  <a:cubicBezTo>
                    <a:pt x="22" y="1942"/>
                    <a:pt x="46" y="2077"/>
                    <a:pt x="112" y="2212"/>
                  </a:cubicBezTo>
                  <a:lnTo>
                    <a:pt x="2213" y="90"/>
                  </a:lnTo>
                  <a:cubicBezTo>
                    <a:pt x="2099" y="45"/>
                    <a:pt x="1942" y="24"/>
                    <a:pt x="1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52"/>
            <p:cNvSpPr/>
            <p:nvPr/>
          </p:nvSpPr>
          <p:spPr>
            <a:xfrm>
              <a:off x="3193964" y="1258780"/>
              <a:ext cx="156515" cy="156408"/>
            </a:xfrm>
            <a:custGeom>
              <a:avLst/>
              <a:gdLst/>
              <a:ahLst/>
              <a:cxnLst/>
              <a:rect l="l" t="t" r="r" b="b"/>
              <a:pathLst>
                <a:path w="1469" h="1468" extrusionOk="0">
                  <a:moveTo>
                    <a:pt x="1468" y="1"/>
                  </a:moveTo>
                  <a:lnTo>
                    <a:pt x="0" y="1467"/>
                  </a:lnTo>
                  <a:cubicBezTo>
                    <a:pt x="361" y="1422"/>
                    <a:pt x="722" y="1265"/>
                    <a:pt x="993" y="994"/>
                  </a:cubicBezTo>
                  <a:cubicBezTo>
                    <a:pt x="1288" y="699"/>
                    <a:pt x="1445" y="362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52"/>
            <p:cNvSpPr/>
            <p:nvPr/>
          </p:nvSpPr>
          <p:spPr>
            <a:xfrm>
              <a:off x="3001545" y="1063911"/>
              <a:ext cx="156515" cy="156515"/>
            </a:xfrm>
            <a:custGeom>
              <a:avLst/>
              <a:gdLst/>
              <a:ahLst/>
              <a:cxnLst/>
              <a:rect l="l" t="t" r="r" b="b"/>
              <a:pathLst>
                <a:path w="1469" h="1469" extrusionOk="0">
                  <a:moveTo>
                    <a:pt x="1468" y="0"/>
                  </a:moveTo>
                  <a:lnTo>
                    <a:pt x="1468" y="0"/>
                  </a:lnTo>
                  <a:cubicBezTo>
                    <a:pt x="1107" y="45"/>
                    <a:pt x="746" y="204"/>
                    <a:pt x="475" y="475"/>
                  </a:cubicBezTo>
                  <a:cubicBezTo>
                    <a:pt x="181" y="746"/>
                    <a:pt x="24" y="1107"/>
                    <a:pt x="0" y="1468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52"/>
            <p:cNvSpPr/>
            <p:nvPr/>
          </p:nvSpPr>
          <p:spPr>
            <a:xfrm>
              <a:off x="2390620" y="1912963"/>
              <a:ext cx="375251" cy="64992"/>
            </a:xfrm>
            <a:custGeom>
              <a:avLst/>
              <a:gdLst/>
              <a:ahLst/>
              <a:cxnLst/>
              <a:rect l="l" t="t" r="r" b="b"/>
              <a:pathLst>
                <a:path w="3522" h="610" extrusionOk="0">
                  <a:moveTo>
                    <a:pt x="768" y="1"/>
                  </a:moveTo>
                  <a:lnTo>
                    <a:pt x="406" y="339"/>
                  </a:lnTo>
                  <a:lnTo>
                    <a:pt x="136" y="68"/>
                  </a:lnTo>
                  <a:lnTo>
                    <a:pt x="0" y="203"/>
                  </a:lnTo>
                  <a:lnTo>
                    <a:pt x="406" y="610"/>
                  </a:lnTo>
                  <a:lnTo>
                    <a:pt x="746" y="272"/>
                  </a:lnTo>
                  <a:lnTo>
                    <a:pt x="1084" y="610"/>
                  </a:lnTo>
                  <a:lnTo>
                    <a:pt x="1423" y="272"/>
                  </a:lnTo>
                  <a:lnTo>
                    <a:pt x="1761" y="610"/>
                  </a:lnTo>
                  <a:lnTo>
                    <a:pt x="2100" y="272"/>
                  </a:lnTo>
                  <a:lnTo>
                    <a:pt x="2438" y="610"/>
                  </a:lnTo>
                  <a:lnTo>
                    <a:pt x="2778" y="272"/>
                  </a:lnTo>
                  <a:lnTo>
                    <a:pt x="3115" y="610"/>
                  </a:lnTo>
                  <a:lnTo>
                    <a:pt x="3522" y="203"/>
                  </a:lnTo>
                  <a:lnTo>
                    <a:pt x="3410" y="68"/>
                  </a:lnTo>
                  <a:lnTo>
                    <a:pt x="3115" y="339"/>
                  </a:lnTo>
                  <a:lnTo>
                    <a:pt x="2778" y="1"/>
                  </a:lnTo>
                  <a:lnTo>
                    <a:pt x="2438" y="339"/>
                  </a:lnTo>
                  <a:lnTo>
                    <a:pt x="2122" y="1"/>
                  </a:lnTo>
                  <a:lnTo>
                    <a:pt x="1761" y="339"/>
                  </a:lnTo>
                  <a:lnTo>
                    <a:pt x="1445" y="1"/>
                  </a:lnTo>
                  <a:lnTo>
                    <a:pt x="1084" y="33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52"/>
            <p:cNvSpPr/>
            <p:nvPr/>
          </p:nvSpPr>
          <p:spPr>
            <a:xfrm>
              <a:off x="3862530" y="1624334"/>
              <a:ext cx="377915" cy="62648"/>
            </a:xfrm>
            <a:custGeom>
              <a:avLst/>
              <a:gdLst/>
              <a:ahLst/>
              <a:cxnLst/>
              <a:rect l="l" t="t" r="r" b="b"/>
              <a:pathLst>
                <a:path w="3547" h="588" extrusionOk="0">
                  <a:moveTo>
                    <a:pt x="768" y="1"/>
                  </a:moveTo>
                  <a:lnTo>
                    <a:pt x="407" y="339"/>
                  </a:lnTo>
                  <a:lnTo>
                    <a:pt x="136" y="68"/>
                  </a:lnTo>
                  <a:lnTo>
                    <a:pt x="1" y="182"/>
                  </a:lnTo>
                  <a:lnTo>
                    <a:pt x="407" y="588"/>
                  </a:lnTo>
                  <a:lnTo>
                    <a:pt x="768" y="248"/>
                  </a:lnTo>
                  <a:lnTo>
                    <a:pt x="1084" y="588"/>
                  </a:lnTo>
                  <a:lnTo>
                    <a:pt x="1446" y="248"/>
                  </a:lnTo>
                  <a:lnTo>
                    <a:pt x="1762" y="588"/>
                  </a:lnTo>
                  <a:lnTo>
                    <a:pt x="2123" y="248"/>
                  </a:lnTo>
                  <a:lnTo>
                    <a:pt x="2439" y="588"/>
                  </a:lnTo>
                  <a:lnTo>
                    <a:pt x="2778" y="248"/>
                  </a:lnTo>
                  <a:lnTo>
                    <a:pt x="3116" y="588"/>
                  </a:lnTo>
                  <a:lnTo>
                    <a:pt x="3546" y="182"/>
                  </a:lnTo>
                  <a:lnTo>
                    <a:pt x="3411" y="68"/>
                  </a:lnTo>
                  <a:lnTo>
                    <a:pt x="3116" y="339"/>
                  </a:lnTo>
                  <a:lnTo>
                    <a:pt x="2778" y="1"/>
                  </a:lnTo>
                  <a:lnTo>
                    <a:pt x="2439" y="339"/>
                  </a:lnTo>
                  <a:lnTo>
                    <a:pt x="2123" y="1"/>
                  </a:lnTo>
                  <a:lnTo>
                    <a:pt x="1762" y="339"/>
                  </a:lnTo>
                  <a:lnTo>
                    <a:pt x="1446" y="1"/>
                  </a:lnTo>
                  <a:lnTo>
                    <a:pt x="1084" y="33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52"/>
            <p:cNvSpPr/>
            <p:nvPr/>
          </p:nvSpPr>
          <p:spPr>
            <a:xfrm>
              <a:off x="2505029" y="1302037"/>
              <a:ext cx="189970" cy="190076"/>
            </a:xfrm>
            <a:custGeom>
              <a:avLst/>
              <a:gdLst/>
              <a:ahLst/>
              <a:cxnLst/>
              <a:rect l="l" t="t" r="r" b="b"/>
              <a:pathLst>
                <a:path w="1783" h="1784" extrusionOk="0">
                  <a:moveTo>
                    <a:pt x="880" y="272"/>
                  </a:moveTo>
                  <a:lnTo>
                    <a:pt x="1512" y="904"/>
                  </a:lnTo>
                  <a:lnTo>
                    <a:pt x="880" y="1513"/>
                  </a:lnTo>
                  <a:lnTo>
                    <a:pt x="248" y="904"/>
                  </a:lnTo>
                  <a:lnTo>
                    <a:pt x="880" y="272"/>
                  </a:lnTo>
                  <a:close/>
                  <a:moveTo>
                    <a:pt x="880" y="1"/>
                  </a:moveTo>
                  <a:lnTo>
                    <a:pt x="0" y="904"/>
                  </a:lnTo>
                  <a:lnTo>
                    <a:pt x="880" y="1783"/>
                  </a:lnTo>
                  <a:lnTo>
                    <a:pt x="1783" y="904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52"/>
            <p:cNvSpPr/>
            <p:nvPr/>
          </p:nvSpPr>
          <p:spPr>
            <a:xfrm>
              <a:off x="3732653" y="1989994"/>
              <a:ext cx="166210" cy="125190"/>
            </a:xfrm>
            <a:custGeom>
              <a:avLst/>
              <a:gdLst/>
              <a:ahLst/>
              <a:cxnLst/>
              <a:rect l="l" t="t" r="r" b="b"/>
              <a:pathLst>
                <a:path w="1560" h="1175" extrusionOk="0">
                  <a:moveTo>
                    <a:pt x="792" y="338"/>
                  </a:moveTo>
                  <a:lnTo>
                    <a:pt x="1220" y="994"/>
                  </a:lnTo>
                  <a:lnTo>
                    <a:pt x="362" y="994"/>
                  </a:lnTo>
                  <a:lnTo>
                    <a:pt x="792" y="338"/>
                  </a:lnTo>
                  <a:close/>
                  <a:moveTo>
                    <a:pt x="792" y="0"/>
                  </a:moveTo>
                  <a:lnTo>
                    <a:pt x="1" y="1174"/>
                  </a:lnTo>
                  <a:lnTo>
                    <a:pt x="1559" y="1174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52"/>
            <p:cNvSpPr/>
            <p:nvPr/>
          </p:nvSpPr>
          <p:spPr>
            <a:xfrm>
              <a:off x="3472898" y="2372276"/>
              <a:ext cx="19391" cy="113257"/>
            </a:xfrm>
            <a:custGeom>
              <a:avLst/>
              <a:gdLst/>
              <a:ahLst/>
              <a:cxnLst/>
              <a:rect l="l" t="t" r="r" b="b"/>
              <a:pathLst>
                <a:path w="182" h="1063" extrusionOk="0">
                  <a:moveTo>
                    <a:pt x="1" y="1"/>
                  </a:moveTo>
                  <a:lnTo>
                    <a:pt x="1" y="1063"/>
                  </a:lnTo>
                  <a:lnTo>
                    <a:pt x="181" y="1063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52"/>
            <p:cNvSpPr/>
            <p:nvPr/>
          </p:nvSpPr>
          <p:spPr>
            <a:xfrm>
              <a:off x="3427297" y="2418090"/>
              <a:ext cx="113044" cy="21629"/>
            </a:xfrm>
            <a:custGeom>
              <a:avLst/>
              <a:gdLst/>
              <a:ahLst/>
              <a:cxnLst/>
              <a:rect l="l" t="t" r="r" b="b"/>
              <a:pathLst>
                <a:path w="1061" h="203" extrusionOk="0">
                  <a:moveTo>
                    <a:pt x="1" y="1"/>
                  </a:moveTo>
                  <a:lnTo>
                    <a:pt x="1" y="203"/>
                  </a:lnTo>
                  <a:lnTo>
                    <a:pt x="1061" y="203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3" name="Google Shape;4373;p52"/>
          <p:cNvSpPr txBox="1">
            <a:spLocks noGrp="1"/>
          </p:cNvSpPr>
          <p:nvPr>
            <p:ph type="subTitle" idx="1"/>
          </p:nvPr>
        </p:nvSpPr>
        <p:spPr>
          <a:xfrm>
            <a:off x="2819755" y="3183582"/>
            <a:ext cx="23247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 smtClean="0"/>
              <a:t>Listening</a:t>
            </a:r>
            <a:endParaRPr sz="2300" dirty="0"/>
          </a:p>
        </p:txBody>
      </p:sp>
      <p:sp>
        <p:nvSpPr>
          <p:cNvPr id="4374" name="Google Shape;4374;p52"/>
          <p:cNvSpPr txBox="1">
            <a:spLocks noGrp="1"/>
          </p:cNvSpPr>
          <p:nvPr>
            <p:ph type="title"/>
          </p:nvPr>
        </p:nvSpPr>
        <p:spPr>
          <a:xfrm>
            <a:off x="3110409" y="1471407"/>
            <a:ext cx="27792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7" name="Google Shape;6529;p56"/>
          <p:cNvGrpSpPr/>
          <p:nvPr/>
        </p:nvGrpSpPr>
        <p:grpSpPr>
          <a:xfrm>
            <a:off x="1127444" y="2825401"/>
            <a:ext cx="1449908" cy="1235848"/>
            <a:chOff x="771422" y="1584020"/>
            <a:chExt cx="1194777" cy="1064377"/>
          </a:xfrm>
        </p:grpSpPr>
        <p:sp>
          <p:nvSpPr>
            <p:cNvPr id="28" name="Google Shape;6530;p56"/>
            <p:cNvSpPr/>
            <p:nvPr/>
          </p:nvSpPr>
          <p:spPr>
            <a:xfrm>
              <a:off x="771422" y="1735183"/>
              <a:ext cx="368724" cy="381117"/>
            </a:xfrm>
            <a:custGeom>
              <a:avLst/>
              <a:gdLst/>
              <a:ahLst/>
              <a:cxnLst/>
              <a:rect l="l" t="t" r="r" b="b"/>
              <a:pathLst>
                <a:path w="4020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4019" y="4155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531;p56"/>
            <p:cNvSpPr/>
            <p:nvPr/>
          </p:nvSpPr>
          <p:spPr>
            <a:xfrm>
              <a:off x="841865" y="1598513"/>
              <a:ext cx="1041509" cy="1041629"/>
            </a:xfrm>
            <a:custGeom>
              <a:avLst/>
              <a:gdLst/>
              <a:ahLst/>
              <a:cxnLst/>
              <a:rect l="l" t="t" r="r" b="b"/>
              <a:pathLst>
                <a:path w="11355" h="11356" extrusionOk="0">
                  <a:moveTo>
                    <a:pt x="5689" y="1"/>
                  </a:moveTo>
                  <a:cubicBezTo>
                    <a:pt x="2550" y="1"/>
                    <a:pt x="0" y="2551"/>
                    <a:pt x="0" y="5690"/>
                  </a:cubicBezTo>
                  <a:cubicBezTo>
                    <a:pt x="0" y="8827"/>
                    <a:pt x="2550" y="11355"/>
                    <a:pt x="5689" y="11355"/>
                  </a:cubicBezTo>
                  <a:cubicBezTo>
                    <a:pt x="8805" y="11355"/>
                    <a:pt x="11355" y="8827"/>
                    <a:pt x="11355" y="5690"/>
                  </a:cubicBezTo>
                  <a:cubicBezTo>
                    <a:pt x="11355" y="2551"/>
                    <a:pt x="8805" y="1"/>
                    <a:pt x="568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532;p56"/>
            <p:cNvSpPr/>
            <p:nvPr/>
          </p:nvSpPr>
          <p:spPr>
            <a:xfrm>
              <a:off x="1690757" y="2265354"/>
              <a:ext cx="35221" cy="35131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203" y="0"/>
                  </a:moveTo>
                  <a:cubicBezTo>
                    <a:pt x="91" y="0"/>
                    <a:pt x="1" y="90"/>
                    <a:pt x="1" y="181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181"/>
                  </a:cubicBezTo>
                  <a:cubicBezTo>
                    <a:pt x="384" y="90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533;p56"/>
            <p:cNvSpPr/>
            <p:nvPr/>
          </p:nvSpPr>
          <p:spPr>
            <a:xfrm>
              <a:off x="1815041" y="2265354"/>
              <a:ext cx="35221" cy="35131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203" y="0"/>
                  </a:moveTo>
                  <a:cubicBezTo>
                    <a:pt x="91" y="0"/>
                    <a:pt x="0" y="90"/>
                    <a:pt x="0" y="181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181"/>
                  </a:cubicBezTo>
                  <a:cubicBezTo>
                    <a:pt x="383" y="90"/>
                    <a:pt x="29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34;p56"/>
            <p:cNvSpPr/>
            <p:nvPr/>
          </p:nvSpPr>
          <p:spPr>
            <a:xfrm>
              <a:off x="1690757" y="2381294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202"/>
                  </a:cubicBezTo>
                  <a:cubicBezTo>
                    <a:pt x="384" y="90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535;p56"/>
            <p:cNvSpPr/>
            <p:nvPr/>
          </p:nvSpPr>
          <p:spPr>
            <a:xfrm>
              <a:off x="1815041" y="2381294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0" y="90"/>
                    <a:pt x="0" y="202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202"/>
                  </a:cubicBezTo>
                  <a:cubicBezTo>
                    <a:pt x="383" y="90"/>
                    <a:pt x="29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536;p56"/>
            <p:cNvSpPr/>
            <p:nvPr/>
          </p:nvSpPr>
          <p:spPr>
            <a:xfrm>
              <a:off x="1690757" y="249723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1" y="91"/>
                    <a:pt x="1" y="203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203"/>
                  </a:cubicBezTo>
                  <a:cubicBezTo>
                    <a:pt x="384" y="91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537;p56"/>
            <p:cNvSpPr/>
            <p:nvPr/>
          </p:nvSpPr>
          <p:spPr>
            <a:xfrm>
              <a:off x="1815041" y="249723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0" y="91"/>
                    <a:pt x="0" y="203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203"/>
                  </a:cubicBezTo>
                  <a:cubicBezTo>
                    <a:pt x="383" y="91"/>
                    <a:pt x="29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38;p56"/>
            <p:cNvSpPr/>
            <p:nvPr/>
          </p:nvSpPr>
          <p:spPr>
            <a:xfrm>
              <a:off x="1690757" y="261317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1"/>
                  </a:moveTo>
                  <a:cubicBezTo>
                    <a:pt x="91" y="1"/>
                    <a:pt x="1" y="91"/>
                    <a:pt x="1" y="203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203"/>
                  </a:cubicBezTo>
                  <a:cubicBezTo>
                    <a:pt x="384" y="91"/>
                    <a:pt x="294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39;p56"/>
            <p:cNvSpPr/>
            <p:nvPr/>
          </p:nvSpPr>
          <p:spPr>
            <a:xfrm>
              <a:off x="1815041" y="261317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1"/>
                  </a:moveTo>
                  <a:cubicBezTo>
                    <a:pt x="91" y="1"/>
                    <a:pt x="0" y="91"/>
                    <a:pt x="0" y="203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203"/>
                  </a:cubicBezTo>
                  <a:cubicBezTo>
                    <a:pt x="383" y="91"/>
                    <a:pt x="293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40;p56"/>
            <p:cNvSpPr/>
            <p:nvPr/>
          </p:nvSpPr>
          <p:spPr>
            <a:xfrm>
              <a:off x="891579" y="2385422"/>
              <a:ext cx="211237" cy="211243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813" y="0"/>
                  </a:moveTo>
                  <a:lnTo>
                    <a:pt x="813" y="835"/>
                  </a:lnTo>
                  <a:lnTo>
                    <a:pt x="0" y="835"/>
                  </a:lnTo>
                  <a:lnTo>
                    <a:pt x="0" y="1490"/>
                  </a:lnTo>
                  <a:lnTo>
                    <a:pt x="813" y="1490"/>
                  </a:lnTo>
                  <a:lnTo>
                    <a:pt x="813" y="2303"/>
                  </a:lnTo>
                  <a:lnTo>
                    <a:pt x="1490" y="2303"/>
                  </a:lnTo>
                  <a:lnTo>
                    <a:pt x="1490" y="1490"/>
                  </a:lnTo>
                  <a:lnTo>
                    <a:pt x="2303" y="1490"/>
                  </a:lnTo>
                  <a:lnTo>
                    <a:pt x="2303" y="835"/>
                  </a:lnTo>
                  <a:lnTo>
                    <a:pt x="1490" y="835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41;p56"/>
            <p:cNvSpPr/>
            <p:nvPr/>
          </p:nvSpPr>
          <p:spPr>
            <a:xfrm>
              <a:off x="1746616" y="2058239"/>
              <a:ext cx="219584" cy="91175"/>
            </a:xfrm>
            <a:custGeom>
              <a:avLst/>
              <a:gdLst/>
              <a:ahLst/>
              <a:cxnLst/>
              <a:rect l="l" t="t" r="r" b="b"/>
              <a:pathLst>
                <a:path w="2394" h="994" extrusionOk="0">
                  <a:moveTo>
                    <a:pt x="1" y="1"/>
                  </a:moveTo>
                  <a:lnTo>
                    <a:pt x="1" y="994"/>
                  </a:lnTo>
                  <a:lnTo>
                    <a:pt x="2394" y="994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42;p56"/>
            <p:cNvSpPr/>
            <p:nvPr/>
          </p:nvSpPr>
          <p:spPr>
            <a:xfrm>
              <a:off x="1077867" y="1584020"/>
              <a:ext cx="149233" cy="147127"/>
            </a:xfrm>
            <a:custGeom>
              <a:avLst/>
              <a:gdLst/>
              <a:ahLst/>
              <a:cxnLst/>
              <a:rect l="l" t="t" r="r" b="b"/>
              <a:pathLst>
                <a:path w="1627" h="1604" extrusionOk="0">
                  <a:moveTo>
                    <a:pt x="814" y="0"/>
                  </a:moveTo>
                  <a:cubicBezTo>
                    <a:pt x="362" y="0"/>
                    <a:pt x="1" y="361"/>
                    <a:pt x="1" y="813"/>
                  </a:cubicBezTo>
                  <a:cubicBezTo>
                    <a:pt x="1" y="1243"/>
                    <a:pt x="362" y="1604"/>
                    <a:pt x="814" y="1604"/>
                  </a:cubicBezTo>
                  <a:cubicBezTo>
                    <a:pt x="1265" y="1604"/>
                    <a:pt x="1626" y="1243"/>
                    <a:pt x="1626" y="813"/>
                  </a:cubicBezTo>
                  <a:cubicBezTo>
                    <a:pt x="1626" y="361"/>
                    <a:pt x="1265" y="0"/>
                    <a:pt x="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43;p56"/>
            <p:cNvSpPr/>
            <p:nvPr/>
          </p:nvSpPr>
          <p:spPr>
            <a:xfrm>
              <a:off x="1289104" y="1584020"/>
              <a:ext cx="147031" cy="147127"/>
            </a:xfrm>
            <a:custGeom>
              <a:avLst/>
              <a:gdLst/>
              <a:ahLst/>
              <a:cxnLst/>
              <a:rect l="l" t="t" r="r" b="b"/>
              <a:pathLst>
                <a:path w="1603" h="1604" extrusionOk="0">
                  <a:moveTo>
                    <a:pt x="813" y="0"/>
                  </a:moveTo>
                  <a:cubicBezTo>
                    <a:pt x="362" y="0"/>
                    <a:pt x="0" y="361"/>
                    <a:pt x="0" y="813"/>
                  </a:cubicBezTo>
                  <a:cubicBezTo>
                    <a:pt x="0" y="1243"/>
                    <a:pt x="362" y="1604"/>
                    <a:pt x="813" y="1604"/>
                  </a:cubicBezTo>
                  <a:cubicBezTo>
                    <a:pt x="1241" y="1604"/>
                    <a:pt x="1602" y="1243"/>
                    <a:pt x="1602" y="813"/>
                  </a:cubicBezTo>
                  <a:cubicBezTo>
                    <a:pt x="1602" y="361"/>
                    <a:pt x="1241" y="0"/>
                    <a:pt x="8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6544;p56"/>
            <p:cNvGrpSpPr/>
            <p:nvPr/>
          </p:nvGrpSpPr>
          <p:grpSpPr>
            <a:xfrm>
              <a:off x="1138456" y="1918518"/>
              <a:ext cx="505461" cy="404401"/>
              <a:chOff x="5866274" y="3594046"/>
              <a:chExt cx="604185" cy="483387"/>
            </a:xfrm>
          </p:grpSpPr>
          <p:sp>
            <p:nvSpPr>
              <p:cNvPr id="43" name="Google Shape;6545;p56"/>
              <p:cNvSpPr/>
              <p:nvPr/>
            </p:nvSpPr>
            <p:spPr>
              <a:xfrm>
                <a:off x="5866274" y="3594046"/>
                <a:ext cx="366984" cy="483387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529" extrusionOk="0">
                    <a:moveTo>
                      <a:pt x="1920" y="0"/>
                    </a:moveTo>
                    <a:lnTo>
                      <a:pt x="882" y="611"/>
                    </a:lnTo>
                    <a:lnTo>
                      <a:pt x="0" y="611"/>
                    </a:lnTo>
                    <a:lnTo>
                      <a:pt x="0" y="1265"/>
                    </a:lnTo>
                    <a:lnTo>
                      <a:pt x="0" y="1897"/>
                    </a:lnTo>
                    <a:lnTo>
                      <a:pt x="836" y="1897"/>
                    </a:lnTo>
                    <a:lnTo>
                      <a:pt x="1920" y="2529"/>
                    </a:lnTo>
                    <a:lnTo>
                      <a:pt x="1920" y="1265"/>
                    </a:lnTo>
                    <a:lnTo>
                      <a:pt x="19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546;p56"/>
              <p:cNvSpPr/>
              <p:nvPr/>
            </p:nvSpPr>
            <p:spPr>
              <a:xfrm>
                <a:off x="6289069" y="3736635"/>
                <a:ext cx="47784" cy="17278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04" extrusionOk="0">
                    <a:moveTo>
                      <a:pt x="69" y="0"/>
                    </a:moveTo>
                    <a:lnTo>
                      <a:pt x="1" y="45"/>
                    </a:lnTo>
                    <a:cubicBezTo>
                      <a:pt x="91" y="157"/>
                      <a:pt x="159" y="293"/>
                      <a:pt x="159" y="452"/>
                    </a:cubicBezTo>
                    <a:cubicBezTo>
                      <a:pt x="159" y="587"/>
                      <a:pt x="91" y="723"/>
                      <a:pt x="1" y="835"/>
                    </a:cubicBezTo>
                    <a:lnTo>
                      <a:pt x="69" y="903"/>
                    </a:lnTo>
                    <a:cubicBezTo>
                      <a:pt x="181" y="768"/>
                      <a:pt x="250" y="609"/>
                      <a:pt x="250" y="452"/>
                    </a:cubicBezTo>
                    <a:cubicBezTo>
                      <a:pt x="250" y="271"/>
                      <a:pt x="181" y="112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547;p56"/>
              <p:cNvSpPr/>
              <p:nvPr/>
            </p:nvSpPr>
            <p:spPr>
              <a:xfrm>
                <a:off x="6323665" y="3693438"/>
                <a:ext cx="86394" cy="259182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56" extrusionOk="0">
                    <a:moveTo>
                      <a:pt x="69" y="1"/>
                    </a:moveTo>
                    <a:lnTo>
                      <a:pt x="0" y="67"/>
                    </a:lnTo>
                    <a:cubicBezTo>
                      <a:pt x="340" y="407"/>
                      <a:pt x="340" y="949"/>
                      <a:pt x="0" y="1286"/>
                    </a:cubicBezTo>
                    <a:lnTo>
                      <a:pt x="69" y="1355"/>
                    </a:lnTo>
                    <a:cubicBezTo>
                      <a:pt x="452" y="970"/>
                      <a:pt x="452" y="362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548;p56"/>
              <p:cNvSpPr/>
              <p:nvPr/>
            </p:nvSpPr>
            <p:spPr>
              <a:xfrm>
                <a:off x="6362657" y="3645845"/>
                <a:ext cx="107802" cy="34978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830" extrusionOk="0">
                    <a:moveTo>
                      <a:pt x="67" y="0"/>
                    </a:moveTo>
                    <a:lnTo>
                      <a:pt x="0" y="69"/>
                    </a:lnTo>
                    <a:cubicBezTo>
                      <a:pt x="452" y="542"/>
                      <a:pt x="452" y="1310"/>
                      <a:pt x="0" y="1761"/>
                    </a:cubicBezTo>
                    <a:lnTo>
                      <a:pt x="67" y="1830"/>
                    </a:lnTo>
                    <a:cubicBezTo>
                      <a:pt x="564" y="1333"/>
                      <a:pt x="564" y="520"/>
                      <a:pt x="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663;p40"/>
          <p:cNvSpPr/>
          <p:nvPr/>
        </p:nvSpPr>
        <p:spPr>
          <a:xfrm rot="21442224">
            <a:off x="914103" y="1280653"/>
            <a:ext cx="6976009" cy="1984332"/>
          </a:xfrm>
          <a:custGeom>
            <a:avLst/>
            <a:gdLst/>
            <a:ahLst/>
            <a:cxnLst/>
            <a:rect l="l" t="t" r="r" b="b"/>
            <a:pathLst>
              <a:path w="14900" h="9729" extrusionOk="0">
                <a:moveTo>
                  <a:pt x="1" y="0"/>
                </a:moveTo>
                <a:lnTo>
                  <a:pt x="1" y="9729"/>
                </a:lnTo>
                <a:lnTo>
                  <a:pt x="14900" y="9729"/>
                </a:lnTo>
                <a:lnTo>
                  <a:pt x="14900" y="0"/>
                </a:lnTo>
                <a:close/>
              </a:path>
            </a:pathLst>
          </a:custGeom>
          <a:solidFill>
            <a:srgbClr val="EED143">
              <a:alpha val="4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5" name="Google Shape;3895;p45"/>
          <p:cNvGrpSpPr/>
          <p:nvPr/>
        </p:nvGrpSpPr>
        <p:grpSpPr>
          <a:xfrm rot="-2700000">
            <a:off x="-1490298" y="2995436"/>
            <a:ext cx="210344" cy="215921"/>
            <a:chOff x="800525" y="2705314"/>
            <a:chExt cx="194400" cy="199555"/>
          </a:xfrm>
        </p:grpSpPr>
        <p:sp>
          <p:nvSpPr>
            <p:cNvPr id="3896" name="Google Shape;3896;p45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677" y="0"/>
                  </a:moveTo>
                  <a:lnTo>
                    <a:pt x="0" y="701"/>
                  </a:lnTo>
                  <a:lnTo>
                    <a:pt x="114" y="813"/>
                  </a:lnTo>
                  <a:lnTo>
                    <a:pt x="791" y="11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5"/>
            <p:cNvSpPr/>
            <p:nvPr/>
          </p:nvSpPr>
          <p:spPr>
            <a:xfrm>
              <a:off x="800525" y="2705314"/>
              <a:ext cx="194400" cy="199555"/>
            </a:xfrm>
            <a:custGeom>
              <a:avLst/>
              <a:gdLst/>
              <a:ahLst/>
              <a:cxnLst/>
              <a:rect l="l" t="t" r="r" b="b"/>
              <a:pathLst>
                <a:path w="792" h="813" extrusionOk="0">
                  <a:moveTo>
                    <a:pt x="114" y="0"/>
                  </a:moveTo>
                  <a:lnTo>
                    <a:pt x="0" y="114"/>
                  </a:lnTo>
                  <a:lnTo>
                    <a:pt x="677" y="813"/>
                  </a:lnTo>
                  <a:lnTo>
                    <a:pt x="791" y="7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مخطط انسيابي: معالجة متعاقبة 9"/>
          <p:cNvSpPr/>
          <p:nvPr/>
        </p:nvSpPr>
        <p:spPr>
          <a:xfrm>
            <a:off x="1328687" y="248295"/>
            <a:ext cx="6339658" cy="64807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1"/>
            </a:solidFill>
          </a:ln>
          <a:effectLst>
            <a:glow rad="139700">
              <a:schemeClr val="bg2">
                <a:lumMod val="60000"/>
                <a:lumOff val="4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0302" y="387241"/>
            <a:ext cx="6901657" cy="3539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Look at the photos and read the speech bubbles together.</a:t>
            </a:r>
            <a:endParaRPr lang="en" sz="17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C4372644-0AB3-454E-87D1-5CFA6F4E79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8"/>
          <a:stretch/>
        </p:blipFill>
        <p:spPr>
          <a:xfrm>
            <a:off x="663567" y="1419622"/>
            <a:ext cx="7992888" cy="162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oogle Shape;6529;p56"/>
          <p:cNvGrpSpPr/>
          <p:nvPr/>
        </p:nvGrpSpPr>
        <p:grpSpPr>
          <a:xfrm>
            <a:off x="324297" y="163443"/>
            <a:ext cx="971273" cy="801402"/>
            <a:chOff x="771422" y="1584020"/>
            <a:chExt cx="1194777" cy="1064377"/>
          </a:xfrm>
        </p:grpSpPr>
        <p:sp>
          <p:nvSpPr>
            <p:cNvPr id="12" name="Google Shape;6530;p56"/>
            <p:cNvSpPr/>
            <p:nvPr/>
          </p:nvSpPr>
          <p:spPr>
            <a:xfrm>
              <a:off x="771422" y="1735183"/>
              <a:ext cx="368724" cy="381117"/>
            </a:xfrm>
            <a:custGeom>
              <a:avLst/>
              <a:gdLst/>
              <a:ahLst/>
              <a:cxnLst/>
              <a:rect l="l" t="t" r="r" b="b"/>
              <a:pathLst>
                <a:path w="4020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4019" y="4155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31;p56"/>
            <p:cNvSpPr/>
            <p:nvPr/>
          </p:nvSpPr>
          <p:spPr>
            <a:xfrm>
              <a:off x="841865" y="1598513"/>
              <a:ext cx="1041509" cy="1041629"/>
            </a:xfrm>
            <a:custGeom>
              <a:avLst/>
              <a:gdLst/>
              <a:ahLst/>
              <a:cxnLst/>
              <a:rect l="l" t="t" r="r" b="b"/>
              <a:pathLst>
                <a:path w="11355" h="11356" extrusionOk="0">
                  <a:moveTo>
                    <a:pt x="5689" y="1"/>
                  </a:moveTo>
                  <a:cubicBezTo>
                    <a:pt x="2550" y="1"/>
                    <a:pt x="0" y="2551"/>
                    <a:pt x="0" y="5690"/>
                  </a:cubicBezTo>
                  <a:cubicBezTo>
                    <a:pt x="0" y="8827"/>
                    <a:pt x="2550" y="11355"/>
                    <a:pt x="5689" y="11355"/>
                  </a:cubicBezTo>
                  <a:cubicBezTo>
                    <a:pt x="8805" y="11355"/>
                    <a:pt x="11355" y="8827"/>
                    <a:pt x="11355" y="5690"/>
                  </a:cubicBezTo>
                  <a:cubicBezTo>
                    <a:pt x="11355" y="2551"/>
                    <a:pt x="8805" y="1"/>
                    <a:pt x="568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32;p56"/>
            <p:cNvSpPr/>
            <p:nvPr/>
          </p:nvSpPr>
          <p:spPr>
            <a:xfrm>
              <a:off x="1690757" y="2265354"/>
              <a:ext cx="35221" cy="35131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203" y="0"/>
                  </a:moveTo>
                  <a:cubicBezTo>
                    <a:pt x="91" y="0"/>
                    <a:pt x="1" y="90"/>
                    <a:pt x="1" y="181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181"/>
                  </a:cubicBezTo>
                  <a:cubicBezTo>
                    <a:pt x="384" y="90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33;p56"/>
            <p:cNvSpPr/>
            <p:nvPr/>
          </p:nvSpPr>
          <p:spPr>
            <a:xfrm>
              <a:off x="1815041" y="2265354"/>
              <a:ext cx="35221" cy="35131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203" y="0"/>
                  </a:moveTo>
                  <a:cubicBezTo>
                    <a:pt x="91" y="0"/>
                    <a:pt x="0" y="90"/>
                    <a:pt x="0" y="181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181"/>
                  </a:cubicBezTo>
                  <a:cubicBezTo>
                    <a:pt x="383" y="90"/>
                    <a:pt x="29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34;p56"/>
            <p:cNvSpPr/>
            <p:nvPr/>
          </p:nvSpPr>
          <p:spPr>
            <a:xfrm>
              <a:off x="1690757" y="2381294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1" y="90"/>
                    <a:pt x="1" y="202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202"/>
                  </a:cubicBezTo>
                  <a:cubicBezTo>
                    <a:pt x="384" y="90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35;p56"/>
            <p:cNvSpPr/>
            <p:nvPr/>
          </p:nvSpPr>
          <p:spPr>
            <a:xfrm>
              <a:off x="1815041" y="2381294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0" y="90"/>
                    <a:pt x="0" y="202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202"/>
                  </a:cubicBezTo>
                  <a:cubicBezTo>
                    <a:pt x="383" y="90"/>
                    <a:pt x="29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36;p56"/>
            <p:cNvSpPr/>
            <p:nvPr/>
          </p:nvSpPr>
          <p:spPr>
            <a:xfrm>
              <a:off x="1690757" y="249723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1" y="91"/>
                    <a:pt x="1" y="203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203"/>
                  </a:cubicBezTo>
                  <a:cubicBezTo>
                    <a:pt x="384" y="91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37;p56"/>
            <p:cNvSpPr/>
            <p:nvPr/>
          </p:nvSpPr>
          <p:spPr>
            <a:xfrm>
              <a:off x="1815041" y="249723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0"/>
                  </a:moveTo>
                  <a:cubicBezTo>
                    <a:pt x="91" y="0"/>
                    <a:pt x="0" y="91"/>
                    <a:pt x="0" y="203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203"/>
                  </a:cubicBezTo>
                  <a:cubicBezTo>
                    <a:pt x="383" y="91"/>
                    <a:pt x="29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38;p56"/>
            <p:cNvSpPr/>
            <p:nvPr/>
          </p:nvSpPr>
          <p:spPr>
            <a:xfrm>
              <a:off x="1690757" y="261317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1"/>
                  </a:moveTo>
                  <a:cubicBezTo>
                    <a:pt x="91" y="1"/>
                    <a:pt x="1" y="91"/>
                    <a:pt x="1" y="203"/>
                  </a:cubicBezTo>
                  <a:cubicBezTo>
                    <a:pt x="1" y="293"/>
                    <a:pt x="91" y="383"/>
                    <a:pt x="203" y="383"/>
                  </a:cubicBezTo>
                  <a:cubicBezTo>
                    <a:pt x="294" y="383"/>
                    <a:pt x="384" y="293"/>
                    <a:pt x="384" y="203"/>
                  </a:cubicBezTo>
                  <a:cubicBezTo>
                    <a:pt x="384" y="91"/>
                    <a:pt x="294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539;p56"/>
            <p:cNvSpPr/>
            <p:nvPr/>
          </p:nvSpPr>
          <p:spPr>
            <a:xfrm>
              <a:off x="1815041" y="2613175"/>
              <a:ext cx="35221" cy="3522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203" y="1"/>
                  </a:moveTo>
                  <a:cubicBezTo>
                    <a:pt x="91" y="1"/>
                    <a:pt x="0" y="91"/>
                    <a:pt x="0" y="203"/>
                  </a:cubicBezTo>
                  <a:cubicBezTo>
                    <a:pt x="0" y="293"/>
                    <a:pt x="91" y="383"/>
                    <a:pt x="203" y="383"/>
                  </a:cubicBezTo>
                  <a:cubicBezTo>
                    <a:pt x="293" y="383"/>
                    <a:pt x="383" y="293"/>
                    <a:pt x="383" y="203"/>
                  </a:cubicBezTo>
                  <a:cubicBezTo>
                    <a:pt x="383" y="91"/>
                    <a:pt x="293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540;p56"/>
            <p:cNvSpPr/>
            <p:nvPr/>
          </p:nvSpPr>
          <p:spPr>
            <a:xfrm>
              <a:off x="891579" y="2385422"/>
              <a:ext cx="211237" cy="211243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813" y="0"/>
                  </a:moveTo>
                  <a:lnTo>
                    <a:pt x="813" y="835"/>
                  </a:lnTo>
                  <a:lnTo>
                    <a:pt x="0" y="835"/>
                  </a:lnTo>
                  <a:lnTo>
                    <a:pt x="0" y="1490"/>
                  </a:lnTo>
                  <a:lnTo>
                    <a:pt x="813" y="1490"/>
                  </a:lnTo>
                  <a:lnTo>
                    <a:pt x="813" y="2303"/>
                  </a:lnTo>
                  <a:lnTo>
                    <a:pt x="1490" y="2303"/>
                  </a:lnTo>
                  <a:lnTo>
                    <a:pt x="1490" y="1490"/>
                  </a:lnTo>
                  <a:lnTo>
                    <a:pt x="2303" y="1490"/>
                  </a:lnTo>
                  <a:lnTo>
                    <a:pt x="2303" y="835"/>
                  </a:lnTo>
                  <a:lnTo>
                    <a:pt x="1490" y="835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541;p56"/>
            <p:cNvSpPr/>
            <p:nvPr/>
          </p:nvSpPr>
          <p:spPr>
            <a:xfrm>
              <a:off x="1746616" y="2058239"/>
              <a:ext cx="219584" cy="91175"/>
            </a:xfrm>
            <a:custGeom>
              <a:avLst/>
              <a:gdLst/>
              <a:ahLst/>
              <a:cxnLst/>
              <a:rect l="l" t="t" r="r" b="b"/>
              <a:pathLst>
                <a:path w="2394" h="994" extrusionOk="0">
                  <a:moveTo>
                    <a:pt x="1" y="1"/>
                  </a:moveTo>
                  <a:lnTo>
                    <a:pt x="1" y="994"/>
                  </a:lnTo>
                  <a:lnTo>
                    <a:pt x="2394" y="994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542;p56"/>
            <p:cNvSpPr/>
            <p:nvPr/>
          </p:nvSpPr>
          <p:spPr>
            <a:xfrm>
              <a:off x="1077867" y="1584020"/>
              <a:ext cx="149233" cy="147127"/>
            </a:xfrm>
            <a:custGeom>
              <a:avLst/>
              <a:gdLst/>
              <a:ahLst/>
              <a:cxnLst/>
              <a:rect l="l" t="t" r="r" b="b"/>
              <a:pathLst>
                <a:path w="1627" h="1604" extrusionOk="0">
                  <a:moveTo>
                    <a:pt x="814" y="0"/>
                  </a:moveTo>
                  <a:cubicBezTo>
                    <a:pt x="362" y="0"/>
                    <a:pt x="1" y="361"/>
                    <a:pt x="1" y="813"/>
                  </a:cubicBezTo>
                  <a:cubicBezTo>
                    <a:pt x="1" y="1243"/>
                    <a:pt x="362" y="1604"/>
                    <a:pt x="814" y="1604"/>
                  </a:cubicBezTo>
                  <a:cubicBezTo>
                    <a:pt x="1265" y="1604"/>
                    <a:pt x="1626" y="1243"/>
                    <a:pt x="1626" y="813"/>
                  </a:cubicBezTo>
                  <a:cubicBezTo>
                    <a:pt x="1626" y="361"/>
                    <a:pt x="1265" y="0"/>
                    <a:pt x="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543;p56"/>
            <p:cNvSpPr/>
            <p:nvPr/>
          </p:nvSpPr>
          <p:spPr>
            <a:xfrm>
              <a:off x="1289104" y="1584020"/>
              <a:ext cx="147031" cy="147127"/>
            </a:xfrm>
            <a:custGeom>
              <a:avLst/>
              <a:gdLst/>
              <a:ahLst/>
              <a:cxnLst/>
              <a:rect l="l" t="t" r="r" b="b"/>
              <a:pathLst>
                <a:path w="1603" h="1604" extrusionOk="0">
                  <a:moveTo>
                    <a:pt x="813" y="0"/>
                  </a:moveTo>
                  <a:cubicBezTo>
                    <a:pt x="362" y="0"/>
                    <a:pt x="0" y="361"/>
                    <a:pt x="0" y="813"/>
                  </a:cubicBezTo>
                  <a:cubicBezTo>
                    <a:pt x="0" y="1243"/>
                    <a:pt x="362" y="1604"/>
                    <a:pt x="813" y="1604"/>
                  </a:cubicBezTo>
                  <a:cubicBezTo>
                    <a:pt x="1241" y="1604"/>
                    <a:pt x="1602" y="1243"/>
                    <a:pt x="1602" y="813"/>
                  </a:cubicBezTo>
                  <a:cubicBezTo>
                    <a:pt x="1602" y="361"/>
                    <a:pt x="1241" y="0"/>
                    <a:pt x="8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6544;p56"/>
            <p:cNvGrpSpPr/>
            <p:nvPr/>
          </p:nvGrpSpPr>
          <p:grpSpPr>
            <a:xfrm>
              <a:off x="1138456" y="1918518"/>
              <a:ext cx="505461" cy="404401"/>
              <a:chOff x="5866274" y="3594046"/>
              <a:chExt cx="604185" cy="483387"/>
            </a:xfrm>
          </p:grpSpPr>
          <p:sp>
            <p:nvSpPr>
              <p:cNvPr id="27" name="Google Shape;6545;p56"/>
              <p:cNvSpPr/>
              <p:nvPr/>
            </p:nvSpPr>
            <p:spPr>
              <a:xfrm>
                <a:off x="5866274" y="3594046"/>
                <a:ext cx="366984" cy="483387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529" extrusionOk="0">
                    <a:moveTo>
                      <a:pt x="1920" y="0"/>
                    </a:moveTo>
                    <a:lnTo>
                      <a:pt x="882" y="611"/>
                    </a:lnTo>
                    <a:lnTo>
                      <a:pt x="0" y="611"/>
                    </a:lnTo>
                    <a:lnTo>
                      <a:pt x="0" y="1265"/>
                    </a:lnTo>
                    <a:lnTo>
                      <a:pt x="0" y="1897"/>
                    </a:lnTo>
                    <a:lnTo>
                      <a:pt x="836" y="1897"/>
                    </a:lnTo>
                    <a:lnTo>
                      <a:pt x="1920" y="2529"/>
                    </a:lnTo>
                    <a:lnTo>
                      <a:pt x="1920" y="1265"/>
                    </a:lnTo>
                    <a:lnTo>
                      <a:pt x="19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546;p56"/>
              <p:cNvSpPr/>
              <p:nvPr/>
            </p:nvSpPr>
            <p:spPr>
              <a:xfrm>
                <a:off x="6289069" y="3736635"/>
                <a:ext cx="47784" cy="17278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04" extrusionOk="0">
                    <a:moveTo>
                      <a:pt x="69" y="0"/>
                    </a:moveTo>
                    <a:lnTo>
                      <a:pt x="1" y="45"/>
                    </a:lnTo>
                    <a:cubicBezTo>
                      <a:pt x="91" y="157"/>
                      <a:pt x="159" y="293"/>
                      <a:pt x="159" y="452"/>
                    </a:cubicBezTo>
                    <a:cubicBezTo>
                      <a:pt x="159" y="587"/>
                      <a:pt x="91" y="723"/>
                      <a:pt x="1" y="835"/>
                    </a:cubicBezTo>
                    <a:lnTo>
                      <a:pt x="69" y="903"/>
                    </a:lnTo>
                    <a:cubicBezTo>
                      <a:pt x="181" y="768"/>
                      <a:pt x="250" y="609"/>
                      <a:pt x="250" y="452"/>
                    </a:cubicBezTo>
                    <a:cubicBezTo>
                      <a:pt x="250" y="271"/>
                      <a:pt x="181" y="112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547;p56"/>
              <p:cNvSpPr/>
              <p:nvPr/>
            </p:nvSpPr>
            <p:spPr>
              <a:xfrm>
                <a:off x="6323665" y="3693438"/>
                <a:ext cx="86394" cy="259182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56" extrusionOk="0">
                    <a:moveTo>
                      <a:pt x="69" y="1"/>
                    </a:moveTo>
                    <a:lnTo>
                      <a:pt x="0" y="67"/>
                    </a:lnTo>
                    <a:cubicBezTo>
                      <a:pt x="340" y="407"/>
                      <a:pt x="340" y="949"/>
                      <a:pt x="0" y="1286"/>
                    </a:cubicBezTo>
                    <a:lnTo>
                      <a:pt x="69" y="1355"/>
                    </a:lnTo>
                    <a:cubicBezTo>
                      <a:pt x="452" y="970"/>
                      <a:pt x="452" y="362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548;p56"/>
              <p:cNvSpPr/>
              <p:nvPr/>
            </p:nvSpPr>
            <p:spPr>
              <a:xfrm>
                <a:off x="6362657" y="3645845"/>
                <a:ext cx="107802" cy="34978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830" extrusionOk="0">
                    <a:moveTo>
                      <a:pt x="67" y="0"/>
                    </a:moveTo>
                    <a:lnTo>
                      <a:pt x="0" y="69"/>
                    </a:lnTo>
                    <a:cubicBezTo>
                      <a:pt x="452" y="542"/>
                      <a:pt x="452" y="1310"/>
                      <a:pt x="0" y="1761"/>
                    </a:cubicBezTo>
                    <a:lnTo>
                      <a:pt x="67" y="1830"/>
                    </a:lnTo>
                    <a:cubicBezTo>
                      <a:pt x="564" y="1333"/>
                      <a:pt x="564" y="520"/>
                      <a:pt x="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MG Bk 2 F-SA_'18_1-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345387"/>
            <a:ext cx="406400" cy="406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2" name="TextBox 18">
            <a:extLst>
              <a:ext uri="{FF2B5EF4-FFF2-40B4-BE49-F238E27FC236}">
                <a16:creationId xmlns:a16="http://schemas.microsoft.com/office/drawing/2014/main" xmlns="" id="{A74A832B-6BE7-419A-81E2-9F3A6B9A02BF}"/>
              </a:ext>
            </a:extLst>
          </p:cNvPr>
          <p:cNvSpPr txBox="1"/>
          <p:nvPr/>
        </p:nvSpPr>
        <p:spPr>
          <a:xfrm>
            <a:off x="244163" y="3423967"/>
            <a:ext cx="3895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changing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the time of an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appointment.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xmlns="" id="{65757FAD-C914-485B-B19B-F7554EF62186}"/>
              </a:ext>
            </a:extLst>
          </p:cNvPr>
          <p:cNvSpPr txBox="1"/>
          <p:nvPr/>
        </p:nvSpPr>
        <p:spPr>
          <a:xfrm>
            <a:off x="3995935" y="3418265"/>
            <a:ext cx="5148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b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changing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the meeting to Monday at the same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time.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xmlns="" id="{30255445-37B4-4CD2-A5CC-745FDFE35A8C}"/>
              </a:ext>
            </a:extLst>
          </p:cNvPr>
          <p:cNvSpPr txBox="1"/>
          <p:nvPr/>
        </p:nvSpPr>
        <p:spPr>
          <a:xfrm>
            <a:off x="244163" y="3798953"/>
            <a:ext cx="2564883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visiting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New York .</a:t>
            </a: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xmlns="" id="{840C6C18-60FF-4BCE-ABC2-0EC461A9636A}"/>
              </a:ext>
            </a:extLst>
          </p:cNvPr>
          <p:cNvSpPr txBox="1"/>
          <p:nvPr/>
        </p:nvSpPr>
        <p:spPr>
          <a:xfrm>
            <a:off x="4067944" y="3752046"/>
            <a:ext cx="221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b 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seeing Brenda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xmlns="" id="{CD43832A-5677-4C62-BA5C-6F1B8AEEA163}"/>
              </a:ext>
            </a:extLst>
          </p:cNvPr>
          <p:cNvSpPr txBox="1"/>
          <p:nvPr/>
        </p:nvSpPr>
        <p:spPr>
          <a:xfrm>
            <a:off x="244163" y="4104550"/>
            <a:ext cx="281566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3. a </a:t>
            </a:r>
            <a:r>
              <a:rPr lang="en-US" b="1" dirty="0" smtClean="0">
                <a:latin typeface="Comic Sans MS" panose="030F0702030302020204" pitchFamily="66" charset="0"/>
              </a:rPr>
              <a:t>coming </a:t>
            </a:r>
            <a:r>
              <a:rPr lang="en-US" b="1" dirty="0">
                <a:latin typeface="Comic Sans MS" panose="030F0702030302020204" pitchFamily="66" charset="0"/>
              </a:rPr>
              <a:t>to Ron’s house .</a:t>
            </a: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xmlns="" id="{531032BD-1896-4E56-BE6A-0AC392DA2F7E}"/>
              </a:ext>
            </a:extLst>
          </p:cNvPr>
          <p:cNvSpPr txBox="1"/>
          <p:nvPr/>
        </p:nvSpPr>
        <p:spPr>
          <a:xfrm>
            <a:off x="4055120" y="409059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3. b </a:t>
            </a:r>
            <a:r>
              <a:rPr lang="en-US" b="1" dirty="0" smtClean="0">
                <a:latin typeface="Comic Sans MS" panose="030F0702030302020204" pitchFamily="66" charset="0"/>
              </a:rPr>
              <a:t>bringing </a:t>
            </a:r>
            <a:r>
              <a:rPr lang="en-US" b="1" dirty="0">
                <a:latin typeface="Comic Sans MS" panose="030F0702030302020204" pitchFamily="66" charset="0"/>
              </a:rPr>
              <a:t>his cousin to Ron’s house .</a:t>
            </a: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xmlns="" id="{5E1C80F6-4C06-43FE-AF12-710706DAC623}"/>
              </a:ext>
            </a:extLst>
          </p:cNvPr>
          <p:cNvSpPr txBox="1"/>
          <p:nvPr/>
        </p:nvSpPr>
        <p:spPr>
          <a:xfrm>
            <a:off x="244163" y="4412327"/>
            <a:ext cx="374404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4.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handing in his history project 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xmlns="" id="{3684C365-E761-4A8F-835B-C34DE37A6A14}"/>
              </a:ext>
            </a:extLst>
          </p:cNvPr>
          <p:cNvSpPr txBox="1"/>
          <p:nvPr/>
        </p:nvSpPr>
        <p:spPr>
          <a:xfrm>
            <a:off x="4046438" y="4412327"/>
            <a:ext cx="4558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4. b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hand the project in a couple of days late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7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10" grpId="0" animBg="1"/>
      <p:bldP spid="11" grpId="0"/>
      <p:bldP spid="32" grpId="0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Innel Memphis daily activiti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000000"/>
      </a:lt2>
      <a:accent1>
        <a:srgbClr val="C9457C"/>
      </a:accent1>
      <a:accent2>
        <a:srgbClr val="EED143"/>
      </a:accent2>
      <a:accent3>
        <a:srgbClr val="85C1D0"/>
      </a:accent3>
      <a:accent4>
        <a:srgbClr val="F3F3F3"/>
      </a:accent4>
      <a:accent5>
        <a:srgbClr val="000000"/>
      </a:accent5>
      <a:accent6>
        <a:srgbClr val="FFFFFF"/>
      </a:accent6>
      <a:hlink>
        <a:srgbClr val="C945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622</Words>
  <Application>Microsoft Office PowerPoint</Application>
  <PresentationFormat>عرض على الشاشة (9:16)‏</PresentationFormat>
  <Paragraphs>131</Paragraphs>
  <Slides>22</Slides>
  <Notes>21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2" baseType="lpstr">
      <vt:lpstr>Arial</vt:lpstr>
      <vt:lpstr>Roboto Black</vt:lpstr>
      <vt:lpstr>Assistant</vt:lpstr>
      <vt:lpstr>Times New Roman</vt:lpstr>
      <vt:lpstr>Roboto Condensed</vt:lpstr>
      <vt:lpstr>Sitka Subheading</vt:lpstr>
      <vt:lpstr>Calisto MT</vt:lpstr>
      <vt:lpstr>Footlight MT Light</vt:lpstr>
      <vt:lpstr>Comic Sans MS</vt:lpstr>
      <vt:lpstr>Innel Memphis daily activities by Slidesgo</vt:lpstr>
      <vt:lpstr>Language in Context</vt:lpstr>
      <vt:lpstr> Lesson Goals</vt:lpstr>
      <vt:lpstr>Language in Context </vt:lpstr>
      <vt:lpstr>عرض تقديمي في PowerPoint</vt:lpstr>
      <vt:lpstr>Remember</vt:lpstr>
      <vt:lpstr>Compare these two sentences</vt:lpstr>
      <vt:lpstr>Make a list of things you’re used to doing  &amp; not used to doing</vt:lpstr>
      <vt:lpstr>02</vt:lpstr>
      <vt:lpstr>عرض تقديمي في PowerPoint</vt:lpstr>
      <vt:lpstr>03</vt:lpstr>
      <vt:lpstr>عرض تقديمي في PowerPoint</vt:lpstr>
      <vt:lpstr>عرض تقديمي في PowerPoint</vt:lpstr>
      <vt:lpstr>Conversation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Real Talk</vt:lpstr>
      <vt:lpstr>عرض تقديمي في PowerPoint</vt:lpstr>
      <vt:lpstr>عرض تقديمي في PowerPoint</vt:lpstr>
      <vt:lpstr>عرض تقديمي في PowerPoint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INNEL MEMPHIS</dc:title>
  <dc:creator>ام الوليد</dc:creator>
  <cp:lastModifiedBy>AHC</cp:lastModifiedBy>
  <cp:revision>76</cp:revision>
  <dcterms:modified xsi:type="dcterms:W3CDTF">2023-01-05T06:09:02Z</dcterms:modified>
</cp:coreProperties>
</file>