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256" r:id="rId2"/>
    <p:sldId id="257" r:id="rId3"/>
    <p:sldId id="259" r:id="rId4"/>
    <p:sldId id="264" r:id="rId5"/>
    <p:sldId id="260" r:id="rId6"/>
    <p:sldId id="262" r:id="rId7"/>
    <p:sldId id="261" r:id="rId8"/>
    <p:sldId id="258" r:id="rId9"/>
    <p:sldId id="274" r:id="rId10"/>
    <p:sldId id="273" r:id="rId11"/>
    <p:sldId id="275" r:id="rId12"/>
    <p:sldId id="265" r:id="rId13"/>
    <p:sldId id="266" r:id="rId14"/>
    <p:sldId id="267" r:id="rId15"/>
    <p:sldId id="268" r:id="rId16"/>
    <p:sldId id="269" r:id="rId17"/>
    <p:sldId id="263" r:id="rId18"/>
    <p:sldId id="270" r:id="rId19"/>
    <p:sldId id="271" r:id="rId20"/>
    <p:sldId id="272" r:id="rId21"/>
  </p:sldIdLst>
  <p:sldSz cx="12192000" cy="6858000"/>
  <p:notesSz cx="6858000" cy="9144000"/>
  <p:custDataLst>
    <p:tags r:id="rId23"/>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156"/>
    <a:srgbClr val="B05C63"/>
    <a:srgbClr val="E6E6E6"/>
    <a:srgbClr val="F8B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C52E1-411E-4AE0-A741-C0BE101F8E13}" v="168" dt="2022-12-09T09:48:01.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2640" autoAdjust="0"/>
  </p:normalViewPr>
  <p:slideViewPr>
    <p:cSldViewPr snapToGrid="0">
      <p:cViewPr>
        <p:scale>
          <a:sx n="51" d="100"/>
          <a:sy n="51" d="100"/>
        </p:scale>
        <p:origin x="64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حصه بنت العتيبي" userId="c1fe605c-1aaf-4791-a440-af891effc177" providerId="ADAL" clId="{7A0C52E1-411E-4AE0-A741-C0BE101F8E13}"/>
    <pc:docChg chg="undo custSel addSld delSld modSld sldOrd replTag">
      <pc:chgData name="حصه بنت العتيبي" userId="c1fe605c-1aaf-4791-a440-af891effc177" providerId="ADAL" clId="{7A0C52E1-411E-4AE0-A741-C0BE101F8E13}" dt="2022-12-09T09:48:01.803" v="422" actId="1076"/>
      <pc:docMkLst>
        <pc:docMk/>
      </pc:docMkLst>
      <pc:sldChg chg="addSp delSp modSp mod modAnim">
        <pc:chgData name="حصه بنت العتيبي" userId="c1fe605c-1aaf-4791-a440-af891effc177" providerId="ADAL" clId="{7A0C52E1-411E-4AE0-A741-C0BE101F8E13}" dt="2022-12-09T09:46:33.954" v="349" actId="207"/>
        <pc:sldMkLst>
          <pc:docMk/>
          <pc:sldMk cId="3043685836" sldId="258"/>
        </pc:sldMkLst>
        <pc:spChg chg="add del mod">
          <ac:chgData name="حصه بنت العتيبي" userId="c1fe605c-1aaf-4791-a440-af891effc177" providerId="ADAL" clId="{7A0C52E1-411E-4AE0-A741-C0BE101F8E13}" dt="2022-12-09T09:10:51.648" v="61"/>
          <ac:spMkLst>
            <pc:docMk/>
            <pc:sldMk cId="3043685836" sldId="258"/>
            <ac:spMk id="2" creationId="{D0D96554-3E39-4FF0-04D6-64B8F25D6C2D}"/>
          </ac:spMkLst>
        </pc:spChg>
        <pc:spChg chg="add del mod">
          <ac:chgData name="حصه بنت العتيبي" userId="c1fe605c-1aaf-4791-a440-af891effc177" providerId="ADAL" clId="{7A0C52E1-411E-4AE0-A741-C0BE101F8E13}" dt="2022-12-09T09:10:51.648" v="61"/>
          <ac:spMkLst>
            <pc:docMk/>
            <pc:sldMk cId="3043685836" sldId="258"/>
            <ac:spMk id="3" creationId="{91FF80A3-6AB7-B3FA-13EE-A22BC68E7EAA}"/>
          </ac:spMkLst>
        </pc:spChg>
        <pc:spChg chg="mod">
          <ac:chgData name="حصه بنت العتيبي" userId="c1fe605c-1aaf-4791-a440-af891effc177" providerId="ADAL" clId="{7A0C52E1-411E-4AE0-A741-C0BE101F8E13}" dt="2022-12-09T09:46:33.954" v="349" actId="207"/>
          <ac:spMkLst>
            <pc:docMk/>
            <pc:sldMk cId="3043685836" sldId="258"/>
            <ac:spMk id="4" creationId="{56EA19C7-90B5-AE06-A405-ECA9532023C1}"/>
          </ac:spMkLst>
        </pc:spChg>
        <pc:spChg chg="mod">
          <ac:chgData name="حصه بنت العتيبي" userId="c1fe605c-1aaf-4791-a440-af891effc177" providerId="ADAL" clId="{7A0C52E1-411E-4AE0-A741-C0BE101F8E13}" dt="2022-12-09T09:07:53.546" v="51" actId="20577"/>
          <ac:spMkLst>
            <pc:docMk/>
            <pc:sldMk cId="3043685836" sldId="258"/>
            <ac:spMk id="22" creationId="{51EC6537-22CE-4EBB-A6E2-83A19B582052}"/>
          </ac:spMkLst>
        </pc:spChg>
        <pc:picChg chg="mod">
          <ac:chgData name="حصه بنت العتيبي" userId="c1fe605c-1aaf-4791-a440-af891effc177" providerId="ADAL" clId="{7A0C52E1-411E-4AE0-A741-C0BE101F8E13}" dt="2022-12-09T09:25:06.693" v="111" actId="1076"/>
          <ac:picMkLst>
            <pc:docMk/>
            <pc:sldMk cId="3043685836" sldId="258"/>
            <ac:picMk id="12" creationId="{85D4DB43-D19D-4D9D-853A-E1E12E38A588}"/>
          </ac:picMkLst>
        </pc:picChg>
      </pc:sldChg>
      <pc:sldChg chg="modAnim">
        <pc:chgData name="حصه بنت العتيبي" userId="c1fe605c-1aaf-4791-a440-af891effc177" providerId="ADAL" clId="{7A0C52E1-411E-4AE0-A741-C0BE101F8E13}" dt="2022-12-09T08:57:11.362" v="21"/>
        <pc:sldMkLst>
          <pc:docMk/>
          <pc:sldMk cId="1834334302" sldId="259"/>
        </pc:sldMkLst>
      </pc:sldChg>
      <pc:sldChg chg="modAnim">
        <pc:chgData name="حصه بنت العتيبي" userId="c1fe605c-1aaf-4791-a440-af891effc177" providerId="ADAL" clId="{7A0C52E1-411E-4AE0-A741-C0BE101F8E13}" dt="2022-12-09T08:57:36.413" v="22"/>
        <pc:sldMkLst>
          <pc:docMk/>
          <pc:sldMk cId="1092081674" sldId="260"/>
        </pc:sldMkLst>
      </pc:sldChg>
      <pc:sldChg chg="addSp delSp modSp mod modTransition modAnim">
        <pc:chgData name="حصه بنت العتيبي" userId="c1fe605c-1aaf-4791-a440-af891effc177" providerId="ADAL" clId="{7A0C52E1-411E-4AE0-A741-C0BE101F8E13}" dt="2022-12-09T09:44:58.352" v="233"/>
        <pc:sldMkLst>
          <pc:docMk/>
          <pc:sldMk cId="1508364431" sldId="261"/>
        </pc:sldMkLst>
        <pc:picChg chg="add del mod">
          <ac:chgData name="حصه بنت العتيبي" userId="c1fe605c-1aaf-4791-a440-af891effc177" providerId="ADAL" clId="{7A0C52E1-411E-4AE0-A741-C0BE101F8E13}" dt="2022-12-09T09:25:28.865" v="115"/>
          <ac:picMkLst>
            <pc:docMk/>
            <pc:sldMk cId="1508364431" sldId="261"/>
            <ac:picMk id="4" creationId="{EF33E080-29AB-A4D0-7BAB-9E47876BC7FF}"/>
          </ac:picMkLst>
        </pc:picChg>
      </pc:sldChg>
      <pc:sldChg chg="modSp">
        <pc:chgData name="حصه بنت العتيبي" userId="c1fe605c-1aaf-4791-a440-af891effc177" providerId="ADAL" clId="{7A0C52E1-411E-4AE0-A741-C0BE101F8E13}" dt="2022-12-09T09:48:01.803" v="422" actId="1076"/>
        <pc:sldMkLst>
          <pc:docMk/>
          <pc:sldMk cId="783555829" sldId="270"/>
        </pc:sldMkLst>
        <pc:picChg chg="mod">
          <ac:chgData name="حصه بنت العتيبي" userId="c1fe605c-1aaf-4791-a440-af891effc177" providerId="ADAL" clId="{7A0C52E1-411E-4AE0-A741-C0BE101F8E13}" dt="2022-12-09T09:48:01.803" v="422" actId="1076"/>
          <ac:picMkLst>
            <pc:docMk/>
            <pc:sldMk cId="783555829" sldId="270"/>
            <ac:picMk id="2050" creationId="{A7BAB7FE-9B94-4D05-8F16-1662AB51A34A}"/>
          </ac:picMkLst>
        </pc:picChg>
      </pc:sldChg>
      <pc:sldChg chg="addSp delSp modSp add mod modAnim">
        <pc:chgData name="حصه بنت العتيبي" userId="c1fe605c-1aaf-4791-a440-af891effc177" providerId="ADAL" clId="{7A0C52E1-411E-4AE0-A741-C0BE101F8E13}" dt="2022-12-09T09:47:02.763" v="393" actId="207"/>
        <pc:sldMkLst>
          <pc:docMk/>
          <pc:sldMk cId="893802368" sldId="273"/>
        </pc:sldMkLst>
        <pc:spChg chg="add del mod">
          <ac:chgData name="حصه بنت العتيبي" userId="c1fe605c-1aaf-4791-a440-af891effc177" providerId="ADAL" clId="{7A0C52E1-411E-4AE0-A741-C0BE101F8E13}" dt="2022-12-09T09:13:17.226" v="76"/>
          <ac:spMkLst>
            <pc:docMk/>
            <pc:sldMk cId="893802368" sldId="273"/>
            <ac:spMk id="2" creationId="{7D8509F6-0EAE-4347-0255-23C3A85C5004}"/>
          </ac:spMkLst>
        </pc:spChg>
        <pc:spChg chg="mod">
          <ac:chgData name="حصه بنت العتيبي" userId="c1fe605c-1aaf-4791-a440-af891effc177" providerId="ADAL" clId="{7A0C52E1-411E-4AE0-A741-C0BE101F8E13}" dt="2022-12-09T09:47:02.763" v="393" actId="207"/>
          <ac:spMkLst>
            <pc:docMk/>
            <pc:sldMk cId="893802368" sldId="273"/>
            <ac:spMk id="3" creationId="{07D3EEA3-89EC-2491-AD86-4EE6C619B509}"/>
          </ac:spMkLst>
        </pc:spChg>
        <pc:spChg chg="del mod">
          <ac:chgData name="حصه بنت العتيبي" userId="c1fe605c-1aaf-4791-a440-af891effc177" providerId="ADAL" clId="{7A0C52E1-411E-4AE0-A741-C0BE101F8E13}" dt="2022-12-09T09:13:17.226" v="76"/>
          <ac:spMkLst>
            <pc:docMk/>
            <pc:sldMk cId="893802368" sldId="273"/>
            <ac:spMk id="4" creationId="{56EA19C7-90B5-AE06-A405-ECA9532023C1}"/>
          </ac:spMkLst>
        </pc:spChg>
        <pc:spChg chg="del">
          <ac:chgData name="حصه بنت العتيبي" userId="c1fe605c-1aaf-4791-a440-af891effc177" providerId="ADAL" clId="{7A0C52E1-411E-4AE0-A741-C0BE101F8E13}" dt="2022-12-09T09:42:20.512" v="211" actId="21"/>
          <ac:spMkLst>
            <pc:docMk/>
            <pc:sldMk cId="893802368" sldId="273"/>
            <ac:spMk id="13" creationId="{010F9F97-74A1-48ED-8F5B-C57F9D571808}"/>
          </ac:spMkLst>
        </pc:spChg>
        <pc:picChg chg="mod ord">
          <ac:chgData name="حصه بنت العتيبي" userId="c1fe605c-1aaf-4791-a440-af891effc177" providerId="ADAL" clId="{7A0C52E1-411E-4AE0-A741-C0BE101F8E13}" dt="2022-12-09T09:27:10.303" v="121" actId="166"/>
          <ac:picMkLst>
            <pc:docMk/>
            <pc:sldMk cId="893802368" sldId="273"/>
            <ac:picMk id="12" creationId="{85D4DB43-D19D-4D9D-853A-E1E12E38A588}"/>
          </ac:picMkLst>
        </pc:picChg>
      </pc:sldChg>
      <pc:sldChg chg="modSp add del mod ord modTransition">
        <pc:chgData name="حصه بنت العتيبي" userId="c1fe605c-1aaf-4791-a440-af891effc177" providerId="ADAL" clId="{7A0C52E1-411E-4AE0-A741-C0BE101F8E13}" dt="2022-12-09T08:56:40.497" v="19" actId="2696"/>
        <pc:sldMkLst>
          <pc:docMk/>
          <pc:sldMk cId="1372958451" sldId="273"/>
        </pc:sldMkLst>
        <pc:spChg chg="mod">
          <ac:chgData name="حصه بنت العتيبي" userId="c1fe605c-1aaf-4791-a440-af891effc177" providerId="ADAL" clId="{7A0C52E1-411E-4AE0-A741-C0BE101F8E13}" dt="2022-12-09T08:56:40.187" v="18"/>
          <ac:spMkLst>
            <pc:docMk/>
            <pc:sldMk cId="1372958451" sldId="273"/>
            <ac:spMk id="6" creationId="{7214BBBD-C81F-4FA0-B151-B74831B3E7A7}"/>
          </ac:spMkLst>
        </pc:spChg>
        <pc:spChg chg="mod">
          <ac:chgData name="حصه بنت العتيبي" userId="c1fe605c-1aaf-4791-a440-af891effc177" providerId="ADAL" clId="{7A0C52E1-411E-4AE0-A741-C0BE101F8E13}" dt="2022-12-09T08:56:40.185" v="16"/>
          <ac:spMkLst>
            <pc:docMk/>
            <pc:sldMk cId="1372958451" sldId="273"/>
            <ac:spMk id="7" creationId="{680401E5-631B-4444-9665-8B84C5ECC877}"/>
          </ac:spMkLst>
        </pc:spChg>
        <pc:spChg chg="mod">
          <ac:chgData name="حصه بنت العتيبي" userId="c1fe605c-1aaf-4791-a440-af891effc177" providerId="ADAL" clId="{7A0C52E1-411E-4AE0-A741-C0BE101F8E13}" dt="2022-12-09T08:56:40.182" v="14"/>
          <ac:spMkLst>
            <pc:docMk/>
            <pc:sldMk cId="1372958451" sldId="273"/>
            <ac:spMk id="8" creationId="{AABD8520-BA8F-48FD-A77F-A0BC5A31BD43}"/>
          </ac:spMkLst>
        </pc:spChg>
        <pc:spChg chg="mod">
          <ac:chgData name="حصه بنت العتيبي" userId="c1fe605c-1aaf-4791-a440-af891effc177" providerId="ADAL" clId="{7A0C52E1-411E-4AE0-A741-C0BE101F8E13}" dt="2022-12-09T08:56:40.180" v="12"/>
          <ac:spMkLst>
            <pc:docMk/>
            <pc:sldMk cId="1372958451" sldId="273"/>
            <ac:spMk id="9" creationId="{58EF5700-8106-40B5-AB5B-C4C6571F093B}"/>
          </ac:spMkLst>
        </pc:spChg>
      </pc:sldChg>
      <pc:sldChg chg="modSp add del mod ord modTransition">
        <pc:chgData name="حصه بنت العتيبي" userId="c1fe605c-1aaf-4791-a440-af891effc177" providerId="ADAL" clId="{7A0C52E1-411E-4AE0-A741-C0BE101F8E13}" dt="2022-12-09T09:07:25.547" v="39" actId="2696"/>
        <pc:sldMkLst>
          <pc:docMk/>
          <pc:sldMk cId="2332668508" sldId="273"/>
        </pc:sldMkLst>
        <pc:spChg chg="mod">
          <ac:chgData name="حصه بنت العتيبي" userId="c1fe605c-1aaf-4791-a440-af891effc177" providerId="ADAL" clId="{7A0C52E1-411E-4AE0-A741-C0BE101F8E13}" dt="2022-12-09T09:07:02.534" v="32"/>
          <ac:spMkLst>
            <pc:docMk/>
            <pc:sldMk cId="2332668508" sldId="273"/>
            <ac:spMk id="13" creationId="{010F9F97-74A1-48ED-8F5B-C57F9D571808}"/>
          </ac:spMkLst>
        </pc:spChg>
        <pc:spChg chg="mod">
          <ac:chgData name="حصه بنت العتيبي" userId="c1fe605c-1aaf-4791-a440-af891effc177" providerId="ADAL" clId="{7A0C52E1-411E-4AE0-A741-C0BE101F8E13}" dt="2022-12-09T09:07:02.547" v="34"/>
          <ac:spMkLst>
            <pc:docMk/>
            <pc:sldMk cId="2332668508" sldId="273"/>
            <ac:spMk id="16" creationId="{C2D8E7EE-3312-4CC3-935B-68FFBBF31A9E}"/>
          </ac:spMkLst>
        </pc:spChg>
        <pc:spChg chg="mod">
          <ac:chgData name="حصه بنت العتيبي" userId="c1fe605c-1aaf-4791-a440-af891effc177" providerId="ADAL" clId="{7A0C52E1-411E-4AE0-A741-C0BE101F8E13}" dt="2022-12-09T09:07:02.574" v="36"/>
          <ac:spMkLst>
            <pc:docMk/>
            <pc:sldMk cId="2332668508" sldId="273"/>
            <ac:spMk id="20" creationId="{AF00D859-B457-4ED6-A8BF-0E3DD99F643C}"/>
          </ac:spMkLst>
        </pc:spChg>
        <pc:spChg chg="mod">
          <ac:chgData name="حصه بنت العتيبي" userId="c1fe605c-1aaf-4791-a440-af891effc177" providerId="ADAL" clId="{7A0C52E1-411E-4AE0-A741-C0BE101F8E13}" dt="2022-12-09T09:07:02.595" v="38"/>
          <ac:spMkLst>
            <pc:docMk/>
            <pc:sldMk cId="2332668508" sldId="273"/>
            <ac:spMk id="23" creationId="{BDEAB094-FF00-401D-9222-5E822B27A918}"/>
          </ac:spMkLst>
        </pc:spChg>
      </pc:sldChg>
      <pc:sldChg chg="add del ord modTransition">
        <pc:chgData name="حصه بنت العتيبي" userId="c1fe605c-1aaf-4791-a440-af891effc177" providerId="ADAL" clId="{7A0C52E1-411E-4AE0-A741-C0BE101F8E13}" dt="2022-12-09T08:56:40.507" v="20" actId="2696"/>
        <pc:sldMkLst>
          <pc:docMk/>
          <pc:sldMk cId="2300891251" sldId="274"/>
        </pc:sldMkLst>
      </pc:sldChg>
      <pc:sldChg chg="addSp delSp modSp add mod ord modAnim">
        <pc:chgData name="حصه بنت العتيبي" userId="c1fe605c-1aaf-4791-a440-af891effc177" providerId="ADAL" clId="{7A0C52E1-411E-4AE0-A741-C0BE101F8E13}" dt="2022-12-09T09:46:51.940" v="371" actId="207"/>
        <pc:sldMkLst>
          <pc:docMk/>
          <pc:sldMk cId="3256196352" sldId="274"/>
        </pc:sldMkLst>
        <pc:spChg chg="add del mod">
          <ac:chgData name="حصه بنت العتيبي" userId="c1fe605c-1aaf-4791-a440-af891effc177" providerId="ADAL" clId="{7A0C52E1-411E-4AE0-A741-C0BE101F8E13}" dt="2022-12-09T09:14:40.963" v="89"/>
          <ac:spMkLst>
            <pc:docMk/>
            <pc:sldMk cId="3256196352" sldId="274"/>
            <ac:spMk id="2" creationId="{6295A525-2205-D471-F108-4E30AF8E5E7A}"/>
          </ac:spMkLst>
        </pc:spChg>
        <pc:spChg chg="del mod">
          <ac:chgData name="حصه بنت العتيبي" userId="c1fe605c-1aaf-4791-a440-af891effc177" providerId="ADAL" clId="{7A0C52E1-411E-4AE0-A741-C0BE101F8E13}" dt="2022-12-09T09:14:40.963" v="89"/>
          <ac:spMkLst>
            <pc:docMk/>
            <pc:sldMk cId="3256196352" sldId="274"/>
            <ac:spMk id="3" creationId="{07D3EEA3-89EC-2491-AD86-4EE6C619B509}"/>
          </ac:spMkLst>
        </pc:spChg>
        <pc:spChg chg="mod">
          <ac:chgData name="حصه بنت العتيبي" userId="c1fe605c-1aaf-4791-a440-af891effc177" providerId="ADAL" clId="{7A0C52E1-411E-4AE0-A741-C0BE101F8E13}" dt="2022-12-09T09:46:51.940" v="371" actId="207"/>
          <ac:spMkLst>
            <pc:docMk/>
            <pc:sldMk cId="3256196352" sldId="274"/>
            <ac:spMk id="4" creationId="{AB5706FB-F5B5-31A2-9EA9-B3106F982344}"/>
          </ac:spMkLst>
        </pc:spChg>
        <pc:picChg chg="add mod">
          <ac:chgData name="حصه بنت العتيبي" userId="c1fe605c-1aaf-4791-a440-af891effc177" providerId="ADAL" clId="{7A0C52E1-411E-4AE0-A741-C0BE101F8E13}" dt="2022-12-09T09:28:49.683" v="126" actId="1076"/>
          <ac:picMkLst>
            <pc:docMk/>
            <pc:sldMk cId="3256196352" sldId="274"/>
            <ac:picMk id="7" creationId="{6BE545C8-2FBE-DD20-D9DF-2616A3705581}"/>
          </ac:picMkLst>
        </pc:picChg>
      </pc:sldChg>
      <pc:sldChg chg="add del ord modTransition">
        <pc:chgData name="حصه بنت العتيبي" userId="c1fe605c-1aaf-4791-a440-af891effc177" providerId="ADAL" clId="{7A0C52E1-411E-4AE0-A741-C0BE101F8E13}" dt="2022-12-09T09:07:25.554" v="40" actId="2696"/>
        <pc:sldMkLst>
          <pc:docMk/>
          <pc:sldMk cId="3580412981" sldId="274"/>
        </pc:sldMkLst>
      </pc:sldChg>
      <pc:sldChg chg="addSp delSp modSp add mod modAnim">
        <pc:chgData name="حصه بنت العتيبي" userId="c1fe605c-1aaf-4791-a440-af891effc177" providerId="ADAL" clId="{7A0C52E1-411E-4AE0-A741-C0BE101F8E13}" dt="2022-12-09T09:47:12.393" v="415" actId="207"/>
        <pc:sldMkLst>
          <pc:docMk/>
          <pc:sldMk cId="3922071683" sldId="275"/>
        </pc:sldMkLst>
        <pc:spChg chg="add del mod">
          <ac:chgData name="حصه بنت العتيبي" userId="c1fe605c-1aaf-4791-a440-af891effc177" providerId="ADAL" clId="{7A0C52E1-411E-4AE0-A741-C0BE101F8E13}" dt="2022-12-09T09:17:00.923" v="106"/>
          <ac:spMkLst>
            <pc:docMk/>
            <pc:sldMk cId="3922071683" sldId="275"/>
            <ac:spMk id="2" creationId="{345EBFE1-6D9F-91B0-CE92-98013935A7CC}"/>
          </ac:spMkLst>
        </pc:spChg>
        <pc:spChg chg="mod">
          <ac:chgData name="حصه بنت العتيبي" userId="c1fe605c-1aaf-4791-a440-af891effc177" providerId="ADAL" clId="{7A0C52E1-411E-4AE0-A741-C0BE101F8E13}" dt="2022-12-09T09:47:12.393" v="415" actId="207"/>
          <ac:spMkLst>
            <pc:docMk/>
            <pc:sldMk cId="3922071683" sldId="275"/>
            <ac:spMk id="3" creationId="{880B2AA6-8CE7-EC1D-9DAB-DD7D1CE4FE64}"/>
          </ac:spMkLst>
        </pc:spChg>
        <pc:spChg chg="del mod">
          <ac:chgData name="حصه بنت العتيبي" userId="c1fe605c-1aaf-4791-a440-af891effc177" providerId="ADAL" clId="{7A0C52E1-411E-4AE0-A741-C0BE101F8E13}" dt="2022-12-09T09:17:00.923" v="106"/>
          <ac:spMkLst>
            <pc:docMk/>
            <pc:sldMk cId="3922071683" sldId="275"/>
            <ac:spMk id="4" creationId="{AB5706FB-F5B5-31A2-9EA9-B3106F982344}"/>
          </ac:spMkLst>
        </pc:spChg>
        <pc:spChg chg="del">
          <ac:chgData name="حصه بنت العتيبي" userId="c1fe605c-1aaf-4791-a440-af891effc177" providerId="ADAL" clId="{7A0C52E1-411E-4AE0-A741-C0BE101F8E13}" dt="2022-12-09T09:42:09.794" v="209" actId="21"/>
          <ac:spMkLst>
            <pc:docMk/>
            <pc:sldMk cId="3922071683" sldId="275"/>
            <ac:spMk id="16" creationId="{C2D8E7EE-3312-4CC3-935B-68FFBBF31A9E}"/>
          </ac:spMkLst>
        </pc:spChg>
        <pc:spChg chg="del">
          <ac:chgData name="حصه بنت العتيبي" userId="c1fe605c-1aaf-4791-a440-af891effc177" providerId="ADAL" clId="{7A0C52E1-411E-4AE0-A741-C0BE101F8E13}" dt="2022-12-09T09:42:12.922" v="210" actId="21"/>
          <ac:spMkLst>
            <pc:docMk/>
            <pc:sldMk cId="3922071683" sldId="275"/>
            <ac:spMk id="20" creationId="{AF00D859-B457-4ED6-A8BF-0E3DD99F643C}"/>
          </ac:spMkLst>
        </pc:spChg>
        <pc:picChg chg="add mod">
          <ac:chgData name="حصه بنت العتيبي" userId="c1fe605c-1aaf-4791-a440-af891effc177" providerId="ADAL" clId="{7A0C52E1-411E-4AE0-A741-C0BE101F8E13}" dt="2022-12-09T09:33:22.878" v="127"/>
          <ac:picMkLst>
            <pc:docMk/>
            <pc:sldMk cId="3922071683" sldId="275"/>
            <ac:picMk id="7" creationId="{4168B18B-25F5-0DCC-55D4-1354E5BE5860}"/>
          </ac:picMkLst>
        </pc:picChg>
      </pc:sldChg>
      <pc:sldChg chg="modSp add del mod ord modTransition">
        <pc:chgData name="حصه بنت العتيبي" userId="c1fe605c-1aaf-4791-a440-af891effc177" providerId="ADAL" clId="{7A0C52E1-411E-4AE0-A741-C0BE101F8E13}" dt="2022-12-09T09:34:46.983" v="148" actId="2696"/>
        <pc:sldMkLst>
          <pc:docMk/>
          <pc:sldMk cId="109925034" sldId="276"/>
        </pc:sldMkLst>
        <pc:spChg chg="mod">
          <ac:chgData name="حصه بنت العتيبي" userId="c1fe605c-1aaf-4791-a440-af891effc177" providerId="ADAL" clId="{7A0C52E1-411E-4AE0-A741-C0BE101F8E13}" dt="2022-12-09T09:34:43.502" v="143"/>
          <ac:spMkLst>
            <pc:docMk/>
            <pc:sldMk cId="109925034" sldId="276"/>
            <ac:spMk id="3" creationId="{E74495C0-191C-4BDC-8149-53026361D1F2}"/>
          </ac:spMkLst>
        </pc:spChg>
        <pc:spChg chg="mod">
          <ac:chgData name="حصه بنت العتيبي" userId="c1fe605c-1aaf-4791-a440-af891effc177" providerId="ADAL" clId="{7A0C52E1-411E-4AE0-A741-C0BE101F8E13}" dt="2022-12-09T09:34:46.833" v="147"/>
          <ac:spMkLst>
            <pc:docMk/>
            <pc:sldMk cId="109925034" sldId="276"/>
            <ac:spMk id="9" creationId="{7DE12C8B-A47D-4376-9F08-EBDD9967E23A}"/>
          </ac:spMkLst>
        </pc:spChg>
      </pc:sldChg>
      <pc:sldChg chg="modSp add del mod ord modTransition">
        <pc:chgData name="حصه بنت العتيبي" userId="c1fe605c-1aaf-4791-a440-af891effc177" providerId="ADAL" clId="{7A0C52E1-411E-4AE0-A741-C0BE101F8E13}" dt="2022-12-09T09:45:43.914" v="304" actId="2696"/>
        <pc:sldMkLst>
          <pc:docMk/>
          <pc:sldMk cId="689761346" sldId="276"/>
        </pc:sldMkLst>
        <pc:spChg chg="mod">
          <ac:chgData name="حصه بنت العتيبي" userId="c1fe605c-1aaf-4791-a440-af891effc177" providerId="ADAL" clId="{7A0C52E1-411E-4AE0-A741-C0BE101F8E13}" dt="2022-12-09T09:45:43.746" v="303"/>
          <ac:spMkLst>
            <pc:docMk/>
            <pc:sldMk cId="689761346" sldId="276"/>
            <ac:spMk id="5" creationId="{4CCE5020-EAF0-49E7-8B89-99AB42C4B09B}"/>
          </ac:spMkLst>
        </pc:spChg>
      </pc:sldChg>
      <pc:sldChg chg="modSp add del mod ord modTransition">
        <pc:chgData name="حصه بنت العتيبي" userId="c1fe605c-1aaf-4791-a440-af891effc177" providerId="ADAL" clId="{7A0C52E1-411E-4AE0-A741-C0BE101F8E13}" dt="2022-12-09T09:45:08.378" v="252" actId="2696"/>
        <pc:sldMkLst>
          <pc:docMk/>
          <pc:sldMk cId="2219136201" sldId="276"/>
        </pc:sldMkLst>
        <pc:spChg chg="mod">
          <ac:chgData name="حصه بنت العتيبي" userId="c1fe605c-1aaf-4791-a440-af891effc177" providerId="ADAL" clId="{7A0C52E1-411E-4AE0-A741-C0BE101F8E13}" dt="2022-12-09T09:45:08.266" v="251"/>
          <ac:spMkLst>
            <pc:docMk/>
            <pc:sldMk cId="2219136201" sldId="276"/>
            <ac:spMk id="6" creationId="{7214BBBD-C81F-4FA0-B151-B74831B3E7A7}"/>
          </ac:spMkLst>
        </pc:spChg>
        <pc:spChg chg="mod">
          <ac:chgData name="حصه بنت العتيبي" userId="c1fe605c-1aaf-4791-a440-af891effc177" providerId="ADAL" clId="{7A0C52E1-411E-4AE0-A741-C0BE101F8E13}" dt="2022-12-09T09:45:08.264" v="249"/>
          <ac:spMkLst>
            <pc:docMk/>
            <pc:sldMk cId="2219136201" sldId="276"/>
            <ac:spMk id="7" creationId="{680401E5-631B-4444-9665-8B84C5ECC877}"/>
          </ac:spMkLst>
        </pc:spChg>
        <pc:spChg chg="mod">
          <ac:chgData name="حصه بنت العتيبي" userId="c1fe605c-1aaf-4791-a440-af891effc177" providerId="ADAL" clId="{7A0C52E1-411E-4AE0-A741-C0BE101F8E13}" dt="2022-12-09T09:45:08.263" v="247"/>
          <ac:spMkLst>
            <pc:docMk/>
            <pc:sldMk cId="2219136201" sldId="276"/>
            <ac:spMk id="8" creationId="{AABD8520-BA8F-48FD-A77F-A0BC5A31BD43}"/>
          </ac:spMkLst>
        </pc:spChg>
        <pc:spChg chg="mod">
          <ac:chgData name="حصه بنت العتيبي" userId="c1fe605c-1aaf-4791-a440-af891effc177" providerId="ADAL" clId="{7A0C52E1-411E-4AE0-A741-C0BE101F8E13}" dt="2022-12-09T09:45:08.262" v="245"/>
          <ac:spMkLst>
            <pc:docMk/>
            <pc:sldMk cId="2219136201" sldId="276"/>
            <ac:spMk id="9" creationId="{58EF5700-8106-40B5-AB5B-C4C6571F093B}"/>
          </ac:spMkLst>
        </pc:spChg>
      </pc:sldChg>
      <pc:sldChg chg="modSp add del mod ord modTransition">
        <pc:chgData name="حصه بنت العتيبي" userId="c1fe605c-1aaf-4791-a440-af891effc177" providerId="ADAL" clId="{7A0C52E1-411E-4AE0-A741-C0BE101F8E13}" dt="2022-12-09T09:35:15.264" v="166" actId="2696"/>
        <pc:sldMkLst>
          <pc:docMk/>
          <pc:sldMk cId="2748222472" sldId="276"/>
        </pc:sldMkLst>
        <pc:spChg chg="mod">
          <ac:chgData name="حصه بنت العتيبي" userId="c1fe605c-1aaf-4791-a440-af891effc177" providerId="ADAL" clId="{7A0C52E1-411E-4AE0-A741-C0BE101F8E13}" dt="2022-12-09T09:34:50.570" v="159"/>
          <ac:spMkLst>
            <pc:docMk/>
            <pc:sldMk cId="2748222472" sldId="276"/>
            <ac:spMk id="13" creationId="{010F9F97-74A1-48ED-8F5B-C57F9D571808}"/>
          </ac:spMkLst>
        </pc:spChg>
        <pc:spChg chg="mod">
          <ac:chgData name="حصه بنت العتيبي" userId="c1fe605c-1aaf-4791-a440-af891effc177" providerId="ADAL" clId="{7A0C52E1-411E-4AE0-A741-C0BE101F8E13}" dt="2022-12-09T09:34:50.581" v="161"/>
          <ac:spMkLst>
            <pc:docMk/>
            <pc:sldMk cId="2748222472" sldId="276"/>
            <ac:spMk id="16" creationId="{C2D8E7EE-3312-4CC3-935B-68FFBBF31A9E}"/>
          </ac:spMkLst>
        </pc:spChg>
        <pc:spChg chg="mod">
          <ac:chgData name="حصه بنت العتيبي" userId="c1fe605c-1aaf-4791-a440-af891effc177" providerId="ADAL" clId="{7A0C52E1-411E-4AE0-A741-C0BE101F8E13}" dt="2022-12-09T09:34:50.594" v="163"/>
          <ac:spMkLst>
            <pc:docMk/>
            <pc:sldMk cId="2748222472" sldId="276"/>
            <ac:spMk id="20" creationId="{AF00D859-B457-4ED6-A8BF-0E3DD99F643C}"/>
          </ac:spMkLst>
        </pc:spChg>
        <pc:spChg chg="mod">
          <ac:chgData name="حصه بنت العتيبي" userId="c1fe605c-1aaf-4791-a440-af891effc177" providerId="ADAL" clId="{7A0C52E1-411E-4AE0-A741-C0BE101F8E13}" dt="2022-12-09T09:34:50.602" v="165"/>
          <ac:spMkLst>
            <pc:docMk/>
            <pc:sldMk cId="2748222472" sldId="276"/>
            <ac:spMk id="23" creationId="{BDEAB094-FF00-401D-9222-5E822B27A918}"/>
          </ac:spMkLst>
        </pc:spChg>
      </pc:sldChg>
      <pc:sldChg chg="modSp add del mod ord modTransition">
        <pc:chgData name="حصه بنت العتيبي" userId="c1fe605c-1aaf-4791-a440-af891effc177" providerId="ADAL" clId="{7A0C52E1-411E-4AE0-A741-C0BE101F8E13}" dt="2022-12-09T09:45:34.298" v="290" actId="2696"/>
        <pc:sldMkLst>
          <pc:docMk/>
          <pc:sldMk cId="3010296002" sldId="276"/>
        </pc:sldMkLst>
        <pc:spChg chg="mod">
          <ac:chgData name="حصه بنت العتيبي" userId="c1fe605c-1aaf-4791-a440-af891effc177" providerId="ADAL" clId="{7A0C52E1-411E-4AE0-A741-C0BE101F8E13}" dt="2022-12-09T09:45:33.951" v="277"/>
          <ac:spMkLst>
            <pc:docMk/>
            <pc:sldMk cId="3010296002" sldId="276"/>
            <ac:spMk id="11" creationId="{BE309C99-8889-47CD-85C8-8BF5BB8E0524}"/>
          </ac:spMkLst>
        </pc:spChg>
        <pc:spChg chg="mod">
          <ac:chgData name="حصه بنت العتيبي" userId="c1fe605c-1aaf-4791-a440-af891effc177" providerId="ADAL" clId="{7A0C52E1-411E-4AE0-A741-C0BE101F8E13}" dt="2022-12-09T09:45:33.952" v="279"/>
          <ac:spMkLst>
            <pc:docMk/>
            <pc:sldMk cId="3010296002" sldId="276"/>
            <ac:spMk id="14" creationId="{9E1F94BB-2040-44FF-8A08-3D3B63048653}"/>
          </ac:spMkLst>
        </pc:spChg>
        <pc:spChg chg="mod">
          <ac:chgData name="حصه بنت العتيبي" userId="c1fe605c-1aaf-4791-a440-af891effc177" providerId="ADAL" clId="{7A0C52E1-411E-4AE0-A741-C0BE101F8E13}" dt="2022-12-09T09:45:33.953" v="281"/>
          <ac:spMkLst>
            <pc:docMk/>
            <pc:sldMk cId="3010296002" sldId="276"/>
            <ac:spMk id="17" creationId="{B0B1966B-DF59-4EF8-84D6-98BB0EA60A36}"/>
          </ac:spMkLst>
        </pc:spChg>
        <pc:spChg chg="mod">
          <ac:chgData name="حصه بنت العتيبي" userId="c1fe605c-1aaf-4791-a440-af891effc177" providerId="ADAL" clId="{7A0C52E1-411E-4AE0-A741-C0BE101F8E13}" dt="2022-12-09T09:45:33.953" v="283"/>
          <ac:spMkLst>
            <pc:docMk/>
            <pc:sldMk cId="3010296002" sldId="276"/>
            <ac:spMk id="20" creationId="{5A158DC6-5A83-4F49-8B30-1F5DA1EAEE10}"/>
          </ac:spMkLst>
        </pc:spChg>
        <pc:spChg chg="mod">
          <ac:chgData name="حصه بنت العتيبي" userId="c1fe605c-1aaf-4791-a440-af891effc177" providerId="ADAL" clId="{7A0C52E1-411E-4AE0-A741-C0BE101F8E13}" dt="2022-12-09T09:45:33.955" v="285"/>
          <ac:spMkLst>
            <pc:docMk/>
            <pc:sldMk cId="3010296002" sldId="276"/>
            <ac:spMk id="23" creationId="{5FA13CE4-D72A-498A-A01D-1351F9FE31B2}"/>
          </ac:spMkLst>
        </pc:spChg>
        <pc:spChg chg="mod">
          <ac:chgData name="حصه بنت العتيبي" userId="c1fe605c-1aaf-4791-a440-af891effc177" providerId="ADAL" clId="{7A0C52E1-411E-4AE0-A741-C0BE101F8E13}" dt="2022-12-09T09:45:33.956" v="287"/>
          <ac:spMkLst>
            <pc:docMk/>
            <pc:sldMk cId="3010296002" sldId="276"/>
            <ac:spMk id="26" creationId="{1AD1BC44-9216-4706-A094-1AD0C5076977}"/>
          </ac:spMkLst>
        </pc:spChg>
        <pc:spChg chg="mod">
          <ac:chgData name="حصه بنت العتيبي" userId="c1fe605c-1aaf-4791-a440-af891effc177" providerId="ADAL" clId="{7A0C52E1-411E-4AE0-A741-C0BE101F8E13}" dt="2022-12-09T09:45:33.957" v="289"/>
          <ac:spMkLst>
            <pc:docMk/>
            <pc:sldMk cId="3010296002" sldId="276"/>
            <ac:spMk id="29" creationId="{960EB580-23B5-48EE-8D70-19C48CE520A3}"/>
          </ac:spMkLst>
        </pc:spChg>
        <pc:grpChg chg="mod">
          <ac:chgData name="حصه بنت العتيبي" userId="c1fe605c-1aaf-4791-a440-af891effc177" providerId="ADAL" clId="{7A0C52E1-411E-4AE0-A741-C0BE101F8E13}" dt="2022-12-09T09:45:33.951" v="277"/>
          <ac:grpSpMkLst>
            <pc:docMk/>
            <pc:sldMk cId="3010296002" sldId="276"/>
            <ac:grpSpMk id="9" creationId="{0D123A3A-23EE-4515-AEE2-18B926231970}"/>
          </ac:grpSpMkLst>
        </pc:grpChg>
        <pc:grpChg chg="mod">
          <ac:chgData name="حصه بنت العتيبي" userId="c1fe605c-1aaf-4791-a440-af891effc177" providerId="ADAL" clId="{7A0C52E1-411E-4AE0-A741-C0BE101F8E13}" dt="2022-12-09T09:45:33.952" v="279"/>
          <ac:grpSpMkLst>
            <pc:docMk/>
            <pc:sldMk cId="3010296002" sldId="276"/>
            <ac:grpSpMk id="12" creationId="{F4660A8B-A670-410E-801C-2ABAE0987513}"/>
          </ac:grpSpMkLst>
        </pc:grpChg>
        <pc:grpChg chg="mod">
          <ac:chgData name="حصه بنت العتيبي" userId="c1fe605c-1aaf-4791-a440-af891effc177" providerId="ADAL" clId="{7A0C52E1-411E-4AE0-A741-C0BE101F8E13}" dt="2022-12-09T09:45:33.953" v="281"/>
          <ac:grpSpMkLst>
            <pc:docMk/>
            <pc:sldMk cId="3010296002" sldId="276"/>
            <ac:grpSpMk id="15" creationId="{F6039E3A-9F12-4651-BBF5-5AB5EEEB507E}"/>
          </ac:grpSpMkLst>
        </pc:grpChg>
        <pc:grpChg chg="mod">
          <ac:chgData name="حصه بنت العتيبي" userId="c1fe605c-1aaf-4791-a440-af891effc177" providerId="ADAL" clId="{7A0C52E1-411E-4AE0-A741-C0BE101F8E13}" dt="2022-12-09T09:45:33.953" v="283"/>
          <ac:grpSpMkLst>
            <pc:docMk/>
            <pc:sldMk cId="3010296002" sldId="276"/>
            <ac:grpSpMk id="18" creationId="{38B6663E-85AB-4C67-8853-B00B9533599A}"/>
          </ac:grpSpMkLst>
        </pc:grpChg>
        <pc:grpChg chg="mod">
          <ac:chgData name="حصه بنت العتيبي" userId="c1fe605c-1aaf-4791-a440-af891effc177" providerId="ADAL" clId="{7A0C52E1-411E-4AE0-A741-C0BE101F8E13}" dt="2022-12-09T09:45:33.955" v="285"/>
          <ac:grpSpMkLst>
            <pc:docMk/>
            <pc:sldMk cId="3010296002" sldId="276"/>
            <ac:grpSpMk id="21" creationId="{8DA5EAF6-41D1-4349-932C-FF7C366730AC}"/>
          </ac:grpSpMkLst>
        </pc:grpChg>
        <pc:grpChg chg="mod">
          <ac:chgData name="حصه بنت العتيبي" userId="c1fe605c-1aaf-4791-a440-af891effc177" providerId="ADAL" clId="{7A0C52E1-411E-4AE0-A741-C0BE101F8E13}" dt="2022-12-09T09:45:33.956" v="287"/>
          <ac:grpSpMkLst>
            <pc:docMk/>
            <pc:sldMk cId="3010296002" sldId="276"/>
            <ac:grpSpMk id="24" creationId="{D1A1F076-288D-42AD-A6E1-E0E9AD9B7FE9}"/>
          </ac:grpSpMkLst>
        </pc:grpChg>
        <pc:grpChg chg="mod">
          <ac:chgData name="حصه بنت العتيبي" userId="c1fe605c-1aaf-4791-a440-af891effc177" providerId="ADAL" clId="{7A0C52E1-411E-4AE0-A741-C0BE101F8E13}" dt="2022-12-09T09:45:33.957" v="289"/>
          <ac:grpSpMkLst>
            <pc:docMk/>
            <pc:sldMk cId="3010296002" sldId="276"/>
            <ac:grpSpMk id="27" creationId="{486A7E8D-7558-411C-B3D7-02E07E620824}"/>
          </ac:grpSpMkLst>
        </pc:grpChg>
        <pc:picChg chg="mod">
          <ac:chgData name="حصه بنت العتيبي" userId="c1fe605c-1aaf-4791-a440-af891effc177" providerId="ADAL" clId="{7A0C52E1-411E-4AE0-A741-C0BE101F8E13}" dt="2022-12-09T09:45:33.951" v="277"/>
          <ac:picMkLst>
            <pc:docMk/>
            <pc:sldMk cId="3010296002" sldId="276"/>
            <ac:picMk id="10" creationId="{5A67EB31-19E2-4009-8CC8-E636701BBA3F}"/>
          </ac:picMkLst>
        </pc:picChg>
        <pc:picChg chg="mod">
          <ac:chgData name="حصه بنت العتيبي" userId="c1fe605c-1aaf-4791-a440-af891effc177" providerId="ADAL" clId="{7A0C52E1-411E-4AE0-A741-C0BE101F8E13}" dt="2022-12-09T09:45:33.952" v="279"/>
          <ac:picMkLst>
            <pc:docMk/>
            <pc:sldMk cId="3010296002" sldId="276"/>
            <ac:picMk id="13" creationId="{D3240292-2A2E-44CD-8DD7-1BA7AB3A470B}"/>
          </ac:picMkLst>
        </pc:picChg>
        <pc:picChg chg="mod">
          <ac:chgData name="حصه بنت العتيبي" userId="c1fe605c-1aaf-4791-a440-af891effc177" providerId="ADAL" clId="{7A0C52E1-411E-4AE0-A741-C0BE101F8E13}" dt="2022-12-09T09:45:33.953" v="281"/>
          <ac:picMkLst>
            <pc:docMk/>
            <pc:sldMk cId="3010296002" sldId="276"/>
            <ac:picMk id="16" creationId="{9C0124BC-C1F8-4795-A5AA-FFF4FC6E0C92}"/>
          </ac:picMkLst>
        </pc:picChg>
        <pc:picChg chg="mod">
          <ac:chgData name="حصه بنت العتيبي" userId="c1fe605c-1aaf-4791-a440-af891effc177" providerId="ADAL" clId="{7A0C52E1-411E-4AE0-A741-C0BE101F8E13}" dt="2022-12-09T09:45:33.953" v="283"/>
          <ac:picMkLst>
            <pc:docMk/>
            <pc:sldMk cId="3010296002" sldId="276"/>
            <ac:picMk id="19" creationId="{53B22BA5-70BF-4CF4-BB10-F12E7100F500}"/>
          </ac:picMkLst>
        </pc:picChg>
        <pc:picChg chg="mod">
          <ac:chgData name="حصه بنت العتيبي" userId="c1fe605c-1aaf-4791-a440-af891effc177" providerId="ADAL" clId="{7A0C52E1-411E-4AE0-A741-C0BE101F8E13}" dt="2022-12-09T09:45:33.955" v="285"/>
          <ac:picMkLst>
            <pc:docMk/>
            <pc:sldMk cId="3010296002" sldId="276"/>
            <ac:picMk id="22" creationId="{895BCC5E-A07F-442C-9D3A-67E5DB5BE70C}"/>
          </ac:picMkLst>
        </pc:picChg>
        <pc:picChg chg="mod">
          <ac:chgData name="حصه بنت العتيبي" userId="c1fe605c-1aaf-4791-a440-af891effc177" providerId="ADAL" clId="{7A0C52E1-411E-4AE0-A741-C0BE101F8E13}" dt="2022-12-09T09:45:33.956" v="287"/>
          <ac:picMkLst>
            <pc:docMk/>
            <pc:sldMk cId="3010296002" sldId="276"/>
            <ac:picMk id="25" creationId="{A8D27A8C-0953-4E6A-A813-08AD10EDDFE3}"/>
          </ac:picMkLst>
        </pc:picChg>
        <pc:picChg chg="mod">
          <ac:chgData name="حصه بنت العتيبي" userId="c1fe605c-1aaf-4791-a440-af891effc177" providerId="ADAL" clId="{7A0C52E1-411E-4AE0-A741-C0BE101F8E13}" dt="2022-12-09T09:45:33.957" v="289"/>
          <ac:picMkLst>
            <pc:docMk/>
            <pc:sldMk cId="3010296002" sldId="276"/>
            <ac:picMk id="28" creationId="{CA93AFEB-0144-4827-8983-0AD35AF1A0DF}"/>
          </ac:picMkLst>
        </pc:picChg>
      </pc:sldChg>
      <pc:sldChg chg="modSp add del mod ord modTransition">
        <pc:chgData name="حصه بنت العتيبي" userId="c1fe605c-1aaf-4791-a440-af891effc177" providerId="ADAL" clId="{7A0C52E1-411E-4AE0-A741-C0BE101F8E13}" dt="2022-12-09T09:45:51.304" v="326" actId="2696"/>
        <pc:sldMkLst>
          <pc:docMk/>
          <pc:sldMk cId="3458883065" sldId="276"/>
        </pc:sldMkLst>
        <pc:spChg chg="mod">
          <ac:chgData name="حصه بنت العتيبي" userId="c1fe605c-1aaf-4791-a440-af891effc177" providerId="ADAL" clId="{7A0C52E1-411E-4AE0-A741-C0BE101F8E13}" dt="2022-12-09T09:45:51.115" v="323"/>
          <ac:spMkLst>
            <pc:docMk/>
            <pc:sldMk cId="3458883065" sldId="276"/>
            <ac:spMk id="3" creationId="{E74495C0-191C-4BDC-8149-53026361D1F2}"/>
          </ac:spMkLst>
        </pc:spChg>
        <pc:spChg chg="mod">
          <ac:chgData name="حصه بنت العتيبي" userId="c1fe605c-1aaf-4791-a440-af891effc177" providerId="ADAL" clId="{7A0C52E1-411E-4AE0-A741-C0BE101F8E13}" dt="2022-12-09T09:45:51.116" v="325"/>
          <ac:spMkLst>
            <pc:docMk/>
            <pc:sldMk cId="3458883065" sldId="276"/>
            <ac:spMk id="9" creationId="{7DE12C8B-A47D-4376-9F08-EBDD9967E23A}"/>
          </ac:spMkLst>
        </pc:spChg>
      </pc:sldChg>
      <pc:sldChg chg="modSp add del mod ord modTransition">
        <pc:chgData name="حصه بنت العتيبي" userId="c1fe605c-1aaf-4791-a440-af891effc177" providerId="ADAL" clId="{7A0C52E1-411E-4AE0-A741-C0BE101F8E13}" dt="2022-12-09T09:44:36.500" v="230" actId="2696"/>
        <pc:sldMkLst>
          <pc:docMk/>
          <pc:sldMk cId="3755200994" sldId="276"/>
        </pc:sldMkLst>
        <pc:spChg chg="mod">
          <ac:chgData name="حصه بنت العتيبي" userId="c1fe605c-1aaf-4791-a440-af891effc177" providerId="ADAL" clId="{7A0C52E1-411E-4AE0-A741-C0BE101F8E13}" dt="2022-12-09T09:44:32.724" v="227"/>
          <ac:spMkLst>
            <pc:docMk/>
            <pc:sldMk cId="3755200994" sldId="276"/>
            <ac:spMk id="3" creationId="{E74495C0-191C-4BDC-8149-53026361D1F2}"/>
          </ac:spMkLst>
        </pc:spChg>
        <pc:spChg chg="mod">
          <ac:chgData name="حصه بنت العتيبي" userId="c1fe605c-1aaf-4791-a440-af891effc177" providerId="ADAL" clId="{7A0C52E1-411E-4AE0-A741-C0BE101F8E13}" dt="2022-12-09T09:44:33.405" v="229"/>
          <ac:spMkLst>
            <pc:docMk/>
            <pc:sldMk cId="3755200994" sldId="276"/>
            <ac:spMk id="9" creationId="{7DE12C8B-A47D-4376-9F08-EBDD9967E23A}"/>
          </ac:spMkLst>
        </pc:spChg>
      </pc:sldChg>
      <pc:sldChg chg="add del ord modTransition">
        <pc:chgData name="حصه بنت العتيبي" userId="c1fe605c-1aaf-4791-a440-af891effc177" providerId="ADAL" clId="{7A0C52E1-411E-4AE0-A741-C0BE101F8E13}" dt="2022-12-09T09:45:43.920" v="305" actId="2696"/>
        <pc:sldMkLst>
          <pc:docMk/>
          <pc:sldMk cId="320070954" sldId="277"/>
        </pc:sldMkLst>
      </pc:sldChg>
      <pc:sldChg chg="add del ord modTransition">
        <pc:chgData name="حصه بنت العتيبي" userId="c1fe605c-1aaf-4791-a440-af891effc177" providerId="ADAL" clId="{7A0C52E1-411E-4AE0-A741-C0BE101F8E13}" dt="2022-12-09T09:44:36.510" v="231" actId="2696"/>
        <pc:sldMkLst>
          <pc:docMk/>
          <pc:sldMk cId="830031403" sldId="277"/>
        </pc:sldMkLst>
      </pc:sldChg>
      <pc:sldChg chg="add del ord modTransition">
        <pc:chgData name="حصه بنت العتيبي" userId="c1fe605c-1aaf-4791-a440-af891effc177" providerId="ADAL" clId="{7A0C52E1-411E-4AE0-A741-C0BE101F8E13}" dt="2022-12-09T09:45:51.315" v="327" actId="2696"/>
        <pc:sldMkLst>
          <pc:docMk/>
          <pc:sldMk cId="2809260790" sldId="277"/>
        </pc:sldMkLst>
      </pc:sldChg>
      <pc:sldChg chg="add del ord modTransition">
        <pc:chgData name="حصه بنت العتيبي" userId="c1fe605c-1aaf-4791-a440-af891effc177" providerId="ADAL" clId="{7A0C52E1-411E-4AE0-A741-C0BE101F8E13}" dt="2022-12-09T09:34:46.990" v="149" actId="2696"/>
        <pc:sldMkLst>
          <pc:docMk/>
          <pc:sldMk cId="3234186523" sldId="277"/>
        </pc:sldMkLst>
      </pc:sldChg>
      <pc:sldChg chg="add del ord modTransition">
        <pc:chgData name="حصه بنت العتيبي" userId="c1fe605c-1aaf-4791-a440-af891effc177" providerId="ADAL" clId="{7A0C52E1-411E-4AE0-A741-C0BE101F8E13}" dt="2022-12-09T09:35:15.273" v="167" actId="2696"/>
        <pc:sldMkLst>
          <pc:docMk/>
          <pc:sldMk cId="3258978669" sldId="277"/>
        </pc:sldMkLst>
      </pc:sldChg>
      <pc:sldChg chg="add del ord modTransition">
        <pc:chgData name="حصه بنت العتيبي" userId="c1fe605c-1aaf-4791-a440-af891effc177" providerId="ADAL" clId="{7A0C52E1-411E-4AE0-A741-C0BE101F8E13}" dt="2022-12-09T09:45:08.385" v="253" actId="2696"/>
        <pc:sldMkLst>
          <pc:docMk/>
          <pc:sldMk cId="3281876726" sldId="277"/>
        </pc:sldMkLst>
      </pc:sldChg>
      <pc:sldChg chg="add del ord modTransition">
        <pc:chgData name="حصه بنت العتيبي" userId="c1fe605c-1aaf-4791-a440-af891effc177" providerId="ADAL" clId="{7A0C52E1-411E-4AE0-A741-C0BE101F8E13}" dt="2022-12-09T09:45:34.311" v="291" actId="2696"/>
        <pc:sldMkLst>
          <pc:docMk/>
          <pc:sldMk cId="4135191494" sldId="277"/>
        </pc:sldMkLst>
      </pc:sldChg>
    </pc:docChg>
  </pc:docChgLst>
  <pc:docChgLst>
    <pc:chgData name="حصه بنت العتيبي" userId="c1fe605c-1aaf-4791-a440-af891effc177" providerId="ADAL" clId="{7700065D-39CA-4639-8F4D-985B74334287}"/>
    <pc:docChg chg="modSld">
      <pc:chgData name="حصه بنت العتيبي" userId="c1fe605c-1aaf-4791-a440-af891effc177" providerId="ADAL" clId="{7700065D-39CA-4639-8F4D-985B74334287}" dt="2022-10-21T19:57:49.897" v="1"/>
      <pc:docMkLst>
        <pc:docMk/>
      </pc:docMkLst>
      <pc:sldChg chg="modAnim">
        <pc:chgData name="حصه بنت العتيبي" userId="c1fe605c-1aaf-4791-a440-af891effc177" providerId="ADAL" clId="{7700065D-39CA-4639-8F4D-985B74334287}" dt="2022-10-21T19:57:49.897" v="1"/>
        <pc:sldMkLst>
          <pc:docMk/>
          <pc:sldMk cId="260727236" sldId="256"/>
        </pc:sldMkLst>
      </pc:sldChg>
    </pc:docChg>
  </pc:docChgLst>
  <pc:docChgLst>
    <pc:chgData name="حصه بنت العتيبي" userId="c1fe605c-1aaf-4791-a440-af891effc177" providerId="ADAL" clId="{4251CEED-2CBF-4692-B07C-F62FC2612CFA}"/>
    <pc:docChg chg="undo custSel addSld modSld sldOrd modMainMaster">
      <pc:chgData name="حصه بنت العتيبي" userId="c1fe605c-1aaf-4791-a440-af891effc177" providerId="ADAL" clId="{4251CEED-2CBF-4692-B07C-F62FC2612CFA}" dt="2021-12-06T17:54:20.359" v="1937"/>
      <pc:docMkLst>
        <pc:docMk/>
      </pc:docMkLst>
      <pc:sldChg chg="addSp modSp new mod modAnim">
        <pc:chgData name="حصه بنت العتيبي" userId="c1fe605c-1aaf-4791-a440-af891effc177" providerId="ADAL" clId="{4251CEED-2CBF-4692-B07C-F62FC2612CFA}" dt="2021-12-06T06:46:44.220" v="728" actId="17032"/>
        <pc:sldMkLst>
          <pc:docMk/>
          <pc:sldMk cId="260727236" sldId="256"/>
        </pc:sldMkLst>
        <pc:spChg chg="add mod">
          <ac:chgData name="حصه بنت العتيبي" userId="c1fe605c-1aaf-4791-a440-af891effc177" providerId="ADAL" clId="{4251CEED-2CBF-4692-B07C-F62FC2612CFA}" dt="2021-12-06T06:46:44.220" v="728" actId="17032"/>
          <ac:spMkLst>
            <pc:docMk/>
            <pc:sldMk cId="260727236" sldId="256"/>
            <ac:spMk id="6" creationId="{7214BBBD-C81F-4FA0-B151-B74831B3E7A7}"/>
          </ac:spMkLst>
        </pc:spChg>
        <pc:spChg chg="add mod">
          <ac:chgData name="حصه بنت العتيبي" userId="c1fe605c-1aaf-4791-a440-af891effc177" providerId="ADAL" clId="{4251CEED-2CBF-4692-B07C-F62FC2612CFA}" dt="2021-12-06T06:46:36.032" v="727" actId="17032"/>
          <ac:spMkLst>
            <pc:docMk/>
            <pc:sldMk cId="260727236" sldId="256"/>
            <ac:spMk id="7" creationId="{680401E5-631B-4444-9665-8B84C5ECC877}"/>
          </ac:spMkLst>
        </pc:spChg>
        <pc:spChg chg="add mod">
          <ac:chgData name="حصه بنت العتيبي" userId="c1fe605c-1aaf-4791-a440-af891effc177" providerId="ADAL" clId="{4251CEED-2CBF-4692-B07C-F62FC2612CFA}" dt="2021-12-06T06:46:18.501" v="726" actId="207"/>
          <ac:spMkLst>
            <pc:docMk/>
            <pc:sldMk cId="260727236" sldId="256"/>
            <ac:spMk id="8" creationId="{AABD8520-BA8F-48FD-A77F-A0BC5A31BD43}"/>
          </ac:spMkLst>
        </pc:spChg>
        <pc:spChg chg="add mod">
          <ac:chgData name="حصه بنت العتيبي" userId="c1fe605c-1aaf-4791-a440-af891effc177" providerId="ADAL" clId="{4251CEED-2CBF-4692-B07C-F62FC2612CFA}" dt="2021-12-06T06:46:18.501" v="726" actId="207"/>
          <ac:spMkLst>
            <pc:docMk/>
            <pc:sldMk cId="260727236" sldId="256"/>
            <ac:spMk id="9" creationId="{58EF5700-8106-40B5-AB5B-C4C6571F093B}"/>
          </ac:spMkLst>
        </pc:spChg>
        <pc:picChg chg="add mod">
          <ac:chgData name="حصه بنت العتيبي" userId="c1fe605c-1aaf-4791-a440-af891effc177" providerId="ADAL" clId="{4251CEED-2CBF-4692-B07C-F62FC2612CFA}" dt="2021-12-05T16:04:38.224" v="7" actId="14100"/>
          <ac:picMkLst>
            <pc:docMk/>
            <pc:sldMk cId="260727236" sldId="256"/>
            <ac:picMk id="5" creationId="{B2E56393-9EE7-4662-851A-D9D0D7072A05}"/>
          </ac:picMkLst>
        </pc:picChg>
      </pc:sldChg>
      <pc:sldChg chg="addSp modSp new mod ord setBg">
        <pc:chgData name="حصه بنت العتيبي" userId="c1fe605c-1aaf-4791-a440-af891effc177" providerId="ADAL" clId="{4251CEED-2CBF-4692-B07C-F62FC2612CFA}" dt="2021-12-06T07:35:39.898" v="893"/>
        <pc:sldMkLst>
          <pc:docMk/>
          <pc:sldMk cId="1111961625" sldId="257"/>
        </pc:sldMkLst>
        <pc:spChg chg="add mod">
          <ac:chgData name="حصه بنت العتيبي" userId="c1fe605c-1aaf-4791-a440-af891effc177" providerId="ADAL" clId="{4251CEED-2CBF-4692-B07C-F62FC2612CFA}" dt="2021-12-05T18:19:50.093" v="74" actId="2085"/>
          <ac:spMkLst>
            <pc:docMk/>
            <pc:sldMk cId="1111961625" sldId="257"/>
            <ac:spMk id="2" creationId="{4CA0E911-1E32-4036-910B-DE763D6F1320}"/>
          </ac:spMkLst>
        </pc:spChg>
        <pc:spChg chg="add mod">
          <ac:chgData name="حصه بنت العتيبي" userId="c1fe605c-1aaf-4791-a440-af891effc177" providerId="ADAL" clId="{4251CEED-2CBF-4692-B07C-F62FC2612CFA}" dt="2021-12-06T07:32:47.724" v="857" actId="14861"/>
          <ac:spMkLst>
            <pc:docMk/>
            <pc:sldMk cId="1111961625" sldId="257"/>
            <ac:spMk id="3" creationId="{C3A5AB10-98F3-45CC-A26D-358ED192066C}"/>
          </ac:spMkLst>
        </pc:spChg>
        <pc:picChg chg="add mod ord">
          <ac:chgData name="حصه بنت العتيبي" userId="c1fe605c-1aaf-4791-a440-af891effc177" providerId="ADAL" clId="{4251CEED-2CBF-4692-B07C-F62FC2612CFA}" dt="2021-12-06T07:32:47.724" v="857" actId="14861"/>
          <ac:picMkLst>
            <pc:docMk/>
            <pc:sldMk cId="1111961625" sldId="257"/>
            <ac:picMk id="4" creationId="{87A3AFCE-0224-42D2-A05E-997BB098E478}"/>
          </ac:picMkLst>
        </pc:picChg>
        <pc:picChg chg="add mod">
          <ac:chgData name="حصه بنت العتيبي" userId="c1fe605c-1aaf-4791-a440-af891effc177" providerId="ADAL" clId="{4251CEED-2CBF-4692-B07C-F62FC2612CFA}" dt="2021-12-06T07:32:47.724" v="857" actId="14861"/>
          <ac:picMkLst>
            <pc:docMk/>
            <pc:sldMk cId="1111961625" sldId="257"/>
            <ac:picMk id="5" creationId="{992DA60C-8340-4687-AD5E-B21E93056FE5}"/>
          </ac:picMkLst>
        </pc:picChg>
        <pc:picChg chg="add mod ord">
          <ac:chgData name="حصه بنت العتيبي" userId="c1fe605c-1aaf-4791-a440-af891effc177" providerId="ADAL" clId="{4251CEED-2CBF-4692-B07C-F62FC2612CFA}" dt="2021-12-06T07:32:47.724" v="857" actId="14861"/>
          <ac:picMkLst>
            <pc:docMk/>
            <pc:sldMk cId="1111961625" sldId="257"/>
            <ac:picMk id="6" creationId="{8B28A0C7-46DB-4FEB-91AB-A4AA07C6CA35}"/>
          </ac:picMkLst>
        </pc:picChg>
        <pc:picChg chg="add mod">
          <ac:chgData name="حصه بنت العتيبي" userId="c1fe605c-1aaf-4791-a440-af891effc177" providerId="ADAL" clId="{4251CEED-2CBF-4692-B07C-F62FC2612CFA}" dt="2021-12-06T07:35:13.028" v="891" actId="1076"/>
          <ac:picMkLst>
            <pc:docMk/>
            <pc:sldMk cId="1111961625" sldId="257"/>
            <ac:picMk id="1026" creationId="{20ADA0B9-0F61-4F51-94E5-0BABFC8FF9A2}"/>
          </ac:picMkLst>
        </pc:picChg>
      </pc:sldChg>
      <pc:sldChg chg="addSp delSp modSp new mod setBg delAnim modAnim modNotesTx">
        <pc:chgData name="حصه بنت العتيبي" userId="c1fe605c-1aaf-4791-a440-af891effc177" providerId="ADAL" clId="{4251CEED-2CBF-4692-B07C-F62FC2612CFA}" dt="2021-12-06T07:17:37.878" v="767" actId="13926"/>
        <pc:sldMkLst>
          <pc:docMk/>
          <pc:sldMk cId="3043685836" sldId="258"/>
        </pc:sldMkLst>
        <pc:spChg chg="add mod">
          <ac:chgData name="حصه بنت العتيبي" userId="c1fe605c-1aaf-4791-a440-af891effc177" providerId="ADAL" clId="{4251CEED-2CBF-4692-B07C-F62FC2612CFA}" dt="2021-12-05T18:23:32.606" v="106" actId="1076"/>
          <ac:spMkLst>
            <pc:docMk/>
            <pc:sldMk cId="3043685836" sldId="258"/>
            <ac:spMk id="6" creationId="{52CE09AA-7296-46E5-82F9-527726082ACF}"/>
          </ac:spMkLst>
        </pc:spChg>
        <pc:spChg chg="add del mod">
          <ac:chgData name="حصه بنت العتيبي" userId="c1fe605c-1aaf-4791-a440-af891effc177" providerId="ADAL" clId="{4251CEED-2CBF-4692-B07C-F62FC2612CFA}" dt="2021-12-05T18:29:58.577" v="116" actId="478"/>
          <ac:spMkLst>
            <pc:docMk/>
            <pc:sldMk cId="3043685836" sldId="258"/>
            <ac:spMk id="7" creationId="{94048F3C-537B-45A9-B15A-1CF3187BE743}"/>
          </ac:spMkLst>
        </pc:spChg>
        <pc:spChg chg="add mod">
          <ac:chgData name="حصه بنت العتيبي" userId="c1fe605c-1aaf-4791-a440-af891effc177" providerId="ADAL" clId="{4251CEED-2CBF-4692-B07C-F62FC2612CFA}" dt="2021-12-06T07:16:10.426" v="758" actId="13926"/>
          <ac:spMkLst>
            <pc:docMk/>
            <pc:sldMk cId="3043685836" sldId="258"/>
            <ac:spMk id="8" creationId="{746F6CE3-7424-4655-9FAB-049B2558D799}"/>
          </ac:spMkLst>
        </pc:spChg>
        <pc:spChg chg="add mod">
          <ac:chgData name="حصه بنت العتيبي" userId="c1fe605c-1aaf-4791-a440-af891effc177" providerId="ADAL" clId="{4251CEED-2CBF-4692-B07C-F62FC2612CFA}" dt="2021-12-05T18:58:01.965" v="244" actId="1076"/>
          <ac:spMkLst>
            <pc:docMk/>
            <pc:sldMk cId="3043685836" sldId="258"/>
            <ac:spMk id="9" creationId="{8AEF73ED-DB76-42AE-AAE3-0436060008D8}"/>
          </ac:spMkLst>
        </pc:spChg>
        <pc:spChg chg="add del">
          <ac:chgData name="حصه بنت العتيبي" userId="c1fe605c-1aaf-4791-a440-af891effc177" providerId="ADAL" clId="{4251CEED-2CBF-4692-B07C-F62FC2612CFA}" dt="2021-12-05T18:44:10.733" v="187" actId="22"/>
          <ac:spMkLst>
            <pc:docMk/>
            <pc:sldMk cId="3043685836" sldId="258"/>
            <ac:spMk id="11" creationId="{B9A549FC-9526-4FB8-A2C2-32B000F69BE7}"/>
          </ac:spMkLst>
        </pc:spChg>
        <pc:spChg chg="add mod">
          <ac:chgData name="حصه بنت العتيبي" userId="c1fe605c-1aaf-4791-a440-af891effc177" providerId="ADAL" clId="{4251CEED-2CBF-4692-B07C-F62FC2612CFA}" dt="2021-12-06T07:17:37.878" v="767" actId="13926"/>
          <ac:spMkLst>
            <pc:docMk/>
            <pc:sldMk cId="3043685836" sldId="258"/>
            <ac:spMk id="13" creationId="{010F9F97-74A1-48ED-8F5B-C57F9D571808}"/>
          </ac:spMkLst>
        </pc:spChg>
        <pc:spChg chg="add mod">
          <ac:chgData name="حصه بنت العتيبي" userId="c1fe605c-1aaf-4791-a440-af891effc177" providerId="ADAL" clId="{4251CEED-2CBF-4692-B07C-F62FC2612CFA}" dt="2021-12-05T18:53:20.304" v="219"/>
          <ac:spMkLst>
            <pc:docMk/>
            <pc:sldMk cId="3043685836" sldId="258"/>
            <ac:spMk id="14" creationId="{B0331EEA-5779-4DE6-AF74-F9AA37F8EB9D}"/>
          </ac:spMkLst>
        </pc:spChg>
        <pc:spChg chg="add mod">
          <ac:chgData name="حصه بنت العتيبي" userId="c1fe605c-1aaf-4791-a440-af891effc177" providerId="ADAL" clId="{4251CEED-2CBF-4692-B07C-F62FC2612CFA}" dt="2021-12-05T18:54:23.099" v="230" actId="14100"/>
          <ac:spMkLst>
            <pc:docMk/>
            <pc:sldMk cId="3043685836" sldId="258"/>
            <ac:spMk id="15" creationId="{EAA248B7-D770-4753-AE90-4D94ED38ACC8}"/>
          </ac:spMkLst>
        </pc:spChg>
        <pc:spChg chg="add mod">
          <ac:chgData name="حصه بنت العتيبي" userId="c1fe605c-1aaf-4791-a440-af891effc177" providerId="ADAL" clId="{4251CEED-2CBF-4692-B07C-F62FC2612CFA}" dt="2021-12-06T07:17:20.857" v="764" actId="13926"/>
          <ac:spMkLst>
            <pc:docMk/>
            <pc:sldMk cId="3043685836" sldId="258"/>
            <ac:spMk id="16" creationId="{C2D8E7EE-3312-4CC3-935B-68FFBBF31A9E}"/>
          </ac:spMkLst>
        </pc:spChg>
        <pc:spChg chg="add mod">
          <ac:chgData name="حصه بنت العتيبي" userId="c1fe605c-1aaf-4791-a440-af891effc177" providerId="ADAL" clId="{4251CEED-2CBF-4692-B07C-F62FC2612CFA}" dt="2021-12-05T18:58:32.172" v="247" actId="113"/>
          <ac:spMkLst>
            <pc:docMk/>
            <pc:sldMk cId="3043685836" sldId="258"/>
            <ac:spMk id="17" creationId="{76924C92-1460-4E3F-8A99-C4E5EB45BE5B}"/>
          </ac:spMkLst>
        </pc:spChg>
        <pc:spChg chg="add mod">
          <ac:chgData name="حصه بنت العتيبي" userId="c1fe605c-1aaf-4791-a440-af891effc177" providerId="ADAL" clId="{4251CEED-2CBF-4692-B07C-F62FC2612CFA}" dt="2021-12-05T19:01:18.316" v="275" actId="14100"/>
          <ac:spMkLst>
            <pc:docMk/>
            <pc:sldMk cId="3043685836" sldId="258"/>
            <ac:spMk id="18" creationId="{BF519C43-22A0-4F2A-ADB7-6DB43FAC6987}"/>
          </ac:spMkLst>
        </pc:spChg>
        <pc:spChg chg="add mod">
          <ac:chgData name="حصه بنت العتيبي" userId="c1fe605c-1aaf-4791-a440-af891effc177" providerId="ADAL" clId="{4251CEED-2CBF-4692-B07C-F62FC2612CFA}" dt="2021-12-06T07:17:08.447" v="762" actId="13926"/>
          <ac:spMkLst>
            <pc:docMk/>
            <pc:sldMk cId="3043685836" sldId="258"/>
            <ac:spMk id="20" creationId="{AF00D859-B457-4ED6-A8BF-0E3DD99F643C}"/>
          </ac:spMkLst>
        </pc:spChg>
        <pc:spChg chg="add mod">
          <ac:chgData name="حصه بنت العتيبي" userId="c1fe605c-1aaf-4791-a440-af891effc177" providerId="ADAL" clId="{4251CEED-2CBF-4692-B07C-F62FC2612CFA}" dt="2021-12-06T07:16:23.547" v="760" actId="13926"/>
          <ac:spMkLst>
            <pc:docMk/>
            <pc:sldMk cId="3043685836" sldId="258"/>
            <ac:spMk id="21" creationId="{679DC47B-FEF8-40B0-99C5-CDF0D7DC12FA}"/>
          </ac:spMkLst>
        </pc:spChg>
        <pc:spChg chg="add mod">
          <ac:chgData name="حصه بنت العتيبي" userId="c1fe605c-1aaf-4791-a440-af891effc177" providerId="ADAL" clId="{4251CEED-2CBF-4692-B07C-F62FC2612CFA}" dt="2021-12-05T19:04:42.452" v="313" actId="14100"/>
          <ac:spMkLst>
            <pc:docMk/>
            <pc:sldMk cId="3043685836" sldId="258"/>
            <ac:spMk id="22" creationId="{51EC6537-22CE-4EBB-A6E2-83A19B582052}"/>
          </ac:spMkLst>
        </pc:spChg>
        <pc:spChg chg="add mod">
          <ac:chgData name="حصه بنت العتيبي" userId="c1fe605c-1aaf-4791-a440-af891effc177" providerId="ADAL" clId="{4251CEED-2CBF-4692-B07C-F62FC2612CFA}" dt="2021-12-06T07:16:26.742" v="761" actId="13926"/>
          <ac:spMkLst>
            <pc:docMk/>
            <pc:sldMk cId="3043685836" sldId="258"/>
            <ac:spMk id="23" creationId="{BDEAB094-FF00-401D-9222-5E822B27A918}"/>
          </ac:spMkLst>
        </pc:spChg>
        <pc:picChg chg="add del mod modCrop">
          <ac:chgData name="حصه بنت العتيبي" userId="c1fe605c-1aaf-4791-a440-af891effc177" providerId="ADAL" clId="{4251CEED-2CBF-4692-B07C-F62FC2612CFA}" dt="2021-12-05T18:21:13.987" v="86" actId="21"/>
          <ac:picMkLst>
            <pc:docMk/>
            <pc:sldMk cId="3043685836" sldId="258"/>
            <ac:picMk id="3" creationId="{2D4AEF15-026A-488C-9876-22E132A499F8}"/>
          </ac:picMkLst>
        </pc:picChg>
        <pc:picChg chg="add del mod">
          <ac:chgData name="حصه بنت العتيبي" userId="c1fe605c-1aaf-4791-a440-af891effc177" providerId="ADAL" clId="{4251CEED-2CBF-4692-B07C-F62FC2612CFA}" dt="2021-12-05T18:18:47.603" v="66" actId="21"/>
          <ac:picMkLst>
            <pc:docMk/>
            <pc:sldMk cId="3043685836" sldId="258"/>
            <ac:picMk id="4" creationId="{63944B3C-4383-4A65-9905-74766606A96C}"/>
          </ac:picMkLst>
        </pc:picChg>
        <pc:picChg chg="add mod ord">
          <ac:chgData name="حصه بنت العتيبي" userId="c1fe605c-1aaf-4791-a440-af891effc177" providerId="ADAL" clId="{4251CEED-2CBF-4692-B07C-F62FC2612CFA}" dt="2021-12-06T07:06:48.370" v="735" actId="167"/>
          <ac:picMkLst>
            <pc:docMk/>
            <pc:sldMk cId="3043685836" sldId="258"/>
            <ac:picMk id="5" creationId="{C33F88B2-C7A2-4086-BE4E-57953BE7EE2D}"/>
          </ac:picMkLst>
        </pc:picChg>
        <pc:picChg chg="add mod">
          <ac:chgData name="حصه بنت العتيبي" userId="c1fe605c-1aaf-4791-a440-af891effc177" providerId="ADAL" clId="{4251CEED-2CBF-4692-B07C-F62FC2612CFA}" dt="2021-12-05T18:44:51.289" v="189" actId="1076"/>
          <ac:picMkLst>
            <pc:docMk/>
            <pc:sldMk cId="3043685836" sldId="258"/>
            <ac:picMk id="12" creationId="{85D4DB43-D19D-4D9D-853A-E1E12E38A588}"/>
          </ac:picMkLst>
        </pc:picChg>
        <pc:picChg chg="add del mod ord">
          <ac:chgData name="حصه بنت العتيبي" userId="c1fe605c-1aaf-4791-a440-af891effc177" providerId="ADAL" clId="{4251CEED-2CBF-4692-B07C-F62FC2612CFA}" dt="2021-12-06T07:14:00.461" v="746" actId="478"/>
          <ac:picMkLst>
            <pc:docMk/>
            <pc:sldMk cId="3043685836" sldId="258"/>
            <ac:picMk id="19" creationId="{9E848FC4-4D99-4B60-AB73-0677204ABEE0}"/>
          </ac:picMkLst>
        </pc:picChg>
        <pc:picChg chg="add mod">
          <ac:chgData name="حصه بنت العتيبي" userId="c1fe605c-1aaf-4791-a440-af891effc177" providerId="ADAL" clId="{4251CEED-2CBF-4692-B07C-F62FC2612CFA}" dt="2021-12-05T18:59:50.945" v="259"/>
          <ac:picMkLst>
            <pc:docMk/>
            <pc:sldMk cId="3043685836" sldId="258"/>
            <ac:picMk id="19" creationId="{A964E1A8-FEAF-4872-8F91-A4D8FDB71203}"/>
          </ac:picMkLst>
        </pc:picChg>
        <pc:picChg chg="add mod">
          <ac:chgData name="حصه بنت العتيبي" userId="c1fe605c-1aaf-4791-a440-af891effc177" providerId="ADAL" clId="{4251CEED-2CBF-4692-B07C-F62FC2612CFA}" dt="2021-12-06T07:13:55.539" v="745"/>
          <ac:picMkLst>
            <pc:docMk/>
            <pc:sldMk cId="3043685836" sldId="258"/>
            <ac:picMk id="24" creationId="{34F670E9-AD7E-42D9-BC5B-57EF88881C08}"/>
          </ac:picMkLst>
        </pc:picChg>
      </pc:sldChg>
      <pc:sldChg chg="addSp delSp modSp mod modAnim">
        <pc:chgData name="حصه بنت العتيبي" userId="c1fe605c-1aaf-4791-a440-af891effc177" providerId="ADAL" clId="{4251CEED-2CBF-4692-B07C-F62FC2612CFA}" dt="2021-12-06T16:48:58.625" v="1574" actId="1076"/>
        <pc:sldMkLst>
          <pc:docMk/>
          <pc:sldMk cId="1834334302" sldId="259"/>
        </pc:sldMkLst>
        <pc:spChg chg="mod ord">
          <ac:chgData name="حصه بنت العتيبي" userId="c1fe605c-1aaf-4791-a440-af891effc177" providerId="ADAL" clId="{4251CEED-2CBF-4692-B07C-F62FC2612CFA}" dt="2021-12-06T16:48:15.495" v="1567" actId="167"/>
          <ac:spMkLst>
            <pc:docMk/>
            <pc:sldMk cId="1834334302" sldId="259"/>
            <ac:spMk id="2" creationId="{36EE1670-E24E-4A26-B023-F75F2E2724B6}"/>
          </ac:spMkLst>
        </pc:spChg>
        <pc:spChg chg="del">
          <ac:chgData name="حصه بنت العتيبي" userId="c1fe605c-1aaf-4791-a440-af891effc177" providerId="ADAL" clId="{4251CEED-2CBF-4692-B07C-F62FC2612CFA}" dt="2021-12-06T07:33:49.725" v="865" actId="478"/>
          <ac:spMkLst>
            <pc:docMk/>
            <pc:sldMk cId="1834334302" sldId="259"/>
            <ac:spMk id="7" creationId="{46B056BC-A153-476A-B306-C05CD638CFF0}"/>
          </ac:spMkLst>
        </pc:spChg>
        <pc:spChg chg="add mod ord">
          <ac:chgData name="حصه بنت العتيبي" userId="c1fe605c-1aaf-4791-a440-af891effc177" providerId="ADAL" clId="{4251CEED-2CBF-4692-B07C-F62FC2612CFA}" dt="2021-12-06T16:48:54.885" v="1573" actId="1076"/>
          <ac:spMkLst>
            <pc:docMk/>
            <pc:sldMk cId="1834334302" sldId="259"/>
            <ac:spMk id="10" creationId="{D18998ED-0D89-4CD7-B7B4-FCB3858F9E22}"/>
          </ac:spMkLst>
        </pc:spChg>
        <pc:spChg chg="add mod ord">
          <ac:chgData name="حصه بنت العتيبي" userId="c1fe605c-1aaf-4791-a440-af891effc177" providerId="ADAL" clId="{4251CEED-2CBF-4692-B07C-F62FC2612CFA}" dt="2021-12-06T16:48:54.885" v="1573" actId="1076"/>
          <ac:spMkLst>
            <pc:docMk/>
            <pc:sldMk cId="1834334302" sldId="259"/>
            <ac:spMk id="11" creationId="{31079340-7F6A-4195-AF26-9B7A441A8144}"/>
          </ac:spMkLst>
        </pc:spChg>
        <pc:spChg chg="add mod">
          <ac:chgData name="حصه بنت العتيبي" userId="c1fe605c-1aaf-4791-a440-af891effc177" providerId="ADAL" clId="{4251CEED-2CBF-4692-B07C-F62FC2612CFA}" dt="2021-12-06T16:48:54.885" v="1573" actId="1076"/>
          <ac:spMkLst>
            <pc:docMk/>
            <pc:sldMk cId="1834334302" sldId="259"/>
            <ac:spMk id="14" creationId="{B4444D2C-4275-4F18-8997-704CC1C71B95}"/>
          </ac:spMkLst>
        </pc:spChg>
        <pc:picChg chg="add mod">
          <ac:chgData name="حصه بنت العتيبي" userId="c1fe605c-1aaf-4791-a440-af891effc177" providerId="ADAL" clId="{4251CEED-2CBF-4692-B07C-F62FC2612CFA}" dt="2021-12-06T05:55:26.240" v="372"/>
          <ac:picMkLst>
            <pc:docMk/>
            <pc:sldMk cId="1834334302" sldId="259"/>
            <ac:picMk id="3" creationId="{EE2F3747-8A25-4F61-B1BA-16BE8C31769D}"/>
          </ac:picMkLst>
        </pc:picChg>
        <pc:picChg chg="mod">
          <ac:chgData name="حصه بنت العتيبي" userId="c1fe605c-1aaf-4791-a440-af891effc177" providerId="ADAL" clId="{4251CEED-2CBF-4692-B07C-F62FC2612CFA}" dt="2021-12-06T07:35:02.737" v="890" actId="1076"/>
          <ac:picMkLst>
            <pc:docMk/>
            <pc:sldMk cId="1834334302" sldId="259"/>
            <ac:picMk id="4" creationId="{BCB34DCB-4DD8-4C8E-87DF-B8EFF7D41639}"/>
          </ac:picMkLst>
        </pc:picChg>
        <pc:picChg chg="mod">
          <ac:chgData name="حصه بنت العتيبي" userId="c1fe605c-1aaf-4791-a440-af891effc177" providerId="ADAL" clId="{4251CEED-2CBF-4692-B07C-F62FC2612CFA}" dt="2021-12-06T16:48:58.625" v="1574" actId="1076"/>
          <ac:picMkLst>
            <pc:docMk/>
            <pc:sldMk cId="1834334302" sldId="259"/>
            <ac:picMk id="6" creationId="{4487AEBB-96D7-496A-BA2D-25006A071B0F}"/>
          </ac:picMkLst>
        </pc:picChg>
        <pc:picChg chg="del mod">
          <ac:chgData name="حصه بنت العتيبي" userId="c1fe605c-1aaf-4791-a440-af891effc177" providerId="ADAL" clId="{4251CEED-2CBF-4692-B07C-F62FC2612CFA}" dt="2021-12-06T07:33:49.725" v="865" actId="478"/>
          <ac:picMkLst>
            <pc:docMk/>
            <pc:sldMk cId="1834334302" sldId="259"/>
            <ac:picMk id="9" creationId="{25F0EA6C-F0D3-40FA-A837-73FA635C59B8}"/>
          </ac:picMkLst>
        </pc:picChg>
        <pc:picChg chg="del mod">
          <ac:chgData name="حصه بنت العتيبي" userId="c1fe605c-1aaf-4791-a440-af891effc177" providerId="ADAL" clId="{4251CEED-2CBF-4692-B07C-F62FC2612CFA}" dt="2021-12-06T07:33:49.725" v="865" actId="478"/>
          <ac:picMkLst>
            <pc:docMk/>
            <pc:sldMk cId="1834334302" sldId="259"/>
            <ac:picMk id="10" creationId="{E0B19292-350A-4A1F-B04F-761576AEC626}"/>
          </ac:picMkLst>
        </pc:picChg>
        <pc:picChg chg="del mod">
          <ac:chgData name="حصه بنت العتيبي" userId="c1fe605c-1aaf-4791-a440-af891effc177" providerId="ADAL" clId="{4251CEED-2CBF-4692-B07C-F62FC2612CFA}" dt="2021-12-06T07:33:49.725" v="865" actId="478"/>
          <ac:picMkLst>
            <pc:docMk/>
            <pc:sldMk cId="1834334302" sldId="259"/>
            <ac:picMk id="11" creationId="{1A647E5A-0495-4521-9534-8B388450F034}"/>
          </ac:picMkLst>
        </pc:picChg>
        <pc:picChg chg="add mod">
          <ac:chgData name="حصه بنت العتيبي" userId="c1fe605c-1aaf-4791-a440-af891effc177" providerId="ADAL" clId="{4251CEED-2CBF-4692-B07C-F62FC2612CFA}" dt="2021-12-06T16:48:54.885" v="1573" actId="1076"/>
          <ac:picMkLst>
            <pc:docMk/>
            <pc:sldMk cId="1834334302" sldId="259"/>
            <ac:picMk id="12" creationId="{D332144D-CE2D-4AE5-80A9-EBC76F66B029}"/>
          </ac:picMkLst>
        </pc:picChg>
        <pc:picChg chg="add mod">
          <ac:chgData name="حصه بنت العتيبي" userId="c1fe605c-1aaf-4791-a440-af891effc177" providerId="ADAL" clId="{4251CEED-2CBF-4692-B07C-F62FC2612CFA}" dt="2021-12-06T16:48:54.885" v="1573" actId="1076"/>
          <ac:picMkLst>
            <pc:docMk/>
            <pc:sldMk cId="1834334302" sldId="259"/>
            <ac:picMk id="13" creationId="{05E4473B-CA06-49CA-83A5-D2065331B3ED}"/>
          </ac:picMkLst>
        </pc:picChg>
        <pc:picChg chg="add mod">
          <ac:chgData name="حصه بنت العتيبي" userId="c1fe605c-1aaf-4791-a440-af891effc177" providerId="ADAL" clId="{4251CEED-2CBF-4692-B07C-F62FC2612CFA}" dt="2021-12-06T16:48:54.885" v="1573" actId="1076"/>
          <ac:picMkLst>
            <pc:docMk/>
            <pc:sldMk cId="1834334302" sldId="259"/>
            <ac:picMk id="15" creationId="{A2625522-CF34-48A0-98EF-5E8D7ADC705E}"/>
          </ac:picMkLst>
        </pc:picChg>
      </pc:sldChg>
      <pc:sldChg chg="addSp modSp mod modAnim">
        <pc:chgData name="حصه بنت العتيبي" userId="c1fe605c-1aaf-4791-a440-af891effc177" providerId="ADAL" clId="{4251CEED-2CBF-4692-B07C-F62FC2612CFA}" dt="2021-12-06T16:30:32.662" v="1522" actId="2"/>
        <pc:sldMkLst>
          <pc:docMk/>
          <pc:sldMk cId="1092081674" sldId="260"/>
        </pc:sldMkLst>
        <pc:spChg chg="mod">
          <ac:chgData name="حصه بنت العتيبي" userId="c1fe605c-1aaf-4791-a440-af891effc177" providerId="ADAL" clId="{4251CEED-2CBF-4692-B07C-F62FC2612CFA}" dt="2021-12-06T06:19:03.767" v="492" actId="1076"/>
          <ac:spMkLst>
            <pc:docMk/>
            <pc:sldMk cId="1092081674" sldId="260"/>
            <ac:spMk id="2" creationId="{9826D902-CFCF-4F41-86F9-3DA04689BA3E}"/>
          </ac:spMkLst>
        </pc:spChg>
        <pc:spChg chg="add mod">
          <ac:chgData name="حصه بنت العتيبي" userId="c1fe605c-1aaf-4791-a440-af891effc177" providerId="ADAL" clId="{4251CEED-2CBF-4692-B07C-F62FC2612CFA}" dt="2021-12-06T05:56:53.660" v="378" actId="164"/>
          <ac:spMkLst>
            <pc:docMk/>
            <pc:sldMk cId="1092081674" sldId="260"/>
            <ac:spMk id="7" creationId="{3D68BE48-9290-4A17-8FB9-3A440F8ADADA}"/>
          </ac:spMkLst>
        </pc:spChg>
        <pc:spChg chg="mod">
          <ac:chgData name="حصه بنت العتيبي" userId="c1fe605c-1aaf-4791-a440-af891effc177" providerId="ADAL" clId="{4251CEED-2CBF-4692-B07C-F62FC2612CFA}" dt="2021-12-06T05:57:04.485" v="382" actId="20577"/>
          <ac:spMkLst>
            <pc:docMk/>
            <pc:sldMk cId="1092081674" sldId="260"/>
            <ac:spMk id="11" creationId="{BE309C99-8889-47CD-85C8-8BF5BB8E0524}"/>
          </ac:spMkLst>
        </pc:spChg>
        <pc:spChg chg="mod">
          <ac:chgData name="حصه بنت العتيبي" userId="c1fe605c-1aaf-4791-a440-af891effc177" providerId="ADAL" clId="{4251CEED-2CBF-4692-B07C-F62FC2612CFA}" dt="2021-12-06T05:57:23.129" v="388" actId="20577"/>
          <ac:spMkLst>
            <pc:docMk/>
            <pc:sldMk cId="1092081674" sldId="260"/>
            <ac:spMk id="14" creationId="{9E1F94BB-2040-44FF-8A08-3D3B63048653}"/>
          </ac:spMkLst>
        </pc:spChg>
        <pc:spChg chg="mod">
          <ac:chgData name="حصه بنت العتيبي" userId="c1fe605c-1aaf-4791-a440-af891effc177" providerId="ADAL" clId="{4251CEED-2CBF-4692-B07C-F62FC2612CFA}" dt="2021-12-06T05:57:41.388" v="395" actId="20577"/>
          <ac:spMkLst>
            <pc:docMk/>
            <pc:sldMk cId="1092081674" sldId="260"/>
            <ac:spMk id="17" creationId="{B0B1966B-DF59-4EF8-84D6-98BB0EA60A36}"/>
          </ac:spMkLst>
        </pc:spChg>
        <pc:spChg chg="mod">
          <ac:chgData name="حصه بنت العتيبي" userId="c1fe605c-1aaf-4791-a440-af891effc177" providerId="ADAL" clId="{4251CEED-2CBF-4692-B07C-F62FC2612CFA}" dt="2021-12-06T05:57:43.866" v="396" actId="20577"/>
          <ac:spMkLst>
            <pc:docMk/>
            <pc:sldMk cId="1092081674" sldId="260"/>
            <ac:spMk id="20" creationId="{5A158DC6-5A83-4F49-8B30-1F5DA1EAEE10}"/>
          </ac:spMkLst>
        </pc:spChg>
        <pc:spChg chg="mod">
          <ac:chgData name="حصه بنت العتيبي" userId="c1fe605c-1aaf-4791-a440-af891effc177" providerId="ADAL" clId="{4251CEED-2CBF-4692-B07C-F62FC2612CFA}" dt="2021-12-06T05:57:46.464" v="397" actId="20577"/>
          <ac:spMkLst>
            <pc:docMk/>
            <pc:sldMk cId="1092081674" sldId="260"/>
            <ac:spMk id="23" creationId="{5FA13CE4-D72A-498A-A01D-1351F9FE31B2}"/>
          </ac:spMkLst>
        </pc:spChg>
        <pc:spChg chg="mod">
          <ac:chgData name="حصه بنت العتيبي" userId="c1fe605c-1aaf-4791-a440-af891effc177" providerId="ADAL" clId="{4251CEED-2CBF-4692-B07C-F62FC2612CFA}" dt="2021-12-06T05:57:49.249" v="398" actId="20577"/>
          <ac:spMkLst>
            <pc:docMk/>
            <pc:sldMk cId="1092081674" sldId="260"/>
            <ac:spMk id="26" creationId="{1AD1BC44-9216-4706-A094-1AD0C5076977}"/>
          </ac:spMkLst>
        </pc:spChg>
        <pc:spChg chg="mod">
          <ac:chgData name="حصه بنت العتيبي" userId="c1fe605c-1aaf-4791-a440-af891effc177" providerId="ADAL" clId="{4251CEED-2CBF-4692-B07C-F62FC2612CFA}" dt="2021-12-06T05:57:53.478" v="399" actId="20577"/>
          <ac:spMkLst>
            <pc:docMk/>
            <pc:sldMk cId="1092081674" sldId="260"/>
            <ac:spMk id="29" creationId="{960EB580-23B5-48EE-8D70-19C48CE520A3}"/>
          </ac:spMkLst>
        </pc:spChg>
        <pc:spChg chg="add mod">
          <ac:chgData name="حصه بنت العتيبي" userId="c1fe605c-1aaf-4791-a440-af891effc177" providerId="ADAL" clId="{4251CEED-2CBF-4692-B07C-F62FC2612CFA}" dt="2021-12-06T06:36:13.949" v="715" actId="403"/>
          <ac:spMkLst>
            <pc:docMk/>
            <pc:sldMk cId="1092081674" sldId="260"/>
            <ac:spMk id="30" creationId="{0000AC5C-6258-422B-BCDB-D2960B730DDE}"/>
          </ac:spMkLst>
        </pc:spChg>
        <pc:spChg chg="add mod">
          <ac:chgData name="حصه بنت العتيبي" userId="c1fe605c-1aaf-4791-a440-af891effc177" providerId="ADAL" clId="{4251CEED-2CBF-4692-B07C-F62FC2612CFA}" dt="2021-12-06T06:36:13.949" v="715" actId="403"/>
          <ac:spMkLst>
            <pc:docMk/>
            <pc:sldMk cId="1092081674" sldId="260"/>
            <ac:spMk id="31" creationId="{B0FB45F9-ED76-4CF9-9B59-5060F6D5020A}"/>
          </ac:spMkLst>
        </pc:spChg>
        <pc:spChg chg="add mod">
          <ac:chgData name="حصه بنت العتيبي" userId="c1fe605c-1aaf-4791-a440-af891effc177" providerId="ADAL" clId="{4251CEED-2CBF-4692-B07C-F62FC2612CFA}" dt="2021-12-06T06:36:13.949" v="715" actId="403"/>
          <ac:spMkLst>
            <pc:docMk/>
            <pc:sldMk cId="1092081674" sldId="260"/>
            <ac:spMk id="32" creationId="{CDF8FAB0-84F5-456F-978E-E4D6381B8C4D}"/>
          </ac:spMkLst>
        </pc:spChg>
        <pc:spChg chg="add mod">
          <ac:chgData name="حصه بنت العتيبي" userId="c1fe605c-1aaf-4791-a440-af891effc177" providerId="ADAL" clId="{4251CEED-2CBF-4692-B07C-F62FC2612CFA}" dt="2021-12-06T06:36:13.949" v="715" actId="403"/>
          <ac:spMkLst>
            <pc:docMk/>
            <pc:sldMk cId="1092081674" sldId="260"/>
            <ac:spMk id="33" creationId="{91B3C350-D8C8-4B7E-A631-D49374DF08F5}"/>
          </ac:spMkLst>
        </pc:spChg>
        <pc:spChg chg="add mod">
          <ac:chgData name="حصه بنت العتيبي" userId="c1fe605c-1aaf-4791-a440-af891effc177" providerId="ADAL" clId="{4251CEED-2CBF-4692-B07C-F62FC2612CFA}" dt="2021-12-06T16:30:32.662" v="1522" actId="2"/>
          <ac:spMkLst>
            <pc:docMk/>
            <pc:sldMk cId="1092081674" sldId="260"/>
            <ac:spMk id="34" creationId="{BFA5F2D8-DA2D-49FE-95F1-BE0DD112D577}"/>
          </ac:spMkLst>
        </pc:spChg>
        <pc:spChg chg="add mod">
          <ac:chgData name="حصه بنت العتيبي" userId="c1fe605c-1aaf-4791-a440-af891effc177" providerId="ADAL" clId="{4251CEED-2CBF-4692-B07C-F62FC2612CFA}" dt="2021-12-06T06:36:13.949" v="715" actId="403"/>
          <ac:spMkLst>
            <pc:docMk/>
            <pc:sldMk cId="1092081674" sldId="260"/>
            <ac:spMk id="35" creationId="{678CC3A9-E1B3-481E-856B-B0A2C198AE80}"/>
          </ac:spMkLst>
        </pc:spChg>
        <pc:spChg chg="add mod">
          <ac:chgData name="حصه بنت العتيبي" userId="c1fe605c-1aaf-4791-a440-af891effc177" providerId="ADAL" clId="{4251CEED-2CBF-4692-B07C-F62FC2612CFA}" dt="2021-12-06T06:36:29.620" v="716" actId="1076"/>
          <ac:spMkLst>
            <pc:docMk/>
            <pc:sldMk cId="1092081674" sldId="260"/>
            <ac:spMk id="36" creationId="{5B95A018-D2EF-4C61-91BA-BFB49D2FF431}"/>
          </ac:spMkLst>
        </pc:spChg>
        <pc:grpChg chg="add mod">
          <ac:chgData name="حصه بنت العتيبي" userId="c1fe605c-1aaf-4791-a440-af891effc177" providerId="ADAL" clId="{4251CEED-2CBF-4692-B07C-F62FC2612CFA}" dt="2021-12-06T06:05:18.642" v="438"/>
          <ac:grpSpMkLst>
            <pc:docMk/>
            <pc:sldMk cId="1092081674" sldId="260"/>
            <ac:grpSpMk id="8" creationId="{DC2D4069-11D0-4DB3-ACC6-3843D215B187}"/>
          </ac:grpSpMkLst>
        </pc:grpChg>
        <pc:grpChg chg="add mod">
          <ac:chgData name="حصه بنت العتيبي" userId="c1fe605c-1aaf-4791-a440-af891effc177" providerId="ADAL" clId="{4251CEED-2CBF-4692-B07C-F62FC2612CFA}" dt="2021-12-06T06:05:07.551" v="437"/>
          <ac:grpSpMkLst>
            <pc:docMk/>
            <pc:sldMk cId="1092081674" sldId="260"/>
            <ac:grpSpMk id="9" creationId="{0D123A3A-23EE-4515-AEE2-18B926231970}"/>
          </ac:grpSpMkLst>
        </pc:grpChg>
        <pc:grpChg chg="add mod">
          <ac:chgData name="حصه بنت العتيبي" userId="c1fe605c-1aaf-4791-a440-af891effc177" providerId="ADAL" clId="{4251CEED-2CBF-4692-B07C-F62FC2612CFA}" dt="2021-12-06T06:05:07.551" v="437"/>
          <ac:grpSpMkLst>
            <pc:docMk/>
            <pc:sldMk cId="1092081674" sldId="260"/>
            <ac:grpSpMk id="12" creationId="{F4660A8B-A670-410E-801C-2ABAE0987513}"/>
          </ac:grpSpMkLst>
        </pc:grpChg>
        <pc:grpChg chg="add mod">
          <ac:chgData name="حصه بنت العتيبي" userId="c1fe605c-1aaf-4791-a440-af891effc177" providerId="ADAL" clId="{4251CEED-2CBF-4692-B07C-F62FC2612CFA}" dt="2021-12-06T06:05:07.551" v="437"/>
          <ac:grpSpMkLst>
            <pc:docMk/>
            <pc:sldMk cId="1092081674" sldId="260"/>
            <ac:grpSpMk id="15" creationId="{F6039E3A-9F12-4651-BBF5-5AB5EEEB507E}"/>
          </ac:grpSpMkLst>
        </pc:grpChg>
        <pc:grpChg chg="add mod">
          <ac:chgData name="حصه بنت العتيبي" userId="c1fe605c-1aaf-4791-a440-af891effc177" providerId="ADAL" clId="{4251CEED-2CBF-4692-B07C-F62FC2612CFA}" dt="2021-12-06T06:05:07.551" v="437"/>
          <ac:grpSpMkLst>
            <pc:docMk/>
            <pc:sldMk cId="1092081674" sldId="260"/>
            <ac:grpSpMk id="18" creationId="{38B6663E-85AB-4C67-8853-B00B9533599A}"/>
          </ac:grpSpMkLst>
        </pc:grpChg>
        <pc:grpChg chg="add mod">
          <ac:chgData name="حصه بنت العتيبي" userId="c1fe605c-1aaf-4791-a440-af891effc177" providerId="ADAL" clId="{4251CEED-2CBF-4692-B07C-F62FC2612CFA}" dt="2021-12-06T06:05:07.551" v="437"/>
          <ac:grpSpMkLst>
            <pc:docMk/>
            <pc:sldMk cId="1092081674" sldId="260"/>
            <ac:grpSpMk id="21" creationId="{8DA5EAF6-41D1-4349-932C-FF7C366730AC}"/>
          </ac:grpSpMkLst>
        </pc:grpChg>
        <pc:grpChg chg="add mod">
          <ac:chgData name="حصه بنت العتيبي" userId="c1fe605c-1aaf-4791-a440-af891effc177" providerId="ADAL" clId="{4251CEED-2CBF-4692-B07C-F62FC2612CFA}" dt="2021-12-06T06:05:07.551" v="437"/>
          <ac:grpSpMkLst>
            <pc:docMk/>
            <pc:sldMk cId="1092081674" sldId="260"/>
            <ac:grpSpMk id="24" creationId="{D1A1F076-288D-42AD-A6E1-E0E9AD9B7FE9}"/>
          </ac:grpSpMkLst>
        </pc:grpChg>
        <pc:grpChg chg="add mod">
          <ac:chgData name="حصه بنت العتيبي" userId="c1fe605c-1aaf-4791-a440-af891effc177" providerId="ADAL" clId="{4251CEED-2CBF-4692-B07C-F62FC2612CFA}" dt="2021-12-06T06:05:07.551" v="437"/>
          <ac:grpSpMkLst>
            <pc:docMk/>
            <pc:sldMk cId="1092081674" sldId="260"/>
            <ac:grpSpMk id="27" creationId="{486A7E8D-7558-411C-B3D7-02E07E620824}"/>
          </ac:grpSpMkLst>
        </pc:grpChg>
        <pc:picChg chg="mod">
          <ac:chgData name="حصه بنت العتيبي" userId="c1fe605c-1aaf-4791-a440-af891effc177" providerId="ADAL" clId="{4251CEED-2CBF-4692-B07C-F62FC2612CFA}" dt="2021-12-06T06:19:05.161" v="493" actId="1076"/>
          <ac:picMkLst>
            <pc:docMk/>
            <pc:sldMk cId="1092081674" sldId="260"/>
            <ac:picMk id="3" creationId="{8D8C3DB0-F9A6-4DBB-8F3A-793AAE12A9BC}"/>
          </ac:picMkLst>
        </pc:picChg>
        <pc:picChg chg="mod">
          <ac:chgData name="حصه بنت العتيبي" userId="c1fe605c-1aaf-4791-a440-af891effc177" providerId="ADAL" clId="{4251CEED-2CBF-4692-B07C-F62FC2612CFA}" dt="2021-12-06T06:19:07.922" v="494" actId="1076"/>
          <ac:picMkLst>
            <pc:docMk/>
            <pc:sldMk cId="1092081674" sldId="260"/>
            <ac:picMk id="4" creationId="{7C87F511-159C-4588-B055-199366F0353E}"/>
          </ac:picMkLst>
        </pc:picChg>
        <pc:picChg chg="mod">
          <ac:chgData name="حصه بنت العتيبي" userId="c1fe605c-1aaf-4791-a440-af891effc177" providerId="ADAL" clId="{4251CEED-2CBF-4692-B07C-F62FC2612CFA}" dt="2021-12-06T05:48:08.629" v="362" actId="1076"/>
          <ac:picMkLst>
            <pc:docMk/>
            <pc:sldMk cId="1092081674" sldId="260"/>
            <ac:picMk id="5" creationId="{B8D657CA-9482-4BB2-AD86-DB0A8F0D3E83}"/>
          </ac:picMkLst>
        </pc:picChg>
        <pc:picChg chg="add mod">
          <ac:chgData name="حصه بنت العتيبي" userId="c1fe605c-1aaf-4791-a440-af891effc177" providerId="ADAL" clId="{4251CEED-2CBF-4692-B07C-F62FC2612CFA}" dt="2021-12-06T05:56:53.660" v="378" actId="164"/>
          <ac:picMkLst>
            <pc:docMk/>
            <pc:sldMk cId="1092081674" sldId="260"/>
            <ac:picMk id="6" creationId="{12909EA9-44BF-4F6E-80B7-05C0FD06314E}"/>
          </ac:picMkLst>
        </pc:picChg>
        <pc:picChg chg="mod">
          <ac:chgData name="حصه بنت العتيبي" userId="c1fe605c-1aaf-4791-a440-af891effc177" providerId="ADAL" clId="{4251CEED-2CBF-4692-B07C-F62FC2612CFA}" dt="2021-12-06T05:56:57.555" v="379"/>
          <ac:picMkLst>
            <pc:docMk/>
            <pc:sldMk cId="1092081674" sldId="260"/>
            <ac:picMk id="10" creationId="{5A67EB31-19E2-4009-8CC8-E636701BBA3F}"/>
          </ac:picMkLst>
        </pc:picChg>
        <pc:picChg chg="mod">
          <ac:chgData name="حصه بنت العتيبي" userId="c1fe605c-1aaf-4791-a440-af891effc177" providerId="ADAL" clId="{4251CEED-2CBF-4692-B07C-F62FC2612CFA}" dt="2021-12-06T05:57:16.291" v="386"/>
          <ac:picMkLst>
            <pc:docMk/>
            <pc:sldMk cId="1092081674" sldId="260"/>
            <ac:picMk id="13" creationId="{D3240292-2A2E-44CD-8DD7-1BA7AB3A470B}"/>
          </ac:picMkLst>
        </pc:picChg>
        <pc:picChg chg="mod">
          <ac:chgData name="حصه بنت العتيبي" userId="c1fe605c-1aaf-4791-a440-af891effc177" providerId="ADAL" clId="{4251CEED-2CBF-4692-B07C-F62FC2612CFA}" dt="2021-12-06T05:57:27.411" v="389"/>
          <ac:picMkLst>
            <pc:docMk/>
            <pc:sldMk cId="1092081674" sldId="260"/>
            <ac:picMk id="16" creationId="{9C0124BC-C1F8-4795-A5AA-FFF4FC6E0C92}"/>
          </ac:picMkLst>
        </pc:picChg>
        <pc:picChg chg="mod">
          <ac:chgData name="حصه بنت العتيبي" userId="c1fe605c-1aaf-4791-a440-af891effc177" providerId="ADAL" clId="{4251CEED-2CBF-4692-B07C-F62FC2612CFA}" dt="2021-12-06T05:57:35.433" v="391"/>
          <ac:picMkLst>
            <pc:docMk/>
            <pc:sldMk cId="1092081674" sldId="260"/>
            <ac:picMk id="19" creationId="{53B22BA5-70BF-4CF4-BB10-F12E7100F500}"/>
          </ac:picMkLst>
        </pc:picChg>
        <pc:picChg chg="mod">
          <ac:chgData name="حصه بنت العتيبي" userId="c1fe605c-1aaf-4791-a440-af891effc177" providerId="ADAL" clId="{4251CEED-2CBF-4692-B07C-F62FC2612CFA}" dt="2021-12-06T05:57:36.336" v="392"/>
          <ac:picMkLst>
            <pc:docMk/>
            <pc:sldMk cId="1092081674" sldId="260"/>
            <ac:picMk id="22" creationId="{895BCC5E-A07F-442C-9D3A-67E5DB5BE70C}"/>
          </ac:picMkLst>
        </pc:picChg>
        <pc:picChg chg="mod">
          <ac:chgData name="حصه بنت العتيبي" userId="c1fe605c-1aaf-4791-a440-af891effc177" providerId="ADAL" clId="{4251CEED-2CBF-4692-B07C-F62FC2612CFA}" dt="2021-12-06T05:57:37.014" v="393"/>
          <ac:picMkLst>
            <pc:docMk/>
            <pc:sldMk cId="1092081674" sldId="260"/>
            <ac:picMk id="25" creationId="{A8D27A8C-0953-4E6A-A813-08AD10EDDFE3}"/>
          </ac:picMkLst>
        </pc:picChg>
        <pc:picChg chg="mod">
          <ac:chgData name="حصه بنت العتيبي" userId="c1fe605c-1aaf-4791-a440-af891effc177" providerId="ADAL" clId="{4251CEED-2CBF-4692-B07C-F62FC2612CFA}" dt="2021-12-06T05:57:38.159" v="394"/>
          <ac:picMkLst>
            <pc:docMk/>
            <pc:sldMk cId="1092081674" sldId="260"/>
            <ac:picMk id="28" creationId="{CA93AFEB-0144-4827-8983-0AD35AF1A0DF}"/>
          </ac:picMkLst>
        </pc:picChg>
      </pc:sldChg>
      <pc:sldChg chg="addSp delSp modSp new mod delAnim modAnim">
        <pc:chgData name="حصه بنت العتيبي" userId="c1fe605c-1aaf-4791-a440-af891effc177" providerId="ADAL" clId="{4251CEED-2CBF-4692-B07C-F62FC2612CFA}" dt="2021-12-06T16:57:24.545" v="1649" actId="478"/>
        <pc:sldMkLst>
          <pc:docMk/>
          <pc:sldMk cId="1508364431" sldId="261"/>
        </pc:sldMkLst>
        <pc:spChg chg="add mod">
          <ac:chgData name="حصه بنت العتيبي" userId="c1fe605c-1aaf-4791-a440-af891effc177" providerId="ADAL" clId="{4251CEED-2CBF-4692-B07C-F62FC2612CFA}" dt="2021-12-06T16:51:26.871" v="1577" actId="1076"/>
          <ac:spMkLst>
            <pc:docMk/>
            <pc:sldMk cId="1508364431" sldId="261"/>
            <ac:spMk id="3" creationId="{E74495C0-191C-4BDC-8149-53026361D1F2}"/>
          </ac:spMkLst>
        </pc:spChg>
        <pc:spChg chg="add del mod">
          <ac:chgData name="حصه بنت العتيبي" userId="c1fe605c-1aaf-4791-a440-af891effc177" providerId="ADAL" clId="{4251CEED-2CBF-4692-B07C-F62FC2612CFA}" dt="2021-12-06T16:52:29.990" v="1595" actId="478"/>
          <ac:spMkLst>
            <pc:docMk/>
            <pc:sldMk cId="1508364431" sldId="261"/>
            <ac:spMk id="5" creationId="{2D1C372D-8B2E-4720-8069-99733CFB2F5E}"/>
          </ac:spMkLst>
        </pc:spChg>
        <pc:spChg chg="mod">
          <ac:chgData name="حصه بنت العتيبي" userId="c1fe605c-1aaf-4791-a440-af891effc177" providerId="ADAL" clId="{4251CEED-2CBF-4692-B07C-F62FC2612CFA}" dt="2021-12-06T16:52:20.969" v="1593" actId="20577"/>
          <ac:spMkLst>
            <pc:docMk/>
            <pc:sldMk cId="1508364431" sldId="261"/>
            <ac:spMk id="8" creationId="{8A2084DA-C22C-45A9-9722-2BA499AD8204}"/>
          </ac:spMkLst>
        </pc:spChg>
        <pc:spChg chg="add mod">
          <ac:chgData name="حصه بنت العتيبي" userId="c1fe605c-1aaf-4791-a440-af891effc177" providerId="ADAL" clId="{4251CEED-2CBF-4692-B07C-F62FC2612CFA}" dt="2021-12-06T16:56:35.421" v="1646" actId="1076"/>
          <ac:spMkLst>
            <pc:docMk/>
            <pc:sldMk cId="1508364431" sldId="261"/>
            <ac:spMk id="9" creationId="{7DE12C8B-A47D-4376-9F08-EBDD9967E23A}"/>
          </ac:spMkLst>
        </pc:spChg>
        <pc:grpChg chg="add mod">
          <ac:chgData name="حصه بنت العتيبي" userId="c1fe605c-1aaf-4791-a440-af891effc177" providerId="ADAL" clId="{4251CEED-2CBF-4692-B07C-F62FC2612CFA}" dt="2021-12-06T16:52:42.502" v="1598" actId="1076"/>
          <ac:grpSpMkLst>
            <pc:docMk/>
            <pc:sldMk cId="1508364431" sldId="261"/>
            <ac:grpSpMk id="6" creationId="{300EAD0D-9CFB-4BC3-9CB6-9F13BAB83398}"/>
          </ac:grpSpMkLst>
        </pc:grpChg>
        <pc:picChg chg="add mod ord">
          <ac:chgData name="حصه بنت العتيبي" userId="c1fe605c-1aaf-4791-a440-af891effc177" providerId="ADAL" clId="{4251CEED-2CBF-4692-B07C-F62FC2612CFA}" dt="2021-12-06T16:54:48.154" v="1635" actId="1076"/>
          <ac:picMkLst>
            <pc:docMk/>
            <pc:sldMk cId="1508364431" sldId="261"/>
            <ac:picMk id="2" creationId="{5C4F1391-081F-4BDF-8923-1AEDE14E595D}"/>
          </ac:picMkLst>
        </pc:picChg>
        <pc:picChg chg="add del mod ord">
          <ac:chgData name="حصه بنت العتيبي" userId="c1fe605c-1aaf-4791-a440-af891effc177" providerId="ADAL" clId="{4251CEED-2CBF-4692-B07C-F62FC2612CFA}" dt="2021-12-06T16:57:24.545" v="1649" actId="478"/>
          <ac:picMkLst>
            <pc:docMk/>
            <pc:sldMk cId="1508364431" sldId="261"/>
            <ac:picMk id="4" creationId="{479067C7-E926-4F08-BA40-7EF5A5CCFB7A}"/>
          </ac:picMkLst>
        </pc:picChg>
        <pc:picChg chg="mod">
          <ac:chgData name="حصه بنت العتيبي" userId="c1fe605c-1aaf-4791-a440-af891effc177" providerId="ADAL" clId="{4251CEED-2CBF-4692-B07C-F62FC2612CFA}" dt="2021-12-06T16:52:09.073" v="1583"/>
          <ac:picMkLst>
            <pc:docMk/>
            <pc:sldMk cId="1508364431" sldId="261"/>
            <ac:picMk id="7" creationId="{17A8A291-67F8-4F20-AAE4-10953DD4C1C1}"/>
          </ac:picMkLst>
        </pc:picChg>
      </pc:sldChg>
      <pc:sldChg chg="addSp modSp new mod ord modAnim">
        <pc:chgData name="حصه بنت العتيبي" userId="c1fe605c-1aaf-4791-a440-af891effc177" providerId="ADAL" clId="{4251CEED-2CBF-4692-B07C-F62FC2612CFA}" dt="2021-12-06T17:19:16.765" v="1751" actId="1076"/>
        <pc:sldMkLst>
          <pc:docMk/>
          <pc:sldMk cId="2287529191" sldId="262"/>
        </pc:sldMkLst>
        <pc:spChg chg="add mod">
          <ac:chgData name="حصه بنت العتيبي" userId="c1fe605c-1aaf-4791-a440-af891effc177" providerId="ADAL" clId="{4251CEED-2CBF-4692-B07C-F62FC2612CFA}" dt="2021-12-06T17:19:16.765" v="1751" actId="1076"/>
          <ac:spMkLst>
            <pc:docMk/>
            <pc:sldMk cId="2287529191" sldId="262"/>
            <ac:spMk id="3" creationId="{F814B45E-D3CC-4881-9C6E-FA2E3B764395}"/>
          </ac:spMkLst>
        </pc:spChg>
        <pc:spChg chg="add mod">
          <ac:chgData name="حصه بنت العتيبي" userId="c1fe605c-1aaf-4791-a440-af891effc177" providerId="ADAL" clId="{4251CEED-2CBF-4692-B07C-F62FC2612CFA}" dt="2021-12-06T08:10:06.028" v="1079" actId="207"/>
          <ac:spMkLst>
            <pc:docMk/>
            <pc:sldMk cId="2287529191" sldId="262"/>
            <ac:spMk id="4" creationId="{76FC3C8E-9E0A-46B0-94DE-DE8E7F159D53}"/>
          </ac:spMkLst>
        </pc:spChg>
        <pc:spChg chg="add mod">
          <ac:chgData name="حصه بنت العتيبي" userId="c1fe605c-1aaf-4791-a440-af891effc177" providerId="ADAL" clId="{4251CEED-2CBF-4692-B07C-F62FC2612CFA}" dt="2021-12-06T08:11:02.775" v="1098" actId="113"/>
          <ac:spMkLst>
            <pc:docMk/>
            <pc:sldMk cId="2287529191" sldId="262"/>
            <ac:spMk id="5" creationId="{4CCE5020-EAF0-49E7-8B89-99AB42C4B09B}"/>
          </ac:spMkLst>
        </pc:spChg>
        <pc:grpChg chg="add mod">
          <ac:chgData name="حصه بنت العتيبي" userId="c1fe605c-1aaf-4791-a440-af891effc177" providerId="ADAL" clId="{4251CEED-2CBF-4692-B07C-F62FC2612CFA}" dt="2021-12-06T16:51:59.862" v="1582" actId="164"/>
          <ac:grpSpMkLst>
            <pc:docMk/>
            <pc:sldMk cId="2287529191" sldId="262"/>
            <ac:grpSpMk id="6" creationId="{C6BC3292-AFE9-4799-94D1-99F5925D78F9}"/>
          </ac:grpSpMkLst>
        </pc:grpChg>
        <pc:picChg chg="add mod">
          <ac:chgData name="حصه بنت العتيبي" userId="c1fe605c-1aaf-4791-a440-af891effc177" providerId="ADAL" clId="{4251CEED-2CBF-4692-B07C-F62FC2612CFA}" dt="2021-12-06T16:51:59.862" v="1582" actId="164"/>
          <ac:picMkLst>
            <pc:docMk/>
            <pc:sldMk cId="2287529191" sldId="262"/>
            <ac:picMk id="2" creationId="{4B38BF54-00CD-4607-82CD-49ABBEA2A207}"/>
          </ac:picMkLst>
        </pc:picChg>
        <pc:picChg chg="add mod">
          <ac:chgData name="حصه بنت العتيبي" userId="c1fe605c-1aaf-4791-a440-af891effc177" providerId="ADAL" clId="{4251CEED-2CBF-4692-B07C-F62FC2612CFA}" dt="2021-12-06T08:10:12.537" v="1080" actId="1076"/>
          <ac:picMkLst>
            <pc:docMk/>
            <pc:sldMk cId="2287529191" sldId="262"/>
            <ac:picMk id="2050" creationId="{3876B94A-C207-4555-9A9A-37698CB008FE}"/>
          </ac:picMkLst>
        </pc:picChg>
      </pc:sldChg>
      <pc:sldChg chg="addSp delSp modSp new mod ord delAnim modAnim">
        <pc:chgData name="حصه بنت العتيبي" userId="c1fe605c-1aaf-4791-a440-af891effc177" providerId="ADAL" clId="{4251CEED-2CBF-4692-B07C-F62FC2612CFA}" dt="2021-12-06T17:53:56.772" v="1935" actId="1076"/>
        <pc:sldMkLst>
          <pc:docMk/>
          <pc:sldMk cId="903705453" sldId="263"/>
        </pc:sldMkLst>
        <pc:spChg chg="add del mod">
          <ac:chgData name="حصه بنت العتيبي" userId="c1fe605c-1aaf-4791-a440-af891effc177" providerId="ADAL" clId="{4251CEED-2CBF-4692-B07C-F62FC2612CFA}" dt="2021-12-06T17:48:45.267" v="1868" actId="478"/>
          <ac:spMkLst>
            <pc:docMk/>
            <pc:sldMk cId="903705453" sldId="263"/>
            <ac:spMk id="2" creationId="{24DFC1CF-C353-45B2-A6DA-0F8F0DAC59FF}"/>
          </ac:spMkLst>
        </pc:spChg>
        <pc:spChg chg="add del mod">
          <ac:chgData name="حصه بنت العتيبي" userId="c1fe605c-1aaf-4791-a440-af891effc177" providerId="ADAL" clId="{4251CEED-2CBF-4692-B07C-F62FC2612CFA}" dt="2021-12-06T16:23:46.268" v="1476" actId="21"/>
          <ac:spMkLst>
            <pc:docMk/>
            <pc:sldMk cId="903705453" sldId="263"/>
            <ac:spMk id="3" creationId="{EE423121-7009-4249-BD46-525FDFA5A965}"/>
          </ac:spMkLst>
        </pc:spChg>
        <pc:spChg chg="add del mod">
          <ac:chgData name="حصه بنت العتيبي" userId="c1fe605c-1aaf-4791-a440-af891effc177" providerId="ADAL" clId="{4251CEED-2CBF-4692-B07C-F62FC2612CFA}" dt="2021-12-06T16:23:46.268" v="1476" actId="21"/>
          <ac:spMkLst>
            <pc:docMk/>
            <pc:sldMk cId="903705453" sldId="263"/>
            <ac:spMk id="5" creationId="{37BD759D-BEDE-4CF9-81BE-58FFB5E4C51F}"/>
          </ac:spMkLst>
        </pc:spChg>
        <pc:spChg chg="add del mod">
          <ac:chgData name="حصه بنت العتيبي" userId="c1fe605c-1aaf-4791-a440-af891effc177" providerId="ADAL" clId="{4251CEED-2CBF-4692-B07C-F62FC2612CFA}" dt="2021-12-06T16:23:46.268" v="1476" actId="21"/>
          <ac:spMkLst>
            <pc:docMk/>
            <pc:sldMk cId="903705453" sldId="263"/>
            <ac:spMk id="6" creationId="{570E4D36-4DA8-4785-941C-E3CABB51A2DC}"/>
          </ac:spMkLst>
        </pc:spChg>
        <pc:spChg chg="add del mod">
          <ac:chgData name="حصه بنت العتيبي" userId="c1fe605c-1aaf-4791-a440-af891effc177" providerId="ADAL" clId="{4251CEED-2CBF-4692-B07C-F62FC2612CFA}" dt="2021-12-06T16:23:46.268" v="1476" actId="21"/>
          <ac:spMkLst>
            <pc:docMk/>
            <pc:sldMk cId="903705453" sldId="263"/>
            <ac:spMk id="7" creationId="{0552237A-5ADF-48C2-80A8-E54D292AB670}"/>
          </ac:spMkLst>
        </pc:spChg>
        <pc:spChg chg="add del mod">
          <ac:chgData name="حصه بنت العتيبي" userId="c1fe605c-1aaf-4791-a440-af891effc177" providerId="ADAL" clId="{4251CEED-2CBF-4692-B07C-F62FC2612CFA}" dt="2021-12-06T16:23:34.119" v="1475" actId="478"/>
          <ac:spMkLst>
            <pc:docMk/>
            <pc:sldMk cId="903705453" sldId="263"/>
            <ac:spMk id="8" creationId="{42C62A61-308B-4A08-B3FC-F25D94234A83}"/>
          </ac:spMkLst>
        </pc:spChg>
        <pc:spChg chg="add mod">
          <ac:chgData name="حصه بنت العتيبي" userId="c1fe605c-1aaf-4791-a440-af891effc177" providerId="ADAL" clId="{4251CEED-2CBF-4692-B07C-F62FC2612CFA}" dt="2021-12-06T17:53:56.772" v="1935" actId="1076"/>
          <ac:spMkLst>
            <pc:docMk/>
            <pc:sldMk cId="903705453" sldId="263"/>
            <ac:spMk id="9" creationId="{B279588B-50AC-4604-BDE3-D88A2CA568B1}"/>
          </ac:spMkLst>
        </pc:spChg>
        <pc:picChg chg="add mod">
          <ac:chgData name="حصه بنت العتيبي" userId="c1fe605c-1aaf-4791-a440-af891effc177" providerId="ADAL" clId="{4251CEED-2CBF-4692-B07C-F62FC2612CFA}" dt="2021-12-06T17:50:59.702" v="1872" actId="1076"/>
          <ac:picMkLst>
            <pc:docMk/>
            <pc:sldMk cId="903705453" sldId="263"/>
            <ac:picMk id="4" creationId="{6DA1E70E-810B-41F5-A726-B0AED3B496D9}"/>
          </ac:picMkLst>
        </pc:picChg>
        <pc:picChg chg="add del mod">
          <ac:chgData name="حصه بنت العتيبي" userId="c1fe605c-1aaf-4791-a440-af891effc177" providerId="ADAL" clId="{4251CEED-2CBF-4692-B07C-F62FC2612CFA}" dt="2021-12-06T17:48:47.029" v="1869" actId="478"/>
          <ac:picMkLst>
            <pc:docMk/>
            <pc:sldMk cId="903705453" sldId="263"/>
            <ac:picMk id="4098" creationId="{DAF3CC83-DD70-47C4-99BB-510F360E0E18}"/>
          </ac:picMkLst>
        </pc:picChg>
      </pc:sldChg>
      <pc:sldChg chg="addSp modSp new mod ord">
        <pc:chgData name="حصه بنت العتيبي" userId="c1fe605c-1aaf-4791-a440-af891effc177" providerId="ADAL" clId="{4251CEED-2CBF-4692-B07C-F62FC2612CFA}" dt="2021-12-06T17:23:11.893" v="1790" actId="1076"/>
        <pc:sldMkLst>
          <pc:docMk/>
          <pc:sldMk cId="2698158828" sldId="264"/>
        </pc:sldMkLst>
        <pc:spChg chg="mod">
          <ac:chgData name="حصه بنت العتيبي" userId="c1fe605c-1aaf-4791-a440-af891effc177" providerId="ADAL" clId="{4251CEED-2CBF-4692-B07C-F62FC2612CFA}" dt="2021-12-06T17:22:09.243" v="1782" actId="403"/>
          <ac:spMkLst>
            <pc:docMk/>
            <pc:sldMk cId="2698158828" sldId="264"/>
            <ac:spMk id="4" creationId="{F75BD499-F84D-4DB4-80EC-D771E9953CA4}"/>
          </ac:spMkLst>
        </pc:spChg>
        <pc:spChg chg="add mod">
          <ac:chgData name="حصه بنت العتيبي" userId="c1fe605c-1aaf-4791-a440-af891effc177" providerId="ADAL" clId="{4251CEED-2CBF-4692-B07C-F62FC2612CFA}" dt="2021-12-06T17:23:11.893" v="1790" actId="1076"/>
          <ac:spMkLst>
            <pc:docMk/>
            <pc:sldMk cId="2698158828" sldId="264"/>
            <ac:spMk id="5" creationId="{FAC27AE9-2F35-4DF7-A75D-C98F7573E2AA}"/>
          </ac:spMkLst>
        </pc:spChg>
        <pc:spChg chg="add mod">
          <ac:chgData name="حصه بنت العتيبي" userId="c1fe605c-1aaf-4791-a440-af891effc177" providerId="ADAL" clId="{4251CEED-2CBF-4692-B07C-F62FC2612CFA}" dt="2021-12-06T17:23:11.893" v="1790" actId="1076"/>
          <ac:spMkLst>
            <pc:docMk/>
            <pc:sldMk cId="2698158828" sldId="264"/>
            <ac:spMk id="6" creationId="{9742D846-DD0A-4CE8-8598-88ABED3D3BD3}"/>
          </ac:spMkLst>
        </pc:spChg>
        <pc:grpChg chg="add mod">
          <ac:chgData name="حصه بنت العتيبي" userId="c1fe605c-1aaf-4791-a440-af891effc177" providerId="ADAL" clId="{4251CEED-2CBF-4692-B07C-F62FC2612CFA}" dt="2021-12-06T17:21:51.997" v="1779" actId="1076"/>
          <ac:grpSpMkLst>
            <pc:docMk/>
            <pc:sldMk cId="2698158828" sldId="264"/>
            <ac:grpSpMk id="2" creationId="{46E6FBA2-E691-456D-AC93-9E30E2635541}"/>
          </ac:grpSpMkLst>
        </pc:grpChg>
        <pc:picChg chg="mod">
          <ac:chgData name="حصه بنت العتيبي" userId="c1fe605c-1aaf-4791-a440-af891effc177" providerId="ADAL" clId="{4251CEED-2CBF-4692-B07C-F62FC2612CFA}" dt="2021-12-06T17:22:02.479" v="1781" actId="1076"/>
          <ac:picMkLst>
            <pc:docMk/>
            <pc:sldMk cId="2698158828" sldId="264"/>
            <ac:picMk id="3" creationId="{C78389B2-FBCF-43C1-B246-07A7BABA5324}"/>
          </ac:picMkLst>
        </pc:picChg>
      </pc:sldChg>
      <pc:sldChg chg="addSp delSp modSp new mod ord modAnim modNotesTx">
        <pc:chgData name="حصه بنت العتيبي" userId="c1fe605c-1aaf-4791-a440-af891effc177" providerId="ADAL" clId="{4251CEED-2CBF-4692-B07C-F62FC2612CFA}" dt="2021-12-06T17:47:37.899" v="1865" actId="13926"/>
        <pc:sldMkLst>
          <pc:docMk/>
          <pc:sldMk cId="3150361592" sldId="265"/>
        </pc:sldMkLst>
        <pc:spChg chg="add mod">
          <ac:chgData name="حصه بنت العتيبي" userId="c1fe605c-1aaf-4791-a440-af891effc177" providerId="ADAL" clId="{4251CEED-2CBF-4692-B07C-F62FC2612CFA}" dt="2021-12-06T17:47:37.899" v="1865" actId="13926"/>
          <ac:spMkLst>
            <pc:docMk/>
            <pc:sldMk cId="3150361592" sldId="265"/>
            <ac:spMk id="2" creationId="{13ED83A0-8D92-47D1-969D-5DF9131D073C}"/>
          </ac:spMkLst>
        </pc:spChg>
        <pc:spChg chg="add mod">
          <ac:chgData name="حصه بنت العتيبي" userId="c1fe605c-1aaf-4791-a440-af891effc177" providerId="ADAL" clId="{4251CEED-2CBF-4692-B07C-F62FC2612CFA}" dt="2021-12-06T08:46:17.233" v="1278" actId="1076"/>
          <ac:spMkLst>
            <pc:docMk/>
            <pc:sldMk cId="3150361592" sldId="265"/>
            <ac:spMk id="4" creationId="{4C3D69E2-06F3-4D40-B5C5-74DEC957E491}"/>
          </ac:spMkLst>
        </pc:spChg>
        <pc:spChg chg="add mod">
          <ac:chgData name="حصه بنت العتيبي" userId="c1fe605c-1aaf-4791-a440-af891effc177" providerId="ADAL" clId="{4251CEED-2CBF-4692-B07C-F62FC2612CFA}" dt="2021-12-06T09:04:19.655" v="1302" actId="1076"/>
          <ac:spMkLst>
            <pc:docMk/>
            <pc:sldMk cId="3150361592" sldId="265"/>
            <ac:spMk id="5" creationId="{C97DB80F-98E9-4558-A8F3-8854B1255F7B}"/>
          </ac:spMkLst>
        </pc:spChg>
        <pc:spChg chg="add del mod">
          <ac:chgData name="حصه بنت العتيبي" userId="c1fe605c-1aaf-4791-a440-af891effc177" providerId="ADAL" clId="{4251CEED-2CBF-4692-B07C-F62FC2612CFA}" dt="2021-12-06T08:50:33.949" v="1284"/>
          <ac:spMkLst>
            <pc:docMk/>
            <pc:sldMk cId="3150361592" sldId="265"/>
            <ac:spMk id="6" creationId="{D43ED5B1-8597-4927-BFB4-27A01172DB3E}"/>
          </ac:spMkLst>
        </pc:spChg>
        <pc:spChg chg="add mod">
          <ac:chgData name="حصه بنت العتيبي" userId="c1fe605c-1aaf-4791-a440-af891effc177" providerId="ADAL" clId="{4251CEED-2CBF-4692-B07C-F62FC2612CFA}" dt="2021-12-06T17:47:08.108" v="1862" actId="13926"/>
          <ac:spMkLst>
            <pc:docMk/>
            <pc:sldMk cId="3150361592" sldId="265"/>
            <ac:spMk id="7" creationId="{6A22C0AE-38AE-492F-AD58-55CFED7E180F}"/>
          </ac:spMkLst>
        </pc:spChg>
        <pc:graphicFrameChg chg="add mod modGraphic">
          <ac:chgData name="حصه بنت العتيبي" userId="c1fe605c-1aaf-4791-a440-af891effc177" providerId="ADAL" clId="{4251CEED-2CBF-4692-B07C-F62FC2612CFA}" dt="2021-12-06T09:20:02.618" v="1349" actId="14100"/>
          <ac:graphicFrameMkLst>
            <pc:docMk/>
            <pc:sldMk cId="3150361592" sldId="265"/>
            <ac:graphicFrameMk id="6" creationId="{A540221B-D1CA-43E1-9268-150C784853D1}"/>
          </ac:graphicFrameMkLst>
        </pc:graphicFrameChg>
        <pc:picChg chg="add mod modCrop">
          <ac:chgData name="حصه بنت العتيبي" userId="c1fe605c-1aaf-4791-a440-af891effc177" providerId="ADAL" clId="{4251CEED-2CBF-4692-B07C-F62FC2612CFA}" dt="2021-12-06T09:19:44.956" v="1347" actId="14100"/>
          <ac:picMkLst>
            <pc:docMk/>
            <pc:sldMk cId="3150361592" sldId="265"/>
            <ac:picMk id="3" creationId="{8F97786A-2A89-4C78-ACC2-35D830A43473}"/>
          </ac:picMkLst>
        </pc:picChg>
        <pc:picChg chg="add mod">
          <ac:chgData name="حصه بنت العتيبي" userId="c1fe605c-1aaf-4791-a440-af891effc177" providerId="ADAL" clId="{4251CEED-2CBF-4692-B07C-F62FC2612CFA}" dt="2021-12-06T09:12:07.422" v="1316"/>
          <ac:picMkLst>
            <pc:docMk/>
            <pc:sldMk cId="3150361592" sldId="265"/>
            <ac:picMk id="8" creationId="{D23346DF-C3FC-41D9-8871-1A05B3A87EE0}"/>
          </ac:picMkLst>
        </pc:picChg>
        <pc:picChg chg="add mod">
          <ac:chgData name="حصه بنت العتيبي" userId="c1fe605c-1aaf-4791-a440-af891effc177" providerId="ADAL" clId="{4251CEED-2CBF-4692-B07C-F62FC2612CFA}" dt="2021-12-06T09:19:40.761" v="1345" actId="14100"/>
          <ac:picMkLst>
            <pc:docMk/>
            <pc:sldMk cId="3150361592" sldId="265"/>
            <ac:picMk id="1026" creationId="{463A487E-6F2B-4E81-A627-60B6276A618C}"/>
          </ac:picMkLst>
        </pc:picChg>
      </pc:sldChg>
      <pc:sldChg chg="addSp modSp new mod modAnim">
        <pc:chgData name="حصه بنت العتيبي" userId="c1fe605c-1aaf-4791-a440-af891effc177" providerId="ADAL" clId="{4251CEED-2CBF-4692-B07C-F62FC2612CFA}" dt="2021-12-06T17:48:21.960" v="1867" actId="13926"/>
        <pc:sldMkLst>
          <pc:docMk/>
          <pc:sldMk cId="776486927" sldId="266"/>
        </pc:sldMkLst>
        <pc:spChg chg="add mod">
          <ac:chgData name="حصه بنت العتيبي" userId="c1fe605c-1aaf-4791-a440-af891effc177" providerId="ADAL" clId="{4251CEED-2CBF-4692-B07C-F62FC2612CFA}" dt="2021-12-06T09:24:09.017" v="1367" actId="14100"/>
          <ac:spMkLst>
            <pc:docMk/>
            <pc:sldMk cId="776486927" sldId="266"/>
            <ac:spMk id="2" creationId="{D7B1420D-500E-4902-ABED-6AE6F3718E99}"/>
          </ac:spMkLst>
        </pc:spChg>
        <pc:spChg chg="add mod">
          <ac:chgData name="حصه بنت العتيبي" userId="c1fe605c-1aaf-4791-a440-af891effc177" providerId="ADAL" clId="{4251CEED-2CBF-4692-B07C-F62FC2612CFA}" dt="2021-12-06T17:48:03.909" v="1866" actId="13926"/>
          <ac:spMkLst>
            <pc:docMk/>
            <pc:sldMk cId="776486927" sldId="266"/>
            <ac:spMk id="3" creationId="{BCDA1572-6809-47BE-8E5C-415CB7AAEF56}"/>
          </ac:spMkLst>
        </pc:spChg>
        <pc:spChg chg="add mod">
          <ac:chgData name="حصه بنت العتيبي" userId="c1fe605c-1aaf-4791-a440-af891effc177" providerId="ADAL" clId="{4251CEED-2CBF-4692-B07C-F62FC2612CFA}" dt="2021-12-06T17:48:21.960" v="1867" actId="13926"/>
          <ac:spMkLst>
            <pc:docMk/>
            <pc:sldMk cId="776486927" sldId="266"/>
            <ac:spMk id="4" creationId="{4CBC120F-9B46-4203-A187-A1AFAB82475D}"/>
          </ac:spMkLst>
        </pc:spChg>
        <pc:picChg chg="add mod">
          <ac:chgData name="حصه بنت العتيبي" userId="c1fe605c-1aaf-4791-a440-af891effc177" providerId="ADAL" clId="{4251CEED-2CBF-4692-B07C-F62FC2612CFA}" dt="2021-12-06T09:34:09.560" v="1397"/>
          <ac:picMkLst>
            <pc:docMk/>
            <pc:sldMk cId="776486927" sldId="266"/>
            <ac:picMk id="9" creationId="{4C82906A-D23F-4737-8902-CEBD00D33ECF}"/>
          </ac:picMkLst>
        </pc:picChg>
        <pc:picChg chg="add mod">
          <ac:chgData name="حصه بنت العتيبي" userId="c1fe605c-1aaf-4791-a440-af891effc177" providerId="ADAL" clId="{4251CEED-2CBF-4692-B07C-F62FC2612CFA}" dt="2021-12-06T09:28:14.318" v="1379" actId="1076"/>
          <ac:picMkLst>
            <pc:docMk/>
            <pc:sldMk cId="776486927" sldId="266"/>
            <ac:picMk id="2050" creationId="{0F33353D-1A4F-4175-9173-1A362DFBCB9D}"/>
          </ac:picMkLst>
        </pc:picChg>
        <pc:picChg chg="add mod">
          <ac:chgData name="حصه بنت العتيبي" userId="c1fe605c-1aaf-4791-a440-af891effc177" providerId="ADAL" clId="{4251CEED-2CBF-4692-B07C-F62FC2612CFA}" dt="2021-12-06T09:28:19.052" v="1380" actId="14100"/>
          <ac:picMkLst>
            <pc:docMk/>
            <pc:sldMk cId="776486927" sldId="266"/>
            <ac:picMk id="2052" creationId="{ACDEA97A-0A31-448E-B64D-249AF4EDC713}"/>
          </ac:picMkLst>
        </pc:picChg>
        <pc:picChg chg="add mod">
          <ac:chgData name="حصه بنت العتيبي" userId="c1fe605c-1aaf-4791-a440-af891effc177" providerId="ADAL" clId="{4251CEED-2CBF-4692-B07C-F62FC2612CFA}" dt="2021-12-06T09:32:52.134" v="1392" actId="1076"/>
          <ac:picMkLst>
            <pc:docMk/>
            <pc:sldMk cId="776486927" sldId="266"/>
            <ac:picMk id="2054" creationId="{BA78EB95-C0DB-46B7-92B3-2F50EA183A60}"/>
          </ac:picMkLst>
        </pc:picChg>
        <pc:picChg chg="add mod">
          <ac:chgData name="حصه بنت العتيبي" userId="c1fe605c-1aaf-4791-a440-af891effc177" providerId="ADAL" clId="{4251CEED-2CBF-4692-B07C-F62FC2612CFA}" dt="2021-12-06T09:32:59.447" v="1396" actId="1076"/>
          <ac:picMkLst>
            <pc:docMk/>
            <pc:sldMk cId="776486927" sldId="266"/>
            <ac:picMk id="2056" creationId="{2FB99A42-76F6-4380-B17C-963E7993D11F}"/>
          </ac:picMkLst>
        </pc:picChg>
      </pc:sldChg>
      <pc:sldChg chg="addSp delSp modSp new mod delAnim modAnim">
        <pc:chgData name="حصه بنت العتيبي" userId="c1fe605c-1aaf-4791-a440-af891effc177" providerId="ADAL" clId="{4251CEED-2CBF-4692-B07C-F62FC2612CFA}" dt="2021-12-06T17:18:31.963" v="1738"/>
        <pc:sldMkLst>
          <pc:docMk/>
          <pc:sldMk cId="3795239792" sldId="267"/>
        </pc:sldMkLst>
        <pc:spChg chg="add mod">
          <ac:chgData name="حصه بنت العتيبي" userId="c1fe605c-1aaf-4791-a440-af891effc177" providerId="ADAL" clId="{4251CEED-2CBF-4692-B07C-F62FC2612CFA}" dt="2021-12-06T09:42:09.010" v="1435" actId="207"/>
          <ac:spMkLst>
            <pc:docMk/>
            <pc:sldMk cId="3795239792" sldId="267"/>
            <ac:spMk id="2" creationId="{AA17658F-D726-4BBD-A996-FCEF87BC978C}"/>
          </ac:spMkLst>
        </pc:spChg>
        <pc:spChg chg="add mod">
          <ac:chgData name="حصه بنت العتيبي" userId="c1fe605c-1aaf-4791-a440-af891effc177" providerId="ADAL" clId="{4251CEED-2CBF-4692-B07C-F62FC2612CFA}" dt="2021-12-06T16:29:00.168" v="1517" actId="113"/>
          <ac:spMkLst>
            <pc:docMk/>
            <pc:sldMk cId="3795239792" sldId="267"/>
            <ac:spMk id="3" creationId="{2ED31520-1AB9-4855-A846-C55B7C0E81AC}"/>
          </ac:spMkLst>
        </pc:spChg>
        <pc:spChg chg="add mod">
          <ac:chgData name="حصه بنت العتيبي" userId="c1fe605c-1aaf-4791-a440-af891effc177" providerId="ADAL" clId="{4251CEED-2CBF-4692-B07C-F62FC2612CFA}" dt="2021-12-06T17:12:45.840" v="1703" actId="1076"/>
          <ac:spMkLst>
            <pc:docMk/>
            <pc:sldMk cId="3795239792" sldId="267"/>
            <ac:spMk id="4" creationId="{23D25732-1504-48E5-9283-6F642CF8267C}"/>
          </ac:spMkLst>
        </pc:spChg>
        <pc:spChg chg="add mod">
          <ac:chgData name="حصه بنت العتيبي" userId="c1fe605c-1aaf-4791-a440-af891effc177" providerId="ADAL" clId="{4251CEED-2CBF-4692-B07C-F62FC2612CFA}" dt="2021-12-06T17:14:27.929" v="1718" actId="113"/>
          <ac:spMkLst>
            <pc:docMk/>
            <pc:sldMk cId="3795239792" sldId="267"/>
            <ac:spMk id="5" creationId="{94E330FA-1F26-4519-9DEB-556E0E88B4C8}"/>
          </ac:spMkLst>
        </pc:spChg>
        <pc:spChg chg="add del mod">
          <ac:chgData name="حصه بنت العتيبي" userId="c1fe605c-1aaf-4791-a440-af891effc177" providerId="ADAL" clId="{4251CEED-2CBF-4692-B07C-F62FC2612CFA}" dt="2021-12-06T16:24:29.899" v="1486" actId="478"/>
          <ac:spMkLst>
            <pc:docMk/>
            <pc:sldMk cId="3795239792" sldId="267"/>
            <ac:spMk id="7" creationId="{EA767491-A6A4-4CA6-85FF-619FC06940FB}"/>
          </ac:spMkLst>
        </pc:spChg>
        <pc:spChg chg="add mod">
          <ac:chgData name="حصه بنت العتيبي" userId="c1fe605c-1aaf-4791-a440-af891effc177" providerId="ADAL" clId="{4251CEED-2CBF-4692-B07C-F62FC2612CFA}" dt="2021-12-06T16:29:08.483" v="1519" actId="1076"/>
          <ac:spMkLst>
            <pc:docMk/>
            <pc:sldMk cId="3795239792" sldId="267"/>
            <ac:spMk id="8" creationId="{64D88F1B-1DEF-4259-B6AF-C8079F532D50}"/>
          </ac:spMkLst>
        </pc:spChg>
        <pc:spChg chg="add mod">
          <ac:chgData name="حصه بنت العتيبي" userId="c1fe605c-1aaf-4791-a440-af891effc177" providerId="ADAL" clId="{4251CEED-2CBF-4692-B07C-F62FC2612CFA}" dt="2021-12-06T16:29:10.893" v="1520" actId="1076"/>
          <ac:spMkLst>
            <pc:docMk/>
            <pc:sldMk cId="3795239792" sldId="267"/>
            <ac:spMk id="9" creationId="{73FA3389-FF9A-4570-A3B4-F7F3D6606D53}"/>
          </ac:spMkLst>
        </pc:spChg>
        <pc:spChg chg="add mod">
          <ac:chgData name="حصه بنت العتيبي" userId="c1fe605c-1aaf-4791-a440-af891effc177" providerId="ADAL" clId="{4251CEED-2CBF-4692-B07C-F62FC2612CFA}" dt="2021-12-06T16:29:05.558" v="1518" actId="1076"/>
          <ac:spMkLst>
            <pc:docMk/>
            <pc:sldMk cId="3795239792" sldId="267"/>
            <ac:spMk id="10" creationId="{57BA1D71-3ECA-4279-AD69-440CA4D1EBC2}"/>
          </ac:spMkLst>
        </pc:spChg>
        <pc:spChg chg="add mod">
          <ac:chgData name="حصه بنت العتيبي" userId="c1fe605c-1aaf-4791-a440-af891effc177" providerId="ADAL" clId="{4251CEED-2CBF-4692-B07C-F62FC2612CFA}" dt="2021-12-06T16:29:13.004" v="1521" actId="1076"/>
          <ac:spMkLst>
            <pc:docMk/>
            <pc:sldMk cId="3795239792" sldId="267"/>
            <ac:spMk id="11" creationId="{7302F6D0-3831-4334-AECD-466785424CCC}"/>
          </ac:spMkLst>
        </pc:spChg>
        <pc:picChg chg="add del mod">
          <ac:chgData name="حصه بنت العتيبي" userId="c1fe605c-1aaf-4791-a440-af891effc177" providerId="ADAL" clId="{4251CEED-2CBF-4692-B07C-F62FC2612CFA}" dt="2021-12-06T09:44:33.180" v="1444" actId="478"/>
          <ac:picMkLst>
            <pc:docMk/>
            <pc:sldMk cId="3795239792" sldId="267"/>
            <ac:picMk id="4" creationId="{EB762C88-28C1-481E-8C2D-9CFD308A0ED4}"/>
          </ac:picMkLst>
        </pc:picChg>
        <pc:picChg chg="add mod">
          <ac:chgData name="حصه بنت العتيبي" userId="c1fe605c-1aaf-4791-a440-af891effc177" providerId="ADAL" clId="{4251CEED-2CBF-4692-B07C-F62FC2612CFA}" dt="2021-12-06T17:12:41.143" v="1702" actId="1076"/>
          <ac:picMkLst>
            <pc:docMk/>
            <pc:sldMk cId="3795239792" sldId="267"/>
            <ac:picMk id="6" creationId="{C271759A-509A-46A0-A019-468025716D24}"/>
          </ac:picMkLst>
        </pc:picChg>
        <pc:picChg chg="add mod">
          <ac:chgData name="حصه بنت العتيبي" userId="c1fe605c-1aaf-4791-a440-af891effc177" providerId="ADAL" clId="{4251CEED-2CBF-4692-B07C-F62FC2612CFA}" dt="2021-12-06T16:28:02.003" v="1511" actId="1076"/>
          <ac:picMkLst>
            <pc:docMk/>
            <pc:sldMk cId="3795239792" sldId="267"/>
            <ac:picMk id="1026" creationId="{04D5A046-F174-4B3C-A25C-8BB47AEFE527}"/>
          </ac:picMkLst>
        </pc:picChg>
        <pc:picChg chg="add mod">
          <ac:chgData name="حصه بنت العتيبي" userId="c1fe605c-1aaf-4791-a440-af891effc177" providerId="ADAL" clId="{4251CEED-2CBF-4692-B07C-F62FC2612CFA}" dt="2021-12-06T09:42:15.854" v="1438" actId="1076"/>
          <ac:picMkLst>
            <pc:docMk/>
            <pc:sldMk cId="3795239792" sldId="267"/>
            <ac:picMk id="3074" creationId="{7D57E6EF-A824-494A-81AE-CE3543D0A1ED}"/>
          </ac:picMkLst>
        </pc:picChg>
      </pc:sldChg>
      <pc:sldChg chg="addSp modSp new mod">
        <pc:chgData name="حصه بنت العتيبي" userId="c1fe605c-1aaf-4791-a440-af891effc177" providerId="ADAL" clId="{4251CEED-2CBF-4692-B07C-F62FC2612CFA}" dt="2021-12-06T17:24:09.439" v="1808" actId="403"/>
        <pc:sldMkLst>
          <pc:docMk/>
          <pc:sldMk cId="2267739081" sldId="268"/>
        </pc:sldMkLst>
        <pc:spChg chg="mod">
          <ac:chgData name="حصه بنت العتيبي" userId="c1fe605c-1aaf-4791-a440-af891effc177" providerId="ADAL" clId="{4251CEED-2CBF-4692-B07C-F62FC2612CFA}" dt="2021-12-06T17:24:09.439" v="1808" actId="403"/>
          <ac:spMkLst>
            <pc:docMk/>
            <pc:sldMk cId="2267739081" sldId="268"/>
            <ac:spMk id="4" creationId="{18392756-F092-49FB-A498-0C8144388F7E}"/>
          </ac:spMkLst>
        </pc:spChg>
        <pc:spChg chg="add mod">
          <ac:chgData name="حصه بنت العتيبي" userId="c1fe605c-1aaf-4791-a440-af891effc177" providerId="ADAL" clId="{4251CEED-2CBF-4692-B07C-F62FC2612CFA}" dt="2021-12-06T17:23:28.433" v="1792"/>
          <ac:spMkLst>
            <pc:docMk/>
            <pc:sldMk cId="2267739081" sldId="268"/>
            <ac:spMk id="5" creationId="{F5C4BC3B-526E-4C7E-86F7-D81205309B82}"/>
          </ac:spMkLst>
        </pc:spChg>
        <pc:spChg chg="add mod">
          <ac:chgData name="حصه بنت العتيبي" userId="c1fe605c-1aaf-4791-a440-af891effc177" providerId="ADAL" clId="{4251CEED-2CBF-4692-B07C-F62FC2612CFA}" dt="2021-12-06T17:23:28.433" v="1792"/>
          <ac:spMkLst>
            <pc:docMk/>
            <pc:sldMk cId="2267739081" sldId="268"/>
            <ac:spMk id="6" creationId="{C06D23F7-6C08-4ACF-AEF2-624AB11EA88B}"/>
          </ac:spMkLst>
        </pc:spChg>
        <pc:grpChg chg="add mod">
          <ac:chgData name="حصه بنت العتيبي" userId="c1fe605c-1aaf-4791-a440-af891effc177" providerId="ADAL" clId="{4251CEED-2CBF-4692-B07C-F62FC2612CFA}" dt="2021-12-06T17:23:28.433" v="1792"/>
          <ac:grpSpMkLst>
            <pc:docMk/>
            <pc:sldMk cId="2267739081" sldId="268"/>
            <ac:grpSpMk id="2" creationId="{46FF7D6D-CED2-439B-8DDA-F59C60C34BAB}"/>
          </ac:grpSpMkLst>
        </pc:grpChg>
        <pc:picChg chg="mod">
          <ac:chgData name="حصه بنت العتيبي" userId="c1fe605c-1aaf-4791-a440-af891effc177" providerId="ADAL" clId="{4251CEED-2CBF-4692-B07C-F62FC2612CFA}" dt="2021-12-06T17:23:28.433" v="1792"/>
          <ac:picMkLst>
            <pc:docMk/>
            <pc:sldMk cId="2267739081" sldId="268"/>
            <ac:picMk id="3" creationId="{720D3D69-E643-4059-B280-398B384E8410}"/>
          </ac:picMkLst>
        </pc:picChg>
      </pc:sldChg>
      <pc:sldChg chg="addSp modSp new mod">
        <pc:chgData name="حصه بنت العتيبي" userId="c1fe605c-1aaf-4791-a440-af891effc177" providerId="ADAL" clId="{4251CEED-2CBF-4692-B07C-F62FC2612CFA}" dt="2021-12-06T17:30:38.593" v="1853" actId="14100"/>
        <pc:sldMkLst>
          <pc:docMk/>
          <pc:sldMk cId="652362425" sldId="269"/>
        </pc:sldMkLst>
        <pc:spChg chg="add mod">
          <ac:chgData name="حصه بنت العتيبي" userId="c1fe605c-1aaf-4791-a440-af891effc177" providerId="ADAL" clId="{4251CEED-2CBF-4692-B07C-F62FC2612CFA}" dt="2021-12-06T17:29:11.573" v="1847" actId="207"/>
          <ac:spMkLst>
            <pc:docMk/>
            <pc:sldMk cId="652362425" sldId="269"/>
            <ac:spMk id="3" creationId="{7563BD60-813E-4037-A866-21CC813994D1}"/>
          </ac:spMkLst>
        </pc:spChg>
        <pc:spChg chg="add mod">
          <ac:chgData name="حصه بنت العتيبي" userId="c1fe605c-1aaf-4791-a440-af891effc177" providerId="ADAL" clId="{4251CEED-2CBF-4692-B07C-F62FC2612CFA}" dt="2021-12-06T17:27:15.704" v="1833" actId="1076"/>
          <ac:spMkLst>
            <pc:docMk/>
            <pc:sldMk cId="652362425" sldId="269"/>
            <ac:spMk id="4" creationId="{BC9AD4B9-CE1F-4E2E-96F0-D5B50E6049EE}"/>
          </ac:spMkLst>
        </pc:spChg>
        <pc:spChg chg="add mod">
          <ac:chgData name="حصه بنت العتيبي" userId="c1fe605c-1aaf-4791-a440-af891effc177" providerId="ADAL" clId="{4251CEED-2CBF-4692-B07C-F62FC2612CFA}" dt="2021-12-06T17:27:24.773" v="1835" actId="1076"/>
          <ac:spMkLst>
            <pc:docMk/>
            <pc:sldMk cId="652362425" sldId="269"/>
            <ac:spMk id="5" creationId="{67E38EB0-27E5-4C19-8150-8884CE157183}"/>
          </ac:spMkLst>
        </pc:spChg>
        <pc:spChg chg="add mod">
          <ac:chgData name="حصه بنت العتيبي" userId="c1fe605c-1aaf-4791-a440-af891effc177" providerId="ADAL" clId="{4251CEED-2CBF-4692-B07C-F62FC2612CFA}" dt="2021-12-06T17:27:34.630" v="1839" actId="13822"/>
          <ac:spMkLst>
            <pc:docMk/>
            <pc:sldMk cId="652362425" sldId="269"/>
            <ac:spMk id="6" creationId="{58266BCA-4C54-4F1F-B93B-37582307256E}"/>
          </ac:spMkLst>
        </pc:spChg>
        <pc:spChg chg="add mod">
          <ac:chgData name="حصه بنت العتيبي" userId="c1fe605c-1aaf-4791-a440-af891effc177" providerId="ADAL" clId="{4251CEED-2CBF-4692-B07C-F62FC2612CFA}" dt="2021-12-06T17:27:39.470" v="1841" actId="1076"/>
          <ac:spMkLst>
            <pc:docMk/>
            <pc:sldMk cId="652362425" sldId="269"/>
            <ac:spMk id="7" creationId="{616BEA40-281F-4B46-9D96-F2E112BFC821}"/>
          </ac:spMkLst>
        </pc:spChg>
        <pc:picChg chg="add mod">
          <ac:chgData name="حصه بنت العتيبي" userId="c1fe605c-1aaf-4791-a440-af891effc177" providerId="ADAL" clId="{4251CEED-2CBF-4692-B07C-F62FC2612CFA}" dt="2021-12-06T17:30:38.593" v="1853" actId="14100"/>
          <ac:picMkLst>
            <pc:docMk/>
            <pc:sldMk cId="652362425" sldId="269"/>
            <ac:picMk id="9" creationId="{8DB8B325-6264-4EB5-B39F-F6794334C00D}"/>
          </ac:picMkLst>
        </pc:picChg>
      </pc:sldChg>
      <pc:sldChg chg="addSp new">
        <pc:chgData name="حصه بنت العتيبي" userId="c1fe605c-1aaf-4791-a440-af891effc177" providerId="ADAL" clId="{4251CEED-2CBF-4692-B07C-F62FC2612CFA}" dt="2021-12-06T17:40:41.510" v="1855"/>
        <pc:sldMkLst>
          <pc:docMk/>
          <pc:sldMk cId="783555829" sldId="270"/>
        </pc:sldMkLst>
        <pc:picChg chg="add">
          <ac:chgData name="حصه بنت العتيبي" userId="c1fe605c-1aaf-4791-a440-af891effc177" providerId="ADAL" clId="{4251CEED-2CBF-4692-B07C-F62FC2612CFA}" dt="2021-12-06T17:40:41.510" v="1855"/>
          <ac:picMkLst>
            <pc:docMk/>
            <pc:sldMk cId="783555829" sldId="270"/>
            <ac:picMk id="2050" creationId="{A7BAB7FE-9B94-4D05-8F16-1662AB51A34A}"/>
          </ac:picMkLst>
        </pc:picChg>
      </pc:sldChg>
      <pc:sldChg chg="addSp delSp new">
        <pc:chgData name="حصه بنت العتيبي" userId="c1fe605c-1aaf-4791-a440-af891effc177" providerId="ADAL" clId="{4251CEED-2CBF-4692-B07C-F62FC2612CFA}" dt="2021-12-06T17:46:10.712" v="1859"/>
        <pc:sldMkLst>
          <pc:docMk/>
          <pc:sldMk cId="3921306669" sldId="271"/>
        </pc:sldMkLst>
        <pc:picChg chg="add del">
          <ac:chgData name="حصه بنت العتيبي" userId="c1fe605c-1aaf-4791-a440-af891effc177" providerId="ADAL" clId="{4251CEED-2CBF-4692-B07C-F62FC2612CFA}" dt="2021-12-06T17:46:06.197" v="1858" actId="478"/>
          <ac:picMkLst>
            <pc:docMk/>
            <pc:sldMk cId="3921306669" sldId="271"/>
            <ac:picMk id="3074" creationId="{30326B82-0AA8-48C1-BA1B-B67139920695}"/>
          </ac:picMkLst>
        </pc:picChg>
        <pc:picChg chg="add">
          <ac:chgData name="حصه بنت العتيبي" userId="c1fe605c-1aaf-4791-a440-af891effc177" providerId="ADAL" clId="{4251CEED-2CBF-4692-B07C-F62FC2612CFA}" dt="2021-12-06T17:46:10.712" v="1859"/>
          <ac:picMkLst>
            <pc:docMk/>
            <pc:sldMk cId="3921306669" sldId="271"/>
            <ac:picMk id="3076" creationId="{9886D10A-6A76-44C4-AC95-7B9B804880DD}"/>
          </ac:picMkLst>
        </pc:picChg>
      </pc:sldChg>
      <pc:sldChg chg="addSp modSp new">
        <pc:chgData name="حصه بنت العتيبي" userId="c1fe605c-1aaf-4791-a440-af891effc177" providerId="ADAL" clId="{4251CEED-2CBF-4692-B07C-F62FC2612CFA}" dt="2021-12-06T17:54:20.359" v="1937"/>
        <pc:sldMkLst>
          <pc:docMk/>
          <pc:sldMk cId="3158660632" sldId="272"/>
        </pc:sldMkLst>
        <pc:picChg chg="add mod">
          <ac:chgData name="حصه بنت العتيبي" userId="c1fe605c-1aaf-4791-a440-af891effc177" providerId="ADAL" clId="{4251CEED-2CBF-4692-B07C-F62FC2612CFA}" dt="2021-12-06T17:54:20.359" v="1937"/>
          <ac:picMkLst>
            <pc:docMk/>
            <pc:sldMk cId="3158660632" sldId="272"/>
            <ac:picMk id="2" creationId="{7134EE5C-0B2F-4C81-AA9B-D195168A0ADF}"/>
          </ac:picMkLst>
        </pc:picChg>
      </pc:sldChg>
      <pc:sldMasterChg chg="addSp modSp mod setBg modSldLayout">
        <pc:chgData name="حصه بنت العتيبي" userId="c1fe605c-1aaf-4791-a440-af891effc177" providerId="ADAL" clId="{4251CEED-2CBF-4692-B07C-F62FC2612CFA}" dt="2021-12-06T16:39:57.529" v="1562" actId="1076"/>
        <pc:sldMasterMkLst>
          <pc:docMk/>
          <pc:sldMasterMk cId="2683993322" sldId="2147483648"/>
        </pc:sldMasterMkLst>
        <pc:spChg chg="mod">
          <ac:chgData name="حصه بنت العتيبي" userId="c1fe605c-1aaf-4791-a440-af891effc177" providerId="ADAL" clId="{4251CEED-2CBF-4692-B07C-F62FC2612CFA}" dt="2021-12-06T16:39:57.529" v="1562" actId="1076"/>
          <ac:spMkLst>
            <pc:docMk/>
            <pc:sldMasterMk cId="2683993322" sldId="2147483648"/>
            <ac:spMk id="4" creationId="{6F0506C2-BE67-4F16-B94B-B03DEF5FB26D}"/>
          </ac:spMkLst>
        </pc:spChg>
        <pc:spChg chg="add mod">
          <ac:chgData name="حصه بنت العتيبي" userId="c1fe605c-1aaf-4791-a440-af891effc177" providerId="ADAL" clId="{4251CEED-2CBF-4692-B07C-F62FC2612CFA}" dt="2021-12-06T16:39:12.846" v="1561" actId="403"/>
          <ac:spMkLst>
            <pc:docMk/>
            <pc:sldMasterMk cId="2683993322" sldId="2147483648"/>
            <ac:spMk id="7" creationId="{CE16744F-AA20-4BD2-84CA-CC22E5385281}"/>
          </ac:spMkLst>
        </pc:spChg>
        <pc:sldLayoutChg chg="setBg">
          <pc:chgData name="حصه بنت العتيبي" userId="c1fe605c-1aaf-4791-a440-af891effc177" providerId="ADAL" clId="{4251CEED-2CBF-4692-B07C-F62FC2612CFA}" dt="2021-12-05T18:08:38.798" v="52"/>
          <pc:sldLayoutMkLst>
            <pc:docMk/>
            <pc:sldMasterMk cId="2683993322" sldId="2147483648"/>
            <pc:sldLayoutMk cId="4279206967" sldId="2147483649"/>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43850940" sldId="2147483650"/>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1952939043" sldId="2147483651"/>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1986701132" sldId="2147483652"/>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2566672585" sldId="2147483653"/>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1429949103" sldId="2147483654"/>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2727979958" sldId="2147483655"/>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4292349882" sldId="2147483656"/>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2136396749" sldId="2147483657"/>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1793141829" sldId="2147483658"/>
          </pc:sldLayoutMkLst>
        </pc:sldLayoutChg>
        <pc:sldLayoutChg chg="setBg">
          <pc:chgData name="حصه بنت العتيبي" userId="c1fe605c-1aaf-4791-a440-af891effc177" providerId="ADAL" clId="{4251CEED-2CBF-4692-B07C-F62FC2612CFA}" dt="2021-12-05T18:08:38.798" v="52"/>
          <pc:sldLayoutMkLst>
            <pc:docMk/>
            <pc:sldMasterMk cId="2683993322" sldId="2147483648"/>
            <pc:sldLayoutMk cId="15177402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8ED184B-F7E8-48B7-BB54-32137D094D24}" type="datetimeFigureOut">
              <a:rPr lang="ar-SA" smtClean="0"/>
              <a:t>16/05/44</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5B44123-5530-4F43-92AD-0C8E5F0CBB45}" type="slidenum">
              <a:rPr lang="ar-SA" smtClean="0"/>
              <a:t>‹#›</a:t>
            </a:fld>
            <a:endParaRPr lang="ar-SA" dirty="0"/>
          </a:p>
        </p:txBody>
      </p:sp>
    </p:spTree>
    <p:extLst>
      <p:ext uri="{BB962C8B-B14F-4D97-AF65-F5344CB8AC3E}">
        <p14:creationId xmlns:p14="http://schemas.microsoft.com/office/powerpoint/2010/main" val="12222660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2</a:t>
            </a:fld>
            <a:endParaRPr lang="ar-SA" dirty="0"/>
          </a:p>
        </p:txBody>
      </p:sp>
    </p:spTree>
    <p:extLst>
      <p:ext uri="{BB962C8B-B14F-4D97-AF65-F5344CB8AC3E}">
        <p14:creationId xmlns:p14="http://schemas.microsoft.com/office/powerpoint/2010/main" val="327131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5</a:t>
            </a:fld>
            <a:endParaRPr lang="ar-SA" dirty="0"/>
          </a:p>
        </p:txBody>
      </p:sp>
    </p:spTree>
    <p:extLst>
      <p:ext uri="{BB962C8B-B14F-4D97-AF65-F5344CB8AC3E}">
        <p14:creationId xmlns:p14="http://schemas.microsoft.com/office/powerpoint/2010/main" val="322033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1800" b="0" i="0" u="none" strike="noStrike" baseline="0" dirty="0">
              <a:solidFill>
                <a:srgbClr val="000000"/>
              </a:solidFill>
              <a:latin typeface="Proxima Nova ExCn"/>
            </a:endParaRPr>
          </a:p>
          <a:p>
            <a:pPr algn="l"/>
            <a:r>
              <a:rPr lang="en-US" sz="1800" b="0" i="0" u="none" strike="noStrike" baseline="0" dirty="0">
                <a:latin typeface="Proxima Nova ExCn"/>
              </a:rPr>
              <a:t>Language Builder </a:t>
            </a:r>
          </a:p>
          <a:p>
            <a:pPr algn="l"/>
            <a:r>
              <a:rPr lang="en-US" sz="1800" b="0" i="0" u="none" strike="noStrike" baseline="0" dirty="0">
                <a:latin typeface="Proxima Nova Light"/>
              </a:rPr>
              <a:t>To express cause and effect, a speaker can choose to say either the cause first, or the effect first, depending on what he or she wants to emphasize. For example, write on the board: </a:t>
            </a:r>
            <a:r>
              <a:rPr lang="en-US" sz="1800" b="1" i="1" u="none" strike="noStrike" baseline="0" dirty="0">
                <a:latin typeface="Proxima Nova"/>
              </a:rPr>
              <a:t>He didn’t get hurt because he wore a helmet. Because he wore a helmet, he didn’t get hurt. </a:t>
            </a:r>
            <a:r>
              <a:rPr lang="en-US" sz="1800" b="0" i="0" u="none" strike="noStrike" baseline="0" dirty="0">
                <a:latin typeface="Proxima Nova Light"/>
              </a:rPr>
              <a:t>The first sentence emphasizes not getting hurt. The second sentence emphasizes that she wore a helmet. </a:t>
            </a:r>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8</a:t>
            </a:fld>
            <a:endParaRPr lang="ar-SA" dirty="0"/>
          </a:p>
        </p:txBody>
      </p:sp>
    </p:spTree>
    <p:extLst>
      <p:ext uri="{BB962C8B-B14F-4D97-AF65-F5344CB8AC3E}">
        <p14:creationId xmlns:p14="http://schemas.microsoft.com/office/powerpoint/2010/main" val="36549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1800" b="0" i="0" u="none" strike="noStrike" baseline="0" dirty="0">
              <a:solidFill>
                <a:srgbClr val="000000"/>
              </a:solidFill>
              <a:latin typeface="Proxima Nova ExCn"/>
            </a:endParaRPr>
          </a:p>
          <a:p>
            <a:pPr algn="l"/>
            <a:r>
              <a:rPr lang="en-US" sz="1800" b="0" i="0" u="none" strike="noStrike" baseline="0" dirty="0">
                <a:latin typeface="Proxima Nova ExCn"/>
              </a:rPr>
              <a:t>Language Builder </a:t>
            </a:r>
          </a:p>
          <a:p>
            <a:pPr algn="l"/>
            <a:r>
              <a:rPr lang="en-US" sz="1800" b="0" i="0" u="none" strike="noStrike" baseline="0" dirty="0">
                <a:latin typeface="Proxima Nova Light"/>
              </a:rPr>
              <a:t>To express cause and effect, a speaker can choose to say either the cause first, or the effect first, depending on what he or she wants to emphasize. For example, write on the board: </a:t>
            </a:r>
            <a:r>
              <a:rPr lang="en-US" sz="1800" b="1" i="1" u="none" strike="noStrike" baseline="0" dirty="0">
                <a:latin typeface="Proxima Nova"/>
              </a:rPr>
              <a:t>He didn’t get hurt because he wore a helmet. Because he wore a helmet, he didn’t get hurt. </a:t>
            </a:r>
            <a:r>
              <a:rPr lang="en-US" sz="1800" b="0" i="0" u="none" strike="noStrike" baseline="0" dirty="0">
                <a:latin typeface="Proxima Nova Light"/>
              </a:rPr>
              <a:t>The first sentence emphasizes not getting hurt. The second sentence emphasizes that she wore a helmet. </a:t>
            </a:r>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9</a:t>
            </a:fld>
            <a:endParaRPr lang="ar-SA" dirty="0"/>
          </a:p>
        </p:txBody>
      </p:sp>
    </p:spTree>
    <p:extLst>
      <p:ext uri="{BB962C8B-B14F-4D97-AF65-F5344CB8AC3E}">
        <p14:creationId xmlns:p14="http://schemas.microsoft.com/office/powerpoint/2010/main" val="287073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1800" b="0" i="0" u="none" strike="noStrike" baseline="0" dirty="0">
              <a:solidFill>
                <a:srgbClr val="000000"/>
              </a:solidFill>
              <a:latin typeface="Proxima Nova ExCn"/>
            </a:endParaRPr>
          </a:p>
          <a:p>
            <a:pPr algn="l"/>
            <a:r>
              <a:rPr lang="en-US" sz="1800" b="0" i="0" u="none" strike="noStrike" baseline="0" dirty="0">
                <a:latin typeface="Proxima Nova ExCn"/>
              </a:rPr>
              <a:t>Language Builder </a:t>
            </a:r>
          </a:p>
          <a:p>
            <a:pPr algn="l"/>
            <a:r>
              <a:rPr lang="en-US" sz="1800" b="0" i="0" u="none" strike="noStrike" baseline="0" dirty="0">
                <a:latin typeface="Proxima Nova Light"/>
              </a:rPr>
              <a:t>To express cause and effect, a speaker can choose to say either the cause first, or the effect first, depending on what he or she wants to emphasize. For example, write on the board: </a:t>
            </a:r>
            <a:r>
              <a:rPr lang="en-US" sz="1800" b="1" i="1" u="none" strike="noStrike" baseline="0" dirty="0">
                <a:latin typeface="Proxima Nova"/>
              </a:rPr>
              <a:t>He didn’t get hurt because he wore a helmet. Because he wore a helmet, he didn’t get hurt. </a:t>
            </a:r>
            <a:r>
              <a:rPr lang="en-US" sz="1800" b="0" i="0" u="none" strike="noStrike" baseline="0" dirty="0">
                <a:latin typeface="Proxima Nova Light"/>
              </a:rPr>
              <a:t>The first sentence emphasizes not getting hurt. The second sentence emphasizes that she wore a helmet. </a:t>
            </a:r>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10</a:t>
            </a:fld>
            <a:endParaRPr lang="ar-SA" dirty="0"/>
          </a:p>
        </p:txBody>
      </p:sp>
    </p:spTree>
    <p:extLst>
      <p:ext uri="{BB962C8B-B14F-4D97-AF65-F5344CB8AC3E}">
        <p14:creationId xmlns:p14="http://schemas.microsoft.com/office/powerpoint/2010/main" val="363617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1800" b="0" i="0" u="none" strike="noStrike" baseline="0" dirty="0">
              <a:solidFill>
                <a:srgbClr val="000000"/>
              </a:solidFill>
              <a:latin typeface="Proxima Nova ExCn"/>
            </a:endParaRPr>
          </a:p>
          <a:p>
            <a:pPr algn="l"/>
            <a:r>
              <a:rPr lang="en-US" sz="1800" b="0" i="0" u="none" strike="noStrike" baseline="0" dirty="0">
                <a:latin typeface="Proxima Nova ExCn"/>
              </a:rPr>
              <a:t>Language Builder </a:t>
            </a:r>
          </a:p>
          <a:p>
            <a:pPr algn="l"/>
            <a:r>
              <a:rPr lang="en-US" sz="1800" b="0" i="0" u="none" strike="noStrike" baseline="0" dirty="0">
                <a:latin typeface="Proxima Nova Light"/>
              </a:rPr>
              <a:t>To express cause and effect, a speaker can choose to say either the cause first, or the effect first, depending on what he or she wants to emphasize. For example, write on the board: </a:t>
            </a:r>
            <a:r>
              <a:rPr lang="en-US" sz="1800" b="1" i="1" u="none" strike="noStrike" baseline="0" dirty="0">
                <a:latin typeface="Proxima Nova"/>
              </a:rPr>
              <a:t>He didn’t get hurt because he wore a helmet. Because he wore a helmet, he didn’t get hurt. </a:t>
            </a:r>
            <a:r>
              <a:rPr lang="en-US" sz="1800" b="0" i="0" u="none" strike="noStrike" baseline="0" dirty="0">
                <a:latin typeface="Proxima Nova Light"/>
              </a:rPr>
              <a:t>The first sentence emphasizes not getting hurt. The second sentence emphasizes that she wore a helmet. </a:t>
            </a:r>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11</a:t>
            </a:fld>
            <a:endParaRPr lang="ar-SA" dirty="0"/>
          </a:p>
        </p:txBody>
      </p:sp>
    </p:spTree>
    <p:extLst>
      <p:ext uri="{BB962C8B-B14F-4D97-AF65-F5344CB8AC3E}">
        <p14:creationId xmlns:p14="http://schemas.microsoft.com/office/powerpoint/2010/main" val="191252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r>
              <a:rPr lang="en-US" sz="1800" b="0" i="0" u="none" strike="noStrike" baseline="0" dirty="0">
                <a:solidFill>
                  <a:srgbClr val="000000"/>
                </a:solidFill>
                <a:latin typeface="Proxima Nova Light"/>
              </a:rPr>
              <a:t>Seatbelts save lives. They use the basic principle from physics, </a:t>
            </a:r>
            <a:r>
              <a:rPr lang="en-US" sz="1800" b="0" i="1" u="none" strike="noStrike" baseline="0" dirty="0">
                <a:solidFill>
                  <a:srgbClr val="000000"/>
                </a:solidFill>
                <a:latin typeface="Proxima Nova Light"/>
              </a:rPr>
              <a:t>inertia</a:t>
            </a:r>
            <a:r>
              <a:rPr lang="en-US" sz="1800" b="0" i="0" u="none" strike="noStrike" baseline="0" dirty="0">
                <a:solidFill>
                  <a:srgbClr val="000000"/>
                </a:solidFill>
                <a:latin typeface="Proxima Nova Light"/>
              </a:rPr>
              <a:t>, which states that something moving in a straight line will continue to move in that straight line unless something blocks its path. Sir Isaac Newton came up with this concept long ago. Seatbelts stop people from continuing to move when their car is in an accident. Basic physics! </a:t>
            </a:r>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12</a:t>
            </a:fld>
            <a:endParaRPr lang="ar-SA" dirty="0"/>
          </a:p>
        </p:txBody>
      </p:sp>
    </p:spTree>
    <p:extLst>
      <p:ext uri="{BB962C8B-B14F-4D97-AF65-F5344CB8AC3E}">
        <p14:creationId xmlns:p14="http://schemas.microsoft.com/office/powerpoint/2010/main" val="340322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5B44123-5530-4F43-92AD-0C8E5F0CBB45}" type="slidenum">
              <a:rPr lang="ar-SA" smtClean="0"/>
              <a:t>19</a:t>
            </a:fld>
            <a:endParaRPr lang="ar-SA" dirty="0"/>
          </a:p>
        </p:txBody>
      </p:sp>
    </p:spTree>
    <p:extLst>
      <p:ext uri="{BB962C8B-B14F-4D97-AF65-F5344CB8AC3E}">
        <p14:creationId xmlns:p14="http://schemas.microsoft.com/office/powerpoint/2010/main" val="217024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F8E184-D729-494B-A9CE-3D0B4EC6E84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3141F3F-3785-41D9-B976-34A0D21E8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1CBAF53-F605-4DB3-9843-B87CDFAECF03}"/>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48B723E5-CBC6-485A-86A7-95816DDFD9F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720E8276-8286-4EC5-8667-D5569A6C7A63}"/>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4279206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3219812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42670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1203171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242124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628965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366338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681297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A8B0B5-293B-41EA-B85B-AF02FA3AFD6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6486A11-6840-429B-AADA-6EA72127A4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1283E520-BBB8-4541-9E0A-CFF3D5656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828169E-7DB0-420B-989D-143A77EC194F}"/>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6" name="عنصر نائب للتذييل 5">
            <a:extLst>
              <a:ext uri="{FF2B5EF4-FFF2-40B4-BE49-F238E27FC236}">
                <a16:creationId xmlns:a16="http://schemas.microsoft.com/office/drawing/2014/main" id="{22AF5DC1-1D44-40E9-9B00-C3F204045BCD}"/>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63AA7D77-7D60-43DD-A858-BF054F85A37E}"/>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429234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298C50-EE22-4D18-AA1D-1BB102D13AF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6E64C1D6-4B85-42D4-8D83-EF19B3A387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27E9FC2A-61D6-4A5F-9286-03DB5B03A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38E0817-2ADB-4189-84A8-29F84D570CCC}"/>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6" name="عنصر نائب للتذييل 5">
            <a:extLst>
              <a:ext uri="{FF2B5EF4-FFF2-40B4-BE49-F238E27FC236}">
                <a16:creationId xmlns:a16="http://schemas.microsoft.com/office/drawing/2014/main" id="{FCD8D907-24A1-49F4-A1DB-47A07005B3A4}"/>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4915B171-1955-489A-8416-A2EC6E57682B}"/>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2136396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7D926F-050C-4EE7-941C-68F2480A43E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E811620-91D4-45F8-AEDF-CC2FFA63B644}"/>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CE53211-809E-435F-A5F6-25C573B4C774}"/>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07B75422-199A-42BB-86EF-F9ACD21E5426}"/>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AC0A14DE-5428-4466-B523-A4719A3BC1C7}"/>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179314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F8E184-D729-494B-A9CE-3D0B4EC6E84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3141F3F-3785-41D9-B976-34A0D21E8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1CBAF53-F605-4DB3-9843-B87CDFAECF03}"/>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48B723E5-CBC6-485A-86A7-95816DDFD9F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720E8276-8286-4EC5-8667-D5569A6C7A63}"/>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4279915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61EB88E-6371-42BB-9F08-B4DA956F434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48FA8597-8B14-41B4-8E1A-FBC872973BB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AAE52D7-79CB-4FE3-A57C-95AB22C06D1B}"/>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7ADDBAC6-0A6A-4CA8-B44D-C21A25573F09}"/>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C0546F15-8792-4CDE-9724-563B04DFDA2A}"/>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151774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F8E184-D729-494B-A9CE-3D0B4EC6E84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3141F3F-3785-41D9-B976-34A0D21E8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1CBAF53-F605-4DB3-9843-B87CDFAECF03}"/>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48B723E5-CBC6-485A-86A7-95816DDFD9F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720E8276-8286-4EC5-8667-D5569A6C7A63}"/>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2386649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BAE7E1-E53E-4234-886D-B235C946500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5F6BE91-0573-42A4-9491-8AC0E53142B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DF8D67A-DE80-4122-A0C3-945E51E2C8E6}"/>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56C8BDF6-F86F-42A7-B098-F3563C62A9C5}"/>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2BF37A0B-7C5A-4D6B-9516-D2B0AE126587}"/>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4385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A809A6-05AC-4244-872A-2820D41986B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D3BFA99-791F-4F8B-9EFC-BA8C5C36E6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F9FBB4A-2B61-4D1F-9A48-E04A6C6F56A6}"/>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5" name="عنصر نائب للتذييل 4">
            <a:extLst>
              <a:ext uri="{FF2B5EF4-FFF2-40B4-BE49-F238E27FC236}">
                <a16:creationId xmlns:a16="http://schemas.microsoft.com/office/drawing/2014/main" id="{CB23D8CD-2F72-4E5C-BFC9-DA5EE331948D}"/>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77F0442D-C770-404E-8BBB-80CE9DD1C9E8}"/>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195293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6FD1589-40DB-4CEE-A5E5-31052F58E55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68A8FEA-CF6F-4EAD-87D6-E06DABC15CF8}"/>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0D75E627-62C4-47D7-B8A2-6CD6EDFAC8BE}"/>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554D72D2-61BC-4B30-A6F5-1F82A3D13C9C}"/>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6" name="عنصر نائب للتذييل 5">
            <a:extLst>
              <a:ext uri="{FF2B5EF4-FFF2-40B4-BE49-F238E27FC236}">
                <a16:creationId xmlns:a16="http://schemas.microsoft.com/office/drawing/2014/main" id="{79C658BC-E382-49D7-BC73-A260DE7315F0}"/>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4792BEF8-8FB4-425E-93C9-4E7E8CEE876A}"/>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198670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DF3FD0-8C9F-43BE-8A45-B645910D2BF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FA3722F4-92B4-4372-BF3B-1E814E6580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AC2DB31-0236-48AF-8286-44E0D99E5CB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3C7C94FB-2D9D-4CE7-830B-AF8759815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3D6FC69E-3569-4ACC-BE9B-EDF5A72418EE}"/>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2DA9CE57-A97F-4184-9ECE-1165636871C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8" name="عنصر نائب للتذييل 7">
            <a:extLst>
              <a:ext uri="{FF2B5EF4-FFF2-40B4-BE49-F238E27FC236}">
                <a16:creationId xmlns:a16="http://schemas.microsoft.com/office/drawing/2014/main" id="{815A1EB5-A2CC-4CC5-A35B-E78F616BC5CC}"/>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A914734A-31E9-4A6F-978B-AC379B97C832}"/>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2566672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02785D-6631-4949-8282-1C04EE89299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07B21E81-85C8-47B2-806F-94A579A25BD2}"/>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4" name="عنصر نائب للتذييل 3">
            <a:extLst>
              <a:ext uri="{FF2B5EF4-FFF2-40B4-BE49-F238E27FC236}">
                <a16:creationId xmlns:a16="http://schemas.microsoft.com/office/drawing/2014/main" id="{D40C9B7B-8B34-4384-87D7-CBCC75443DD6}"/>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3DE0DB44-98D3-4AC7-AA5B-5D0A81280807}"/>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1429949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F3694E1-D10A-45C6-B8B8-D305A0E8CD29}"/>
              </a:ext>
            </a:extLst>
          </p:cNvPr>
          <p:cNvSpPr>
            <a:spLocks noGrp="1"/>
          </p:cNvSpPr>
          <p:nvPr>
            <p:ph type="dt" sz="half" idx="10"/>
          </p:nvPr>
        </p:nvSpPr>
        <p:spPr/>
        <p:txBody>
          <a:bodyPr/>
          <a:lstStyle/>
          <a:p>
            <a:fld id="{D409D6AA-3BE4-45EB-A0C0-A8D8B826A150}" type="datetimeFigureOut">
              <a:rPr lang="ar-SA" smtClean="0"/>
              <a:t>16/05/44</a:t>
            </a:fld>
            <a:endParaRPr lang="ar-SA" dirty="0"/>
          </a:p>
        </p:txBody>
      </p:sp>
      <p:sp>
        <p:nvSpPr>
          <p:cNvPr id="3" name="عنصر نائب للتذييل 2">
            <a:extLst>
              <a:ext uri="{FF2B5EF4-FFF2-40B4-BE49-F238E27FC236}">
                <a16:creationId xmlns:a16="http://schemas.microsoft.com/office/drawing/2014/main" id="{DD4C5C8F-85D3-40A0-BA43-90B41ED59C81}"/>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A9A561-B9B9-4DE9-B4A1-1BBA5DBE11B1}"/>
              </a:ext>
            </a:extLst>
          </p:cNvPr>
          <p:cNvSpPr>
            <a:spLocks noGrp="1"/>
          </p:cNvSpPr>
          <p:nvPr>
            <p:ph type="sldNum" sz="quarter" idx="12"/>
          </p:nvPr>
        </p:nvSpPr>
        <p:spPr/>
        <p:txBody>
          <a:bodyPr/>
          <a:lstStyle/>
          <a:p>
            <a:fld id="{B1B19DE7-32B2-4F94-963A-833D719687A4}" type="slidenum">
              <a:rPr lang="ar-SA" smtClean="0"/>
              <a:t>‹#›</a:t>
            </a:fld>
            <a:endParaRPr lang="ar-SA" dirty="0"/>
          </a:p>
        </p:txBody>
      </p:sp>
    </p:spTree>
    <p:extLst>
      <p:ext uri="{BB962C8B-B14F-4D97-AF65-F5344CB8AC3E}">
        <p14:creationId xmlns:p14="http://schemas.microsoft.com/office/powerpoint/2010/main" val="272797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6A9870A-EF7D-4698-BAAF-10D730073F9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3EB92C3-ADB3-4413-B13B-8F471656B1C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F0506C2-BE67-4F16-B94B-B03DEF5FB26D}"/>
              </a:ext>
            </a:extLst>
          </p:cNvPr>
          <p:cNvSpPr>
            <a:spLocks noGrp="1"/>
          </p:cNvSpPr>
          <p:nvPr>
            <p:ph type="dt" sz="half" idx="2"/>
          </p:nvPr>
        </p:nvSpPr>
        <p:spPr>
          <a:xfrm rot="16200000">
            <a:off x="10621963" y="5994400"/>
            <a:ext cx="2743200" cy="365125"/>
          </a:xfrm>
          <a:prstGeom prst="rect">
            <a:avLst/>
          </a:prstGeom>
        </p:spPr>
        <p:txBody>
          <a:bodyPr vert="horz" lIns="91440" tIns="45720" rIns="91440" bIns="45720" rtlCol="1" anchor="ctr"/>
          <a:lstStyle>
            <a:lvl1pPr algn="r">
              <a:defRPr sz="1400" b="1">
                <a:solidFill>
                  <a:srgbClr val="FF0000"/>
                </a:solidFill>
              </a:defRPr>
            </a:lvl1pPr>
          </a:lstStyle>
          <a:p>
            <a:r>
              <a:rPr lang="en-US" dirty="0"/>
              <a:t>Done by Hissah Alotaibi</a:t>
            </a:r>
            <a:endParaRPr lang="ar-SA" dirty="0"/>
          </a:p>
        </p:txBody>
      </p:sp>
      <p:sp>
        <p:nvSpPr>
          <p:cNvPr id="5" name="عنصر نائب للتذييل 4">
            <a:extLst>
              <a:ext uri="{FF2B5EF4-FFF2-40B4-BE49-F238E27FC236}">
                <a16:creationId xmlns:a16="http://schemas.microsoft.com/office/drawing/2014/main" id="{3879F49E-F09F-4046-9A2C-2D59698BD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6F9154BD-E3BB-4E85-8254-735F7321ED2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1B19DE7-32B2-4F94-963A-833D719687A4}" type="slidenum">
              <a:rPr lang="ar-SA" smtClean="0"/>
              <a:t>‹#›</a:t>
            </a:fld>
            <a:endParaRPr lang="ar-SA" dirty="0"/>
          </a:p>
        </p:txBody>
      </p:sp>
      <p:sp>
        <p:nvSpPr>
          <p:cNvPr id="7" name="عنصر نائب للتاريخ 3">
            <a:extLst>
              <a:ext uri="{FF2B5EF4-FFF2-40B4-BE49-F238E27FC236}">
                <a16:creationId xmlns:a16="http://schemas.microsoft.com/office/drawing/2014/main" id="{CE16744F-AA20-4BD2-84CA-CC22E5385281}"/>
              </a:ext>
            </a:extLst>
          </p:cNvPr>
          <p:cNvSpPr txBox="1">
            <a:spLocks/>
          </p:cNvSpPr>
          <p:nvPr userDrawn="1"/>
        </p:nvSpPr>
        <p:spPr>
          <a:xfrm>
            <a:off x="-850668" y="6721475"/>
            <a:ext cx="2743200" cy="365125"/>
          </a:xfrm>
          <a:prstGeom prst="rect">
            <a:avLst/>
          </a:prstGeom>
        </p:spPr>
        <p:txBody>
          <a:bodyPr vert="horz" lIns="91440" tIns="45720" rIns="91440" bIns="45720" rtlCol="1" anchor="ctr"/>
          <a:lstStyle>
            <a:defPPr>
              <a:defRPr lang="ar-SA"/>
            </a:defPPr>
            <a:lvl1pPr marL="0" algn="r" defTabSz="914400" rtl="1" eaLnBrk="1" latinLnBrk="0" hangingPunct="1">
              <a:defRPr sz="1400" b="1" kern="1200">
                <a:solidFill>
                  <a:srgbClr val="FF0000"/>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sz="1600" dirty="0">
                <a:solidFill>
                  <a:schemeClr val="tx1"/>
                </a:solidFill>
              </a:rPr>
              <a:t>Done by Hissah Alotaibi</a:t>
            </a:r>
            <a:endParaRPr lang="ar-SA" sz="1600" dirty="0">
              <a:solidFill>
                <a:schemeClr val="tx1"/>
              </a:solidFill>
            </a:endParaRPr>
          </a:p>
        </p:txBody>
      </p:sp>
    </p:spTree>
    <p:extLst>
      <p:ext uri="{BB962C8B-B14F-4D97-AF65-F5344CB8AC3E}">
        <p14:creationId xmlns:p14="http://schemas.microsoft.com/office/powerpoint/2010/main" val="2683993322"/>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0" r:id="rId4"/>
    <p:sldLayoutId id="2147483651" r:id="rId5"/>
    <p:sldLayoutId id="2147483652" r:id="rId6"/>
    <p:sldLayoutId id="2147483653" r:id="rId7"/>
    <p:sldLayoutId id="2147483654" r:id="rId8"/>
    <p:sldLayoutId id="2147483655" r:id="rId9"/>
    <p:sldLayoutId id="2147483668" r:id="rId10"/>
    <p:sldLayoutId id="2147483667" r:id="rId11"/>
    <p:sldLayoutId id="2147483666" r:id="rId12"/>
    <p:sldLayoutId id="2147483664" r:id="rId13"/>
    <p:sldLayoutId id="2147483663" r:id="rId14"/>
    <p:sldLayoutId id="2147483662" r:id="rId15"/>
    <p:sldLayoutId id="2147483661" r:id="rId16"/>
    <p:sldLayoutId id="2147483656" r:id="rId17"/>
    <p:sldLayoutId id="2147483657" r:id="rId18"/>
    <p:sldLayoutId id="2147483658" r:id="rId19"/>
    <p:sldLayoutId id="2147483659"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microsoft.com/office/2017/06/relationships/model3d" Target="../media/model3d1.glb"/><Relationship Id="rId5"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16.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19.gi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2952C1-B9DD-40B3-A4F1-DDBCC9B0EAA7}"/>
              </a:ext>
            </a:extLst>
          </p:cNvPr>
          <p:cNvSpPr>
            <a:spLocks noGrp="1"/>
          </p:cNvSpPr>
          <p:nvPr>
            <p:ph type="ctrTitle"/>
          </p:nvPr>
        </p:nvSpPr>
        <p:spPr/>
        <p:txBody>
          <a:bodyPr/>
          <a:lstStyle/>
          <a:p>
            <a:endParaRPr lang="ar-SA" dirty="0"/>
          </a:p>
        </p:txBody>
      </p:sp>
      <p:sp>
        <p:nvSpPr>
          <p:cNvPr id="3" name="عنوان فرعي 2">
            <a:extLst>
              <a:ext uri="{FF2B5EF4-FFF2-40B4-BE49-F238E27FC236}">
                <a16:creationId xmlns:a16="http://schemas.microsoft.com/office/drawing/2014/main" id="{E7CC16C7-B213-49E7-B277-B8A91111C8CD}"/>
              </a:ext>
            </a:extLst>
          </p:cNvPr>
          <p:cNvSpPr>
            <a:spLocks noGrp="1"/>
          </p:cNvSpPr>
          <p:nvPr>
            <p:ph type="subTitle" idx="1"/>
          </p:nvPr>
        </p:nvSpPr>
        <p:spPr/>
        <p:txBody>
          <a:bodyPr/>
          <a:lstStyle/>
          <a:p>
            <a:endParaRPr lang="ar-SA" dirty="0"/>
          </a:p>
        </p:txBody>
      </p:sp>
      <p:pic>
        <p:nvPicPr>
          <p:cNvPr id="5" name="صورة 4">
            <a:extLst>
              <a:ext uri="{FF2B5EF4-FFF2-40B4-BE49-F238E27FC236}">
                <a16:creationId xmlns:a16="http://schemas.microsoft.com/office/drawing/2014/main" id="{B2E56393-9EE7-4662-851A-D9D0D7072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34"/>
            <a:ext cx="12268940" cy="7024549"/>
          </a:xfrm>
          <a:prstGeom prst="rect">
            <a:avLst/>
          </a:prstGeom>
        </p:spPr>
      </p:pic>
      <p:sp>
        <p:nvSpPr>
          <p:cNvPr id="6" name="مثلث قائم الزاوية 5">
            <a:extLst>
              <a:ext uri="{FF2B5EF4-FFF2-40B4-BE49-F238E27FC236}">
                <a16:creationId xmlns:a16="http://schemas.microsoft.com/office/drawing/2014/main" id="{7214BBBD-C81F-4FA0-B151-B74831B3E7A7}"/>
              </a:ext>
            </a:extLst>
          </p:cNvPr>
          <p:cNvSpPr/>
          <p:nvPr/>
        </p:nvSpPr>
        <p:spPr>
          <a:xfrm>
            <a:off x="0" y="9940"/>
            <a:ext cx="12192000" cy="6858000"/>
          </a:xfrm>
          <a:prstGeom prst="r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dirty="0"/>
          </a:p>
        </p:txBody>
      </p:sp>
      <p:sp>
        <p:nvSpPr>
          <p:cNvPr id="7" name="مثلث قائم الزاوية 6">
            <a:extLst>
              <a:ext uri="{FF2B5EF4-FFF2-40B4-BE49-F238E27FC236}">
                <a16:creationId xmlns:a16="http://schemas.microsoft.com/office/drawing/2014/main" id="{680401E5-631B-4444-9665-8B84C5ECC877}"/>
              </a:ext>
            </a:extLst>
          </p:cNvPr>
          <p:cNvSpPr/>
          <p:nvPr/>
        </p:nvSpPr>
        <p:spPr>
          <a:xfrm rot="10800000">
            <a:off x="0" y="0"/>
            <a:ext cx="12192000" cy="6858000"/>
          </a:xfrm>
          <a:prstGeom prst="r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dirty="0"/>
          </a:p>
        </p:txBody>
      </p:sp>
      <p:sp>
        <p:nvSpPr>
          <p:cNvPr id="8" name="مثلث قائم الزاوية 7">
            <a:extLst>
              <a:ext uri="{FF2B5EF4-FFF2-40B4-BE49-F238E27FC236}">
                <a16:creationId xmlns:a16="http://schemas.microsoft.com/office/drawing/2014/main" id="{AABD8520-BA8F-48FD-A77F-A0BC5A31BD43}"/>
              </a:ext>
            </a:extLst>
          </p:cNvPr>
          <p:cNvSpPr/>
          <p:nvPr/>
        </p:nvSpPr>
        <p:spPr>
          <a:xfrm rot="10800000">
            <a:off x="542491" y="-299693"/>
            <a:ext cx="12192000" cy="6858000"/>
          </a:xfrm>
          <a:prstGeom prst="r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1" anchor="ctr"/>
          <a:lstStyle/>
          <a:p>
            <a:pPr algn="ctr"/>
            <a:endParaRPr lang="ar-SA" dirty="0"/>
          </a:p>
        </p:txBody>
      </p:sp>
      <p:sp>
        <p:nvSpPr>
          <p:cNvPr id="9" name="مثلث قائم الزاوية 8">
            <a:extLst>
              <a:ext uri="{FF2B5EF4-FFF2-40B4-BE49-F238E27FC236}">
                <a16:creationId xmlns:a16="http://schemas.microsoft.com/office/drawing/2014/main" id="{58EF5700-8106-40B5-AB5B-C4C6571F093B}"/>
              </a:ext>
            </a:extLst>
          </p:cNvPr>
          <p:cNvSpPr/>
          <p:nvPr/>
        </p:nvSpPr>
        <p:spPr>
          <a:xfrm>
            <a:off x="0" y="591420"/>
            <a:ext cx="12192000" cy="6858000"/>
          </a:xfrm>
          <a:prstGeom prst="rtTriangl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260727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2" fill="hold" grpId="0" nodeType="withEffect">
                                  <p:stCondLst>
                                    <p:cond delay="0"/>
                                  </p:stCondLst>
                                  <p:childTnLst>
                                    <p:anim calcmode="lin" valueType="num">
                                      <p:cBhvr additive="base">
                                        <p:cTn id="6" dur="3000"/>
                                        <p:tgtEl>
                                          <p:spTgt spid="9"/>
                                        </p:tgtEl>
                                        <p:attrNameLst>
                                          <p:attrName>ppt_x</p:attrName>
                                        </p:attrNameLst>
                                      </p:cBhvr>
                                      <p:tavLst>
                                        <p:tav tm="0">
                                          <p:val>
                                            <p:strVal val="ppt_x"/>
                                          </p:val>
                                        </p:tav>
                                        <p:tav tm="100000">
                                          <p:val>
                                            <p:strVal val="0-ppt_w/2"/>
                                          </p:val>
                                        </p:tav>
                                      </p:tavLst>
                                    </p:anim>
                                    <p:anim calcmode="lin" valueType="num">
                                      <p:cBhvr additive="base">
                                        <p:cTn id="7" dur="3000"/>
                                        <p:tgtEl>
                                          <p:spTgt spid="9"/>
                                        </p:tgtEl>
                                        <p:attrNameLst>
                                          <p:attrName>ppt_y</p:attrName>
                                        </p:attrNameLst>
                                      </p:cBhvr>
                                      <p:tavLst>
                                        <p:tav tm="0">
                                          <p:val>
                                            <p:strVal val="ppt_y"/>
                                          </p:val>
                                        </p:tav>
                                        <p:tav tm="100000">
                                          <p:val>
                                            <p:strVal val="1+ppt_h/2"/>
                                          </p:val>
                                        </p:tav>
                                      </p:tavLst>
                                    </p:anim>
                                    <p:set>
                                      <p:cBhvr>
                                        <p:cTn id="8" dur="1" fill="hold">
                                          <p:stCondLst>
                                            <p:cond delay="2999"/>
                                          </p:stCondLst>
                                        </p:cTn>
                                        <p:tgtEl>
                                          <p:spTgt spid="9"/>
                                        </p:tgtEl>
                                        <p:attrNameLst>
                                          <p:attrName>style.visibility</p:attrName>
                                        </p:attrNameLst>
                                      </p:cBhvr>
                                      <p:to>
                                        <p:strVal val="hidden"/>
                                      </p:to>
                                    </p:set>
                                  </p:childTnLst>
                                </p:cTn>
                              </p:par>
                              <p:par>
                                <p:cTn id="9" presetID="2" presetClass="exit" presetSubtype="3" fill="hold" grpId="0" nodeType="withEffect">
                                  <p:stCondLst>
                                    <p:cond delay="0"/>
                                  </p:stCondLst>
                                  <p:childTnLst>
                                    <p:anim calcmode="lin" valueType="num">
                                      <p:cBhvr additive="base">
                                        <p:cTn id="10" dur="3000"/>
                                        <p:tgtEl>
                                          <p:spTgt spid="8"/>
                                        </p:tgtEl>
                                        <p:attrNameLst>
                                          <p:attrName>ppt_x</p:attrName>
                                        </p:attrNameLst>
                                      </p:cBhvr>
                                      <p:tavLst>
                                        <p:tav tm="0">
                                          <p:val>
                                            <p:strVal val="ppt_x"/>
                                          </p:val>
                                        </p:tav>
                                        <p:tav tm="100000">
                                          <p:val>
                                            <p:strVal val="1+ppt_w/2"/>
                                          </p:val>
                                        </p:tav>
                                      </p:tavLst>
                                    </p:anim>
                                    <p:anim calcmode="lin" valueType="num">
                                      <p:cBhvr additive="base">
                                        <p:cTn id="11" dur="3000"/>
                                        <p:tgtEl>
                                          <p:spTgt spid="8"/>
                                        </p:tgtEl>
                                        <p:attrNameLst>
                                          <p:attrName>ppt_y</p:attrName>
                                        </p:attrNameLst>
                                      </p:cBhvr>
                                      <p:tavLst>
                                        <p:tav tm="0">
                                          <p:val>
                                            <p:strVal val="ppt_y"/>
                                          </p:val>
                                        </p:tav>
                                        <p:tav tm="100000">
                                          <p:val>
                                            <p:strVal val="0-ppt_h/2"/>
                                          </p:val>
                                        </p:tav>
                                      </p:tavLst>
                                    </p:anim>
                                    <p:set>
                                      <p:cBhvr>
                                        <p:cTn id="12" dur="1" fill="hold">
                                          <p:stCondLst>
                                            <p:cond delay="2999"/>
                                          </p:stCondLst>
                                        </p:cTn>
                                        <p:tgtEl>
                                          <p:spTgt spid="8"/>
                                        </p:tgtEl>
                                        <p:attrNameLst>
                                          <p:attrName>style.visibility</p:attrName>
                                        </p:attrNameLst>
                                      </p:cBhvr>
                                      <p:to>
                                        <p:strVal val="hidden"/>
                                      </p:to>
                                    </p:set>
                                  </p:childTnLst>
                                </p:cTn>
                              </p:par>
                            </p:childTnLst>
                          </p:cTn>
                        </p:par>
                        <p:par>
                          <p:cTn id="13" fill="hold">
                            <p:stCondLst>
                              <p:cond delay="3000"/>
                            </p:stCondLst>
                            <p:childTnLst>
                              <p:par>
                                <p:cTn id="14" presetID="2" presetClass="exit" presetSubtype="3" fill="hold" grpId="0" nodeType="afterEffect">
                                  <p:stCondLst>
                                    <p:cond delay="0"/>
                                  </p:stCondLst>
                                  <p:childTnLst>
                                    <p:anim calcmode="lin" valueType="num">
                                      <p:cBhvr additive="base">
                                        <p:cTn id="15" dur="2250"/>
                                        <p:tgtEl>
                                          <p:spTgt spid="7"/>
                                        </p:tgtEl>
                                        <p:attrNameLst>
                                          <p:attrName>ppt_x</p:attrName>
                                        </p:attrNameLst>
                                      </p:cBhvr>
                                      <p:tavLst>
                                        <p:tav tm="0">
                                          <p:val>
                                            <p:strVal val="ppt_x"/>
                                          </p:val>
                                        </p:tav>
                                        <p:tav tm="100000">
                                          <p:val>
                                            <p:strVal val="1+ppt_w/2"/>
                                          </p:val>
                                        </p:tav>
                                      </p:tavLst>
                                    </p:anim>
                                    <p:anim calcmode="lin" valueType="num">
                                      <p:cBhvr additive="base">
                                        <p:cTn id="16" dur="2250"/>
                                        <p:tgtEl>
                                          <p:spTgt spid="7"/>
                                        </p:tgtEl>
                                        <p:attrNameLst>
                                          <p:attrName>ppt_y</p:attrName>
                                        </p:attrNameLst>
                                      </p:cBhvr>
                                      <p:tavLst>
                                        <p:tav tm="0">
                                          <p:val>
                                            <p:strVal val="ppt_y"/>
                                          </p:val>
                                        </p:tav>
                                        <p:tav tm="100000">
                                          <p:val>
                                            <p:strVal val="0-ppt_h/2"/>
                                          </p:val>
                                        </p:tav>
                                      </p:tavLst>
                                    </p:anim>
                                    <p:set>
                                      <p:cBhvr>
                                        <p:cTn id="17" dur="1" fill="hold">
                                          <p:stCondLst>
                                            <p:cond delay="2249"/>
                                          </p:stCondLst>
                                        </p:cTn>
                                        <p:tgtEl>
                                          <p:spTgt spid="7"/>
                                        </p:tgtEl>
                                        <p:attrNameLst>
                                          <p:attrName>style.visibility</p:attrName>
                                        </p:attrNameLst>
                                      </p:cBhvr>
                                      <p:to>
                                        <p:strVal val="hidden"/>
                                      </p:to>
                                    </p:set>
                                  </p:childTnLst>
                                </p:cTn>
                              </p:par>
                              <p:par>
                                <p:cTn id="18" presetID="2" presetClass="exit" presetSubtype="12" fill="hold" grpId="0" nodeType="withEffect">
                                  <p:stCondLst>
                                    <p:cond delay="0"/>
                                  </p:stCondLst>
                                  <p:childTnLst>
                                    <p:anim calcmode="lin" valueType="num">
                                      <p:cBhvr additive="base">
                                        <p:cTn id="19" dur="2250"/>
                                        <p:tgtEl>
                                          <p:spTgt spid="6"/>
                                        </p:tgtEl>
                                        <p:attrNameLst>
                                          <p:attrName>ppt_x</p:attrName>
                                        </p:attrNameLst>
                                      </p:cBhvr>
                                      <p:tavLst>
                                        <p:tav tm="0">
                                          <p:val>
                                            <p:strVal val="ppt_x"/>
                                          </p:val>
                                        </p:tav>
                                        <p:tav tm="100000">
                                          <p:val>
                                            <p:strVal val="0-ppt_w/2"/>
                                          </p:val>
                                        </p:tav>
                                      </p:tavLst>
                                    </p:anim>
                                    <p:anim calcmode="lin" valueType="num">
                                      <p:cBhvr additive="base">
                                        <p:cTn id="20" dur="2250"/>
                                        <p:tgtEl>
                                          <p:spTgt spid="6"/>
                                        </p:tgtEl>
                                        <p:attrNameLst>
                                          <p:attrName>ppt_y</p:attrName>
                                        </p:attrNameLst>
                                      </p:cBhvr>
                                      <p:tavLst>
                                        <p:tav tm="0">
                                          <p:val>
                                            <p:strVal val="ppt_y"/>
                                          </p:val>
                                        </p:tav>
                                        <p:tav tm="100000">
                                          <p:val>
                                            <p:strVal val="1+ppt_h/2"/>
                                          </p:val>
                                        </p:tav>
                                      </p:tavLst>
                                    </p:anim>
                                    <p:set>
                                      <p:cBhvr>
                                        <p:cTn id="21" dur="1" fill="hold">
                                          <p:stCondLst>
                                            <p:cond delay="2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33F88B2-C7A2-4086-BE4E-57953BE7EE2D}"/>
              </a:ext>
            </a:extLst>
          </p:cNvPr>
          <p:cNvPicPr>
            <a:picLocks noChangeAspect="1"/>
          </p:cNvPicPr>
          <p:nvPr/>
        </p:nvPicPr>
        <p:blipFill rotWithShape="1">
          <a:blip r:embed="rId5"/>
          <a:srcRect t="-608" r="1696" b="1163"/>
          <a:stretch/>
        </p:blipFill>
        <p:spPr>
          <a:xfrm>
            <a:off x="0" y="0"/>
            <a:ext cx="12192000" cy="6858001"/>
          </a:xfrm>
          <a:prstGeom prst="rect">
            <a:avLst/>
          </a:prstGeom>
        </p:spPr>
      </p:pic>
      <p:sp>
        <p:nvSpPr>
          <p:cNvPr id="6" name="مستطيل 5">
            <a:extLst>
              <a:ext uri="{FF2B5EF4-FFF2-40B4-BE49-F238E27FC236}">
                <a16:creationId xmlns:a16="http://schemas.microsoft.com/office/drawing/2014/main" id="{52CE09AA-7296-46E5-82F9-527726082ACF}"/>
              </a:ext>
            </a:extLst>
          </p:cNvPr>
          <p:cNvSpPr/>
          <p:nvPr/>
        </p:nvSpPr>
        <p:spPr>
          <a:xfrm>
            <a:off x="276225" y="-247651"/>
            <a:ext cx="5619750" cy="942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2400" b="0" i="0" u="none" strike="noStrike" baseline="0" dirty="0">
                <a:solidFill>
                  <a:srgbClr val="FF0000"/>
                </a:solidFill>
                <a:latin typeface="Arial Black" panose="020B0A04020102020204" pitchFamily="34" charset="0"/>
              </a:rPr>
              <a:t>Common Accidents </a:t>
            </a:r>
          </a:p>
        </p:txBody>
      </p:sp>
      <p:sp>
        <p:nvSpPr>
          <p:cNvPr id="8" name="فقاعة الكلام: مستطيلة 7">
            <a:extLst>
              <a:ext uri="{FF2B5EF4-FFF2-40B4-BE49-F238E27FC236}">
                <a16:creationId xmlns:a16="http://schemas.microsoft.com/office/drawing/2014/main" id="{746F6CE3-7424-4655-9FAB-049B2558D799}"/>
              </a:ext>
            </a:extLst>
          </p:cNvPr>
          <p:cNvSpPr/>
          <p:nvPr/>
        </p:nvSpPr>
        <p:spPr>
          <a:xfrm>
            <a:off x="276225" y="191452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r>
              <a:rPr lang="en-US" sz="1800" b="1" i="0" u="none" strike="noStrike" baseline="0" dirty="0"/>
              <a:t>Did you hurt </a:t>
            </a:r>
            <a:r>
              <a:rPr lang="en-US" sz="1800" b="1" i="0" u="none" strike="noStrike" baseline="0" dirty="0">
                <a:highlight>
                  <a:srgbClr val="FFFF00"/>
                </a:highlight>
              </a:rPr>
              <a:t>yourself</a:t>
            </a:r>
            <a:r>
              <a:rPr lang="en-US" sz="1800" b="0" i="0" u="none" strike="noStrike" baseline="0" dirty="0">
                <a:highlight>
                  <a:srgbClr val="FFFF00"/>
                </a:highlight>
              </a:rPr>
              <a:t>? </a:t>
            </a:r>
          </a:p>
          <a:p>
            <a:pPr algn="l"/>
            <a:endParaRPr lang="ar-SA" sz="1800" b="0" i="0" u="none" strike="noStrike" baseline="0" dirty="0">
              <a:solidFill>
                <a:srgbClr val="000000"/>
              </a:solidFill>
            </a:endParaRPr>
          </a:p>
        </p:txBody>
      </p:sp>
      <p:sp>
        <p:nvSpPr>
          <p:cNvPr id="9" name="فقاعة الكلام: مستطيلة 8">
            <a:extLst>
              <a:ext uri="{FF2B5EF4-FFF2-40B4-BE49-F238E27FC236}">
                <a16:creationId xmlns:a16="http://schemas.microsoft.com/office/drawing/2014/main" id="{8AEF73ED-DB76-42AE-AAE3-0436060008D8}"/>
              </a:ext>
            </a:extLst>
          </p:cNvPr>
          <p:cNvSpPr/>
          <p:nvPr/>
        </p:nvSpPr>
        <p:spPr>
          <a:xfrm>
            <a:off x="3086100" y="2440986"/>
            <a:ext cx="1971675" cy="381001"/>
          </a:xfrm>
          <a:prstGeom prst="wedgeRectCallout">
            <a:avLst>
              <a:gd name="adj1" fmla="val -4408"/>
              <a:gd name="adj2" fmla="val 252059"/>
            </a:avLst>
          </a:prstGeom>
          <a:ln>
            <a:solidFill>
              <a:schemeClr val="tx1"/>
            </a:solidFill>
          </a:ln>
          <a:effectLst>
            <a:glow rad="101600">
              <a:schemeClr val="bg1">
                <a:lumMod val="95000"/>
                <a:alpha val="60000"/>
              </a:schemeClr>
            </a:glow>
          </a:effectLst>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No, I’m OK. </a:t>
            </a:r>
          </a:p>
          <a:p>
            <a:pPr algn="l"/>
            <a:endParaRPr lang="ar-SA" sz="1800" b="0" i="0" u="none" strike="noStrike" baseline="0" dirty="0">
              <a:solidFill>
                <a:srgbClr val="000000"/>
              </a:solidFill>
            </a:endParaRPr>
          </a:p>
        </p:txBody>
      </p:sp>
      <p:sp>
        <p:nvSpPr>
          <p:cNvPr id="14" name="فقاعة الكلام: مستطيلة 13">
            <a:extLst>
              <a:ext uri="{FF2B5EF4-FFF2-40B4-BE49-F238E27FC236}">
                <a16:creationId xmlns:a16="http://schemas.microsoft.com/office/drawing/2014/main" id="{B0331EEA-5779-4DE6-AF74-F9AA37F8EB9D}"/>
              </a:ext>
            </a:extLst>
          </p:cNvPr>
          <p:cNvSpPr/>
          <p:nvPr/>
        </p:nvSpPr>
        <p:spPr>
          <a:xfrm>
            <a:off x="4700587" y="285749"/>
            <a:ext cx="2390775" cy="504825"/>
          </a:xfrm>
          <a:prstGeom prst="wedgeRectCallout">
            <a:avLst>
              <a:gd name="adj1" fmla="val 44187"/>
              <a:gd name="adj2" fmla="val 10191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r>
              <a:rPr lang="en-US" sz="1800" b="0" i="0" u="none" strike="noStrike" baseline="0" dirty="0"/>
              <a:t>Ouch! I got a shock </a:t>
            </a:r>
          </a:p>
          <a:p>
            <a:pPr algn="l"/>
            <a:endParaRPr lang="ar-SA" sz="1800" b="0" i="0" u="none" strike="noStrike" baseline="0" dirty="0">
              <a:solidFill>
                <a:srgbClr val="000000"/>
              </a:solidFill>
            </a:endParaRPr>
          </a:p>
        </p:txBody>
      </p:sp>
      <p:sp>
        <p:nvSpPr>
          <p:cNvPr id="15" name="فقاعة الكلام: مستطيلة 14">
            <a:extLst>
              <a:ext uri="{FF2B5EF4-FFF2-40B4-BE49-F238E27FC236}">
                <a16:creationId xmlns:a16="http://schemas.microsoft.com/office/drawing/2014/main" id="{EAA248B7-D770-4753-AE90-4D94ED38ACC8}"/>
              </a:ext>
            </a:extLst>
          </p:cNvPr>
          <p:cNvSpPr/>
          <p:nvPr/>
        </p:nvSpPr>
        <p:spPr>
          <a:xfrm>
            <a:off x="10925313" y="2295524"/>
            <a:ext cx="1068419" cy="504825"/>
          </a:xfrm>
          <a:prstGeom prst="wedgeRectCallout">
            <a:avLst>
              <a:gd name="adj1" fmla="val -52471"/>
              <a:gd name="adj2" fmla="val -133730"/>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pPr algn="l"/>
            <a:r>
              <a:rPr lang="en-US" sz="1800" b="0" i="0" u="none" strike="noStrike" baseline="0" dirty="0"/>
              <a:t>So did I.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16" name="مربع نص 15">
            <a:extLst>
              <a:ext uri="{FF2B5EF4-FFF2-40B4-BE49-F238E27FC236}">
                <a16:creationId xmlns:a16="http://schemas.microsoft.com/office/drawing/2014/main" id="{C2D8E7EE-3312-4CC3-935B-68FFBBF31A9E}"/>
              </a:ext>
            </a:extLst>
          </p:cNvPr>
          <p:cNvSpPr txBox="1"/>
          <p:nvPr/>
        </p:nvSpPr>
        <p:spPr>
          <a:xfrm>
            <a:off x="9276472" y="2800349"/>
            <a:ext cx="2009775" cy="923330"/>
          </a:xfrm>
          <a:prstGeom prst="rect">
            <a:avLst/>
          </a:prstGeom>
          <a:solidFill>
            <a:srgbClr val="F8B3B4"/>
          </a:solidFill>
          <a:ln>
            <a:solidFill>
              <a:srgbClr val="B05C63"/>
            </a:solidFill>
          </a:ln>
        </p:spPr>
        <p:txBody>
          <a:bodyPr wrap="square" rtlCol="1">
            <a:spAutoFit/>
          </a:bodyPr>
          <a:lstStyle/>
          <a:p>
            <a:pPr algn="l"/>
            <a:r>
              <a:rPr lang="en-US" dirty="0"/>
              <a:t>They didn’t turn off the electricity, so they got </a:t>
            </a:r>
            <a:r>
              <a:rPr lang="en-US" dirty="0">
                <a:highlight>
                  <a:srgbClr val="FFFF00"/>
                </a:highlight>
              </a:rPr>
              <a:t>a shock. </a:t>
            </a:r>
          </a:p>
        </p:txBody>
      </p:sp>
      <p:sp>
        <p:nvSpPr>
          <p:cNvPr id="17" name="فقاعة الكلام: مستطيلة 16">
            <a:extLst>
              <a:ext uri="{FF2B5EF4-FFF2-40B4-BE49-F238E27FC236}">
                <a16:creationId xmlns:a16="http://schemas.microsoft.com/office/drawing/2014/main" id="{76924C92-1460-4E3F-8A99-C4E5EB45BE5B}"/>
              </a:ext>
            </a:extLst>
          </p:cNvPr>
          <p:cNvSpPr/>
          <p:nvPr/>
        </p:nvSpPr>
        <p:spPr>
          <a:xfrm>
            <a:off x="2133600" y="433405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The driver wasn’t injured </a:t>
            </a:r>
          </a:p>
          <a:p>
            <a:pPr algn="l"/>
            <a:endParaRPr lang="ar-SA" sz="1800" b="0" i="0" u="none" strike="noStrike" baseline="0" dirty="0">
              <a:solidFill>
                <a:srgbClr val="000000"/>
              </a:solidFill>
            </a:endParaRPr>
          </a:p>
        </p:txBody>
      </p:sp>
      <p:sp>
        <p:nvSpPr>
          <p:cNvPr id="18" name="فقاعة الكلام: مستطيلة 17">
            <a:extLst>
              <a:ext uri="{FF2B5EF4-FFF2-40B4-BE49-F238E27FC236}">
                <a16:creationId xmlns:a16="http://schemas.microsoft.com/office/drawing/2014/main" id="{BF519C43-22A0-4F2A-ADB7-6DB43FAC6987}"/>
              </a:ext>
            </a:extLst>
          </p:cNvPr>
          <p:cNvSpPr/>
          <p:nvPr/>
        </p:nvSpPr>
        <p:spPr>
          <a:xfrm>
            <a:off x="3181905" y="5192705"/>
            <a:ext cx="2390775" cy="504824"/>
          </a:xfrm>
          <a:prstGeom prst="wedgeRectCallout">
            <a:avLst>
              <a:gd name="adj1" fmla="val -40848"/>
              <a:gd name="adj2" fmla="val 8960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r>
              <a:rPr lang="en-US" sz="1800" b="1" i="0" u="none" strike="noStrike" baseline="0" dirty="0"/>
              <a:t>Neither was his friend. </a:t>
            </a:r>
          </a:p>
          <a:p>
            <a:pPr algn="l"/>
            <a:endParaRPr lang="ar-SA" sz="1800" b="0" i="0" u="none" strike="noStrike" baseline="0" dirty="0">
              <a:solidFill>
                <a:srgbClr val="000000"/>
              </a:solidFill>
            </a:endParaRPr>
          </a:p>
        </p:txBody>
      </p:sp>
      <p:sp>
        <p:nvSpPr>
          <p:cNvPr id="20" name="مربع نص 19">
            <a:extLst>
              <a:ext uri="{FF2B5EF4-FFF2-40B4-BE49-F238E27FC236}">
                <a16:creationId xmlns:a16="http://schemas.microsoft.com/office/drawing/2014/main" id="{AF00D859-B457-4ED6-A8BF-0E3DD99F643C}"/>
              </a:ext>
            </a:extLst>
          </p:cNvPr>
          <p:cNvSpPr txBox="1"/>
          <p:nvPr/>
        </p:nvSpPr>
        <p:spPr>
          <a:xfrm>
            <a:off x="3817999" y="5830255"/>
            <a:ext cx="3038476" cy="923330"/>
          </a:xfrm>
          <a:prstGeom prst="rect">
            <a:avLst/>
          </a:prstGeom>
          <a:solidFill>
            <a:srgbClr val="F8B3B4"/>
          </a:solidFill>
          <a:ln>
            <a:solidFill>
              <a:srgbClr val="B05C63"/>
            </a:solidFill>
          </a:ln>
        </p:spPr>
        <p:txBody>
          <a:bodyPr wrap="square" rtlCol="1">
            <a:spAutoFit/>
          </a:bodyPr>
          <a:lstStyle/>
          <a:p>
            <a:pPr algn="l"/>
            <a:r>
              <a:rPr lang="en-US" dirty="0"/>
              <a:t>They didn’t hurt </a:t>
            </a:r>
            <a:r>
              <a:rPr lang="en-US" dirty="0">
                <a:highlight>
                  <a:srgbClr val="FFFF00"/>
                </a:highlight>
              </a:rPr>
              <a:t>themselves </a:t>
            </a:r>
            <a:r>
              <a:rPr lang="en-US" dirty="0"/>
              <a:t>because they were wearing </a:t>
            </a:r>
            <a:r>
              <a:rPr lang="en-US" dirty="0">
                <a:highlight>
                  <a:srgbClr val="FFFF00"/>
                </a:highlight>
              </a:rPr>
              <a:t>seat belts. </a:t>
            </a:r>
          </a:p>
        </p:txBody>
      </p:sp>
      <p:sp>
        <p:nvSpPr>
          <p:cNvPr id="21" name="فقاعة الكلام: مستطيلة 20">
            <a:extLst>
              <a:ext uri="{FF2B5EF4-FFF2-40B4-BE49-F238E27FC236}">
                <a16:creationId xmlns:a16="http://schemas.microsoft.com/office/drawing/2014/main" id="{679DC47B-FEF8-40B0-99C5-CDF0D7DC12FA}"/>
              </a:ext>
            </a:extLst>
          </p:cNvPr>
          <p:cNvSpPr/>
          <p:nvPr/>
        </p:nvSpPr>
        <p:spPr>
          <a:xfrm>
            <a:off x="6528832" y="3429000"/>
            <a:ext cx="2747640" cy="504825"/>
          </a:xfrm>
          <a:prstGeom prst="wedgeRectCallout">
            <a:avLst>
              <a:gd name="adj1" fmla="val -1414"/>
              <a:gd name="adj2" fmla="val 11598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r>
              <a:rPr lang="en-US" sz="1800" b="0" i="0" u="none" strike="noStrike" baseline="0" dirty="0"/>
              <a:t>How did you cut </a:t>
            </a:r>
            <a:r>
              <a:rPr lang="en-US" sz="1800" b="0" i="0" u="none" strike="noStrike" baseline="0" dirty="0">
                <a:highlight>
                  <a:srgbClr val="FFFF00"/>
                </a:highlight>
              </a:rPr>
              <a:t>yourself?</a:t>
            </a:r>
            <a:r>
              <a:rPr lang="en-US" sz="1800" b="0" i="0" u="none" strike="noStrike" baseline="0" dirty="0"/>
              <a:t>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2" name="فقاعة الكلام: مستطيلة 21">
            <a:extLst>
              <a:ext uri="{FF2B5EF4-FFF2-40B4-BE49-F238E27FC236}">
                <a16:creationId xmlns:a16="http://schemas.microsoft.com/office/drawing/2014/main" id="{51EC6537-22CE-4EBB-A6E2-83A19B582052}"/>
              </a:ext>
            </a:extLst>
          </p:cNvPr>
          <p:cNvSpPr/>
          <p:nvPr/>
        </p:nvSpPr>
        <p:spPr>
          <a:xfrm>
            <a:off x="9580971" y="4921081"/>
            <a:ext cx="2315107" cy="776448"/>
          </a:xfrm>
          <a:prstGeom prst="wedgeRectCallout">
            <a:avLst>
              <a:gd name="adj1" fmla="val -11596"/>
              <a:gd name="adj2" fmla="val -9874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0" i="0" u="none" strike="noStrike" baseline="0" dirty="0"/>
              <a:t>I tried to open the can with a knife </a:t>
            </a:r>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3" name="مربع نص 22">
            <a:extLst>
              <a:ext uri="{FF2B5EF4-FFF2-40B4-BE49-F238E27FC236}">
                <a16:creationId xmlns:a16="http://schemas.microsoft.com/office/drawing/2014/main" id="{BDEAB094-FF00-401D-9222-5E822B27A918}"/>
              </a:ext>
            </a:extLst>
          </p:cNvPr>
          <p:cNvSpPr txBox="1"/>
          <p:nvPr/>
        </p:nvSpPr>
        <p:spPr>
          <a:xfrm>
            <a:off x="7674617" y="6054557"/>
            <a:ext cx="3611630" cy="646331"/>
          </a:xfrm>
          <a:prstGeom prst="rect">
            <a:avLst/>
          </a:prstGeom>
          <a:solidFill>
            <a:srgbClr val="F8B3B4"/>
          </a:solidFill>
          <a:ln>
            <a:solidFill>
              <a:srgbClr val="B05C63"/>
            </a:solidFill>
          </a:ln>
        </p:spPr>
        <p:txBody>
          <a:bodyPr wrap="square" rtlCol="1">
            <a:spAutoFit/>
          </a:bodyPr>
          <a:lstStyle/>
          <a:p>
            <a:pPr algn="l"/>
            <a:r>
              <a:rPr lang="en-US" dirty="0"/>
              <a:t>If you use the wrong </a:t>
            </a:r>
            <a:r>
              <a:rPr lang="en-US" dirty="0">
                <a:highlight>
                  <a:srgbClr val="FFFF00"/>
                </a:highlight>
              </a:rPr>
              <a:t>equipment</a:t>
            </a:r>
            <a:r>
              <a:rPr lang="en-US" dirty="0"/>
              <a:t>, you might hurt </a:t>
            </a:r>
            <a:r>
              <a:rPr lang="en-US" dirty="0">
                <a:highlight>
                  <a:srgbClr val="FFFF00"/>
                </a:highlight>
              </a:rPr>
              <a:t>yourself. </a:t>
            </a:r>
          </a:p>
        </p:txBody>
      </p:sp>
      <p:sp>
        <p:nvSpPr>
          <p:cNvPr id="3" name="شكل حر: شكل 2">
            <a:extLst>
              <a:ext uri="{FF2B5EF4-FFF2-40B4-BE49-F238E27FC236}">
                <a16:creationId xmlns:a16="http://schemas.microsoft.com/office/drawing/2014/main" id="{07D3EEA3-89EC-2491-AD86-4EE6C619B509}"/>
              </a:ext>
            </a:extLst>
          </p:cNvPr>
          <p:cNvSpPr/>
          <p:nvPr/>
        </p:nvSpPr>
        <p:spPr>
          <a:xfrm>
            <a:off x="-307180" y="-33248"/>
            <a:ext cx="13206413" cy="7677153"/>
          </a:xfrm>
          <a:custGeom>
            <a:avLst/>
            <a:gdLst>
              <a:gd name="connsiteX0" fmla="*/ 1667381 w 13206413"/>
              <a:gd name="connsiteY0" fmla="*/ 7002910 h 7677153"/>
              <a:gd name="connsiteX1" fmla="*/ 7277658 w 13206413"/>
              <a:gd name="connsiteY1" fmla="*/ 7002910 h 7677153"/>
              <a:gd name="connsiteX2" fmla="*/ 7114024 w 13206413"/>
              <a:gd name="connsiteY2" fmla="*/ 7098181 h 7677153"/>
              <a:gd name="connsiteX3" fmla="*/ 4472519 w 13206413"/>
              <a:gd name="connsiteY3" fmla="*/ 7677153 h 7677153"/>
              <a:gd name="connsiteX4" fmla="*/ 1831014 w 13206413"/>
              <a:gd name="connsiteY4" fmla="*/ 7098181 h 7677153"/>
              <a:gd name="connsiteX5" fmla="*/ 0 w 13206413"/>
              <a:gd name="connsiteY5" fmla="*/ 0 h 7677153"/>
              <a:gd name="connsiteX6" fmla="*/ 13206413 w 13206413"/>
              <a:gd name="connsiteY6" fmla="*/ 0 h 7677153"/>
              <a:gd name="connsiteX7" fmla="*/ 13206413 w 13206413"/>
              <a:gd name="connsiteY7" fmla="*/ 7002910 h 7677153"/>
              <a:gd name="connsiteX8" fmla="*/ 7277658 w 13206413"/>
              <a:gd name="connsiteY8" fmla="*/ 7002910 h 7677153"/>
              <a:gd name="connsiteX9" fmla="*/ 7355130 w 13206413"/>
              <a:gd name="connsiteY9" fmla="*/ 6957805 h 7677153"/>
              <a:gd name="connsiteX10" fmla="*/ 8208171 w 13206413"/>
              <a:gd name="connsiteY10" fmla="*/ 5700416 h 7677153"/>
              <a:gd name="connsiteX11" fmla="*/ 4472519 w 13206413"/>
              <a:gd name="connsiteY11" fmla="*/ 3723679 h 7677153"/>
              <a:gd name="connsiteX12" fmla="*/ 736867 w 13206413"/>
              <a:gd name="connsiteY12" fmla="*/ 5700416 h 7677153"/>
              <a:gd name="connsiteX13" fmla="*/ 1589908 w 13206413"/>
              <a:gd name="connsiteY13" fmla="*/ 6957805 h 7677153"/>
              <a:gd name="connsiteX14" fmla="*/ 1667381 w 13206413"/>
              <a:gd name="connsiteY14" fmla="*/ 7002910 h 7677153"/>
              <a:gd name="connsiteX15" fmla="*/ 0 w 13206413"/>
              <a:gd name="connsiteY15" fmla="*/ 7002910 h 767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06413" h="7677153">
                <a:moveTo>
                  <a:pt x="1667381" y="7002910"/>
                </a:moveTo>
                <a:lnTo>
                  <a:pt x="7277658" y="7002910"/>
                </a:lnTo>
                <a:lnTo>
                  <a:pt x="7114024" y="7098181"/>
                </a:lnTo>
                <a:cubicBezTo>
                  <a:pt x="6438004" y="7455899"/>
                  <a:pt x="5504091" y="7677153"/>
                  <a:pt x="4472519" y="7677153"/>
                </a:cubicBezTo>
                <a:cubicBezTo>
                  <a:pt x="3440947" y="7677153"/>
                  <a:pt x="2507034" y="7455899"/>
                  <a:pt x="1831014" y="7098181"/>
                </a:cubicBezTo>
                <a:close/>
                <a:moveTo>
                  <a:pt x="0" y="0"/>
                </a:moveTo>
                <a:lnTo>
                  <a:pt x="13206413" y="0"/>
                </a:lnTo>
                <a:lnTo>
                  <a:pt x="13206413" y="7002910"/>
                </a:lnTo>
                <a:lnTo>
                  <a:pt x="7277658" y="7002910"/>
                </a:lnTo>
                <a:lnTo>
                  <a:pt x="7355130" y="6957805"/>
                </a:lnTo>
                <a:cubicBezTo>
                  <a:pt x="7888043" y="6616108"/>
                  <a:pt x="8208171" y="6178045"/>
                  <a:pt x="8208171" y="5700416"/>
                </a:cubicBezTo>
                <a:cubicBezTo>
                  <a:pt x="8208171" y="4608694"/>
                  <a:pt x="6535663" y="3723679"/>
                  <a:pt x="4472519" y="3723679"/>
                </a:cubicBezTo>
                <a:cubicBezTo>
                  <a:pt x="2409375" y="3723679"/>
                  <a:pt x="736867" y="4608694"/>
                  <a:pt x="736867" y="5700416"/>
                </a:cubicBezTo>
                <a:cubicBezTo>
                  <a:pt x="736867" y="6178045"/>
                  <a:pt x="1056996" y="6616108"/>
                  <a:pt x="1589908" y="6957805"/>
                </a:cubicBezTo>
                <a:lnTo>
                  <a:pt x="1667381" y="7002910"/>
                </a:lnTo>
                <a:lnTo>
                  <a:pt x="0" y="7002910"/>
                </a:lnTo>
                <a:close/>
              </a:path>
            </a:pathLst>
          </a:cu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pic>
        <p:nvPicPr>
          <p:cNvPr id="12" name="MG Bk 1 F-SA_2020_2-09">
            <a:hlinkClick r:id="" action="ppaction://media"/>
            <a:extLst>
              <a:ext uri="{FF2B5EF4-FFF2-40B4-BE49-F238E27FC236}">
                <a16:creationId xmlns:a16="http://schemas.microsoft.com/office/drawing/2014/main" id="{85D4DB43-D19D-4D9D-853A-E1E12E38A588}"/>
              </a:ext>
            </a:extLst>
          </p:cNvPr>
          <p:cNvPicPr>
            <a:picLocks noChangeAspect="1"/>
          </p:cNvPicPr>
          <p:nvPr>
            <a:audioFile r:link="rId1"/>
            <p:extLst>
              <p:ext uri="{DAA4B4D4-6D71-4841-9C94-3DE7FCFB9230}">
                <p14:media xmlns:p14="http://schemas.microsoft.com/office/powerpoint/2010/main" r:embed="rId2">
                  <p14:trim st="34282" end="130275.5"/>
                </p14:media>
              </p:ext>
            </p:extLst>
          </p:nvPr>
        </p:nvPicPr>
        <p:blipFill>
          <a:blip r:embed="rId6"/>
          <a:stretch>
            <a:fillRect/>
          </a:stretch>
        </p:blipFill>
        <p:spPr>
          <a:xfrm>
            <a:off x="4377292" y="874034"/>
            <a:ext cx="609600" cy="609600"/>
          </a:xfrm>
          <a:prstGeom prst="rect">
            <a:avLst/>
          </a:prstGeom>
        </p:spPr>
      </p:pic>
    </p:spTree>
    <p:extLst>
      <p:ext uri="{BB962C8B-B14F-4D97-AF65-F5344CB8AC3E}">
        <p14:creationId xmlns:p14="http://schemas.microsoft.com/office/powerpoint/2010/main" val="89380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33F88B2-C7A2-4086-BE4E-57953BE7EE2D}"/>
              </a:ext>
            </a:extLst>
          </p:cNvPr>
          <p:cNvPicPr>
            <a:picLocks noChangeAspect="1"/>
          </p:cNvPicPr>
          <p:nvPr/>
        </p:nvPicPr>
        <p:blipFill rotWithShape="1">
          <a:blip r:embed="rId5"/>
          <a:srcRect t="-608" r="1696" b="1163"/>
          <a:stretch/>
        </p:blipFill>
        <p:spPr>
          <a:xfrm>
            <a:off x="0" y="0"/>
            <a:ext cx="12192000" cy="6858001"/>
          </a:xfrm>
          <a:prstGeom prst="rect">
            <a:avLst/>
          </a:prstGeom>
        </p:spPr>
      </p:pic>
      <p:sp>
        <p:nvSpPr>
          <p:cNvPr id="6" name="مستطيل 5">
            <a:extLst>
              <a:ext uri="{FF2B5EF4-FFF2-40B4-BE49-F238E27FC236}">
                <a16:creationId xmlns:a16="http://schemas.microsoft.com/office/drawing/2014/main" id="{52CE09AA-7296-46E5-82F9-527726082ACF}"/>
              </a:ext>
            </a:extLst>
          </p:cNvPr>
          <p:cNvSpPr/>
          <p:nvPr/>
        </p:nvSpPr>
        <p:spPr>
          <a:xfrm>
            <a:off x="276225" y="-247651"/>
            <a:ext cx="5619750" cy="942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2400" b="0" i="0" u="none" strike="noStrike" baseline="0" dirty="0">
                <a:solidFill>
                  <a:srgbClr val="FF0000"/>
                </a:solidFill>
                <a:latin typeface="Arial Black" panose="020B0A04020102020204" pitchFamily="34" charset="0"/>
              </a:rPr>
              <a:t>Common Accidents </a:t>
            </a:r>
          </a:p>
        </p:txBody>
      </p:sp>
      <p:sp>
        <p:nvSpPr>
          <p:cNvPr id="8" name="فقاعة الكلام: مستطيلة 7">
            <a:extLst>
              <a:ext uri="{FF2B5EF4-FFF2-40B4-BE49-F238E27FC236}">
                <a16:creationId xmlns:a16="http://schemas.microsoft.com/office/drawing/2014/main" id="{746F6CE3-7424-4655-9FAB-049B2558D799}"/>
              </a:ext>
            </a:extLst>
          </p:cNvPr>
          <p:cNvSpPr/>
          <p:nvPr/>
        </p:nvSpPr>
        <p:spPr>
          <a:xfrm>
            <a:off x="276225" y="191452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r>
              <a:rPr lang="en-US" sz="1800" b="1" i="0" u="none" strike="noStrike" baseline="0" dirty="0"/>
              <a:t>Did you hurt </a:t>
            </a:r>
            <a:r>
              <a:rPr lang="en-US" sz="1800" b="1" i="0" u="none" strike="noStrike" baseline="0" dirty="0">
                <a:highlight>
                  <a:srgbClr val="FFFF00"/>
                </a:highlight>
              </a:rPr>
              <a:t>yourself</a:t>
            </a:r>
            <a:r>
              <a:rPr lang="en-US" sz="1800" b="0" i="0" u="none" strike="noStrike" baseline="0" dirty="0">
                <a:highlight>
                  <a:srgbClr val="FFFF00"/>
                </a:highlight>
              </a:rPr>
              <a:t>? </a:t>
            </a:r>
          </a:p>
          <a:p>
            <a:pPr algn="l"/>
            <a:endParaRPr lang="ar-SA" sz="1800" b="0" i="0" u="none" strike="noStrike" baseline="0" dirty="0">
              <a:solidFill>
                <a:srgbClr val="000000"/>
              </a:solidFill>
            </a:endParaRPr>
          </a:p>
        </p:txBody>
      </p:sp>
      <p:sp>
        <p:nvSpPr>
          <p:cNvPr id="9" name="فقاعة الكلام: مستطيلة 8">
            <a:extLst>
              <a:ext uri="{FF2B5EF4-FFF2-40B4-BE49-F238E27FC236}">
                <a16:creationId xmlns:a16="http://schemas.microsoft.com/office/drawing/2014/main" id="{8AEF73ED-DB76-42AE-AAE3-0436060008D8}"/>
              </a:ext>
            </a:extLst>
          </p:cNvPr>
          <p:cNvSpPr/>
          <p:nvPr/>
        </p:nvSpPr>
        <p:spPr>
          <a:xfrm>
            <a:off x="3086100" y="2440986"/>
            <a:ext cx="1971675" cy="381001"/>
          </a:xfrm>
          <a:prstGeom prst="wedgeRectCallout">
            <a:avLst>
              <a:gd name="adj1" fmla="val -4408"/>
              <a:gd name="adj2" fmla="val 252059"/>
            </a:avLst>
          </a:prstGeom>
          <a:ln>
            <a:solidFill>
              <a:schemeClr val="tx1"/>
            </a:solidFill>
          </a:ln>
          <a:effectLst>
            <a:glow rad="101600">
              <a:schemeClr val="bg1">
                <a:lumMod val="95000"/>
                <a:alpha val="60000"/>
              </a:schemeClr>
            </a:glow>
          </a:effectLst>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No, I’m OK. </a:t>
            </a:r>
          </a:p>
          <a:p>
            <a:pPr algn="l"/>
            <a:endParaRPr lang="ar-SA" sz="1800" b="0" i="0" u="none" strike="noStrike" baseline="0" dirty="0">
              <a:solidFill>
                <a:srgbClr val="000000"/>
              </a:solidFill>
            </a:endParaRPr>
          </a:p>
        </p:txBody>
      </p:sp>
      <p:pic>
        <p:nvPicPr>
          <p:cNvPr id="12" name="MG Bk 1 F-SA_2020_2-09">
            <a:hlinkClick r:id="" action="ppaction://media"/>
            <a:extLst>
              <a:ext uri="{FF2B5EF4-FFF2-40B4-BE49-F238E27FC236}">
                <a16:creationId xmlns:a16="http://schemas.microsoft.com/office/drawing/2014/main" id="{85D4DB43-D19D-4D9D-853A-E1E12E38A588}"/>
              </a:ext>
            </a:extLst>
          </p:cNvPr>
          <p:cNvPicPr>
            <a:picLocks noChangeAspect="1"/>
          </p:cNvPicPr>
          <p:nvPr>
            <a:audioFile r:link="rId1"/>
            <p:extLst>
              <p:ext uri="{DAA4B4D4-6D71-4841-9C94-3DE7FCFB9230}">
                <p14:media xmlns:p14="http://schemas.microsoft.com/office/powerpoint/2010/main" r:embed="rId2">
                  <p14:trim end="117105.5"/>
                </p14:media>
              </p:ext>
            </p:extLst>
          </p:nvPr>
        </p:nvPicPr>
        <p:blipFill>
          <a:blip r:embed="rId6"/>
          <a:stretch>
            <a:fillRect/>
          </a:stretch>
        </p:blipFill>
        <p:spPr>
          <a:xfrm>
            <a:off x="673100" y="485774"/>
            <a:ext cx="609600" cy="609600"/>
          </a:xfrm>
          <a:prstGeom prst="rect">
            <a:avLst/>
          </a:prstGeom>
        </p:spPr>
      </p:pic>
      <p:sp>
        <p:nvSpPr>
          <p:cNvPr id="13" name="مربع نص 12">
            <a:extLst>
              <a:ext uri="{FF2B5EF4-FFF2-40B4-BE49-F238E27FC236}">
                <a16:creationId xmlns:a16="http://schemas.microsoft.com/office/drawing/2014/main" id="{010F9F97-74A1-48ED-8F5B-C57F9D571808}"/>
              </a:ext>
            </a:extLst>
          </p:cNvPr>
          <p:cNvSpPr txBox="1"/>
          <p:nvPr/>
        </p:nvSpPr>
        <p:spPr>
          <a:xfrm>
            <a:off x="123825" y="3638551"/>
            <a:ext cx="2009775" cy="1200329"/>
          </a:xfrm>
          <a:prstGeom prst="rect">
            <a:avLst/>
          </a:prstGeom>
          <a:solidFill>
            <a:srgbClr val="F8B3B4"/>
          </a:solidFill>
          <a:ln>
            <a:solidFill>
              <a:srgbClr val="B05C63"/>
            </a:solidFill>
          </a:ln>
        </p:spPr>
        <p:txBody>
          <a:bodyPr wrap="square" rtlCol="1">
            <a:spAutoFit/>
          </a:bodyPr>
          <a:lstStyle/>
          <a:p>
            <a:pPr algn="l"/>
            <a:r>
              <a:rPr lang="en-US" sz="1800" b="0" i="0" u="none" strike="noStrike" baseline="0" dirty="0"/>
              <a:t>Because he was wearing a </a:t>
            </a:r>
            <a:r>
              <a:rPr lang="en-US" sz="1800" b="0" i="0" u="none" strike="noStrike" baseline="0" dirty="0">
                <a:highlight>
                  <a:srgbClr val="FFFF00"/>
                </a:highlight>
              </a:rPr>
              <a:t>helmet </a:t>
            </a:r>
            <a:r>
              <a:rPr lang="en-US" sz="1800" b="0" i="0" u="none" strike="noStrike" baseline="0" dirty="0"/>
              <a:t>and </a:t>
            </a:r>
            <a:r>
              <a:rPr lang="en-US" sz="1800" b="0" i="0" u="none" strike="noStrike" baseline="0" dirty="0">
                <a:highlight>
                  <a:srgbClr val="FFFF00"/>
                </a:highlight>
              </a:rPr>
              <a:t>knee pads</a:t>
            </a:r>
            <a:r>
              <a:rPr lang="en-US" sz="1800" b="0" i="0" u="none" strike="noStrike" baseline="0" dirty="0"/>
              <a:t>, he didn’t hurt </a:t>
            </a:r>
            <a:r>
              <a:rPr lang="en-US" sz="1800" b="0" i="0" u="none" strike="noStrike" baseline="0" dirty="0">
                <a:highlight>
                  <a:srgbClr val="FFFF00"/>
                </a:highlight>
              </a:rPr>
              <a:t>himself. </a:t>
            </a:r>
          </a:p>
        </p:txBody>
      </p:sp>
      <p:sp>
        <p:nvSpPr>
          <p:cNvPr id="14" name="فقاعة الكلام: مستطيلة 13">
            <a:extLst>
              <a:ext uri="{FF2B5EF4-FFF2-40B4-BE49-F238E27FC236}">
                <a16:creationId xmlns:a16="http://schemas.microsoft.com/office/drawing/2014/main" id="{B0331EEA-5779-4DE6-AF74-F9AA37F8EB9D}"/>
              </a:ext>
            </a:extLst>
          </p:cNvPr>
          <p:cNvSpPr/>
          <p:nvPr/>
        </p:nvSpPr>
        <p:spPr>
          <a:xfrm>
            <a:off x="4700587" y="285749"/>
            <a:ext cx="2390775" cy="504825"/>
          </a:xfrm>
          <a:prstGeom prst="wedgeRectCallout">
            <a:avLst>
              <a:gd name="adj1" fmla="val 44187"/>
              <a:gd name="adj2" fmla="val 10191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r>
              <a:rPr lang="en-US" sz="1800" b="0" i="0" u="none" strike="noStrike" baseline="0" dirty="0"/>
              <a:t>Ouch! I got a shock </a:t>
            </a:r>
          </a:p>
          <a:p>
            <a:pPr algn="l"/>
            <a:endParaRPr lang="ar-SA" sz="1800" b="0" i="0" u="none" strike="noStrike" baseline="0" dirty="0">
              <a:solidFill>
                <a:srgbClr val="000000"/>
              </a:solidFill>
            </a:endParaRPr>
          </a:p>
        </p:txBody>
      </p:sp>
      <p:sp>
        <p:nvSpPr>
          <p:cNvPr id="15" name="فقاعة الكلام: مستطيلة 14">
            <a:extLst>
              <a:ext uri="{FF2B5EF4-FFF2-40B4-BE49-F238E27FC236}">
                <a16:creationId xmlns:a16="http://schemas.microsoft.com/office/drawing/2014/main" id="{EAA248B7-D770-4753-AE90-4D94ED38ACC8}"/>
              </a:ext>
            </a:extLst>
          </p:cNvPr>
          <p:cNvSpPr/>
          <p:nvPr/>
        </p:nvSpPr>
        <p:spPr>
          <a:xfrm>
            <a:off x="10925313" y="2295524"/>
            <a:ext cx="1068419" cy="504825"/>
          </a:xfrm>
          <a:prstGeom prst="wedgeRectCallout">
            <a:avLst>
              <a:gd name="adj1" fmla="val -52471"/>
              <a:gd name="adj2" fmla="val -133730"/>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pPr algn="l"/>
            <a:r>
              <a:rPr lang="en-US" sz="1800" b="0" i="0" u="none" strike="noStrike" baseline="0" dirty="0"/>
              <a:t>So did I.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17" name="فقاعة الكلام: مستطيلة 16">
            <a:extLst>
              <a:ext uri="{FF2B5EF4-FFF2-40B4-BE49-F238E27FC236}">
                <a16:creationId xmlns:a16="http://schemas.microsoft.com/office/drawing/2014/main" id="{76924C92-1460-4E3F-8A99-C4E5EB45BE5B}"/>
              </a:ext>
            </a:extLst>
          </p:cNvPr>
          <p:cNvSpPr/>
          <p:nvPr/>
        </p:nvSpPr>
        <p:spPr>
          <a:xfrm>
            <a:off x="2133600" y="433405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The driver wasn’t injured </a:t>
            </a:r>
          </a:p>
          <a:p>
            <a:pPr algn="l"/>
            <a:endParaRPr lang="ar-SA" sz="1800" b="0" i="0" u="none" strike="noStrike" baseline="0" dirty="0">
              <a:solidFill>
                <a:srgbClr val="000000"/>
              </a:solidFill>
            </a:endParaRPr>
          </a:p>
        </p:txBody>
      </p:sp>
      <p:sp>
        <p:nvSpPr>
          <p:cNvPr id="18" name="فقاعة الكلام: مستطيلة 17">
            <a:extLst>
              <a:ext uri="{FF2B5EF4-FFF2-40B4-BE49-F238E27FC236}">
                <a16:creationId xmlns:a16="http://schemas.microsoft.com/office/drawing/2014/main" id="{BF519C43-22A0-4F2A-ADB7-6DB43FAC6987}"/>
              </a:ext>
            </a:extLst>
          </p:cNvPr>
          <p:cNvSpPr/>
          <p:nvPr/>
        </p:nvSpPr>
        <p:spPr>
          <a:xfrm>
            <a:off x="3181905" y="5192705"/>
            <a:ext cx="2390775" cy="504824"/>
          </a:xfrm>
          <a:prstGeom prst="wedgeRectCallout">
            <a:avLst>
              <a:gd name="adj1" fmla="val -40848"/>
              <a:gd name="adj2" fmla="val 8960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r>
              <a:rPr lang="en-US" sz="1800" b="1" i="0" u="none" strike="noStrike" baseline="0" dirty="0"/>
              <a:t>Neither was his friend. </a:t>
            </a:r>
          </a:p>
          <a:p>
            <a:pPr algn="l"/>
            <a:endParaRPr lang="ar-SA" sz="1800" b="0" i="0" u="none" strike="noStrike" baseline="0" dirty="0">
              <a:solidFill>
                <a:srgbClr val="000000"/>
              </a:solidFill>
            </a:endParaRPr>
          </a:p>
        </p:txBody>
      </p:sp>
      <p:sp>
        <p:nvSpPr>
          <p:cNvPr id="21" name="فقاعة الكلام: مستطيلة 20">
            <a:extLst>
              <a:ext uri="{FF2B5EF4-FFF2-40B4-BE49-F238E27FC236}">
                <a16:creationId xmlns:a16="http://schemas.microsoft.com/office/drawing/2014/main" id="{679DC47B-FEF8-40B0-99C5-CDF0D7DC12FA}"/>
              </a:ext>
            </a:extLst>
          </p:cNvPr>
          <p:cNvSpPr/>
          <p:nvPr/>
        </p:nvSpPr>
        <p:spPr>
          <a:xfrm>
            <a:off x="6528832" y="3429000"/>
            <a:ext cx="2747640" cy="504825"/>
          </a:xfrm>
          <a:prstGeom prst="wedgeRectCallout">
            <a:avLst>
              <a:gd name="adj1" fmla="val -1414"/>
              <a:gd name="adj2" fmla="val 11598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r>
              <a:rPr lang="en-US" sz="1800" b="0" i="0" u="none" strike="noStrike" baseline="0" dirty="0"/>
              <a:t>How did you cut </a:t>
            </a:r>
            <a:r>
              <a:rPr lang="en-US" sz="1800" b="0" i="0" u="none" strike="noStrike" baseline="0" dirty="0">
                <a:highlight>
                  <a:srgbClr val="FFFF00"/>
                </a:highlight>
              </a:rPr>
              <a:t>yourself?</a:t>
            </a:r>
            <a:r>
              <a:rPr lang="en-US" sz="1800" b="0" i="0" u="none" strike="noStrike" baseline="0" dirty="0"/>
              <a:t>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2" name="فقاعة الكلام: مستطيلة 21">
            <a:extLst>
              <a:ext uri="{FF2B5EF4-FFF2-40B4-BE49-F238E27FC236}">
                <a16:creationId xmlns:a16="http://schemas.microsoft.com/office/drawing/2014/main" id="{51EC6537-22CE-4EBB-A6E2-83A19B582052}"/>
              </a:ext>
            </a:extLst>
          </p:cNvPr>
          <p:cNvSpPr/>
          <p:nvPr/>
        </p:nvSpPr>
        <p:spPr>
          <a:xfrm>
            <a:off x="9580971" y="4921081"/>
            <a:ext cx="2315107" cy="776448"/>
          </a:xfrm>
          <a:prstGeom prst="wedgeRectCallout">
            <a:avLst>
              <a:gd name="adj1" fmla="val -11596"/>
              <a:gd name="adj2" fmla="val -9874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0" i="0" u="none" strike="noStrike" baseline="0" dirty="0"/>
              <a:t>I tried to open the can with a knife </a:t>
            </a:r>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3" name="مربع نص 22">
            <a:extLst>
              <a:ext uri="{FF2B5EF4-FFF2-40B4-BE49-F238E27FC236}">
                <a16:creationId xmlns:a16="http://schemas.microsoft.com/office/drawing/2014/main" id="{BDEAB094-FF00-401D-9222-5E822B27A918}"/>
              </a:ext>
            </a:extLst>
          </p:cNvPr>
          <p:cNvSpPr txBox="1"/>
          <p:nvPr/>
        </p:nvSpPr>
        <p:spPr>
          <a:xfrm>
            <a:off x="7674617" y="6054557"/>
            <a:ext cx="3611630" cy="646331"/>
          </a:xfrm>
          <a:prstGeom prst="rect">
            <a:avLst/>
          </a:prstGeom>
          <a:solidFill>
            <a:srgbClr val="F8B3B4"/>
          </a:solidFill>
          <a:ln>
            <a:solidFill>
              <a:srgbClr val="B05C63"/>
            </a:solidFill>
          </a:ln>
        </p:spPr>
        <p:txBody>
          <a:bodyPr wrap="square" rtlCol="1">
            <a:spAutoFit/>
          </a:bodyPr>
          <a:lstStyle/>
          <a:p>
            <a:pPr algn="l"/>
            <a:r>
              <a:rPr lang="en-US" dirty="0"/>
              <a:t>If you use the wrong </a:t>
            </a:r>
            <a:r>
              <a:rPr lang="en-US" dirty="0">
                <a:highlight>
                  <a:srgbClr val="FFFF00"/>
                </a:highlight>
              </a:rPr>
              <a:t>equipment</a:t>
            </a:r>
            <a:r>
              <a:rPr lang="en-US" dirty="0"/>
              <a:t>, you might hurt </a:t>
            </a:r>
            <a:r>
              <a:rPr lang="en-US" dirty="0">
                <a:highlight>
                  <a:srgbClr val="FFFF00"/>
                </a:highlight>
              </a:rPr>
              <a:t>yourself. </a:t>
            </a:r>
          </a:p>
        </p:txBody>
      </p:sp>
      <p:sp>
        <p:nvSpPr>
          <p:cNvPr id="3" name="شكل حر: شكل 2">
            <a:extLst>
              <a:ext uri="{FF2B5EF4-FFF2-40B4-BE49-F238E27FC236}">
                <a16:creationId xmlns:a16="http://schemas.microsoft.com/office/drawing/2014/main" id="{880B2AA6-8CE7-EC1D-9DAB-DD7D1CE4FE64}"/>
              </a:ext>
            </a:extLst>
          </p:cNvPr>
          <p:cNvSpPr/>
          <p:nvPr/>
        </p:nvSpPr>
        <p:spPr>
          <a:xfrm>
            <a:off x="-54769" y="-42382"/>
            <a:ext cx="12301538" cy="6942764"/>
          </a:xfrm>
          <a:custGeom>
            <a:avLst/>
            <a:gdLst>
              <a:gd name="connsiteX0" fmla="*/ 0 w 12301538"/>
              <a:gd name="connsiteY0" fmla="*/ 0 h 6942764"/>
              <a:gd name="connsiteX1" fmla="*/ 12301538 w 12301538"/>
              <a:gd name="connsiteY1" fmla="*/ 0 h 6942764"/>
              <a:gd name="connsiteX2" fmla="*/ 12301538 w 12301538"/>
              <a:gd name="connsiteY2" fmla="*/ 3128480 h 6942764"/>
              <a:gd name="connsiteX3" fmla="*/ 6384132 w 12301538"/>
              <a:gd name="connsiteY3" fmla="*/ 3128480 h 6942764"/>
              <a:gd name="connsiteX4" fmla="*/ 6384132 w 12301538"/>
              <a:gd name="connsiteY4" fmla="*/ 6900382 h 6942764"/>
              <a:gd name="connsiteX5" fmla="*/ 12301538 w 12301538"/>
              <a:gd name="connsiteY5" fmla="*/ 6900382 h 6942764"/>
              <a:gd name="connsiteX6" fmla="*/ 12301538 w 12301538"/>
              <a:gd name="connsiteY6" fmla="*/ 6942764 h 6942764"/>
              <a:gd name="connsiteX7" fmla="*/ 0 w 12301538"/>
              <a:gd name="connsiteY7" fmla="*/ 6942764 h 69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1538" h="6942764">
                <a:moveTo>
                  <a:pt x="0" y="0"/>
                </a:moveTo>
                <a:lnTo>
                  <a:pt x="12301538" y="0"/>
                </a:lnTo>
                <a:lnTo>
                  <a:pt x="12301538" y="3128480"/>
                </a:lnTo>
                <a:lnTo>
                  <a:pt x="6384132" y="3128480"/>
                </a:lnTo>
                <a:lnTo>
                  <a:pt x="6384132" y="6900382"/>
                </a:lnTo>
                <a:lnTo>
                  <a:pt x="12301538" y="6900382"/>
                </a:lnTo>
                <a:lnTo>
                  <a:pt x="12301538" y="6942764"/>
                </a:lnTo>
                <a:lnTo>
                  <a:pt x="0" y="6942764"/>
                </a:lnTo>
                <a:close/>
              </a:path>
            </a:pathLst>
          </a:cu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pic>
        <p:nvPicPr>
          <p:cNvPr id="7" name="MG Bk 1 F-SA_2020_2-09">
            <a:hlinkClick r:id="" action="ppaction://media"/>
            <a:extLst>
              <a:ext uri="{FF2B5EF4-FFF2-40B4-BE49-F238E27FC236}">
                <a16:creationId xmlns:a16="http://schemas.microsoft.com/office/drawing/2014/main" id="{4168B18B-25F5-0DCC-55D4-1354E5BE5860}"/>
              </a:ext>
            </a:extLst>
          </p:cNvPr>
          <p:cNvPicPr>
            <a:picLocks noChangeAspect="1"/>
          </p:cNvPicPr>
          <p:nvPr>
            <a:audioFile r:link="rId1"/>
            <p:extLst>
              <p:ext uri="{DAA4B4D4-6D71-4841-9C94-3DE7FCFB9230}">
                <p14:media xmlns:p14="http://schemas.microsoft.com/office/powerpoint/2010/main" r:embed="rId2">
                  <p14:trim st="46740" end="119878.5"/>
                </p14:media>
              </p:ext>
            </p:extLst>
          </p:nvPr>
        </p:nvPicPr>
        <p:blipFill>
          <a:blip r:embed="rId6"/>
          <a:stretch>
            <a:fillRect/>
          </a:stretch>
        </p:blipFill>
        <p:spPr>
          <a:xfrm>
            <a:off x="4377292" y="874034"/>
            <a:ext cx="609600" cy="609600"/>
          </a:xfrm>
          <a:prstGeom prst="rect">
            <a:avLst/>
          </a:prstGeom>
        </p:spPr>
      </p:pic>
    </p:spTree>
    <p:extLst>
      <p:ext uri="{BB962C8B-B14F-4D97-AF65-F5344CB8AC3E}">
        <p14:creationId xmlns:p14="http://schemas.microsoft.com/office/powerpoint/2010/main" val="392207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F97786A-2A89-4C78-ACC2-35D830A43473}"/>
              </a:ext>
            </a:extLst>
          </p:cNvPr>
          <p:cNvPicPr>
            <a:picLocks noChangeAspect="1"/>
          </p:cNvPicPr>
          <p:nvPr/>
        </p:nvPicPr>
        <p:blipFill rotWithShape="1">
          <a:blip r:embed="rId5">
            <a:extLst>
              <a:ext uri="{28A0092B-C50C-407E-A947-70E740481C1C}">
                <a14:useLocalDpi xmlns:a14="http://schemas.microsoft.com/office/drawing/2010/main" val="0"/>
              </a:ext>
            </a:extLst>
          </a:blip>
          <a:srcRect l="41169" t="14862" r="33927" b="34470"/>
          <a:stretch/>
        </p:blipFill>
        <p:spPr>
          <a:xfrm>
            <a:off x="9089679" y="2421010"/>
            <a:ext cx="2643612" cy="2525070"/>
          </a:xfrm>
          <a:prstGeom prst="diamond">
            <a:avLst/>
          </a:prstGeom>
        </p:spPr>
      </p:pic>
      <p:sp>
        <p:nvSpPr>
          <p:cNvPr id="4" name="مربع نص 3">
            <a:extLst>
              <a:ext uri="{FF2B5EF4-FFF2-40B4-BE49-F238E27FC236}">
                <a16:creationId xmlns:a16="http://schemas.microsoft.com/office/drawing/2014/main" id="{4C3D69E2-06F3-4D40-B5C5-74DEC957E491}"/>
              </a:ext>
            </a:extLst>
          </p:cNvPr>
          <p:cNvSpPr txBox="1"/>
          <p:nvPr/>
        </p:nvSpPr>
        <p:spPr>
          <a:xfrm>
            <a:off x="188844" y="119269"/>
            <a:ext cx="3617844" cy="830997"/>
          </a:xfrm>
          <a:prstGeom prst="rect">
            <a:avLst/>
          </a:prstGeom>
          <a:noFill/>
        </p:spPr>
        <p:txBody>
          <a:bodyPr wrap="square" rtlCol="1">
            <a:spAutoFit/>
          </a:bodyPr>
          <a:lstStyle/>
          <a:p>
            <a:pPr algn="l"/>
            <a:r>
              <a:rPr lang="en-US" sz="2400" b="1" i="0" u="none" strike="noStrike" baseline="0" dirty="0">
                <a:solidFill>
                  <a:srgbClr val="C00000"/>
                </a:solidFill>
              </a:rPr>
              <a:t>The Most Common Causes </a:t>
            </a:r>
          </a:p>
          <a:p>
            <a:pPr algn="l"/>
            <a:r>
              <a:rPr lang="en-US" sz="2400" b="1" i="0" u="none" strike="noStrike" baseline="0" dirty="0">
                <a:solidFill>
                  <a:srgbClr val="C00000"/>
                </a:solidFill>
              </a:rPr>
              <a:t>of Automobile Crashes </a:t>
            </a:r>
          </a:p>
        </p:txBody>
      </p:sp>
      <p:sp>
        <p:nvSpPr>
          <p:cNvPr id="5" name="مربع نص 4">
            <a:extLst>
              <a:ext uri="{FF2B5EF4-FFF2-40B4-BE49-F238E27FC236}">
                <a16:creationId xmlns:a16="http://schemas.microsoft.com/office/drawing/2014/main" id="{C97DB80F-98E9-4558-A8F3-8854B1255F7B}"/>
              </a:ext>
            </a:extLst>
          </p:cNvPr>
          <p:cNvSpPr txBox="1"/>
          <p:nvPr/>
        </p:nvSpPr>
        <p:spPr>
          <a:xfrm>
            <a:off x="188844" y="1031350"/>
            <a:ext cx="5675243" cy="1631216"/>
          </a:xfrm>
          <a:prstGeom prst="rect">
            <a:avLst/>
          </a:prstGeom>
          <a:noFill/>
        </p:spPr>
        <p:txBody>
          <a:bodyPr wrap="square" rtlCol="1">
            <a:spAutoFit/>
          </a:bodyPr>
          <a:lstStyle/>
          <a:p>
            <a:pPr algn="l"/>
            <a:r>
              <a:rPr lang="en-US" sz="2000" i="0" u="none" strike="noStrike" baseline="0" dirty="0">
                <a:solidFill>
                  <a:srgbClr val="000000"/>
                </a:solidFill>
              </a:rPr>
              <a:t>An average of 20 Saudi Arabian residents die on the country’s roads each day, according to a report by the Saudi General Directorate of Traffic. Approximately 1.35 million people die each year on the world’s roads, or one person every 25 seconds </a:t>
            </a:r>
          </a:p>
        </p:txBody>
      </p:sp>
      <p:sp>
        <p:nvSpPr>
          <p:cNvPr id="7" name="مربع نص 6">
            <a:extLst>
              <a:ext uri="{FF2B5EF4-FFF2-40B4-BE49-F238E27FC236}">
                <a16:creationId xmlns:a16="http://schemas.microsoft.com/office/drawing/2014/main" id="{6A22C0AE-38AE-492F-AD58-55CFED7E180F}"/>
              </a:ext>
            </a:extLst>
          </p:cNvPr>
          <p:cNvSpPr txBox="1"/>
          <p:nvPr/>
        </p:nvSpPr>
        <p:spPr>
          <a:xfrm>
            <a:off x="188844" y="3154640"/>
            <a:ext cx="6400800" cy="1200329"/>
          </a:xfrm>
          <a:prstGeom prst="rect">
            <a:avLst/>
          </a:prstGeom>
          <a:noFill/>
        </p:spPr>
        <p:txBody>
          <a:bodyPr wrap="square" rtlCol="1">
            <a:spAutoFit/>
          </a:bodyPr>
          <a:lstStyle/>
          <a:p>
            <a:pPr algn="l"/>
            <a:r>
              <a:rPr lang="en-US" sz="1800" b="1" i="0" u="none" strike="noStrike" baseline="0" dirty="0">
                <a:solidFill>
                  <a:srgbClr val="000000"/>
                </a:solidFill>
              </a:rPr>
              <a:t>1. Distracted Drivers: </a:t>
            </a:r>
            <a:r>
              <a:rPr lang="en-US" sz="1800" b="0" i="0" u="none" strike="noStrike" baseline="0" dirty="0">
                <a:solidFill>
                  <a:srgbClr val="000000"/>
                </a:solidFill>
              </a:rPr>
              <a:t>Many accidents occur when drivers don’t pay attention and take their eyes off the road. Many occur when drivers are talking on their cell phones, adjusting the radio or CD player, or reading maps or even newspapers or other </a:t>
            </a:r>
            <a:r>
              <a:rPr lang="en-US" sz="1800" b="0" i="0" u="none" strike="noStrike" baseline="0" dirty="0">
                <a:solidFill>
                  <a:srgbClr val="000000"/>
                </a:solidFill>
                <a:highlight>
                  <a:srgbClr val="FFFF00"/>
                </a:highlight>
              </a:rPr>
              <a:t>documents</a:t>
            </a:r>
            <a:r>
              <a:rPr lang="en-US" sz="1800" b="0" i="0" u="none" strike="noStrike" baseline="0" dirty="0">
                <a:solidFill>
                  <a:srgbClr val="000000"/>
                </a:solidFill>
              </a:rPr>
              <a:t> </a:t>
            </a:r>
          </a:p>
        </p:txBody>
      </p:sp>
      <p:sp>
        <p:nvSpPr>
          <p:cNvPr id="2" name="مربع نص 1">
            <a:extLst>
              <a:ext uri="{FF2B5EF4-FFF2-40B4-BE49-F238E27FC236}">
                <a16:creationId xmlns:a16="http://schemas.microsoft.com/office/drawing/2014/main" id="{13ED83A0-8D92-47D1-969D-5DF9131D073C}"/>
              </a:ext>
            </a:extLst>
          </p:cNvPr>
          <p:cNvSpPr txBox="1"/>
          <p:nvPr/>
        </p:nvSpPr>
        <p:spPr>
          <a:xfrm>
            <a:off x="297486" y="5140955"/>
            <a:ext cx="6554709" cy="1200329"/>
          </a:xfrm>
          <a:prstGeom prst="rect">
            <a:avLst/>
          </a:prstGeom>
          <a:noFill/>
        </p:spPr>
        <p:txBody>
          <a:bodyPr wrap="square" rtlCol="1">
            <a:spAutoFit/>
          </a:bodyPr>
          <a:lstStyle/>
          <a:p>
            <a:pPr algn="l"/>
            <a:r>
              <a:rPr lang="en-US" sz="1800" b="1" i="0" u="none" strike="noStrike" baseline="0" dirty="0">
                <a:solidFill>
                  <a:srgbClr val="000000"/>
                </a:solidFill>
              </a:rPr>
              <a:t>2. Driver Fatigue</a:t>
            </a:r>
            <a:r>
              <a:rPr lang="en-US" sz="1800" b="0" i="0" u="none" strike="noStrike" baseline="0" dirty="0">
                <a:solidFill>
                  <a:srgbClr val="000000"/>
                </a:solidFill>
              </a:rPr>
              <a:t>: </a:t>
            </a:r>
            <a:r>
              <a:rPr lang="en-US" sz="1800" b="0" i="0" u="none" strike="noStrike" baseline="0" dirty="0">
                <a:solidFill>
                  <a:srgbClr val="000000"/>
                </a:solidFill>
                <a:highlight>
                  <a:srgbClr val="FFFF00"/>
                </a:highlight>
              </a:rPr>
              <a:t>Drowsy</a:t>
            </a:r>
            <a:r>
              <a:rPr lang="en-US" sz="1800" b="0" i="0" u="none" strike="noStrike" baseline="0" dirty="0">
                <a:solidFill>
                  <a:srgbClr val="000000"/>
                </a:solidFill>
              </a:rPr>
              <a:t> and tired drivers are a danger. They may </a:t>
            </a:r>
            <a:r>
              <a:rPr lang="en-US" sz="1800" b="0" i="0" u="none" strike="noStrike" baseline="0" dirty="0">
                <a:solidFill>
                  <a:srgbClr val="000000"/>
                </a:solidFill>
                <a:highlight>
                  <a:srgbClr val="FFFF00"/>
                </a:highlight>
              </a:rPr>
              <a:t>misjudge </a:t>
            </a:r>
            <a:r>
              <a:rPr lang="en-US" sz="1800" b="0" i="0" u="none" strike="noStrike" baseline="0" dirty="0">
                <a:solidFill>
                  <a:srgbClr val="000000"/>
                </a:solidFill>
              </a:rPr>
              <a:t>traffic situations, fall asleep at the wheel, or go off the road. The most common time to </a:t>
            </a:r>
            <a:r>
              <a:rPr lang="en-US" sz="1800" b="0" i="0" u="none" strike="noStrike" baseline="0" dirty="0">
                <a:solidFill>
                  <a:srgbClr val="000000"/>
                </a:solidFill>
                <a:highlight>
                  <a:srgbClr val="FFFF00"/>
                </a:highlight>
              </a:rPr>
              <a:t>encounter</a:t>
            </a:r>
            <a:r>
              <a:rPr lang="en-US" sz="1800" b="0" i="0" u="none" strike="noStrike" baseline="0" dirty="0">
                <a:solidFill>
                  <a:srgbClr val="000000"/>
                </a:solidFill>
              </a:rPr>
              <a:t> tired drivers is between 11 p.m. and 8 a.m. </a:t>
            </a:r>
          </a:p>
        </p:txBody>
      </p:sp>
      <mc:AlternateContent xmlns:mc="http://schemas.openxmlformats.org/markup-compatibility/2006">
        <mc:Choice xmlns:am3d="http://schemas.microsoft.com/office/drawing/2017/model3d" Requires="am3d">
          <p:graphicFrame>
            <p:nvGraphicFramePr>
              <p:cNvPr id="6" name="نموذج ثلاثي الأبعاد 5" descr="Hammerhead car red">
                <a:extLst>
                  <a:ext uri="{FF2B5EF4-FFF2-40B4-BE49-F238E27FC236}">
                    <a16:creationId xmlns:a16="http://schemas.microsoft.com/office/drawing/2014/main" id="{A540221B-D1CA-43E1-9268-150C784853D1}"/>
                  </a:ext>
                </a:extLst>
              </p:cNvPr>
              <p:cNvGraphicFramePr>
                <a:graphicFrameLocks noChangeAspect="1"/>
              </p:cNvGraphicFramePr>
              <p:nvPr>
                <p:extLst>
                  <p:ext uri="{D42A27DB-BD31-4B8C-83A1-F6EECF244321}">
                    <p14:modId xmlns:p14="http://schemas.microsoft.com/office/powerpoint/2010/main" val="1472355691"/>
                  </p:ext>
                </p:extLst>
              </p:nvPr>
            </p:nvGraphicFramePr>
            <p:xfrm>
              <a:off x="7006310" y="97957"/>
              <a:ext cx="3423282" cy="1631216"/>
            </p:xfrm>
            <a:graphic>
              <a:graphicData uri="http://schemas.microsoft.com/office/drawing/2017/model3d">
                <am3d:model3d r:embed="rId6">
                  <am3d:spPr>
                    <a:xfrm>
                      <a:off x="0" y="0"/>
                      <a:ext cx="3423282" cy="1631216"/>
                    </a:xfrm>
                    <a:prstGeom prst="rect">
                      <a:avLst/>
                    </a:prstGeom>
                  </am3d:spPr>
                  <am3d:camera>
                    <am3d:pos x="0" y="0" z="54276872"/>
                    <am3d:up dx="0" dy="36000000" dz="0"/>
                    <am3d:lookAt x="0" y="0" z="0"/>
                    <am3d:perspective fov="2700000"/>
                  </am3d:camera>
                  <am3d:trans>
                    <am3d:meterPerModelUnit n="28570379" d="1000000"/>
                    <am3d:preTrans dx="0" dy="-1989990" dz="403592"/>
                    <am3d:scale>
                      <am3d:sx n="1000000" d="1000000"/>
                      <am3d:sy n="1000000" d="1000000"/>
                      <am3d:sz n="1000000" d="1000000"/>
                    </am3d:scale>
                    <am3d:rot ax="1364469" ay="4415875" az="1314287"/>
                    <am3d:postTrans dx="0" dy="0" dz="0"/>
                  </am3d:trans>
                  <am3d:raster rName="Office3DRenderer" rVer="16.0.8326">
                    <am3d:blip r:embed="rId7"/>
                  </am3d:raster>
                  <am3d:objViewport viewportSz="39588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نموذج ثلاثي الأبعاد 5" descr="Hammerhead car red">
                <a:extLst>
                  <a:ext uri="{FF2B5EF4-FFF2-40B4-BE49-F238E27FC236}">
                    <a16:creationId xmlns:a16="http://schemas.microsoft.com/office/drawing/2014/main" id="{A540221B-D1CA-43E1-9268-150C784853D1}"/>
                  </a:ext>
                </a:extLst>
              </p:cNvPr>
              <p:cNvPicPr>
                <a:picLocks noGrp="1" noRot="1" noChangeAspect="1" noMove="1" noResize="1" noEditPoints="1" noAdjustHandles="1" noChangeArrowheads="1" noChangeShapeType="1" noCrop="1"/>
              </p:cNvPicPr>
              <p:nvPr/>
            </p:nvPicPr>
            <p:blipFill>
              <a:blip r:embed="rId7"/>
              <a:stretch>
                <a:fillRect/>
              </a:stretch>
            </p:blipFill>
            <p:spPr>
              <a:xfrm>
                <a:off x="7006310" y="97957"/>
                <a:ext cx="3423282" cy="1631216"/>
              </a:xfrm>
              <a:prstGeom prst="rect">
                <a:avLst/>
              </a:prstGeom>
            </p:spPr>
          </p:pic>
        </mc:Fallback>
      </mc:AlternateContent>
      <p:pic>
        <p:nvPicPr>
          <p:cNvPr id="8" name="MG Bk 1 F-SA_2020_2-09">
            <a:hlinkClick r:id="" action="ppaction://media"/>
            <a:extLst>
              <a:ext uri="{FF2B5EF4-FFF2-40B4-BE49-F238E27FC236}">
                <a16:creationId xmlns:a16="http://schemas.microsoft.com/office/drawing/2014/main" id="{D23346DF-C3FC-41D9-8871-1A05B3A87EE0}"/>
              </a:ext>
            </a:extLst>
          </p:cNvPr>
          <p:cNvPicPr>
            <a:picLocks noChangeAspect="1"/>
          </p:cNvPicPr>
          <p:nvPr>
            <a:audioFile r:link="rId1"/>
            <p:extLst>
              <p:ext uri="{DAA4B4D4-6D71-4841-9C94-3DE7FCFB9230}">
                <p14:media xmlns:p14="http://schemas.microsoft.com/office/powerpoint/2010/main" r:embed="rId2">
                  <p14:trim st="58960" end="54764.5"/>
                </p14:media>
              </p:ext>
            </p:extLst>
          </p:nvPr>
        </p:nvPicPr>
        <p:blipFill>
          <a:blip r:embed="rId8"/>
          <a:stretch>
            <a:fillRect/>
          </a:stretch>
        </p:blipFill>
        <p:spPr>
          <a:xfrm>
            <a:off x="673100" y="485774"/>
            <a:ext cx="609600" cy="609600"/>
          </a:xfrm>
          <a:prstGeom prst="rect">
            <a:avLst/>
          </a:prstGeom>
        </p:spPr>
      </p:pic>
      <p:pic>
        <p:nvPicPr>
          <p:cNvPr id="1026" name="Picture 2" descr="Cartoon Businessman Sleeping. Stock Vector - Illustration of face, finance:  34558557">
            <a:extLst>
              <a:ext uri="{FF2B5EF4-FFF2-40B4-BE49-F238E27FC236}">
                <a16:creationId xmlns:a16="http://schemas.microsoft.com/office/drawing/2014/main" id="{463A487E-6F2B-4E81-A627-60B6276A618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1073"/>
          <a:stretch/>
        </p:blipFill>
        <p:spPr bwMode="auto">
          <a:xfrm>
            <a:off x="7930835" y="4499572"/>
            <a:ext cx="1502876" cy="235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361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D7B1420D-500E-4902-ABED-6AE6F3718E99}"/>
              </a:ext>
            </a:extLst>
          </p:cNvPr>
          <p:cNvSpPr txBox="1"/>
          <p:nvPr/>
        </p:nvSpPr>
        <p:spPr>
          <a:xfrm>
            <a:off x="280658" y="479834"/>
            <a:ext cx="5939074" cy="1015663"/>
          </a:xfrm>
          <a:prstGeom prst="rect">
            <a:avLst/>
          </a:prstGeom>
          <a:noFill/>
        </p:spPr>
        <p:txBody>
          <a:bodyPr wrap="square" rtlCol="1">
            <a:spAutoFit/>
          </a:bodyPr>
          <a:lstStyle/>
          <a:p>
            <a:pPr algn="l"/>
            <a:r>
              <a:rPr lang="en-US" sz="2000" b="1" i="0" u="none" strike="noStrike" baseline="0" dirty="0">
                <a:solidFill>
                  <a:srgbClr val="000000"/>
                </a:solidFill>
              </a:rPr>
              <a:t>3. Speeding</a:t>
            </a:r>
            <a:r>
              <a:rPr lang="en-US" sz="2000" b="0" i="0" u="none" strike="noStrike" baseline="0" dirty="0">
                <a:solidFill>
                  <a:srgbClr val="000000"/>
                </a:solidFill>
              </a:rPr>
              <a:t>: Speeding increases the risk of crashing, reduces the amount of time necessary to avoid a crash, and makes the crash more severe if it occurs. </a:t>
            </a:r>
          </a:p>
        </p:txBody>
      </p:sp>
      <p:sp>
        <p:nvSpPr>
          <p:cNvPr id="3" name="مربع نص 2">
            <a:extLst>
              <a:ext uri="{FF2B5EF4-FFF2-40B4-BE49-F238E27FC236}">
                <a16:creationId xmlns:a16="http://schemas.microsoft.com/office/drawing/2014/main" id="{BCDA1572-6809-47BE-8E5C-415CB7AAEF56}"/>
              </a:ext>
            </a:extLst>
          </p:cNvPr>
          <p:cNvSpPr txBox="1"/>
          <p:nvPr/>
        </p:nvSpPr>
        <p:spPr>
          <a:xfrm>
            <a:off x="280657" y="2714531"/>
            <a:ext cx="5815343" cy="1477328"/>
          </a:xfrm>
          <a:prstGeom prst="rect">
            <a:avLst/>
          </a:prstGeom>
          <a:noFill/>
        </p:spPr>
        <p:txBody>
          <a:bodyPr wrap="square" rtlCol="1">
            <a:spAutoFit/>
          </a:bodyPr>
          <a:lstStyle/>
          <a:p>
            <a:pPr algn="l"/>
            <a:r>
              <a:rPr lang="en-US" sz="1800" b="1" i="0" u="none" strike="noStrike" baseline="0" dirty="0">
                <a:solidFill>
                  <a:srgbClr val="000000"/>
                </a:solidFill>
              </a:rPr>
              <a:t>4. Aggressive Driving: </a:t>
            </a:r>
            <a:r>
              <a:rPr lang="en-US" sz="1800" b="0" i="0" u="none" strike="noStrike" baseline="0" dirty="0">
                <a:solidFill>
                  <a:srgbClr val="000000"/>
                </a:solidFill>
              </a:rPr>
              <a:t>Here are some characteristics of </a:t>
            </a:r>
            <a:r>
              <a:rPr lang="en-US" sz="1800" b="0" i="0" u="none" strike="noStrike" baseline="0" dirty="0">
                <a:solidFill>
                  <a:srgbClr val="000000"/>
                </a:solidFill>
                <a:highlight>
                  <a:srgbClr val="FFFF00"/>
                </a:highlight>
              </a:rPr>
              <a:t>aggressive</a:t>
            </a:r>
            <a:r>
              <a:rPr lang="en-US" sz="1800" b="0" i="0" u="none" strike="noStrike" baseline="0" dirty="0">
                <a:solidFill>
                  <a:srgbClr val="000000"/>
                </a:solidFill>
              </a:rPr>
              <a:t> drivers: They ignore the safety of others and take risks, such as by tailgating (driving too close to the driver in front), using rude gestures or verbal abuse, and not obeying traffic signs. </a:t>
            </a:r>
          </a:p>
        </p:txBody>
      </p:sp>
      <p:sp>
        <p:nvSpPr>
          <p:cNvPr id="4" name="مربع نص 3">
            <a:extLst>
              <a:ext uri="{FF2B5EF4-FFF2-40B4-BE49-F238E27FC236}">
                <a16:creationId xmlns:a16="http://schemas.microsoft.com/office/drawing/2014/main" id="{4CBC120F-9B46-4203-A187-A1AFAB82475D}"/>
              </a:ext>
            </a:extLst>
          </p:cNvPr>
          <p:cNvSpPr txBox="1"/>
          <p:nvPr/>
        </p:nvSpPr>
        <p:spPr>
          <a:xfrm>
            <a:off x="99589" y="5085030"/>
            <a:ext cx="6482282" cy="1477328"/>
          </a:xfrm>
          <a:prstGeom prst="rect">
            <a:avLst/>
          </a:prstGeom>
          <a:noFill/>
        </p:spPr>
        <p:txBody>
          <a:bodyPr wrap="square" rtlCol="1">
            <a:spAutoFit/>
          </a:bodyPr>
          <a:lstStyle/>
          <a:p>
            <a:pPr algn="l"/>
            <a:r>
              <a:rPr lang="en-US" sz="1800" b="1" i="0" u="none" strike="noStrike" baseline="0" dirty="0">
                <a:solidFill>
                  <a:srgbClr val="000000"/>
                </a:solidFill>
              </a:rPr>
              <a:t>5. Bad Weather</a:t>
            </a:r>
            <a:r>
              <a:rPr lang="en-US" sz="1800" b="0" i="0" u="none" strike="noStrike" baseline="0" dirty="0">
                <a:solidFill>
                  <a:srgbClr val="000000"/>
                </a:solidFill>
              </a:rPr>
              <a:t>: Heavy rain, snowstorms, sandstorms, high winds, and </a:t>
            </a:r>
            <a:r>
              <a:rPr lang="en-US" sz="1800" b="0" i="0" u="none" strike="noStrike" baseline="0" dirty="0">
                <a:solidFill>
                  <a:srgbClr val="000000"/>
                </a:solidFill>
                <a:highlight>
                  <a:srgbClr val="FFFF00"/>
                </a:highlight>
              </a:rPr>
              <a:t>fog</a:t>
            </a:r>
            <a:r>
              <a:rPr lang="en-US" sz="1800" b="0" i="0" u="none" strike="noStrike" baseline="0" dirty="0">
                <a:solidFill>
                  <a:srgbClr val="000000"/>
                </a:solidFill>
              </a:rPr>
              <a:t> make driving more difficult. Drivers may have trouble seeing the road clearly. Drivers should slow down, and if necessary, pull off the road until the conditions improve. </a:t>
            </a:r>
          </a:p>
          <a:p>
            <a:pPr algn="l"/>
            <a:r>
              <a:rPr lang="en-US" sz="1800" b="0" i="0" u="none" strike="noStrike" baseline="0" dirty="0">
                <a:solidFill>
                  <a:srgbClr val="000000"/>
                </a:solidFill>
              </a:rPr>
              <a:t>. </a:t>
            </a:r>
          </a:p>
        </p:txBody>
      </p:sp>
      <p:pic>
        <p:nvPicPr>
          <p:cNvPr id="2050" name="Picture 2" descr="Best Car Edits GIFs | Gfycat">
            <a:extLst>
              <a:ext uri="{FF2B5EF4-FFF2-40B4-BE49-F238E27FC236}">
                <a16:creationId xmlns:a16="http://schemas.microsoft.com/office/drawing/2014/main" id="{0F33353D-1A4F-4175-9173-1A362DFBCB9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9354" y="186728"/>
            <a:ext cx="4097824" cy="1949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Dennis Driving GIF - Dennis Driving Road Rage - Discover &amp;amp; Share GIFs">
            <a:extLst>
              <a:ext uri="{FF2B5EF4-FFF2-40B4-BE49-F238E27FC236}">
                <a16:creationId xmlns:a16="http://schemas.microsoft.com/office/drawing/2014/main" id="{ACDEA97A-0A31-448E-B64D-249AF4EDC71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9354" y="2567979"/>
            <a:ext cx="3990976" cy="18410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vere storms batter Turkey&amp;#39;s Istanbul | Climate Crisis News | Al Jazeera">
            <a:extLst>
              <a:ext uri="{FF2B5EF4-FFF2-40B4-BE49-F238E27FC236}">
                <a16:creationId xmlns:a16="http://schemas.microsoft.com/office/drawing/2014/main" id="{BA78EB95-C0DB-46B7-92B3-2F50EA183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2534" y="5085030"/>
            <a:ext cx="1949466" cy="17339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udi Arabia | Fog is expected on Al-Sharqiyah and Al-Ahsa at dawn and  Sunday morning | ArabiaWeather | ArabiaWeather">
            <a:extLst>
              <a:ext uri="{FF2B5EF4-FFF2-40B4-BE49-F238E27FC236}">
                <a16:creationId xmlns:a16="http://schemas.microsoft.com/office/drawing/2014/main" id="{2FB99A42-76F6-4380-B17C-963E7993D1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081" y="5076363"/>
            <a:ext cx="2616453" cy="1742599"/>
          </a:xfrm>
          <a:prstGeom prst="rect">
            <a:avLst/>
          </a:prstGeom>
          <a:noFill/>
          <a:extLst>
            <a:ext uri="{909E8E84-426E-40DD-AFC4-6F175D3DCCD1}">
              <a14:hiddenFill xmlns:a14="http://schemas.microsoft.com/office/drawing/2010/main">
                <a:solidFill>
                  <a:srgbClr val="FFFFFF"/>
                </a:solidFill>
              </a14:hiddenFill>
            </a:ext>
          </a:extLst>
        </p:spPr>
      </p:pic>
      <p:pic>
        <p:nvPicPr>
          <p:cNvPr id="9" name="MG Bk 1 F-SA_2020_2-09">
            <a:hlinkClick r:id="" action="ppaction://media"/>
            <a:extLst>
              <a:ext uri="{FF2B5EF4-FFF2-40B4-BE49-F238E27FC236}">
                <a16:creationId xmlns:a16="http://schemas.microsoft.com/office/drawing/2014/main" id="{4C82906A-D23F-4737-8902-CEBD00D33ECF}"/>
              </a:ext>
            </a:extLst>
          </p:cNvPr>
          <p:cNvPicPr>
            <a:picLocks noChangeAspect="1"/>
          </p:cNvPicPr>
          <p:nvPr>
            <a:audioFile r:link="rId1"/>
            <p:extLst>
              <p:ext uri="{DAA4B4D4-6D71-4841-9C94-3DE7FCFB9230}">
                <p14:media xmlns:p14="http://schemas.microsoft.com/office/powerpoint/2010/main" r:embed="rId2">
                  <p14:trim st="122175" end="0.5"/>
                </p14:media>
              </p:ext>
            </p:extLst>
          </p:nvPr>
        </p:nvPicPr>
        <p:blipFill>
          <a:blip r:embed="rId8"/>
          <a:stretch>
            <a:fillRect/>
          </a:stretch>
        </p:blipFill>
        <p:spPr>
          <a:xfrm>
            <a:off x="673100" y="485774"/>
            <a:ext cx="609600" cy="609600"/>
          </a:xfrm>
          <a:prstGeom prst="rect">
            <a:avLst/>
          </a:prstGeom>
        </p:spPr>
      </p:pic>
    </p:spTree>
    <p:extLst>
      <p:ext uri="{BB962C8B-B14F-4D97-AF65-F5344CB8AC3E}">
        <p14:creationId xmlns:p14="http://schemas.microsoft.com/office/powerpoint/2010/main" val="77648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anim calcmode="lin" valueType="num">
                                      <p:cBhvr additive="base">
                                        <p:cTn id="19" dur="500" fill="hold"/>
                                        <p:tgtEl>
                                          <p:spTgt spid="2056"/>
                                        </p:tgtEl>
                                        <p:attrNameLst>
                                          <p:attrName>ppt_x</p:attrName>
                                        </p:attrNameLst>
                                      </p:cBhvr>
                                      <p:tavLst>
                                        <p:tav tm="0">
                                          <p:val>
                                            <p:strVal val="#ppt_x"/>
                                          </p:val>
                                        </p:tav>
                                        <p:tav tm="100000">
                                          <p:val>
                                            <p:strVal val="#ppt_x"/>
                                          </p:val>
                                        </p:tav>
                                      </p:tavLst>
                                    </p:anim>
                                    <p:anim calcmode="lin" valueType="num">
                                      <p:cBhvr additive="base">
                                        <p:cTn id="20" dur="500" fill="hold"/>
                                        <p:tgtEl>
                                          <p:spTgt spid="205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cking Clipart - Png Download (#5246806) - PinClipart">
            <a:extLst>
              <a:ext uri="{FF2B5EF4-FFF2-40B4-BE49-F238E27FC236}">
                <a16:creationId xmlns:a16="http://schemas.microsoft.com/office/drawing/2014/main" id="{7D57E6EF-A824-494A-81AE-CE3543D0A1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571" b="89772" l="7841" r="92841">
                        <a14:foregroundMark x1="91477" y1="8950" x2="91477" y2="8950"/>
                        <a14:foregroundMark x1="92841" y1="5571" x2="92841" y2="5571"/>
                        <a14:foregroundMark x1="78977" y1="42740" x2="78977" y2="42740"/>
                        <a14:foregroundMark x1="77727" y1="37534" x2="77727" y2="50594"/>
                        <a14:foregroundMark x1="77727" y1="50594" x2="64545" y2="67854"/>
                        <a14:foregroundMark x1="64545" y1="67854" x2="38977" y2="61735"/>
                        <a14:foregroundMark x1="38977" y1="61735" x2="32955" y2="47945"/>
                        <a14:foregroundMark x1="32955" y1="47945" x2="44318" y2="48493"/>
                        <a14:foregroundMark x1="44318" y1="48493" x2="48068" y2="57169"/>
                        <a14:foregroundMark x1="48068" y1="57169" x2="45455" y2="58447"/>
                        <a14:foregroundMark x1="75455" y1="35799" x2="85114" y2="37352"/>
                        <a14:foregroundMark x1="85114" y1="37352" x2="89545" y2="44566"/>
                        <a14:foregroundMark x1="89545" y1="44566" x2="87614" y2="87032"/>
                        <a14:foregroundMark x1="87614" y1="87032" x2="57045" y2="81370"/>
                        <a14:foregroundMark x1="57045" y1="81370" x2="44318" y2="59178"/>
                        <a14:foregroundMark x1="44318" y1="59178" x2="44659" y2="53242"/>
                        <a14:foregroundMark x1="57159" y1="37534" x2="21818" y2="40913"/>
                        <a14:foregroundMark x1="21818" y1="40913" x2="18409" y2="57169"/>
                        <a14:foregroundMark x1="18409" y1="57169" x2="20227" y2="64292"/>
                        <a14:foregroundMark x1="25455" y1="36804" x2="8977" y2="36438"/>
                        <a14:foregroundMark x1="8977" y1="36438" x2="6250" y2="44566"/>
                        <a14:foregroundMark x1="6250" y1="44566" x2="7841" y2="81644"/>
                        <a14:foregroundMark x1="7841" y1="81644" x2="13523" y2="88128"/>
                        <a14:foregroundMark x1="13523" y1="88128" x2="51591" y2="88584"/>
                        <a14:foregroundMark x1="51591" y1="88584" x2="68409" y2="85936"/>
                        <a14:foregroundMark x1="68409" y1="85936" x2="73523" y2="71050"/>
                        <a14:foregroundMark x1="73523" y1="71050" x2="63977" y2="62466"/>
                        <a14:foregroundMark x1="63977" y1="62466" x2="63295" y2="62192"/>
                        <a14:foregroundMark x1="10682" y1="63470" x2="36818" y2="75616"/>
                        <a14:foregroundMark x1="81591" y1="35799" x2="72614" y2="35251"/>
                        <a14:foregroundMark x1="81477" y1="35342" x2="72273" y2="35799"/>
                        <a14:foregroundMark x1="72273" y1="35799" x2="72273" y2="35799"/>
                        <a14:foregroundMark x1="71932" y1="34977" x2="81136" y2="35890"/>
                        <a14:foregroundMark x1="81136" y1="35890" x2="81591" y2="34977"/>
                      </a14:backgroundRemoval>
                    </a14:imgEffect>
                  </a14:imgLayer>
                </a14:imgProps>
              </a:ext>
              <a:ext uri="{28A0092B-C50C-407E-A947-70E740481C1C}">
                <a14:useLocalDpi xmlns:a14="http://schemas.microsoft.com/office/drawing/2010/main" val="0"/>
              </a:ext>
            </a:extLst>
          </a:blip>
          <a:srcRect l="1979" r="2665" b="7473"/>
          <a:stretch/>
        </p:blipFill>
        <p:spPr bwMode="auto">
          <a:xfrm>
            <a:off x="2483668" y="217283"/>
            <a:ext cx="611289" cy="461666"/>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AA17658F-D726-4BBD-A996-FCEF87BC978C}"/>
              </a:ext>
            </a:extLst>
          </p:cNvPr>
          <p:cNvSpPr txBox="1"/>
          <p:nvPr/>
        </p:nvSpPr>
        <p:spPr>
          <a:xfrm>
            <a:off x="298764" y="217283"/>
            <a:ext cx="2643612" cy="461665"/>
          </a:xfrm>
          <a:prstGeom prst="rect">
            <a:avLst/>
          </a:prstGeom>
          <a:noFill/>
        </p:spPr>
        <p:txBody>
          <a:bodyPr wrap="square" rtlCol="1">
            <a:spAutoFit/>
          </a:bodyPr>
          <a:lstStyle/>
          <a:p>
            <a:pPr algn="ctr"/>
            <a:r>
              <a:rPr lang="en-US" sz="2400" b="1" i="0" u="none" strike="noStrike" baseline="0" dirty="0">
                <a:solidFill>
                  <a:srgbClr val="C00000"/>
                </a:solidFill>
              </a:rPr>
              <a:t>Quick Check </a:t>
            </a:r>
          </a:p>
        </p:txBody>
      </p:sp>
      <p:pic>
        <p:nvPicPr>
          <p:cNvPr id="6" name="صورة 5">
            <a:extLst>
              <a:ext uri="{FF2B5EF4-FFF2-40B4-BE49-F238E27FC236}">
                <a16:creationId xmlns:a16="http://schemas.microsoft.com/office/drawing/2014/main" id="{C271759A-509A-46A0-A019-468025716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13" y="4111624"/>
            <a:ext cx="2746376" cy="2746376"/>
          </a:xfrm>
          <a:prstGeom prst="rect">
            <a:avLst/>
          </a:prstGeom>
        </p:spPr>
      </p:pic>
      <p:sp>
        <p:nvSpPr>
          <p:cNvPr id="3" name="مربع نص 2">
            <a:extLst>
              <a:ext uri="{FF2B5EF4-FFF2-40B4-BE49-F238E27FC236}">
                <a16:creationId xmlns:a16="http://schemas.microsoft.com/office/drawing/2014/main" id="{2ED31520-1AB9-4855-A846-C55B7C0E81AC}"/>
              </a:ext>
            </a:extLst>
          </p:cNvPr>
          <p:cNvSpPr txBox="1"/>
          <p:nvPr/>
        </p:nvSpPr>
        <p:spPr>
          <a:xfrm>
            <a:off x="869982" y="923453"/>
            <a:ext cx="3227372" cy="1877437"/>
          </a:xfrm>
          <a:prstGeom prst="rect">
            <a:avLst/>
          </a:prstGeom>
          <a:noFill/>
        </p:spPr>
        <p:txBody>
          <a:bodyPr wrap="square" rtlCol="1">
            <a:spAutoFit/>
          </a:bodyPr>
          <a:lstStyle/>
          <a:p>
            <a:pPr algn="l"/>
            <a:r>
              <a:rPr lang="en-US" sz="1800" b="1" i="0" u="none" strike="noStrike" baseline="0" dirty="0">
                <a:solidFill>
                  <a:srgbClr val="FF0000"/>
                </a:solidFill>
              </a:rPr>
              <a:t>A. Vocabulary</a:t>
            </a:r>
            <a:r>
              <a:rPr lang="en-US" sz="1800" b="0" i="0" u="none" strike="noStrike" baseline="0" dirty="0">
                <a:solidFill>
                  <a:srgbClr val="000000"/>
                </a:solidFill>
              </a:rPr>
              <a:t>. </a:t>
            </a:r>
          </a:p>
          <a:p>
            <a:pPr algn="l"/>
            <a:r>
              <a:rPr lang="en-US" sz="2000" b="1" i="0" u="none" strike="noStrike" baseline="0" dirty="0">
                <a:solidFill>
                  <a:srgbClr val="000000"/>
                </a:solidFill>
              </a:rPr>
              <a:t>List the verbs that refer to injuries. </a:t>
            </a:r>
          </a:p>
          <a:p>
            <a:pPr algn="l"/>
            <a:endParaRPr lang="en-US" sz="2000" b="1" i="0" u="none" strike="noStrike" baseline="0" dirty="0">
              <a:solidFill>
                <a:srgbClr val="000000"/>
              </a:solidFill>
            </a:endParaRPr>
          </a:p>
          <a:p>
            <a:pPr algn="l"/>
            <a:r>
              <a:rPr lang="en-US" sz="2000" b="1" i="0" u="none" strike="noStrike" baseline="0" dirty="0">
                <a:solidFill>
                  <a:srgbClr val="000000"/>
                </a:solidFill>
              </a:rPr>
              <a:t>hurt </a:t>
            </a:r>
          </a:p>
          <a:p>
            <a:endParaRPr lang="ar-SA" dirty="0"/>
          </a:p>
        </p:txBody>
      </p:sp>
      <p:pic>
        <p:nvPicPr>
          <p:cNvPr id="1026" name="Picture 2" descr="English Q3 W7 | English - Quizizz">
            <a:extLst>
              <a:ext uri="{FF2B5EF4-FFF2-40B4-BE49-F238E27FC236}">
                <a16:creationId xmlns:a16="http://schemas.microsoft.com/office/drawing/2014/main" id="{04D5A046-F174-4B3C-A25C-8BB47AEFE52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272" y="1844481"/>
            <a:ext cx="474091" cy="52434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64D88F1B-1DEF-4259-B6AF-C8079F532D50}"/>
              </a:ext>
            </a:extLst>
          </p:cNvPr>
          <p:cNvSpPr txBox="1"/>
          <p:nvPr/>
        </p:nvSpPr>
        <p:spPr>
          <a:xfrm>
            <a:off x="3036834" y="2032686"/>
            <a:ext cx="1252331" cy="523220"/>
          </a:xfrm>
          <a:prstGeom prst="rect">
            <a:avLst/>
          </a:prstGeom>
          <a:noFill/>
        </p:spPr>
        <p:txBody>
          <a:bodyPr wrap="square" rtlCol="1">
            <a:spAutoFit/>
          </a:bodyPr>
          <a:lstStyle/>
          <a:p>
            <a:pPr algn="ctr"/>
            <a:r>
              <a:rPr lang="en-US" sz="2800" b="1" dirty="0">
                <a:solidFill>
                  <a:srgbClr val="FF0000"/>
                </a:solidFill>
                <a:latin typeface="MV Boli" panose="02000500030200090000" pitchFamily="2" charset="0"/>
                <a:cs typeface="MV Boli" panose="02000500030200090000" pitchFamily="2" charset="0"/>
              </a:rPr>
              <a:t>cut</a:t>
            </a:r>
            <a:endParaRPr lang="ar-SA" sz="2800" b="1" dirty="0">
              <a:solidFill>
                <a:srgbClr val="FF0000"/>
              </a:solidFill>
              <a:latin typeface="MV Boli" panose="02000500030200090000" pitchFamily="2" charset="0"/>
            </a:endParaRPr>
          </a:p>
        </p:txBody>
      </p:sp>
      <p:sp>
        <p:nvSpPr>
          <p:cNvPr id="9" name="مربع نص 8">
            <a:extLst>
              <a:ext uri="{FF2B5EF4-FFF2-40B4-BE49-F238E27FC236}">
                <a16:creationId xmlns:a16="http://schemas.microsoft.com/office/drawing/2014/main" id="{73FA3389-FF9A-4570-A3B4-F7F3D6606D53}"/>
              </a:ext>
            </a:extLst>
          </p:cNvPr>
          <p:cNvSpPr txBox="1"/>
          <p:nvPr/>
        </p:nvSpPr>
        <p:spPr>
          <a:xfrm>
            <a:off x="4383623" y="2035867"/>
            <a:ext cx="2437943" cy="523220"/>
          </a:xfrm>
          <a:prstGeom prst="rect">
            <a:avLst/>
          </a:prstGeom>
          <a:noFill/>
        </p:spPr>
        <p:txBody>
          <a:bodyPr wrap="square" rtlCol="1">
            <a:spAutoFit/>
          </a:bodyPr>
          <a:lstStyle/>
          <a:p>
            <a:pPr algn="l"/>
            <a:r>
              <a:rPr lang="en-US" sz="2800" b="1" dirty="0">
                <a:solidFill>
                  <a:srgbClr val="FF0000"/>
                </a:solidFill>
                <a:latin typeface="MV Boli" panose="02000500030200090000" pitchFamily="2" charset="0"/>
                <a:cs typeface="MV Boli" panose="02000500030200090000" pitchFamily="2" charset="0"/>
              </a:rPr>
              <a:t> got a shock</a:t>
            </a:r>
            <a:endParaRPr lang="ar-SA" sz="2800" b="1" dirty="0">
              <a:solidFill>
                <a:srgbClr val="FF0000"/>
              </a:solidFill>
              <a:latin typeface="MV Boli" panose="02000500030200090000" pitchFamily="2" charset="0"/>
            </a:endParaRPr>
          </a:p>
        </p:txBody>
      </p:sp>
      <p:sp>
        <p:nvSpPr>
          <p:cNvPr id="10" name="مربع نص 9">
            <a:extLst>
              <a:ext uri="{FF2B5EF4-FFF2-40B4-BE49-F238E27FC236}">
                <a16:creationId xmlns:a16="http://schemas.microsoft.com/office/drawing/2014/main" id="{57BA1D71-3ECA-4279-AD69-440CA4D1EBC2}"/>
              </a:ext>
            </a:extLst>
          </p:cNvPr>
          <p:cNvSpPr txBox="1"/>
          <p:nvPr/>
        </p:nvSpPr>
        <p:spPr>
          <a:xfrm>
            <a:off x="1690045" y="2032686"/>
            <a:ext cx="1252331" cy="523220"/>
          </a:xfrm>
          <a:prstGeom prst="rect">
            <a:avLst/>
          </a:prstGeom>
          <a:noFill/>
        </p:spPr>
        <p:txBody>
          <a:bodyPr wrap="square" rtlCol="1">
            <a:spAutoFit/>
          </a:bodyPr>
          <a:lstStyle/>
          <a:p>
            <a:pPr algn="ctr"/>
            <a:r>
              <a:rPr lang="en-US" sz="2800" b="1" dirty="0">
                <a:solidFill>
                  <a:srgbClr val="FF0000"/>
                </a:solidFill>
                <a:latin typeface="MV Boli" panose="02000500030200090000" pitchFamily="2" charset="0"/>
                <a:cs typeface="MV Boli" panose="02000500030200090000" pitchFamily="2" charset="0"/>
              </a:rPr>
              <a:t>crash</a:t>
            </a:r>
            <a:endParaRPr lang="ar-SA" sz="2800" b="1" dirty="0">
              <a:solidFill>
                <a:srgbClr val="FF0000"/>
              </a:solidFill>
              <a:latin typeface="MV Boli" panose="02000500030200090000" pitchFamily="2" charset="0"/>
            </a:endParaRPr>
          </a:p>
        </p:txBody>
      </p:sp>
      <p:sp>
        <p:nvSpPr>
          <p:cNvPr id="11" name="مربع نص 10">
            <a:extLst>
              <a:ext uri="{FF2B5EF4-FFF2-40B4-BE49-F238E27FC236}">
                <a16:creationId xmlns:a16="http://schemas.microsoft.com/office/drawing/2014/main" id="{7302F6D0-3831-4334-AECD-466785424CCC}"/>
              </a:ext>
            </a:extLst>
          </p:cNvPr>
          <p:cNvSpPr txBox="1"/>
          <p:nvPr/>
        </p:nvSpPr>
        <p:spPr>
          <a:xfrm>
            <a:off x="6717223" y="2080782"/>
            <a:ext cx="2437943" cy="523220"/>
          </a:xfrm>
          <a:prstGeom prst="rect">
            <a:avLst/>
          </a:prstGeom>
          <a:noFill/>
        </p:spPr>
        <p:txBody>
          <a:bodyPr wrap="square" rtlCol="1">
            <a:spAutoFit/>
          </a:bodyPr>
          <a:lstStyle/>
          <a:p>
            <a:pPr algn="l"/>
            <a:r>
              <a:rPr lang="en-US" sz="2800" b="1" dirty="0">
                <a:solidFill>
                  <a:srgbClr val="FF0000"/>
                </a:solidFill>
                <a:latin typeface="MV Boli" panose="02000500030200090000" pitchFamily="2" charset="0"/>
                <a:cs typeface="MV Boli" panose="02000500030200090000" pitchFamily="2" charset="0"/>
              </a:rPr>
              <a:t> injured</a:t>
            </a:r>
            <a:endParaRPr lang="ar-SA" sz="2800" b="1" dirty="0">
              <a:solidFill>
                <a:srgbClr val="FF0000"/>
              </a:solidFill>
              <a:latin typeface="MV Boli" panose="02000500030200090000" pitchFamily="2" charset="0"/>
            </a:endParaRPr>
          </a:p>
        </p:txBody>
      </p:sp>
      <p:sp>
        <p:nvSpPr>
          <p:cNvPr id="4" name="مربع نص 3">
            <a:extLst>
              <a:ext uri="{FF2B5EF4-FFF2-40B4-BE49-F238E27FC236}">
                <a16:creationId xmlns:a16="http://schemas.microsoft.com/office/drawing/2014/main" id="{23D25732-1504-48E5-9283-6F642CF8267C}"/>
              </a:ext>
            </a:extLst>
          </p:cNvPr>
          <p:cNvSpPr txBox="1"/>
          <p:nvPr/>
        </p:nvSpPr>
        <p:spPr>
          <a:xfrm>
            <a:off x="2634263" y="3045394"/>
            <a:ext cx="9438286" cy="3276282"/>
          </a:xfrm>
          <a:prstGeom prst="rect">
            <a:avLst/>
          </a:prstGeom>
          <a:noFill/>
        </p:spPr>
        <p:txBody>
          <a:bodyPr wrap="square" rtlCol="1">
            <a:spAutoFit/>
          </a:bodyPr>
          <a:lstStyle/>
          <a:p>
            <a:pPr algn="l"/>
            <a:r>
              <a:rPr lang="en-US" sz="2000" b="1" i="0" u="none" strike="noStrike" baseline="0" dirty="0">
                <a:solidFill>
                  <a:srgbClr val="FF0000"/>
                </a:solidFill>
              </a:rPr>
              <a:t>B. Comprehension. </a:t>
            </a:r>
          </a:p>
          <a:p>
            <a:pPr algn="l"/>
            <a:r>
              <a:rPr lang="en-US" sz="2000" b="1" i="0" u="none" strike="noStrike" baseline="0" dirty="0"/>
              <a:t>Answer true or false.</a:t>
            </a:r>
          </a:p>
          <a:p>
            <a:pPr algn="l"/>
            <a:endParaRPr lang="en-US" sz="2000" b="1" i="0" u="none" strike="noStrike" baseline="0" dirty="0"/>
          </a:p>
          <a:p>
            <a:pPr algn="l">
              <a:lnSpc>
                <a:spcPct val="150000"/>
              </a:lnSpc>
            </a:pPr>
            <a:r>
              <a:rPr lang="en-US" sz="2000" b="1" i="0" u="none" strike="noStrike" baseline="0" dirty="0">
                <a:solidFill>
                  <a:srgbClr val="000000"/>
                </a:solidFill>
              </a:rPr>
              <a:t>1-____ The skateboarder didn’t hurt himself because he had knee pads</a:t>
            </a:r>
          </a:p>
          <a:p>
            <a:pPr algn="l">
              <a:lnSpc>
                <a:spcPct val="150000"/>
              </a:lnSpc>
            </a:pPr>
            <a:r>
              <a:rPr lang="en-US" sz="2000" b="1" i="0" u="none" strike="noStrike" baseline="0" dirty="0">
                <a:solidFill>
                  <a:srgbClr val="000000"/>
                </a:solidFill>
              </a:rPr>
              <a:t> 2. ____ Neither of the people who were working on the electronic device got a shock. </a:t>
            </a:r>
          </a:p>
          <a:p>
            <a:pPr algn="l">
              <a:lnSpc>
                <a:spcPct val="150000"/>
              </a:lnSpc>
            </a:pPr>
            <a:r>
              <a:rPr lang="en-US" sz="2000" b="1" i="0" u="none" strike="noStrike" baseline="0" dirty="0">
                <a:solidFill>
                  <a:srgbClr val="000000"/>
                </a:solidFill>
              </a:rPr>
              <a:t>3. ____ The people in the car were hurt. </a:t>
            </a:r>
          </a:p>
          <a:p>
            <a:pPr algn="l">
              <a:lnSpc>
                <a:spcPct val="150000"/>
              </a:lnSpc>
            </a:pPr>
            <a:r>
              <a:rPr lang="en-US" sz="2000" b="1" i="0" u="none" strike="noStrike" baseline="0" dirty="0">
                <a:solidFill>
                  <a:srgbClr val="000000"/>
                </a:solidFill>
              </a:rPr>
              <a:t>4. ____ The woman cut herself trying to open a can</a:t>
            </a:r>
          </a:p>
          <a:p>
            <a:pPr algn="l">
              <a:lnSpc>
                <a:spcPct val="150000"/>
              </a:lnSpc>
            </a:pPr>
            <a:r>
              <a:rPr lang="en-US" sz="2000" b="1" i="0" u="none" strike="noStrike" baseline="0" dirty="0">
                <a:solidFill>
                  <a:srgbClr val="000000"/>
                </a:solidFill>
              </a:rPr>
              <a:t> 5. ____ Most road accidents are caused by the drivers themselves. </a:t>
            </a:r>
          </a:p>
        </p:txBody>
      </p:sp>
      <p:sp>
        <p:nvSpPr>
          <p:cNvPr id="5" name="مربع نص 4">
            <a:extLst>
              <a:ext uri="{FF2B5EF4-FFF2-40B4-BE49-F238E27FC236}">
                <a16:creationId xmlns:a16="http://schemas.microsoft.com/office/drawing/2014/main" id="{94E330FA-1F26-4519-9DEB-556E0E88B4C8}"/>
              </a:ext>
            </a:extLst>
          </p:cNvPr>
          <p:cNvSpPr txBox="1"/>
          <p:nvPr/>
        </p:nvSpPr>
        <p:spPr>
          <a:xfrm>
            <a:off x="2830544" y="3910123"/>
            <a:ext cx="1266810" cy="2342564"/>
          </a:xfrm>
          <a:prstGeom prst="rect">
            <a:avLst/>
          </a:prstGeom>
          <a:noFill/>
        </p:spPr>
        <p:txBody>
          <a:bodyPr wrap="square" rtlCol="1">
            <a:spAutoFit/>
          </a:bodyPr>
          <a:lstStyle/>
          <a:p>
            <a:pPr algn="l">
              <a:lnSpc>
                <a:spcPct val="150000"/>
              </a:lnSpc>
            </a:pPr>
            <a:r>
              <a:rPr lang="da-DK" sz="2000" b="1" i="0" u="none" strike="noStrike" baseline="0" dirty="0">
                <a:solidFill>
                  <a:srgbClr val="0070C0"/>
                </a:solidFill>
                <a:latin typeface="Proxima Nova Light"/>
              </a:rPr>
              <a:t>true</a:t>
            </a:r>
            <a:r>
              <a:rPr lang="da-DK" sz="2000" b="1" i="0" u="none" strike="noStrike" baseline="0" dirty="0">
                <a:solidFill>
                  <a:srgbClr val="0070C0"/>
                </a:solidFill>
                <a:latin typeface="Proxima Nova"/>
              </a:rPr>
              <a:t>. </a:t>
            </a:r>
            <a:r>
              <a:rPr lang="da-DK" sz="2000" b="1" i="0" u="none" strike="noStrike" baseline="0" dirty="0">
                <a:solidFill>
                  <a:srgbClr val="0070C0"/>
                </a:solidFill>
                <a:latin typeface="Proxima Nova Light"/>
              </a:rPr>
              <a:t>false</a:t>
            </a:r>
            <a:r>
              <a:rPr lang="da-DK" sz="2000" b="1" i="0" u="none" strike="noStrike" baseline="0" dirty="0">
                <a:solidFill>
                  <a:srgbClr val="0070C0"/>
                </a:solidFill>
                <a:latin typeface="Proxima Nova"/>
              </a:rPr>
              <a:t>. </a:t>
            </a:r>
            <a:r>
              <a:rPr lang="da-DK" sz="2000" b="1" i="0" u="none" strike="noStrike" baseline="0" dirty="0">
                <a:solidFill>
                  <a:srgbClr val="0070C0"/>
                </a:solidFill>
                <a:latin typeface="Proxima Nova Light"/>
              </a:rPr>
              <a:t>false</a:t>
            </a:r>
            <a:r>
              <a:rPr lang="da-DK" sz="2000" b="1" i="0" u="none" strike="noStrike" baseline="0" dirty="0">
                <a:solidFill>
                  <a:srgbClr val="0070C0"/>
                </a:solidFill>
                <a:latin typeface="Proxima Nova"/>
              </a:rPr>
              <a:t>. </a:t>
            </a:r>
            <a:r>
              <a:rPr lang="da-DK" sz="2000" b="1" i="0" u="none" strike="noStrike" baseline="0" dirty="0">
                <a:solidFill>
                  <a:srgbClr val="0070C0"/>
                </a:solidFill>
                <a:latin typeface="Proxima Nova Light"/>
              </a:rPr>
              <a:t>true </a:t>
            </a:r>
          </a:p>
          <a:p>
            <a:pPr algn="l">
              <a:lnSpc>
                <a:spcPct val="150000"/>
              </a:lnSpc>
            </a:pPr>
            <a:r>
              <a:rPr lang="da-DK" sz="2000" b="1" i="0" u="none" strike="noStrike" baseline="0" dirty="0">
                <a:solidFill>
                  <a:srgbClr val="0070C0"/>
                </a:solidFill>
                <a:latin typeface="Proxima Nova Light"/>
              </a:rPr>
              <a:t>true </a:t>
            </a:r>
            <a:endParaRPr lang="ar-SA" b="1" dirty="0">
              <a:solidFill>
                <a:srgbClr val="0070C0"/>
              </a:solidFill>
            </a:endParaRPr>
          </a:p>
        </p:txBody>
      </p:sp>
    </p:spTree>
    <p:extLst>
      <p:ext uri="{BB962C8B-B14F-4D97-AF65-F5344CB8AC3E}">
        <p14:creationId xmlns:p14="http://schemas.microsoft.com/office/powerpoint/2010/main" val="3795239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1026"/>
                                            </p:tgtEl>
                                          </p:cBhvr>
                                        </p:animEffect>
                                        <p:animScale>
                                          <p:cBhvr>
                                            <p:cTn id="7" dur="500" autoRev="1" fill="hold"/>
                                            <p:tgtEl>
                                              <p:spTgt spid="10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1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additive="base">
                                            <p:cTn id="3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 calcmode="lin" valueType="num">
                                          <p:cBhvr additive="base">
                                            <p:cTn id="4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accel="40000" fill="hold" nodeType="clickEffect" p14:presetBounceEnd="40000">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14:bounceEnd="40000">
                                          <p:cBhvr additive="base">
                                            <p:cTn id="46" dur="17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47"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P spid="5" grpId="0"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1026"/>
                                            </p:tgtEl>
                                          </p:cBhvr>
                                        </p:animEffect>
                                        <p:animScale>
                                          <p:cBhvr>
                                            <p:cTn id="7" dur="500" autoRev="1" fill="hold"/>
                                            <p:tgtEl>
                                              <p:spTgt spid="10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1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additive="base">
                                            <p:cTn id="3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 calcmode="lin" valueType="num">
                                          <p:cBhvr additive="base">
                                            <p:cTn id="4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accel="4000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1750" fill="hold"/>
                                            <p:tgtEl>
                                              <p:spTgt spid="6"/>
                                            </p:tgtEl>
                                            <p:attrNameLst>
                                              <p:attrName>ppt_x</p:attrName>
                                            </p:attrNameLst>
                                          </p:cBhvr>
                                          <p:tavLst>
                                            <p:tav tm="0">
                                              <p:val>
                                                <p:strVal val="0-#ppt_w/2"/>
                                              </p:val>
                                            </p:tav>
                                            <p:tav tm="100000">
                                              <p:val>
                                                <p:strVal val="#ppt_x"/>
                                              </p:val>
                                            </p:tav>
                                          </p:tavLst>
                                        </p:anim>
                                        <p:anim calcmode="lin" valueType="num">
                                          <p:cBhvr additive="base">
                                            <p:cTn id="47"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P spid="5" grpId="0" uiExpand="1" build="allAtOnce"/>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46FF7D6D-CED2-439B-8DDA-F59C60C34BAB}"/>
              </a:ext>
            </a:extLst>
          </p:cNvPr>
          <p:cNvGrpSpPr/>
          <p:nvPr/>
        </p:nvGrpSpPr>
        <p:grpSpPr>
          <a:xfrm>
            <a:off x="3847076" y="2201904"/>
            <a:ext cx="4183561" cy="2454191"/>
            <a:chOff x="13550" y="33541"/>
            <a:chExt cx="2836182" cy="1099470"/>
          </a:xfrm>
        </p:grpSpPr>
        <p:pic>
          <p:nvPicPr>
            <p:cNvPr id="3" name="صورة 2">
              <a:extLst>
                <a:ext uri="{FF2B5EF4-FFF2-40B4-BE49-F238E27FC236}">
                  <a16:creationId xmlns:a16="http://schemas.microsoft.com/office/drawing/2014/main" id="{720D3D69-E643-4059-B280-398B384E8410}"/>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l="58410" t="51400" r="3222" b="5218"/>
            <a:stretch/>
          </p:blipFill>
          <p:spPr>
            <a:xfrm>
              <a:off x="13550" y="33541"/>
              <a:ext cx="2836182" cy="1099470"/>
            </a:xfrm>
            <a:prstGeom prst="flowChartAlternateProcess">
              <a:avLst/>
            </a:prstGeom>
          </p:spPr>
        </p:pic>
        <p:sp>
          <p:nvSpPr>
            <p:cNvPr id="4" name="مربع نص 3">
              <a:extLst>
                <a:ext uri="{FF2B5EF4-FFF2-40B4-BE49-F238E27FC236}">
                  <a16:creationId xmlns:a16="http://schemas.microsoft.com/office/drawing/2014/main" id="{18392756-F092-49FB-A498-0C8144388F7E}"/>
                </a:ext>
              </a:extLst>
            </p:cNvPr>
            <p:cNvSpPr txBox="1"/>
            <p:nvPr/>
          </p:nvSpPr>
          <p:spPr>
            <a:xfrm>
              <a:off x="120082" y="483945"/>
              <a:ext cx="2623117" cy="344707"/>
            </a:xfrm>
            <a:prstGeom prst="rect">
              <a:avLst/>
            </a:prstGeom>
            <a:noFill/>
          </p:spPr>
          <p:txBody>
            <a:bodyPr wrap="square" rtlCol="1">
              <a:spAutoFit/>
            </a:bodyPr>
            <a:lstStyle/>
            <a:p>
              <a:pPr algn="ctr"/>
              <a:r>
                <a:rPr lang="en-US" sz="4400" b="1" dirty="0">
                  <a:solidFill>
                    <a:schemeClr val="bg1"/>
                  </a:solidFill>
                  <a:latin typeface="MV Boli" panose="02000500030200090000" pitchFamily="2" charset="0"/>
                  <a:cs typeface="MV Boli" panose="02000500030200090000" pitchFamily="2" charset="0"/>
                </a:rPr>
                <a:t>2-Pair Work</a:t>
              </a:r>
              <a:endParaRPr lang="ar-SA" sz="4400" b="1" dirty="0">
                <a:solidFill>
                  <a:schemeClr val="bg1"/>
                </a:solidFill>
                <a:latin typeface="MV Boli" panose="02000500030200090000" pitchFamily="2" charset="0"/>
              </a:endParaRPr>
            </a:p>
          </p:txBody>
        </p:sp>
      </p:grpSp>
      <p:sp>
        <p:nvSpPr>
          <p:cNvPr id="5" name="مستطيل: زوايا مستديرة 4">
            <a:extLst>
              <a:ext uri="{FF2B5EF4-FFF2-40B4-BE49-F238E27FC236}">
                <a16:creationId xmlns:a16="http://schemas.microsoft.com/office/drawing/2014/main" id="{F5C4BC3B-526E-4C7E-86F7-D81205309B82}"/>
              </a:ext>
            </a:extLst>
          </p:cNvPr>
          <p:cNvSpPr/>
          <p:nvPr/>
        </p:nvSpPr>
        <p:spPr>
          <a:xfrm rot="638641">
            <a:off x="2768435" y="1199485"/>
            <a:ext cx="6926473" cy="4459029"/>
          </a:xfrm>
          <a:prstGeom prst="roundRect">
            <a:avLst/>
          </a:prstGeom>
          <a:noFill/>
          <a:ln w="38100">
            <a:solidFill>
              <a:srgbClr val="CCC15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زوايا مستديرة 5">
            <a:extLst>
              <a:ext uri="{FF2B5EF4-FFF2-40B4-BE49-F238E27FC236}">
                <a16:creationId xmlns:a16="http://schemas.microsoft.com/office/drawing/2014/main" id="{C06D23F7-6C08-4ACF-AEF2-624AB11EA88B}"/>
              </a:ext>
            </a:extLst>
          </p:cNvPr>
          <p:cNvSpPr/>
          <p:nvPr/>
        </p:nvSpPr>
        <p:spPr>
          <a:xfrm>
            <a:off x="2441051" y="917608"/>
            <a:ext cx="7064780" cy="4579336"/>
          </a:xfrm>
          <a:prstGeom prst="roundRect">
            <a:avLst/>
          </a:prstGeom>
          <a:noFill/>
          <a:ln w="38100">
            <a:solidFill>
              <a:srgbClr val="CCC15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226773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7563BD60-813E-4037-A866-21CC813994D1}"/>
              </a:ext>
            </a:extLst>
          </p:cNvPr>
          <p:cNvSpPr txBox="1"/>
          <p:nvPr/>
        </p:nvSpPr>
        <p:spPr>
          <a:xfrm>
            <a:off x="2007704" y="507751"/>
            <a:ext cx="8975035" cy="5842497"/>
          </a:xfrm>
          <a:prstGeom prst="rect">
            <a:avLst/>
          </a:prstGeom>
          <a:noFill/>
        </p:spPr>
        <p:txBody>
          <a:bodyPr wrap="square">
            <a:spAutoFit/>
          </a:bodyPr>
          <a:lstStyle/>
          <a:p>
            <a:pPr algn="l">
              <a:lnSpc>
                <a:spcPct val="150000"/>
              </a:lnSpc>
            </a:pPr>
            <a:r>
              <a:rPr lang="en-US" sz="2800" b="0" i="0" u="none" strike="noStrike" baseline="0" dirty="0">
                <a:solidFill>
                  <a:srgbClr val="000000"/>
                </a:solidFill>
              </a:rPr>
              <a:t>Find sentences that are facts about the accidents you read about. Make </a:t>
            </a:r>
            <a:r>
              <a:rPr lang="en-US" sz="2800" b="0" i="0" u="none" strike="noStrike" baseline="0" dirty="0">
                <a:solidFill>
                  <a:srgbClr val="C00000"/>
                </a:solidFill>
              </a:rPr>
              <a:t>questions</a:t>
            </a:r>
            <a:r>
              <a:rPr lang="en-US" sz="2800" b="0" i="0" u="none" strike="noStrike" baseline="0" dirty="0">
                <a:solidFill>
                  <a:srgbClr val="000000"/>
                </a:solidFill>
              </a:rPr>
              <a:t> for those facts.</a:t>
            </a:r>
          </a:p>
          <a:p>
            <a:pPr algn="l">
              <a:lnSpc>
                <a:spcPct val="150000"/>
              </a:lnSpc>
            </a:pPr>
            <a:r>
              <a:rPr lang="en-US" sz="2800" b="0" i="0" u="none" strike="noStrike" baseline="0" dirty="0">
                <a:solidFill>
                  <a:srgbClr val="000000"/>
                </a:solidFill>
              </a:rPr>
              <a:t> </a:t>
            </a:r>
            <a:r>
              <a:rPr lang="en-US" sz="2800" b="0" i="0" u="none" strike="noStrike" baseline="0" dirty="0">
                <a:solidFill>
                  <a:srgbClr val="C00000"/>
                </a:solidFill>
              </a:rPr>
              <a:t>In pairs</a:t>
            </a:r>
            <a:r>
              <a:rPr lang="en-US" sz="2800" b="0" i="0" u="none" strike="noStrike" baseline="0" dirty="0">
                <a:solidFill>
                  <a:srgbClr val="000000"/>
                </a:solidFill>
              </a:rPr>
              <a:t>, </a:t>
            </a:r>
            <a:r>
              <a:rPr lang="en-US" sz="2800" b="0" i="0" u="none" strike="noStrike" baseline="0" dirty="0">
                <a:solidFill>
                  <a:srgbClr val="C00000"/>
                </a:solidFill>
              </a:rPr>
              <a:t>ask </a:t>
            </a:r>
            <a:r>
              <a:rPr lang="en-US" sz="2800" b="0" i="0" u="none" strike="noStrike" baseline="0" dirty="0">
                <a:solidFill>
                  <a:srgbClr val="000000"/>
                </a:solidFill>
              </a:rPr>
              <a:t>and </a:t>
            </a:r>
            <a:r>
              <a:rPr lang="en-US" sz="2800" b="0" i="0" u="none" strike="noStrike" baseline="0" dirty="0">
                <a:solidFill>
                  <a:srgbClr val="C00000"/>
                </a:solidFill>
              </a:rPr>
              <a:t>answer</a:t>
            </a:r>
            <a:r>
              <a:rPr lang="en-US" sz="2800" b="0" i="0" u="none" strike="noStrike" baseline="0" dirty="0">
                <a:solidFill>
                  <a:srgbClr val="000000"/>
                </a:solidFill>
              </a:rPr>
              <a:t> the questions. See the example below.</a:t>
            </a:r>
          </a:p>
          <a:p>
            <a:pPr algn="l">
              <a:lnSpc>
                <a:spcPct val="150000"/>
              </a:lnSpc>
            </a:pPr>
            <a:r>
              <a:rPr lang="en-US" sz="2800" b="0" i="0" u="none" strike="noStrike" baseline="0" dirty="0">
                <a:solidFill>
                  <a:srgbClr val="000000"/>
                </a:solidFill>
              </a:rPr>
              <a:t> How did the young man hurt himself?</a:t>
            </a:r>
          </a:p>
          <a:p>
            <a:pPr algn="l">
              <a:lnSpc>
                <a:spcPct val="150000"/>
              </a:lnSpc>
            </a:pPr>
            <a:r>
              <a:rPr lang="en-US" sz="2800" b="0" i="0" u="none" strike="noStrike" baseline="0" dirty="0">
                <a:solidFill>
                  <a:srgbClr val="000000"/>
                </a:solidFill>
              </a:rPr>
              <a:t> He fell off his skateboard. </a:t>
            </a:r>
          </a:p>
          <a:p>
            <a:pPr algn="l">
              <a:lnSpc>
                <a:spcPct val="150000"/>
              </a:lnSpc>
            </a:pPr>
            <a:r>
              <a:rPr lang="en-US" sz="2800" b="0" i="0" u="none" strike="noStrike" baseline="0" dirty="0">
                <a:solidFill>
                  <a:srgbClr val="000000"/>
                </a:solidFill>
              </a:rPr>
              <a:t> </a:t>
            </a:r>
            <a:r>
              <a:rPr lang="en-US" sz="2800" b="1" i="0" u="none" strike="noStrike" baseline="0" dirty="0">
                <a:solidFill>
                  <a:srgbClr val="C00000"/>
                </a:solidFill>
              </a:rPr>
              <a:t>B-Share experiences about accidents. </a:t>
            </a:r>
          </a:p>
          <a:p>
            <a:pPr algn="l">
              <a:lnSpc>
                <a:spcPct val="150000"/>
              </a:lnSpc>
            </a:pPr>
            <a:r>
              <a:rPr lang="en-US" sz="2800" b="0" i="0" u="none" strike="noStrike" baseline="0" dirty="0">
                <a:solidFill>
                  <a:srgbClr val="000000"/>
                </a:solidFill>
              </a:rPr>
              <a:t>I once slipped on a wet floor and broke my arm. </a:t>
            </a:r>
          </a:p>
          <a:p>
            <a:pPr algn="l">
              <a:lnSpc>
                <a:spcPct val="150000"/>
              </a:lnSpc>
            </a:pPr>
            <a:r>
              <a:rPr lang="en-US" sz="2800" b="0" i="0" u="none" strike="noStrike" baseline="0" dirty="0">
                <a:solidFill>
                  <a:srgbClr val="000000"/>
                </a:solidFill>
              </a:rPr>
              <a:t>So did I. </a:t>
            </a:r>
          </a:p>
        </p:txBody>
      </p:sp>
      <p:sp>
        <p:nvSpPr>
          <p:cNvPr id="4" name="فقاعة الكلام: بيضاوية 3">
            <a:extLst>
              <a:ext uri="{FF2B5EF4-FFF2-40B4-BE49-F238E27FC236}">
                <a16:creationId xmlns:a16="http://schemas.microsoft.com/office/drawing/2014/main" id="{BC9AD4B9-CE1F-4E2E-96F0-D5B50E6049EE}"/>
              </a:ext>
            </a:extLst>
          </p:cNvPr>
          <p:cNvSpPr/>
          <p:nvPr/>
        </p:nvSpPr>
        <p:spPr>
          <a:xfrm>
            <a:off x="1068457" y="3175551"/>
            <a:ext cx="755374" cy="268357"/>
          </a:xfrm>
          <a:prstGeom prst="wedgeEllipseCallout">
            <a:avLst>
              <a:gd name="adj1" fmla="val -52412"/>
              <a:gd name="adj2" fmla="val 11064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فقاعة الكلام: بيضاوية 4">
            <a:extLst>
              <a:ext uri="{FF2B5EF4-FFF2-40B4-BE49-F238E27FC236}">
                <a16:creationId xmlns:a16="http://schemas.microsoft.com/office/drawing/2014/main" id="{67E38EB0-27E5-4C19-8150-8884CE157183}"/>
              </a:ext>
            </a:extLst>
          </p:cNvPr>
          <p:cNvSpPr/>
          <p:nvPr/>
        </p:nvSpPr>
        <p:spPr>
          <a:xfrm>
            <a:off x="1068457" y="5126933"/>
            <a:ext cx="755374" cy="268357"/>
          </a:xfrm>
          <a:prstGeom prst="wedgeEllipseCallout">
            <a:avLst>
              <a:gd name="adj1" fmla="val -52412"/>
              <a:gd name="adj2" fmla="val 11064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فقاعة الكلام: بيضاوية 5">
            <a:extLst>
              <a:ext uri="{FF2B5EF4-FFF2-40B4-BE49-F238E27FC236}">
                <a16:creationId xmlns:a16="http://schemas.microsoft.com/office/drawing/2014/main" id="{58266BCA-4C54-4F1F-B93B-37582307256E}"/>
              </a:ext>
            </a:extLst>
          </p:cNvPr>
          <p:cNvSpPr/>
          <p:nvPr/>
        </p:nvSpPr>
        <p:spPr>
          <a:xfrm>
            <a:off x="1113184" y="3882885"/>
            <a:ext cx="755374" cy="268357"/>
          </a:xfrm>
          <a:prstGeom prst="wedgeEllipseCallout">
            <a:avLst>
              <a:gd name="adj1" fmla="val 59430"/>
              <a:gd name="adj2" fmla="val 84722"/>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SA"/>
          </a:p>
        </p:txBody>
      </p:sp>
      <p:sp>
        <p:nvSpPr>
          <p:cNvPr id="7" name="فقاعة الكلام: بيضاوية 6">
            <a:extLst>
              <a:ext uri="{FF2B5EF4-FFF2-40B4-BE49-F238E27FC236}">
                <a16:creationId xmlns:a16="http://schemas.microsoft.com/office/drawing/2014/main" id="{616BEA40-281F-4B46-9D96-F2E112BFC821}"/>
              </a:ext>
            </a:extLst>
          </p:cNvPr>
          <p:cNvSpPr/>
          <p:nvPr/>
        </p:nvSpPr>
        <p:spPr>
          <a:xfrm>
            <a:off x="1058519" y="5833438"/>
            <a:ext cx="755374" cy="268357"/>
          </a:xfrm>
          <a:prstGeom prst="wedgeEllipseCallout">
            <a:avLst>
              <a:gd name="adj1" fmla="val 59430"/>
              <a:gd name="adj2" fmla="val 84722"/>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SA"/>
          </a:p>
        </p:txBody>
      </p:sp>
      <p:pic>
        <p:nvPicPr>
          <p:cNvPr id="9" name="صورة 8">
            <a:extLst>
              <a:ext uri="{FF2B5EF4-FFF2-40B4-BE49-F238E27FC236}">
                <a16:creationId xmlns:a16="http://schemas.microsoft.com/office/drawing/2014/main" id="{8DB8B325-6264-4EB5-B39F-F6794334C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6617" y="3041375"/>
            <a:ext cx="3267075" cy="3816626"/>
          </a:xfrm>
          <a:prstGeom prst="rect">
            <a:avLst/>
          </a:prstGeom>
        </p:spPr>
      </p:pic>
    </p:spTree>
    <p:extLst>
      <p:ext uri="{BB962C8B-B14F-4D97-AF65-F5344CB8AC3E}">
        <p14:creationId xmlns:p14="http://schemas.microsoft.com/office/powerpoint/2010/main" val="652362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xit Ticket Template : 20+ Best and Free Templates in PDF - Demplates">
            <a:extLst>
              <a:ext uri="{FF2B5EF4-FFF2-40B4-BE49-F238E27FC236}">
                <a16:creationId xmlns:a16="http://schemas.microsoft.com/office/drawing/2014/main" id="{6DA1E70E-810B-41F5-A726-B0AED3B49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86" y="160268"/>
            <a:ext cx="3565871" cy="1810650"/>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B279588B-50AC-4604-BDE3-D88A2CA568B1}"/>
              </a:ext>
            </a:extLst>
          </p:cNvPr>
          <p:cNvSpPr txBox="1"/>
          <p:nvPr/>
        </p:nvSpPr>
        <p:spPr>
          <a:xfrm>
            <a:off x="2806148" y="2941982"/>
            <a:ext cx="6579704" cy="1569660"/>
          </a:xfrm>
          <a:prstGeom prst="rect">
            <a:avLst/>
          </a:prstGeom>
          <a:noFill/>
        </p:spPr>
        <p:txBody>
          <a:bodyPr wrap="square" rtlCol="1">
            <a:spAutoFit/>
          </a:bodyPr>
          <a:lstStyle/>
          <a:p>
            <a:pPr algn="ctr"/>
            <a:r>
              <a:rPr lang="en-US" sz="3200" dirty="0">
                <a:latin typeface="MV Boli" panose="02000500030200090000" pitchFamily="2" charset="0"/>
                <a:cs typeface="MV Boli" panose="02000500030200090000" pitchFamily="2" charset="0"/>
              </a:rPr>
              <a:t>Which story of your friends do you prefer most ?</a:t>
            </a:r>
          </a:p>
          <a:p>
            <a:pPr algn="ctr"/>
            <a:r>
              <a:rPr lang="en-US" sz="3200" dirty="0">
                <a:latin typeface="MV Boli" panose="02000500030200090000" pitchFamily="2" charset="0"/>
                <a:cs typeface="MV Boli" panose="02000500030200090000" pitchFamily="2" charset="0"/>
              </a:rPr>
              <a:t>Why?</a:t>
            </a:r>
            <a:endParaRPr lang="ar-SA" dirty="0">
              <a:latin typeface="MV Boli" panose="02000500030200090000" pitchFamily="2" charset="0"/>
            </a:endParaRPr>
          </a:p>
        </p:txBody>
      </p:sp>
    </p:spTree>
    <p:extLst>
      <p:ext uri="{BB962C8B-B14F-4D97-AF65-F5344CB8AC3E}">
        <p14:creationId xmlns:p14="http://schemas.microsoft.com/office/powerpoint/2010/main" val="903705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عباد الله إخوانا – الحذر من ترويع المسلم | موقع البطاقة الدعوي">
            <a:extLst>
              <a:ext uri="{FF2B5EF4-FFF2-40B4-BE49-F238E27FC236}">
                <a16:creationId xmlns:a16="http://schemas.microsoft.com/office/drawing/2014/main" id="{A7BAB7FE-9B94-4D05-8F16-1662AB51A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173"/>
          <a:stretch/>
        </p:blipFill>
        <p:spPr bwMode="auto">
          <a:xfrm>
            <a:off x="1574104" y="1189972"/>
            <a:ext cx="9043792" cy="4240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55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الصحة» تطلق حملة «أغلى شنطة لحمايتك وحماية أحبابك» - أخبار السعودية | صحيفة  عكاظ">
            <a:extLst>
              <a:ext uri="{FF2B5EF4-FFF2-40B4-BE49-F238E27FC236}">
                <a16:creationId xmlns:a16="http://schemas.microsoft.com/office/drawing/2014/main" id="{9886D10A-6A76-44C4-AC95-7B9B80488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06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7A3AFCE-0224-42D2-A05E-997BB098E478}"/>
              </a:ext>
            </a:extLst>
          </p:cNvPr>
          <p:cNvPicPr>
            <a:picLocks noChangeAspect="1"/>
          </p:cNvPicPr>
          <p:nvPr/>
        </p:nvPicPr>
        <p:blipFill rotWithShape="1">
          <a:blip r:embed="rId3"/>
          <a:srcRect l="58410" t="51400" r="3222" b="5218"/>
          <a:stretch/>
        </p:blipFill>
        <p:spPr>
          <a:xfrm rot="3563246">
            <a:off x="7393622" y="1226805"/>
            <a:ext cx="5900242" cy="4349814"/>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pic>
        <p:nvPicPr>
          <p:cNvPr id="6" name="صورة 5">
            <a:extLst>
              <a:ext uri="{FF2B5EF4-FFF2-40B4-BE49-F238E27FC236}">
                <a16:creationId xmlns:a16="http://schemas.microsoft.com/office/drawing/2014/main" id="{8B28A0C7-46DB-4FEB-91AB-A4AA07C6CA35}"/>
              </a:ext>
            </a:extLst>
          </p:cNvPr>
          <p:cNvPicPr>
            <a:picLocks noChangeAspect="1"/>
          </p:cNvPicPr>
          <p:nvPr/>
        </p:nvPicPr>
        <p:blipFill rotWithShape="1">
          <a:blip r:embed="rId3"/>
          <a:srcRect l="1" t="63536" r="41166" b="-696"/>
          <a:stretch/>
        </p:blipFill>
        <p:spPr>
          <a:xfrm rot="3900449">
            <a:off x="4467623" y="1066650"/>
            <a:ext cx="6539301" cy="4670123"/>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
        <p:nvSpPr>
          <p:cNvPr id="3" name="مستطيل: زوايا مستديرة 2">
            <a:extLst>
              <a:ext uri="{FF2B5EF4-FFF2-40B4-BE49-F238E27FC236}">
                <a16:creationId xmlns:a16="http://schemas.microsoft.com/office/drawing/2014/main" id="{C3A5AB10-98F3-45CC-A26D-358ED192066C}"/>
              </a:ext>
            </a:extLst>
          </p:cNvPr>
          <p:cNvSpPr/>
          <p:nvPr/>
        </p:nvSpPr>
        <p:spPr>
          <a:xfrm rot="3877589">
            <a:off x="2071574" y="1177478"/>
            <a:ext cx="6329676" cy="4640825"/>
          </a:xfrm>
          <a:prstGeom prst="roundRect">
            <a:avLst>
              <a:gd name="adj" fmla="val 2568"/>
            </a:avLst>
          </a:prstGeom>
          <a:blipFill>
            <a:blip r:embed="rId4"/>
            <a:stretch>
              <a:fillRect/>
            </a:stretch>
          </a:blip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5" name="صورة 4">
            <a:extLst>
              <a:ext uri="{FF2B5EF4-FFF2-40B4-BE49-F238E27FC236}">
                <a16:creationId xmlns:a16="http://schemas.microsoft.com/office/drawing/2014/main" id="{992DA60C-8340-4687-AD5E-B21E93056FE5}"/>
              </a:ext>
            </a:extLst>
          </p:cNvPr>
          <p:cNvPicPr>
            <a:picLocks noChangeAspect="1"/>
          </p:cNvPicPr>
          <p:nvPr/>
        </p:nvPicPr>
        <p:blipFill rotWithShape="1">
          <a:blip r:embed="rId3"/>
          <a:srcRect l="52576" t="4474" r="9056" b="52144"/>
          <a:stretch/>
        </p:blipFill>
        <p:spPr>
          <a:xfrm rot="3584789">
            <a:off x="-954445" y="871225"/>
            <a:ext cx="6083295" cy="5253330"/>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pic>
        <p:nvPicPr>
          <p:cNvPr id="1026" name="Picture 2" descr="10 صباحات ideas | morning love quotes, arabic love quotes, love quotes  wallpaper">
            <a:extLst>
              <a:ext uri="{FF2B5EF4-FFF2-40B4-BE49-F238E27FC236}">
                <a16:creationId xmlns:a16="http://schemas.microsoft.com/office/drawing/2014/main" id="{20ADA0B9-0F61-4F51-94E5-0BABFC8FF9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86" y="164243"/>
            <a:ext cx="9508375" cy="6529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961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ve A Nice Day Png, Transparent Png - vhv">
            <a:extLst>
              <a:ext uri="{FF2B5EF4-FFF2-40B4-BE49-F238E27FC236}">
                <a16:creationId xmlns:a16="http://schemas.microsoft.com/office/drawing/2014/main" id="{7134EE5C-0B2F-4C81-AA9B-D195168A0A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69" b="89238" l="7442" r="95930">
                        <a14:foregroundMark x1="9884" y1="65022" x2="9884" y2="65022"/>
                        <a14:foregroundMark x1="7442" y1="67265" x2="7442" y2="67265"/>
                        <a14:foregroundMark x1="19767" y1="30493" x2="19767" y2="30493"/>
                        <a14:foregroundMark x1="16977" y1="66816" x2="16977" y2="66816"/>
                        <a14:foregroundMark x1="21628" y1="78475" x2="21628" y2="78475"/>
                        <a14:foregroundMark x1="25581" y1="63229" x2="25581" y2="63229"/>
                        <a14:foregroundMark x1="30116" y1="70404" x2="30116" y2="70404"/>
                        <a14:foregroundMark x1="42442" y1="59641" x2="42442" y2="59641"/>
                        <a14:foregroundMark x1="49302" y1="57848" x2="49302" y2="57848"/>
                        <a14:foregroundMark x1="56977" y1="43498" x2="56977" y2="43498"/>
                        <a14:foregroundMark x1="63023" y1="46188" x2="63023" y2="46188"/>
                        <a14:foregroundMark x1="64767" y1="54709" x2="64767" y2="54709"/>
                        <a14:foregroundMark x1="83256" y1="38565" x2="83256" y2="38565"/>
                        <a14:foregroundMark x1="90581" y1="34081" x2="90581" y2="34081"/>
                        <a14:foregroundMark x1="95930" y1="25561" x2="95930" y2="25561"/>
                        <a14:foregroundMark x1="94070" y1="53812" x2="94070" y2="53812"/>
                        <a14:backgroundMark x1="66395" y1="50224" x2="66395" y2="50224"/>
                      </a14:backgroundRemoval>
                    </a14:imgEffect>
                  </a14:imgLayer>
                </a14:imgProps>
              </a:ext>
              <a:ext uri="{28A0092B-C50C-407E-A947-70E740481C1C}">
                <a14:useLocalDpi xmlns:a14="http://schemas.microsoft.com/office/drawing/2010/main" val="0"/>
              </a:ext>
            </a:extLst>
          </a:blip>
          <a:srcRect/>
          <a:stretch>
            <a:fillRect/>
          </a:stretch>
        </p:blipFill>
        <p:spPr bwMode="auto">
          <a:xfrm>
            <a:off x="770732" y="1348966"/>
            <a:ext cx="10829691" cy="3585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6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6EE1670-E24E-4A26-B023-F75F2E2724B6}"/>
              </a:ext>
            </a:extLst>
          </p:cNvPr>
          <p:cNvSpPr txBox="1"/>
          <p:nvPr/>
        </p:nvSpPr>
        <p:spPr>
          <a:xfrm>
            <a:off x="2759223" y="1366897"/>
            <a:ext cx="6673553" cy="4124206"/>
          </a:xfrm>
          <a:prstGeom prst="rect">
            <a:avLst/>
          </a:prstGeom>
          <a:noFill/>
          <a:ln>
            <a:noFill/>
          </a:ln>
        </p:spPr>
        <p:txBody>
          <a:bodyPr wrap="square" rtlCol="1">
            <a:spAutoFit/>
            <a:scene3d>
              <a:camera prst="orthographicFront"/>
              <a:lightRig rig="threePt" dir="t"/>
            </a:scene3d>
            <a:sp3d extrusionH="57150">
              <a:bevelT w="82550" h="38100" prst="coolSlant"/>
            </a:sp3d>
          </a:bodyPr>
          <a:lstStyle/>
          <a:p>
            <a:pPr algn="ctr">
              <a:lnSpc>
                <a:spcPct val="150000"/>
              </a:lnSpc>
            </a:pPr>
            <a:r>
              <a:rPr lang="en-US" sz="4400" b="1" dirty="0">
                <a:effectLst>
                  <a:outerShdw blurRad="38100" dist="38100" dir="2700000" algn="tl">
                    <a:srgbClr val="000000">
                      <a:alpha val="43137"/>
                    </a:srgbClr>
                  </a:outerShdw>
                </a:effectLst>
              </a:rPr>
              <a:t>Unit-1-</a:t>
            </a:r>
            <a:endParaRPr lang="ar-SA" sz="2400" b="0" i="0" u="none" strike="noStrike" baseline="0" dirty="0">
              <a:solidFill>
                <a:srgbClr val="000000"/>
              </a:solidFill>
            </a:endParaRPr>
          </a:p>
          <a:p>
            <a:pPr algn="ctr"/>
            <a:r>
              <a:rPr lang="en-US" sz="4400" b="1" i="0" u="none" strike="noStrike" baseline="0" dirty="0"/>
              <a:t>Did You Hurt Yourself</a:t>
            </a:r>
            <a:endParaRPr lang="en-US" sz="3200" b="1" i="0" u="none" strike="noStrike" baseline="0" dirty="0"/>
          </a:p>
          <a:p>
            <a:pPr algn="ctr"/>
            <a:endParaRPr lang="ar-SA" sz="2400" b="0" i="0" u="none" strike="noStrike" baseline="0" dirty="0">
              <a:solidFill>
                <a:srgbClr val="000000"/>
              </a:solidFill>
            </a:endParaRPr>
          </a:p>
          <a:p>
            <a:pPr algn="ctr"/>
            <a:r>
              <a:rPr lang="en-US" sz="2800" b="1" dirty="0">
                <a:solidFill>
                  <a:srgbClr val="FF0000"/>
                </a:solidFill>
              </a:rPr>
              <a:t>1</a:t>
            </a:r>
            <a:r>
              <a:rPr lang="en-US" sz="2400" b="1" dirty="0">
                <a:solidFill>
                  <a:srgbClr val="F7D82B"/>
                </a:solidFill>
              </a:rPr>
              <a:t> </a:t>
            </a:r>
            <a:r>
              <a:rPr lang="en-US" sz="2800" b="1" dirty="0"/>
              <a:t>Listen and Discuss</a:t>
            </a:r>
            <a:endParaRPr lang="en-US" sz="2400" b="1" dirty="0"/>
          </a:p>
          <a:p>
            <a:pPr algn="ctr"/>
            <a:endParaRPr lang="ar-SA" sz="2400" b="1" i="0" u="none" strike="noStrike" baseline="0" dirty="0">
              <a:solidFill>
                <a:srgbClr val="F7D82B"/>
              </a:solidFill>
            </a:endParaRPr>
          </a:p>
          <a:p>
            <a:pPr algn="ctr"/>
            <a:endParaRPr lang="en-US" sz="2400" b="1" i="0" u="none" strike="noStrike" baseline="0" dirty="0">
              <a:solidFill>
                <a:srgbClr val="F7D82B"/>
              </a:solidFill>
            </a:endParaRPr>
          </a:p>
          <a:p>
            <a:pPr algn="ctr"/>
            <a:r>
              <a:rPr lang="en-US" sz="2800" b="1" dirty="0">
                <a:solidFill>
                  <a:schemeClr val="accent1">
                    <a:lumMod val="75000"/>
                  </a:schemeClr>
                </a:solidFill>
              </a:rPr>
              <a:t>2</a:t>
            </a:r>
            <a:r>
              <a:rPr lang="en-US" sz="2400" b="1" dirty="0">
                <a:solidFill>
                  <a:srgbClr val="F7D82B"/>
                </a:solidFill>
              </a:rPr>
              <a:t> </a:t>
            </a:r>
            <a:r>
              <a:rPr lang="en-US" sz="2400" b="1" dirty="0"/>
              <a:t>Pair Work</a:t>
            </a:r>
            <a:endParaRPr lang="en-US" sz="2400" b="1" i="0" u="none" strike="noStrike" baseline="0" dirty="0"/>
          </a:p>
          <a:p>
            <a:pPr algn="ctr"/>
            <a:r>
              <a:rPr lang="en-US" sz="2400" b="0" i="0" u="none" strike="noStrike" baseline="0" dirty="0"/>
              <a:t> </a:t>
            </a:r>
          </a:p>
        </p:txBody>
      </p:sp>
      <p:sp>
        <p:nvSpPr>
          <p:cNvPr id="10" name="مستطيل 9">
            <a:extLst>
              <a:ext uri="{FF2B5EF4-FFF2-40B4-BE49-F238E27FC236}">
                <a16:creationId xmlns:a16="http://schemas.microsoft.com/office/drawing/2014/main" id="{D18998ED-0D89-4CD7-B7B4-FCB3858F9E22}"/>
              </a:ext>
            </a:extLst>
          </p:cNvPr>
          <p:cNvSpPr/>
          <p:nvPr/>
        </p:nvSpPr>
        <p:spPr>
          <a:xfrm rot="638641">
            <a:off x="2722621" y="886789"/>
            <a:ext cx="7411727" cy="4635679"/>
          </a:xfrm>
          <a:prstGeom prst="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10">
            <a:extLst>
              <a:ext uri="{FF2B5EF4-FFF2-40B4-BE49-F238E27FC236}">
                <a16:creationId xmlns:a16="http://schemas.microsoft.com/office/drawing/2014/main" id="{31079340-7F6A-4195-AF26-9B7A441A8144}"/>
              </a:ext>
            </a:extLst>
          </p:cNvPr>
          <p:cNvSpPr/>
          <p:nvPr/>
        </p:nvSpPr>
        <p:spPr>
          <a:xfrm>
            <a:off x="2415726" y="561617"/>
            <a:ext cx="7559724" cy="4760752"/>
          </a:xfrm>
          <a:prstGeom prst="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4" name="صورة 3">
            <a:extLst>
              <a:ext uri="{FF2B5EF4-FFF2-40B4-BE49-F238E27FC236}">
                <a16:creationId xmlns:a16="http://schemas.microsoft.com/office/drawing/2014/main" id="{BCB34DCB-4DD8-4C8E-87DF-B8EFF7D41639}"/>
              </a:ext>
            </a:extLst>
          </p:cNvPr>
          <p:cNvPicPr>
            <a:picLocks noChangeAspect="1"/>
          </p:cNvPicPr>
          <p:nvPr/>
        </p:nvPicPr>
        <p:blipFill>
          <a:blip r:embed="rId4"/>
          <a:stretch>
            <a:fillRect/>
          </a:stretch>
        </p:blipFill>
        <p:spPr>
          <a:xfrm>
            <a:off x="7855494" y="3475887"/>
            <a:ext cx="578734" cy="567159"/>
          </a:xfrm>
          <a:prstGeom prst="rect">
            <a:avLst/>
          </a:prstGeom>
          <a:ln>
            <a:noFill/>
          </a:ln>
          <a:effectLst>
            <a:outerShdw blurRad="190500" algn="tl" rotWithShape="0">
              <a:srgbClr val="000000">
                <a:alpha val="70000"/>
              </a:srgbClr>
            </a:outerShdw>
          </a:effectLst>
        </p:spPr>
      </p:pic>
      <p:pic>
        <p:nvPicPr>
          <p:cNvPr id="6" name="صورة 5">
            <a:extLst>
              <a:ext uri="{FF2B5EF4-FFF2-40B4-BE49-F238E27FC236}">
                <a16:creationId xmlns:a16="http://schemas.microsoft.com/office/drawing/2014/main" id="{4487AEBB-96D7-496A-BA2D-25006A071B0F}"/>
              </a:ext>
            </a:extLst>
          </p:cNvPr>
          <p:cNvPicPr>
            <a:picLocks noChangeAspect="1"/>
          </p:cNvPicPr>
          <p:nvPr/>
        </p:nvPicPr>
        <p:blipFill>
          <a:blip r:embed="rId5"/>
          <a:stretch>
            <a:fillRect/>
          </a:stretch>
        </p:blipFill>
        <p:spPr>
          <a:xfrm>
            <a:off x="7173504" y="4555998"/>
            <a:ext cx="578734" cy="567159"/>
          </a:xfrm>
          <a:prstGeom prst="rect">
            <a:avLst/>
          </a:prstGeom>
          <a:ln>
            <a:noFill/>
          </a:ln>
          <a:effectLst>
            <a:outerShdw blurRad="190500" algn="tl" rotWithShape="0">
              <a:srgbClr val="000000">
                <a:alpha val="70000"/>
              </a:srgbClr>
            </a:outerShdw>
          </a:effectLst>
        </p:spPr>
      </p:pic>
      <p:pic>
        <p:nvPicPr>
          <p:cNvPr id="3" name="صوت (حادث سير كامل) للمونتاج - من تشغيل سيارة الي الاصطدام">
            <a:hlinkClick r:id="" action="ppaction://media"/>
            <a:extLst>
              <a:ext uri="{FF2B5EF4-FFF2-40B4-BE49-F238E27FC236}">
                <a16:creationId xmlns:a16="http://schemas.microsoft.com/office/drawing/2014/main" id="{EE2F3747-8A25-4F61-B1BA-16BE8C3176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pic>
        <p:nvPicPr>
          <p:cNvPr id="12" name="صورة 11">
            <a:extLst>
              <a:ext uri="{FF2B5EF4-FFF2-40B4-BE49-F238E27FC236}">
                <a16:creationId xmlns:a16="http://schemas.microsoft.com/office/drawing/2014/main" id="{D332144D-CE2D-4AE5-80A9-EBC76F66B029}"/>
              </a:ext>
            </a:extLst>
          </p:cNvPr>
          <p:cNvPicPr>
            <a:picLocks noChangeAspect="1"/>
          </p:cNvPicPr>
          <p:nvPr/>
        </p:nvPicPr>
        <p:blipFill rotWithShape="1">
          <a:blip r:embed="rId7"/>
          <a:srcRect l="58410" t="51400" r="3222" b="5218"/>
          <a:stretch/>
        </p:blipFill>
        <p:spPr>
          <a:xfrm rot="3563246">
            <a:off x="5786154" y="260686"/>
            <a:ext cx="882288" cy="860082"/>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pic>
        <p:nvPicPr>
          <p:cNvPr id="13" name="صورة 12">
            <a:extLst>
              <a:ext uri="{FF2B5EF4-FFF2-40B4-BE49-F238E27FC236}">
                <a16:creationId xmlns:a16="http://schemas.microsoft.com/office/drawing/2014/main" id="{05E4473B-CA06-49CA-83A5-D2065331B3ED}"/>
              </a:ext>
            </a:extLst>
          </p:cNvPr>
          <p:cNvPicPr>
            <a:picLocks noChangeAspect="1"/>
          </p:cNvPicPr>
          <p:nvPr/>
        </p:nvPicPr>
        <p:blipFill rotWithShape="1">
          <a:blip r:embed="rId7"/>
          <a:srcRect l="1" t="63536" r="41166" b="-696"/>
          <a:stretch/>
        </p:blipFill>
        <p:spPr>
          <a:xfrm rot="3900449">
            <a:off x="4983018" y="316098"/>
            <a:ext cx="889650" cy="893115"/>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
        <p:nvSpPr>
          <p:cNvPr id="14" name="مستطيل: زوايا مستديرة 13">
            <a:extLst>
              <a:ext uri="{FF2B5EF4-FFF2-40B4-BE49-F238E27FC236}">
                <a16:creationId xmlns:a16="http://schemas.microsoft.com/office/drawing/2014/main" id="{B4444D2C-4275-4F18-8997-704CC1C71B95}"/>
              </a:ext>
            </a:extLst>
          </p:cNvPr>
          <p:cNvSpPr/>
          <p:nvPr/>
        </p:nvSpPr>
        <p:spPr>
          <a:xfrm rot="3877589">
            <a:off x="4051224" y="351289"/>
            <a:ext cx="971312" cy="904071"/>
          </a:xfrm>
          <a:prstGeom prst="roundRect">
            <a:avLst>
              <a:gd name="adj" fmla="val 2568"/>
            </a:avLst>
          </a:prstGeom>
          <a:blipFill>
            <a:blip r:embed="rId8"/>
            <a:stretch>
              <a:fillRect/>
            </a:stretch>
          </a:blip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A2625522-CF34-48A0-98EF-5E8D7ADC705E}"/>
              </a:ext>
            </a:extLst>
          </p:cNvPr>
          <p:cNvPicPr>
            <a:picLocks noChangeAspect="1"/>
          </p:cNvPicPr>
          <p:nvPr/>
        </p:nvPicPr>
        <p:blipFill rotWithShape="1">
          <a:blip r:embed="rId7"/>
          <a:srcRect l="52576" t="4474" r="9056" b="52144"/>
          <a:stretch/>
        </p:blipFill>
        <p:spPr>
          <a:xfrm rot="3584789">
            <a:off x="3095632" y="353680"/>
            <a:ext cx="857407" cy="1040816"/>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1834334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46E6FBA2-E691-456D-AC93-9E30E2635541}"/>
              </a:ext>
            </a:extLst>
          </p:cNvPr>
          <p:cNvGrpSpPr/>
          <p:nvPr/>
        </p:nvGrpSpPr>
        <p:grpSpPr>
          <a:xfrm>
            <a:off x="3847076" y="2201904"/>
            <a:ext cx="4183561" cy="2454191"/>
            <a:chOff x="13550" y="33541"/>
            <a:chExt cx="2836182" cy="1099470"/>
          </a:xfrm>
        </p:grpSpPr>
        <p:pic>
          <p:nvPicPr>
            <p:cNvPr id="3" name="صورة 2">
              <a:extLst>
                <a:ext uri="{FF2B5EF4-FFF2-40B4-BE49-F238E27FC236}">
                  <a16:creationId xmlns:a16="http://schemas.microsoft.com/office/drawing/2014/main" id="{C78389B2-FBCF-43C1-B246-07A7BABA5324}"/>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l="58410" t="51400" r="3222" b="5218"/>
            <a:stretch/>
          </p:blipFill>
          <p:spPr>
            <a:xfrm>
              <a:off x="13550" y="33541"/>
              <a:ext cx="2836182" cy="1099470"/>
            </a:xfrm>
            <a:prstGeom prst="flowChartAlternateProcess">
              <a:avLst/>
            </a:prstGeom>
          </p:spPr>
        </p:pic>
        <p:sp>
          <p:nvSpPr>
            <p:cNvPr id="4" name="مربع نص 3">
              <a:extLst>
                <a:ext uri="{FF2B5EF4-FFF2-40B4-BE49-F238E27FC236}">
                  <a16:creationId xmlns:a16="http://schemas.microsoft.com/office/drawing/2014/main" id="{F75BD499-F84D-4DB4-80EC-D771E9953CA4}"/>
                </a:ext>
              </a:extLst>
            </p:cNvPr>
            <p:cNvSpPr txBox="1"/>
            <p:nvPr/>
          </p:nvSpPr>
          <p:spPr>
            <a:xfrm>
              <a:off x="120083" y="321666"/>
              <a:ext cx="2623117" cy="592897"/>
            </a:xfrm>
            <a:prstGeom prst="rect">
              <a:avLst/>
            </a:prstGeom>
            <a:noFill/>
          </p:spPr>
          <p:txBody>
            <a:bodyPr wrap="square" rtlCol="1">
              <a:spAutoFit/>
            </a:bodyPr>
            <a:lstStyle/>
            <a:p>
              <a:pPr algn="ctr"/>
              <a:r>
                <a:rPr lang="en-US" sz="4000" b="1" dirty="0">
                  <a:solidFill>
                    <a:schemeClr val="bg1"/>
                  </a:solidFill>
                  <a:latin typeface="MV Boli" panose="02000500030200090000" pitchFamily="2" charset="0"/>
                  <a:cs typeface="MV Boli" panose="02000500030200090000" pitchFamily="2" charset="0"/>
                </a:rPr>
                <a:t>1-Listen &amp; Discuss</a:t>
              </a:r>
              <a:endParaRPr lang="ar-SA" sz="4000" b="1" dirty="0">
                <a:solidFill>
                  <a:schemeClr val="bg1"/>
                </a:solidFill>
                <a:latin typeface="MV Boli" panose="02000500030200090000" pitchFamily="2" charset="0"/>
              </a:endParaRPr>
            </a:p>
          </p:txBody>
        </p:sp>
      </p:grpSp>
      <p:sp>
        <p:nvSpPr>
          <p:cNvPr id="5" name="مستطيل: زوايا مستديرة 4">
            <a:extLst>
              <a:ext uri="{FF2B5EF4-FFF2-40B4-BE49-F238E27FC236}">
                <a16:creationId xmlns:a16="http://schemas.microsoft.com/office/drawing/2014/main" id="{FAC27AE9-2F35-4DF7-A75D-C98F7573E2AA}"/>
              </a:ext>
            </a:extLst>
          </p:cNvPr>
          <p:cNvSpPr/>
          <p:nvPr/>
        </p:nvSpPr>
        <p:spPr>
          <a:xfrm rot="638641">
            <a:off x="2768435" y="1199485"/>
            <a:ext cx="6926473" cy="4459029"/>
          </a:xfrm>
          <a:prstGeom prst="roundRect">
            <a:avLst/>
          </a:prstGeom>
          <a:noFill/>
          <a:ln w="38100">
            <a:solidFill>
              <a:srgbClr val="CCC15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زوايا مستديرة 5">
            <a:extLst>
              <a:ext uri="{FF2B5EF4-FFF2-40B4-BE49-F238E27FC236}">
                <a16:creationId xmlns:a16="http://schemas.microsoft.com/office/drawing/2014/main" id="{9742D846-DD0A-4CE8-8598-88ABED3D3BD3}"/>
              </a:ext>
            </a:extLst>
          </p:cNvPr>
          <p:cNvSpPr/>
          <p:nvPr/>
        </p:nvSpPr>
        <p:spPr>
          <a:xfrm>
            <a:off x="2441051" y="917608"/>
            <a:ext cx="7064780" cy="4579336"/>
          </a:xfrm>
          <a:prstGeom prst="roundRect">
            <a:avLst/>
          </a:prstGeom>
          <a:noFill/>
          <a:ln w="38100">
            <a:solidFill>
              <a:srgbClr val="CCC15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2698158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9826D902-CFCF-4F41-86F9-3DA04689BA3E}"/>
              </a:ext>
            </a:extLst>
          </p:cNvPr>
          <p:cNvSpPr/>
          <p:nvPr/>
        </p:nvSpPr>
        <p:spPr>
          <a:xfrm>
            <a:off x="11286709" y="1304442"/>
            <a:ext cx="905290" cy="1510686"/>
          </a:xfrm>
          <a:prstGeom prst="roundRect">
            <a:avLst>
              <a:gd name="adj" fmla="val 2767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3" name="صورة 2">
            <a:extLst>
              <a:ext uri="{FF2B5EF4-FFF2-40B4-BE49-F238E27FC236}">
                <a16:creationId xmlns:a16="http://schemas.microsoft.com/office/drawing/2014/main" id="{8D8C3DB0-F9A6-4DBB-8F3A-793AAE12A9BC}"/>
              </a:ext>
            </a:extLst>
          </p:cNvPr>
          <p:cNvPicPr>
            <a:picLocks noChangeAspect="1"/>
          </p:cNvPicPr>
          <p:nvPr/>
        </p:nvPicPr>
        <p:blipFill rotWithShape="1">
          <a:blip r:embed="rId4"/>
          <a:srcRect l="58410" t="51400" r="3222" b="5218"/>
          <a:stretch/>
        </p:blipFill>
        <p:spPr>
          <a:xfrm>
            <a:off x="11286710" y="2845904"/>
            <a:ext cx="905289" cy="1272293"/>
          </a:xfrm>
          <a:prstGeom prst="flowChartAlternateProcess">
            <a:avLst/>
          </a:prstGeom>
        </p:spPr>
      </p:pic>
      <p:pic>
        <p:nvPicPr>
          <p:cNvPr id="4" name="صورة 3">
            <a:extLst>
              <a:ext uri="{FF2B5EF4-FFF2-40B4-BE49-F238E27FC236}">
                <a16:creationId xmlns:a16="http://schemas.microsoft.com/office/drawing/2014/main" id="{7C87F511-159C-4588-B055-199366F0353E}"/>
              </a:ext>
            </a:extLst>
          </p:cNvPr>
          <p:cNvPicPr>
            <a:picLocks noChangeAspect="1"/>
          </p:cNvPicPr>
          <p:nvPr/>
        </p:nvPicPr>
        <p:blipFill rotWithShape="1">
          <a:blip r:embed="rId4"/>
          <a:srcRect l="52576" t="4474" r="9056" b="52144"/>
          <a:stretch/>
        </p:blipFill>
        <p:spPr>
          <a:xfrm>
            <a:off x="11271426" y="4096688"/>
            <a:ext cx="905289" cy="1272293"/>
          </a:xfrm>
          <a:prstGeom prst="flowChartAlternateProcess">
            <a:avLst/>
          </a:prstGeom>
        </p:spPr>
      </p:pic>
      <p:pic>
        <p:nvPicPr>
          <p:cNvPr id="5" name="صورة 4">
            <a:extLst>
              <a:ext uri="{FF2B5EF4-FFF2-40B4-BE49-F238E27FC236}">
                <a16:creationId xmlns:a16="http://schemas.microsoft.com/office/drawing/2014/main" id="{B8D657CA-9482-4BB2-AD86-DB0A8F0D3E83}"/>
              </a:ext>
            </a:extLst>
          </p:cNvPr>
          <p:cNvPicPr>
            <a:picLocks noChangeAspect="1"/>
          </p:cNvPicPr>
          <p:nvPr/>
        </p:nvPicPr>
        <p:blipFill rotWithShape="1">
          <a:blip r:embed="rId4"/>
          <a:srcRect l="1" t="63536" r="41166" b="-696"/>
          <a:stretch/>
        </p:blipFill>
        <p:spPr>
          <a:xfrm>
            <a:off x="11286711" y="5421267"/>
            <a:ext cx="905289" cy="1510686"/>
          </a:xfrm>
          <a:prstGeom prst="flowChartAlternateProcess">
            <a:avLst/>
          </a:prstGeom>
        </p:spPr>
      </p:pic>
      <p:grpSp>
        <p:nvGrpSpPr>
          <p:cNvPr id="8" name="مجموعة 7">
            <a:extLst>
              <a:ext uri="{FF2B5EF4-FFF2-40B4-BE49-F238E27FC236}">
                <a16:creationId xmlns:a16="http://schemas.microsoft.com/office/drawing/2014/main" id="{DC2D4069-11D0-4DB3-ACC6-3843D215B187}"/>
              </a:ext>
            </a:extLst>
          </p:cNvPr>
          <p:cNvGrpSpPr/>
          <p:nvPr/>
        </p:nvGrpSpPr>
        <p:grpSpPr>
          <a:xfrm>
            <a:off x="120083" y="33541"/>
            <a:ext cx="2836182" cy="766330"/>
            <a:chOff x="120083" y="33541"/>
            <a:chExt cx="2836182" cy="766330"/>
          </a:xfrm>
        </p:grpSpPr>
        <p:pic>
          <p:nvPicPr>
            <p:cNvPr id="6" name="صورة 5">
              <a:extLst>
                <a:ext uri="{FF2B5EF4-FFF2-40B4-BE49-F238E27FC236}">
                  <a16:creationId xmlns:a16="http://schemas.microsoft.com/office/drawing/2014/main" id="{12909EA9-44BF-4F6E-80B7-05C0FD06314E}"/>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7" name="مربع نص 6">
              <a:extLst>
                <a:ext uri="{FF2B5EF4-FFF2-40B4-BE49-F238E27FC236}">
                  <a16:creationId xmlns:a16="http://schemas.microsoft.com/office/drawing/2014/main" id="{3D68BE48-9290-4A17-8FB9-3A440F8ADADA}"/>
                </a:ext>
              </a:extLst>
            </p:cNvPr>
            <p:cNvSpPr txBox="1"/>
            <p:nvPr/>
          </p:nvSpPr>
          <p:spPr>
            <a:xfrm>
              <a:off x="328474" y="213064"/>
              <a:ext cx="2530136" cy="523220"/>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Objectives</a:t>
              </a:r>
              <a:endParaRPr lang="ar-SA" sz="2800" b="1" dirty="0">
                <a:solidFill>
                  <a:schemeClr val="bg1"/>
                </a:solidFill>
                <a:latin typeface="MV Boli" panose="02000500030200090000" pitchFamily="2" charset="0"/>
              </a:endParaRPr>
            </a:p>
          </p:txBody>
        </p:sp>
      </p:grpSp>
      <p:grpSp>
        <p:nvGrpSpPr>
          <p:cNvPr id="9" name="مجموعة 8">
            <a:extLst>
              <a:ext uri="{FF2B5EF4-FFF2-40B4-BE49-F238E27FC236}">
                <a16:creationId xmlns:a16="http://schemas.microsoft.com/office/drawing/2014/main" id="{0D123A3A-23EE-4515-AEE2-18B926231970}"/>
              </a:ext>
            </a:extLst>
          </p:cNvPr>
          <p:cNvGrpSpPr/>
          <p:nvPr/>
        </p:nvGrpSpPr>
        <p:grpSpPr>
          <a:xfrm>
            <a:off x="443884" y="1561979"/>
            <a:ext cx="443884" cy="675193"/>
            <a:chOff x="120083" y="33541"/>
            <a:chExt cx="2836182" cy="766330"/>
          </a:xfrm>
        </p:grpSpPr>
        <p:pic>
          <p:nvPicPr>
            <p:cNvPr id="10" name="صورة 9">
              <a:extLst>
                <a:ext uri="{FF2B5EF4-FFF2-40B4-BE49-F238E27FC236}">
                  <a16:creationId xmlns:a16="http://schemas.microsoft.com/office/drawing/2014/main" id="{5A67EB31-19E2-4009-8CC8-E636701BBA3F}"/>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11" name="مربع نص 10">
              <a:extLst>
                <a:ext uri="{FF2B5EF4-FFF2-40B4-BE49-F238E27FC236}">
                  <a16:creationId xmlns:a16="http://schemas.microsoft.com/office/drawing/2014/main" id="{BE309C99-8889-47CD-85C8-8BF5BB8E0524}"/>
                </a:ext>
              </a:extLst>
            </p:cNvPr>
            <p:cNvSpPr txBox="1"/>
            <p:nvPr/>
          </p:nvSpPr>
          <p:spPr>
            <a:xfrm>
              <a:off x="328474" y="213064"/>
              <a:ext cx="2530136" cy="523220"/>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1</a:t>
              </a:r>
              <a:endParaRPr lang="ar-SA" sz="2800" b="1" dirty="0">
                <a:solidFill>
                  <a:schemeClr val="bg1"/>
                </a:solidFill>
                <a:latin typeface="MV Boli" panose="02000500030200090000" pitchFamily="2" charset="0"/>
              </a:endParaRPr>
            </a:p>
          </p:txBody>
        </p:sp>
      </p:grpSp>
      <p:grpSp>
        <p:nvGrpSpPr>
          <p:cNvPr id="12" name="مجموعة 11">
            <a:extLst>
              <a:ext uri="{FF2B5EF4-FFF2-40B4-BE49-F238E27FC236}">
                <a16:creationId xmlns:a16="http://schemas.microsoft.com/office/drawing/2014/main" id="{F4660A8B-A670-410E-801C-2ABAE0987513}"/>
              </a:ext>
            </a:extLst>
          </p:cNvPr>
          <p:cNvGrpSpPr/>
          <p:nvPr/>
        </p:nvGrpSpPr>
        <p:grpSpPr>
          <a:xfrm>
            <a:off x="646836" y="2395345"/>
            <a:ext cx="443884" cy="681393"/>
            <a:chOff x="120083" y="33541"/>
            <a:chExt cx="2836182" cy="773367"/>
          </a:xfrm>
        </p:grpSpPr>
        <p:pic>
          <p:nvPicPr>
            <p:cNvPr id="13" name="صورة 12">
              <a:extLst>
                <a:ext uri="{FF2B5EF4-FFF2-40B4-BE49-F238E27FC236}">
                  <a16:creationId xmlns:a16="http://schemas.microsoft.com/office/drawing/2014/main" id="{D3240292-2A2E-44CD-8DD7-1BA7AB3A470B}"/>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14" name="مربع نص 13">
              <a:extLst>
                <a:ext uri="{FF2B5EF4-FFF2-40B4-BE49-F238E27FC236}">
                  <a16:creationId xmlns:a16="http://schemas.microsoft.com/office/drawing/2014/main" id="{9E1F94BB-2040-44FF-8A08-3D3B63048653}"/>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2</a:t>
              </a:r>
              <a:endParaRPr lang="ar-SA" sz="2800" b="1" dirty="0">
                <a:solidFill>
                  <a:schemeClr val="bg1"/>
                </a:solidFill>
                <a:latin typeface="MV Boli" panose="02000500030200090000" pitchFamily="2" charset="0"/>
              </a:endParaRPr>
            </a:p>
          </p:txBody>
        </p:sp>
      </p:grpSp>
      <p:grpSp>
        <p:nvGrpSpPr>
          <p:cNvPr id="15" name="مجموعة 14">
            <a:extLst>
              <a:ext uri="{FF2B5EF4-FFF2-40B4-BE49-F238E27FC236}">
                <a16:creationId xmlns:a16="http://schemas.microsoft.com/office/drawing/2014/main" id="{F6039E3A-9F12-4651-BBF5-5AB5EEEB507E}"/>
              </a:ext>
            </a:extLst>
          </p:cNvPr>
          <p:cNvGrpSpPr/>
          <p:nvPr/>
        </p:nvGrpSpPr>
        <p:grpSpPr>
          <a:xfrm>
            <a:off x="994544" y="3099870"/>
            <a:ext cx="443884" cy="681393"/>
            <a:chOff x="120083" y="33541"/>
            <a:chExt cx="2836182" cy="773367"/>
          </a:xfrm>
        </p:grpSpPr>
        <p:pic>
          <p:nvPicPr>
            <p:cNvPr id="16" name="صورة 15">
              <a:extLst>
                <a:ext uri="{FF2B5EF4-FFF2-40B4-BE49-F238E27FC236}">
                  <a16:creationId xmlns:a16="http://schemas.microsoft.com/office/drawing/2014/main" id="{9C0124BC-C1F8-4795-A5AA-FFF4FC6E0C92}"/>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17" name="مربع نص 16">
              <a:extLst>
                <a:ext uri="{FF2B5EF4-FFF2-40B4-BE49-F238E27FC236}">
                  <a16:creationId xmlns:a16="http://schemas.microsoft.com/office/drawing/2014/main" id="{B0B1966B-DF59-4EF8-84D6-98BB0EA60A36}"/>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3</a:t>
              </a:r>
              <a:endParaRPr lang="ar-SA" sz="2800" b="1" dirty="0">
                <a:solidFill>
                  <a:schemeClr val="bg1"/>
                </a:solidFill>
                <a:latin typeface="MV Boli" panose="02000500030200090000" pitchFamily="2" charset="0"/>
              </a:endParaRPr>
            </a:p>
          </p:txBody>
        </p:sp>
      </p:grpSp>
      <p:grpSp>
        <p:nvGrpSpPr>
          <p:cNvPr id="18" name="مجموعة 17">
            <a:extLst>
              <a:ext uri="{FF2B5EF4-FFF2-40B4-BE49-F238E27FC236}">
                <a16:creationId xmlns:a16="http://schemas.microsoft.com/office/drawing/2014/main" id="{38B6663E-85AB-4C67-8853-B00B9533599A}"/>
              </a:ext>
            </a:extLst>
          </p:cNvPr>
          <p:cNvGrpSpPr/>
          <p:nvPr/>
        </p:nvGrpSpPr>
        <p:grpSpPr>
          <a:xfrm>
            <a:off x="1342252" y="3804395"/>
            <a:ext cx="443884" cy="681393"/>
            <a:chOff x="120083" y="33541"/>
            <a:chExt cx="2836182" cy="773367"/>
          </a:xfrm>
        </p:grpSpPr>
        <p:pic>
          <p:nvPicPr>
            <p:cNvPr id="19" name="صورة 18">
              <a:extLst>
                <a:ext uri="{FF2B5EF4-FFF2-40B4-BE49-F238E27FC236}">
                  <a16:creationId xmlns:a16="http://schemas.microsoft.com/office/drawing/2014/main" id="{53B22BA5-70BF-4CF4-BB10-F12E7100F500}"/>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20" name="مربع نص 19">
              <a:extLst>
                <a:ext uri="{FF2B5EF4-FFF2-40B4-BE49-F238E27FC236}">
                  <a16:creationId xmlns:a16="http://schemas.microsoft.com/office/drawing/2014/main" id="{5A158DC6-5A83-4F49-8B30-1F5DA1EAEE10}"/>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4</a:t>
              </a:r>
              <a:endParaRPr lang="ar-SA" sz="2800" b="1" dirty="0">
                <a:solidFill>
                  <a:schemeClr val="bg1"/>
                </a:solidFill>
                <a:latin typeface="MV Boli" panose="02000500030200090000" pitchFamily="2" charset="0"/>
              </a:endParaRPr>
            </a:p>
          </p:txBody>
        </p:sp>
      </p:grpSp>
      <p:grpSp>
        <p:nvGrpSpPr>
          <p:cNvPr id="21" name="مجموعة 20">
            <a:extLst>
              <a:ext uri="{FF2B5EF4-FFF2-40B4-BE49-F238E27FC236}">
                <a16:creationId xmlns:a16="http://schemas.microsoft.com/office/drawing/2014/main" id="{8DA5EAF6-41D1-4349-932C-FF7C366730AC}"/>
              </a:ext>
            </a:extLst>
          </p:cNvPr>
          <p:cNvGrpSpPr/>
          <p:nvPr/>
        </p:nvGrpSpPr>
        <p:grpSpPr>
          <a:xfrm>
            <a:off x="1689960" y="4508920"/>
            <a:ext cx="443884" cy="681393"/>
            <a:chOff x="120083" y="33541"/>
            <a:chExt cx="2836182" cy="773367"/>
          </a:xfrm>
        </p:grpSpPr>
        <p:pic>
          <p:nvPicPr>
            <p:cNvPr id="22" name="صورة 21">
              <a:extLst>
                <a:ext uri="{FF2B5EF4-FFF2-40B4-BE49-F238E27FC236}">
                  <a16:creationId xmlns:a16="http://schemas.microsoft.com/office/drawing/2014/main" id="{895BCC5E-A07F-442C-9D3A-67E5DB5BE70C}"/>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23" name="مربع نص 22">
              <a:extLst>
                <a:ext uri="{FF2B5EF4-FFF2-40B4-BE49-F238E27FC236}">
                  <a16:creationId xmlns:a16="http://schemas.microsoft.com/office/drawing/2014/main" id="{5FA13CE4-D72A-498A-A01D-1351F9FE31B2}"/>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5</a:t>
              </a:r>
              <a:endParaRPr lang="ar-SA" sz="2800" b="1" dirty="0">
                <a:solidFill>
                  <a:schemeClr val="bg1"/>
                </a:solidFill>
                <a:latin typeface="MV Boli" panose="02000500030200090000" pitchFamily="2" charset="0"/>
              </a:endParaRPr>
            </a:p>
          </p:txBody>
        </p:sp>
      </p:grpSp>
      <p:grpSp>
        <p:nvGrpSpPr>
          <p:cNvPr id="24" name="مجموعة 23">
            <a:extLst>
              <a:ext uri="{FF2B5EF4-FFF2-40B4-BE49-F238E27FC236}">
                <a16:creationId xmlns:a16="http://schemas.microsoft.com/office/drawing/2014/main" id="{D1A1F076-288D-42AD-A6E1-E0E9AD9B7FE9}"/>
              </a:ext>
            </a:extLst>
          </p:cNvPr>
          <p:cNvGrpSpPr/>
          <p:nvPr/>
        </p:nvGrpSpPr>
        <p:grpSpPr>
          <a:xfrm>
            <a:off x="2037668" y="5213445"/>
            <a:ext cx="443884" cy="681393"/>
            <a:chOff x="120083" y="33541"/>
            <a:chExt cx="2836182" cy="773367"/>
          </a:xfrm>
        </p:grpSpPr>
        <p:pic>
          <p:nvPicPr>
            <p:cNvPr id="25" name="صورة 24">
              <a:extLst>
                <a:ext uri="{FF2B5EF4-FFF2-40B4-BE49-F238E27FC236}">
                  <a16:creationId xmlns:a16="http://schemas.microsoft.com/office/drawing/2014/main" id="{A8D27A8C-0953-4E6A-A813-08AD10EDDFE3}"/>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26" name="مربع نص 25">
              <a:extLst>
                <a:ext uri="{FF2B5EF4-FFF2-40B4-BE49-F238E27FC236}">
                  <a16:creationId xmlns:a16="http://schemas.microsoft.com/office/drawing/2014/main" id="{1AD1BC44-9216-4706-A094-1AD0C5076977}"/>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6</a:t>
              </a:r>
              <a:endParaRPr lang="ar-SA" sz="2800" b="1" dirty="0">
                <a:solidFill>
                  <a:schemeClr val="bg1"/>
                </a:solidFill>
                <a:latin typeface="MV Boli" panose="02000500030200090000" pitchFamily="2" charset="0"/>
              </a:endParaRPr>
            </a:p>
          </p:txBody>
        </p:sp>
      </p:grpSp>
      <p:grpSp>
        <p:nvGrpSpPr>
          <p:cNvPr id="27" name="مجموعة 26">
            <a:extLst>
              <a:ext uri="{FF2B5EF4-FFF2-40B4-BE49-F238E27FC236}">
                <a16:creationId xmlns:a16="http://schemas.microsoft.com/office/drawing/2014/main" id="{486A7E8D-7558-411C-B3D7-02E07E620824}"/>
              </a:ext>
            </a:extLst>
          </p:cNvPr>
          <p:cNvGrpSpPr/>
          <p:nvPr/>
        </p:nvGrpSpPr>
        <p:grpSpPr>
          <a:xfrm>
            <a:off x="2385376" y="5917970"/>
            <a:ext cx="443884" cy="681393"/>
            <a:chOff x="120083" y="33541"/>
            <a:chExt cx="2836182" cy="773367"/>
          </a:xfrm>
        </p:grpSpPr>
        <p:pic>
          <p:nvPicPr>
            <p:cNvPr id="28" name="صورة 27">
              <a:extLst>
                <a:ext uri="{FF2B5EF4-FFF2-40B4-BE49-F238E27FC236}">
                  <a16:creationId xmlns:a16="http://schemas.microsoft.com/office/drawing/2014/main" id="{CA93AFEB-0144-4827-8983-0AD35AF1A0DF}"/>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l="58410" t="51400" r="3222" b="5218"/>
            <a:stretch/>
          </p:blipFill>
          <p:spPr>
            <a:xfrm>
              <a:off x="120083" y="33541"/>
              <a:ext cx="2836182" cy="766330"/>
            </a:xfrm>
            <a:prstGeom prst="flowChartAlternateProcess">
              <a:avLst/>
            </a:prstGeom>
          </p:spPr>
        </p:pic>
        <p:sp>
          <p:nvSpPr>
            <p:cNvPr id="29" name="مربع نص 28">
              <a:extLst>
                <a:ext uri="{FF2B5EF4-FFF2-40B4-BE49-F238E27FC236}">
                  <a16:creationId xmlns:a16="http://schemas.microsoft.com/office/drawing/2014/main" id="{960EB580-23B5-48EE-8D70-19C48CE520A3}"/>
                </a:ext>
              </a:extLst>
            </p:cNvPr>
            <p:cNvSpPr txBox="1"/>
            <p:nvPr/>
          </p:nvSpPr>
          <p:spPr>
            <a:xfrm>
              <a:off x="328475" y="213064"/>
              <a:ext cx="2530133" cy="593844"/>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7</a:t>
              </a:r>
              <a:endParaRPr lang="ar-SA" sz="2800" b="1" dirty="0">
                <a:solidFill>
                  <a:schemeClr val="bg1"/>
                </a:solidFill>
                <a:latin typeface="MV Boli" panose="02000500030200090000" pitchFamily="2" charset="0"/>
              </a:endParaRPr>
            </a:p>
          </p:txBody>
        </p:sp>
      </p:grpSp>
      <p:sp>
        <p:nvSpPr>
          <p:cNvPr id="30" name="مربع نص 29">
            <a:extLst>
              <a:ext uri="{FF2B5EF4-FFF2-40B4-BE49-F238E27FC236}">
                <a16:creationId xmlns:a16="http://schemas.microsoft.com/office/drawing/2014/main" id="{0000AC5C-6258-422B-BCDB-D2960B730DDE}"/>
              </a:ext>
            </a:extLst>
          </p:cNvPr>
          <p:cNvSpPr txBox="1"/>
          <p:nvPr/>
        </p:nvSpPr>
        <p:spPr>
          <a:xfrm>
            <a:off x="1027159" y="1696507"/>
            <a:ext cx="6782539" cy="461665"/>
          </a:xfrm>
          <a:prstGeom prst="rect">
            <a:avLst/>
          </a:prstGeom>
          <a:noFill/>
        </p:spPr>
        <p:txBody>
          <a:bodyPr wrap="square" rtlCol="1">
            <a:spAutoFit/>
          </a:bodyPr>
          <a:lstStyle/>
          <a:p>
            <a:pPr algn="l"/>
            <a:r>
              <a:rPr lang="en-US" sz="2400" b="1" dirty="0"/>
              <a:t>Listen to the audio</a:t>
            </a:r>
            <a:endParaRPr lang="ar-SA" sz="2400" b="1" dirty="0"/>
          </a:p>
        </p:txBody>
      </p:sp>
      <p:sp>
        <p:nvSpPr>
          <p:cNvPr id="31" name="مربع نص 30">
            <a:extLst>
              <a:ext uri="{FF2B5EF4-FFF2-40B4-BE49-F238E27FC236}">
                <a16:creationId xmlns:a16="http://schemas.microsoft.com/office/drawing/2014/main" id="{B0FB45F9-ED76-4CF9-9B59-5060F6D5020A}"/>
              </a:ext>
            </a:extLst>
          </p:cNvPr>
          <p:cNvSpPr txBox="1"/>
          <p:nvPr/>
        </p:nvSpPr>
        <p:spPr>
          <a:xfrm>
            <a:off x="1560724" y="2495572"/>
            <a:ext cx="6782539" cy="400110"/>
          </a:xfrm>
          <a:prstGeom prst="rect">
            <a:avLst/>
          </a:prstGeom>
          <a:noFill/>
        </p:spPr>
        <p:txBody>
          <a:bodyPr wrap="square" rtlCol="1">
            <a:spAutoFit/>
          </a:bodyPr>
          <a:lstStyle/>
          <a:p>
            <a:pPr algn="l"/>
            <a:r>
              <a:rPr lang="en-US" sz="2000" b="1" dirty="0"/>
              <a:t>Discuss the pictures</a:t>
            </a:r>
            <a:endParaRPr lang="ar-SA" sz="2000" b="1" dirty="0"/>
          </a:p>
        </p:txBody>
      </p:sp>
      <p:sp>
        <p:nvSpPr>
          <p:cNvPr id="32" name="مربع نص 31">
            <a:extLst>
              <a:ext uri="{FF2B5EF4-FFF2-40B4-BE49-F238E27FC236}">
                <a16:creationId xmlns:a16="http://schemas.microsoft.com/office/drawing/2014/main" id="{CDF8FAB0-84F5-456F-978E-E4D6381B8C4D}"/>
              </a:ext>
            </a:extLst>
          </p:cNvPr>
          <p:cNvSpPr txBox="1"/>
          <p:nvPr/>
        </p:nvSpPr>
        <p:spPr>
          <a:xfrm>
            <a:off x="1908431" y="3948388"/>
            <a:ext cx="6782539" cy="400110"/>
          </a:xfrm>
          <a:prstGeom prst="rect">
            <a:avLst/>
          </a:prstGeom>
          <a:noFill/>
        </p:spPr>
        <p:txBody>
          <a:bodyPr wrap="square" rtlCol="1">
            <a:spAutoFit/>
          </a:bodyPr>
          <a:lstStyle/>
          <a:p>
            <a:pPr algn="l"/>
            <a:r>
              <a:rPr lang="en-US" sz="2000" b="1" dirty="0"/>
              <a:t>Practice cause &amp; effect sentences</a:t>
            </a:r>
            <a:endParaRPr lang="ar-SA" sz="2000" b="1" dirty="0"/>
          </a:p>
        </p:txBody>
      </p:sp>
      <p:sp>
        <p:nvSpPr>
          <p:cNvPr id="33" name="مربع نص 32">
            <a:extLst>
              <a:ext uri="{FF2B5EF4-FFF2-40B4-BE49-F238E27FC236}">
                <a16:creationId xmlns:a16="http://schemas.microsoft.com/office/drawing/2014/main" id="{91B3C350-D8C8-4B7E-A631-D49374DF08F5}"/>
              </a:ext>
            </a:extLst>
          </p:cNvPr>
          <p:cNvSpPr txBox="1"/>
          <p:nvPr/>
        </p:nvSpPr>
        <p:spPr>
          <a:xfrm>
            <a:off x="1908432" y="3261742"/>
            <a:ext cx="6782539" cy="400110"/>
          </a:xfrm>
          <a:prstGeom prst="rect">
            <a:avLst/>
          </a:prstGeom>
          <a:noFill/>
        </p:spPr>
        <p:txBody>
          <a:bodyPr wrap="square" rtlCol="1">
            <a:spAutoFit/>
          </a:bodyPr>
          <a:lstStyle/>
          <a:p>
            <a:pPr algn="l"/>
            <a:r>
              <a:rPr lang="en-US" sz="2000" b="1" dirty="0"/>
              <a:t>Answer the questions</a:t>
            </a:r>
            <a:endParaRPr lang="ar-SA" sz="2000" b="1" dirty="0"/>
          </a:p>
        </p:txBody>
      </p:sp>
      <p:sp>
        <p:nvSpPr>
          <p:cNvPr id="34" name="مربع نص 33">
            <a:extLst>
              <a:ext uri="{FF2B5EF4-FFF2-40B4-BE49-F238E27FC236}">
                <a16:creationId xmlns:a16="http://schemas.microsoft.com/office/drawing/2014/main" id="{BFA5F2D8-DA2D-49FE-95F1-BE0DD112D577}"/>
              </a:ext>
            </a:extLst>
          </p:cNvPr>
          <p:cNvSpPr txBox="1"/>
          <p:nvPr/>
        </p:nvSpPr>
        <p:spPr>
          <a:xfrm>
            <a:off x="2256140" y="4517800"/>
            <a:ext cx="6782539" cy="400110"/>
          </a:xfrm>
          <a:prstGeom prst="rect">
            <a:avLst/>
          </a:prstGeom>
          <a:noFill/>
        </p:spPr>
        <p:txBody>
          <a:bodyPr wrap="square" rtlCol="1">
            <a:spAutoFit/>
          </a:bodyPr>
          <a:lstStyle/>
          <a:p>
            <a:pPr algn="l"/>
            <a:r>
              <a:rPr lang="en-US" sz="2000" b="1" dirty="0"/>
              <a:t>Say verse of aya or hadith about not hurting peoples lives </a:t>
            </a:r>
            <a:endParaRPr lang="ar-SA" sz="2000" b="1" dirty="0"/>
          </a:p>
        </p:txBody>
      </p:sp>
      <p:sp>
        <p:nvSpPr>
          <p:cNvPr id="35" name="مربع نص 34">
            <a:extLst>
              <a:ext uri="{FF2B5EF4-FFF2-40B4-BE49-F238E27FC236}">
                <a16:creationId xmlns:a16="http://schemas.microsoft.com/office/drawing/2014/main" id="{678CC3A9-E1B3-481E-856B-B0A2C198AE80}"/>
              </a:ext>
            </a:extLst>
          </p:cNvPr>
          <p:cNvSpPr txBox="1"/>
          <p:nvPr/>
        </p:nvSpPr>
        <p:spPr>
          <a:xfrm>
            <a:off x="2684740" y="5192993"/>
            <a:ext cx="6782539" cy="400110"/>
          </a:xfrm>
          <a:prstGeom prst="rect">
            <a:avLst/>
          </a:prstGeom>
          <a:noFill/>
        </p:spPr>
        <p:txBody>
          <a:bodyPr wrap="square" rtlCol="1">
            <a:spAutoFit/>
          </a:bodyPr>
          <a:lstStyle/>
          <a:p>
            <a:pPr algn="l"/>
            <a:r>
              <a:rPr lang="en-US" sz="2000" b="1" dirty="0"/>
              <a:t>Differentiate between the most causes of automobile crashes</a:t>
            </a:r>
            <a:endParaRPr lang="ar-SA" sz="2000" b="1" dirty="0"/>
          </a:p>
        </p:txBody>
      </p:sp>
      <p:sp>
        <p:nvSpPr>
          <p:cNvPr id="36" name="مربع نص 35">
            <a:extLst>
              <a:ext uri="{FF2B5EF4-FFF2-40B4-BE49-F238E27FC236}">
                <a16:creationId xmlns:a16="http://schemas.microsoft.com/office/drawing/2014/main" id="{5B95A018-D2EF-4C61-91BA-BFB49D2FF431}"/>
              </a:ext>
            </a:extLst>
          </p:cNvPr>
          <p:cNvSpPr txBox="1"/>
          <p:nvPr/>
        </p:nvSpPr>
        <p:spPr>
          <a:xfrm>
            <a:off x="3154436" y="6055511"/>
            <a:ext cx="6782539" cy="400110"/>
          </a:xfrm>
          <a:prstGeom prst="rect">
            <a:avLst/>
          </a:prstGeom>
          <a:noFill/>
        </p:spPr>
        <p:txBody>
          <a:bodyPr wrap="square" rtlCol="1">
            <a:spAutoFit/>
          </a:bodyPr>
          <a:lstStyle/>
          <a:p>
            <a:pPr algn="l"/>
            <a:r>
              <a:rPr lang="en-US" sz="2000" b="1" dirty="0"/>
              <a:t>Share positively in pair work</a:t>
            </a:r>
            <a:endParaRPr lang="ar-SA" sz="2000" b="1" dirty="0"/>
          </a:p>
        </p:txBody>
      </p:sp>
    </p:spTree>
    <p:extLst>
      <p:ext uri="{BB962C8B-B14F-4D97-AF65-F5344CB8AC3E}">
        <p14:creationId xmlns:p14="http://schemas.microsoft.com/office/powerpoint/2010/main" val="1092081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9"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0-#ppt_w/2"/>
                                          </p:val>
                                        </p:tav>
                                        <p:tav tm="100000">
                                          <p:val>
                                            <p:strVal val="#ppt_x"/>
                                          </p:val>
                                        </p:tav>
                                      </p:tavLst>
                                    </p:anim>
                                    <p:anim calcmode="lin" valueType="num">
                                      <p:cBhvr additive="base">
                                        <p:cTn id="13" dur="10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9"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0-#ppt_w/2"/>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9"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0-#ppt_w/2"/>
                                          </p:val>
                                        </p:tav>
                                        <p:tav tm="100000">
                                          <p:val>
                                            <p:strVal val="#ppt_x"/>
                                          </p:val>
                                        </p:tav>
                                      </p:tavLst>
                                    </p:anim>
                                    <p:anim calcmode="lin" valueType="num">
                                      <p:cBhvr additive="base">
                                        <p:cTn id="23" dur="1000" fill="hold"/>
                                        <p:tgtEl>
                                          <p:spTgt spid="18"/>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9"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0-#ppt_w/2"/>
                                          </p:val>
                                        </p:tav>
                                        <p:tav tm="100000">
                                          <p:val>
                                            <p:strVal val="#ppt_x"/>
                                          </p:val>
                                        </p:tav>
                                      </p:tavLst>
                                    </p:anim>
                                    <p:anim calcmode="lin" valueType="num">
                                      <p:cBhvr additive="base">
                                        <p:cTn id="28" dur="1000" fill="hold"/>
                                        <p:tgtEl>
                                          <p:spTgt spid="21"/>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9"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000" fill="hold"/>
                                        <p:tgtEl>
                                          <p:spTgt spid="24"/>
                                        </p:tgtEl>
                                        <p:attrNameLst>
                                          <p:attrName>ppt_x</p:attrName>
                                        </p:attrNameLst>
                                      </p:cBhvr>
                                      <p:tavLst>
                                        <p:tav tm="0">
                                          <p:val>
                                            <p:strVal val="0-#ppt_w/2"/>
                                          </p:val>
                                        </p:tav>
                                        <p:tav tm="100000">
                                          <p:val>
                                            <p:strVal val="#ppt_x"/>
                                          </p:val>
                                        </p:tav>
                                      </p:tavLst>
                                    </p:anim>
                                    <p:anim calcmode="lin" valueType="num">
                                      <p:cBhvr additive="base">
                                        <p:cTn id="33" dur="1000" fill="hold"/>
                                        <p:tgtEl>
                                          <p:spTgt spid="24"/>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9"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0-#ppt_w/2"/>
                                          </p:val>
                                        </p:tav>
                                        <p:tav tm="100000">
                                          <p:val>
                                            <p:strVal val="#ppt_x"/>
                                          </p:val>
                                        </p:tav>
                                      </p:tavLst>
                                    </p:anim>
                                    <p:anim calcmode="lin" valueType="num">
                                      <p:cBhvr additive="base">
                                        <p:cTn id="38" dur="10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C6BC3292-AFE9-4799-94D1-99F5925D78F9}"/>
              </a:ext>
            </a:extLst>
          </p:cNvPr>
          <p:cNvGrpSpPr/>
          <p:nvPr/>
        </p:nvGrpSpPr>
        <p:grpSpPr>
          <a:xfrm>
            <a:off x="120083" y="33541"/>
            <a:ext cx="2836182" cy="1099470"/>
            <a:chOff x="120083" y="33541"/>
            <a:chExt cx="2836182" cy="1099470"/>
          </a:xfrm>
        </p:grpSpPr>
        <p:pic>
          <p:nvPicPr>
            <p:cNvPr id="2" name="صورة 1">
              <a:extLst>
                <a:ext uri="{FF2B5EF4-FFF2-40B4-BE49-F238E27FC236}">
                  <a16:creationId xmlns:a16="http://schemas.microsoft.com/office/drawing/2014/main" id="{4B38BF54-00CD-4607-82CD-49ABBEA2A207}"/>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l="58410" t="51400" r="3222" b="5218"/>
            <a:stretch/>
          </p:blipFill>
          <p:spPr>
            <a:xfrm>
              <a:off x="120083" y="33541"/>
              <a:ext cx="2836182" cy="1099470"/>
            </a:xfrm>
            <a:prstGeom prst="flowChartAlternateProcess">
              <a:avLst/>
            </a:prstGeom>
          </p:spPr>
        </p:pic>
        <p:sp>
          <p:nvSpPr>
            <p:cNvPr id="3" name="مربع نص 2">
              <a:extLst>
                <a:ext uri="{FF2B5EF4-FFF2-40B4-BE49-F238E27FC236}">
                  <a16:creationId xmlns:a16="http://schemas.microsoft.com/office/drawing/2014/main" id="{F814B45E-D3CC-4881-9C6E-FA2E3B764395}"/>
                </a:ext>
              </a:extLst>
            </p:cNvPr>
            <p:cNvSpPr txBox="1"/>
            <p:nvPr/>
          </p:nvSpPr>
          <p:spPr>
            <a:xfrm>
              <a:off x="120083" y="321666"/>
              <a:ext cx="2623117" cy="523220"/>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Warm Up</a:t>
              </a:r>
              <a:endParaRPr lang="ar-SA" sz="2800" b="1" dirty="0">
                <a:solidFill>
                  <a:schemeClr val="bg1"/>
                </a:solidFill>
                <a:latin typeface="MV Boli" panose="02000500030200090000" pitchFamily="2" charset="0"/>
              </a:endParaRPr>
            </a:p>
          </p:txBody>
        </p:sp>
      </p:grpSp>
      <p:pic>
        <p:nvPicPr>
          <p:cNvPr id="2050" name="Picture 2" descr="Mirror, reflect, reflection icon - Download on Iconfinder">
            <a:extLst>
              <a:ext uri="{FF2B5EF4-FFF2-40B4-BE49-F238E27FC236}">
                <a16:creationId xmlns:a16="http://schemas.microsoft.com/office/drawing/2014/main" id="{3876B94A-C207-4555-9A9A-37698CB00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9679" y="2352261"/>
            <a:ext cx="2083904" cy="3978965"/>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76FC3C8E-9E0A-46B0-94DE-DE8E7F159D53}"/>
              </a:ext>
            </a:extLst>
          </p:cNvPr>
          <p:cNvSpPr txBox="1"/>
          <p:nvPr/>
        </p:nvSpPr>
        <p:spPr>
          <a:xfrm>
            <a:off x="872361" y="2173357"/>
            <a:ext cx="3139735" cy="3416320"/>
          </a:xfrm>
          <a:prstGeom prst="rect">
            <a:avLst/>
          </a:prstGeom>
          <a:noFill/>
        </p:spPr>
        <p:txBody>
          <a:bodyPr wrap="square" rtlCol="1">
            <a:spAutoFit/>
          </a:bodyPr>
          <a:lstStyle/>
          <a:p>
            <a:pPr algn="ctr"/>
            <a:r>
              <a:rPr lang="en-US" sz="3600" b="1" dirty="0">
                <a:solidFill>
                  <a:srgbClr val="FF0000"/>
                </a:solidFill>
                <a:latin typeface="MV Boli" panose="02000500030200090000" pitchFamily="2" charset="0"/>
                <a:cs typeface="MV Boli" panose="02000500030200090000" pitchFamily="2" charset="0"/>
              </a:rPr>
              <a:t>My </a:t>
            </a:r>
          </a:p>
          <a:p>
            <a:pPr algn="ctr"/>
            <a:r>
              <a:rPr lang="en-US" sz="3600" b="1" dirty="0">
                <a:solidFill>
                  <a:srgbClr val="FF0000"/>
                </a:solidFill>
                <a:latin typeface="MV Boli" panose="02000500030200090000" pitchFamily="2" charset="0"/>
                <a:cs typeface="MV Boli" panose="02000500030200090000" pitchFamily="2" charset="0"/>
              </a:rPr>
              <a:t>Him</a:t>
            </a:r>
          </a:p>
          <a:p>
            <a:pPr algn="ctr"/>
            <a:r>
              <a:rPr lang="en-US" sz="3600" b="1" dirty="0">
                <a:solidFill>
                  <a:srgbClr val="FF0000"/>
                </a:solidFill>
                <a:latin typeface="MV Boli" panose="02000500030200090000" pitchFamily="2" charset="0"/>
                <a:cs typeface="MV Boli" panose="02000500030200090000" pitchFamily="2" charset="0"/>
              </a:rPr>
              <a:t>Her</a:t>
            </a:r>
          </a:p>
          <a:p>
            <a:pPr algn="ctr"/>
            <a:r>
              <a:rPr lang="en-US" sz="3600" b="1" dirty="0">
                <a:solidFill>
                  <a:srgbClr val="FF0000"/>
                </a:solidFill>
                <a:latin typeface="MV Boli" panose="02000500030200090000" pitchFamily="2" charset="0"/>
                <a:cs typeface="MV Boli" panose="02000500030200090000" pitchFamily="2" charset="0"/>
              </a:rPr>
              <a:t>Your</a:t>
            </a:r>
          </a:p>
          <a:p>
            <a:pPr algn="ctr"/>
            <a:r>
              <a:rPr lang="en-US" sz="3600" b="1" dirty="0">
                <a:solidFill>
                  <a:srgbClr val="FF0000"/>
                </a:solidFill>
                <a:latin typeface="MV Boli" panose="02000500030200090000" pitchFamily="2" charset="0"/>
                <a:cs typeface="MV Boli" panose="02000500030200090000" pitchFamily="2" charset="0"/>
              </a:rPr>
              <a:t>Our</a:t>
            </a:r>
          </a:p>
          <a:p>
            <a:pPr algn="ctr"/>
            <a:r>
              <a:rPr lang="en-US" sz="3600" b="1" dirty="0">
                <a:solidFill>
                  <a:srgbClr val="FF0000"/>
                </a:solidFill>
                <a:latin typeface="MV Boli" panose="02000500030200090000" pitchFamily="2" charset="0"/>
                <a:cs typeface="MV Boli" panose="02000500030200090000" pitchFamily="2" charset="0"/>
              </a:rPr>
              <a:t>Their</a:t>
            </a:r>
          </a:p>
        </p:txBody>
      </p:sp>
      <p:sp>
        <p:nvSpPr>
          <p:cNvPr id="5" name="مربع نص 4">
            <a:extLst>
              <a:ext uri="{FF2B5EF4-FFF2-40B4-BE49-F238E27FC236}">
                <a16:creationId xmlns:a16="http://schemas.microsoft.com/office/drawing/2014/main" id="{4CCE5020-EAF0-49E7-8B89-99AB42C4B09B}"/>
              </a:ext>
            </a:extLst>
          </p:cNvPr>
          <p:cNvSpPr txBox="1"/>
          <p:nvPr/>
        </p:nvSpPr>
        <p:spPr>
          <a:xfrm>
            <a:off x="4412974" y="3299792"/>
            <a:ext cx="2335696" cy="923330"/>
          </a:xfrm>
          <a:prstGeom prst="rect">
            <a:avLst/>
          </a:prstGeom>
          <a:noFill/>
        </p:spPr>
        <p:txBody>
          <a:bodyPr wrap="square" rtlCol="1">
            <a:spAutoFit/>
          </a:bodyPr>
          <a:lstStyle/>
          <a:p>
            <a:pPr algn="ctr"/>
            <a:r>
              <a:rPr lang="en-US" sz="5400" b="1" dirty="0">
                <a:latin typeface="MV Boli" panose="02000500030200090000" pitchFamily="2" charset="0"/>
                <a:cs typeface="MV Boli" panose="02000500030200090000" pitchFamily="2" charset="0"/>
              </a:rPr>
              <a:t>self</a:t>
            </a:r>
            <a:endParaRPr lang="ar-SA" sz="5400" b="1" dirty="0">
              <a:latin typeface="MV Boli" panose="02000500030200090000" pitchFamily="2" charset="0"/>
            </a:endParaRPr>
          </a:p>
        </p:txBody>
      </p:sp>
    </p:spTree>
    <p:extLst>
      <p:ext uri="{BB962C8B-B14F-4D97-AF65-F5344CB8AC3E}">
        <p14:creationId xmlns:p14="http://schemas.microsoft.com/office/powerpoint/2010/main" val="228752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C4F1391-081F-4BDF-8923-1AEDE14E595D}"/>
              </a:ext>
            </a:extLst>
          </p:cNvPr>
          <p:cNvPicPr>
            <a:picLocks noChangeAspect="1"/>
          </p:cNvPicPr>
          <p:nvPr/>
        </p:nvPicPr>
        <p:blipFill rotWithShape="1">
          <a:blip r:embed="rId2"/>
          <a:srcRect t="-608" r="1696" b="1163"/>
          <a:stretch/>
        </p:blipFill>
        <p:spPr>
          <a:xfrm>
            <a:off x="0" y="-19880"/>
            <a:ext cx="12192000" cy="6858001"/>
          </a:xfrm>
          <a:prstGeom prst="rect">
            <a:avLst/>
          </a:prstGeom>
        </p:spPr>
      </p:pic>
      <p:sp>
        <p:nvSpPr>
          <p:cNvPr id="3" name="فقاعة الكلام: بيضاوية 2">
            <a:extLst>
              <a:ext uri="{FF2B5EF4-FFF2-40B4-BE49-F238E27FC236}">
                <a16:creationId xmlns:a16="http://schemas.microsoft.com/office/drawing/2014/main" id="{E74495C0-191C-4BDC-8149-53026361D1F2}"/>
              </a:ext>
            </a:extLst>
          </p:cNvPr>
          <p:cNvSpPr/>
          <p:nvPr/>
        </p:nvSpPr>
        <p:spPr>
          <a:xfrm>
            <a:off x="3915298" y="2549387"/>
            <a:ext cx="4731647" cy="1759226"/>
          </a:xfrm>
          <a:prstGeom prst="wedgeEllipseCallout">
            <a:avLst>
              <a:gd name="adj1" fmla="val -64716"/>
              <a:gd name="adj2" fmla="val 94566"/>
            </a:avLst>
          </a:prstGeom>
          <a:ln/>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1" anchor="ctr"/>
          <a:lstStyle/>
          <a:p>
            <a:pPr algn="l"/>
            <a:endParaRPr lang="ar-SA" sz="1800" b="0" i="0" u="none" strike="noStrike" baseline="0" dirty="0">
              <a:solidFill>
                <a:srgbClr val="000000"/>
              </a:solidFill>
            </a:endParaRPr>
          </a:p>
          <a:p>
            <a:pPr algn="l"/>
            <a:r>
              <a:rPr lang="en-US" sz="2800" b="1" i="0" u="none" strike="noStrike" baseline="0" dirty="0">
                <a:latin typeface="MV Boli" panose="02000500030200090000" pitchFamily="2" charset="0"/>
                <a:cs typeface="MV Boli" panose="02000500030200090000" pitchFamily="2" charset="0"/>
              </a:rPr>
              <a:t>Which accidents  do you think are the most happen?</a:t>
            </a:r>
          </a:p>
          <a:p>
            <a:pPr algn="l"/>
            <a:endParaRPr lang="ar-SA" sz="1800" b="0" i="0" u="none" strike="noStrike" baseline="0" dirty="0">
              <a:solidFill>
                <a:srgbClr val="000000"/>
              </a:solidFill>
            </a:endParaRPr>
          </a:p>
        </p:txBody>
      </p:sp>
      <p:grpSp>
        <p:nvGrpSpPr>
          <p:cNvPr id="6" name="مجموعة 5">
            <a:extLst>
              <a:ext uri="{FF2B5EF4-FFF2-40B4-BE49-F238E27FC236}">
                <a16:creationId xmlns:a16="http://schemas.microsoft.com/office/drawing/2014/main" id="{300EAD0D-9CFB-4BC3-9CB6-9F13BAB83398}"/>
              </a:ext>
            </a:extLst>
          </p:cNvPr>
          <p:cNvGrpSpPr/>
          <p:nvPr/>
        </p:nvGrpSpPr>
        <p:grpSpPr>
          <a:xfrm>
            <a:off x="124612" y="101360"/>
            <a:ext cx="2836182" cy="668184"/>
            <a:chOff x="120083" y="33541"/>
            <a:chExt cx="2836182" cy="1099470"/>
          </a:xfrm>
        </p:grpSpPr>
        <p:pic>
          <p:nvPicPr>
            <p:cNvPr id="7" name="صورة 6">
              <a:extLst>
                <a:ext uri="{FF2B5EF4-FFF2-40B4-BE49-F238E27FC236}">
                  <a16:creationId xmlns:a16="http://schemas.microsoft.com/office/drawing/2014/main" id="{17A8A291-67F8-4F20-AAE4-10953DD4C1C1}"/>
                </a:ext>
              </a:extLst>
            </p:cNvPr>
            <p:cNvPicPr>
              <a:picLocks noChangeAspect="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58410" t="51400" r="3222" b="5218"/>
            <a:stretch/>
          </p:blipFill>
          <p:spPr>
            <a:xfrm>
              <a:off x="120083" y="33541"/>
              <a:ext cx="2836182" cy="1099470"/>
            </a:xfrm>
            <a:prstGeom prst="flowChartAlternateProcess">
              <a:avLst/>
            </a:prstGeom>
          </p:spPr>
        </p:pic>
        <p:sp>
          <p:nvSpPr>
            <p:cNvPr id="8" name="مربع نص 7">
              <a:extLst>
                <a:ext uri="{FF2B5EF4-FFF2-40B4-BE49-F238E27FC236}">
                  <a16:creationId xmlns:a16="http://schemas.microsoft.com/office/drawing/2014/main" id="{8A2084DA-C22C-45A9-9722-2BA499AD8204}"/>
                </a:ext>
              </a:extLst>
            </p:cNvPr>
            <p:cNvSpPr txBox="1"/>
            <p:nvPr/>
          </p:nvSpPr>
          <p:spPr>
            <a:xfrm>
              <a:off x="120083" y="106222"/>
              <a:ext cx="2623117" cy="523220"/>
            </a:xfrm>
            <a:prstGeom prst="rect">
              <a:avLst/>
            </a:prstGeom>
            <a:noFill/>
          </p:spPr>
          <p:txBody>
            <a:bodyPr wrap="square" rtlCol="1">
              <a:spAutoFit/>
            </a:bodyPr>
            <a:lstStyle/>
            <a:p>
              <a:pPr algn="ctr"/>
              <a:r>
                <a:rPr lang="en-US" sz="2800" b="1" dirty="0">
                  <a:solidFill>
                    <a:schemeClr val="bg1"/>
                  </a:solidFill>
                  <a:latin typeface="MV Boli" panose="02000500030200090000" pitchFamily="2" charset="0"/>
                  <a:cs typeface="MV Boli" panose="02000500030200090000" pitchFamily="2" charset="0"/>
                </a:rPr>
                <a:t>Skimming</a:t>
              </a:r>
              <a:endParaRPr lang="ar-SA" sz="2800" b="1" dirty="0">
                <a:solidFill>
                  <a:schemeClr val="bg1"/>
                </a:solidFill>
                <a:latin typeface="MV Boli" panose="02000500030200090000" pitchFamily="2" charset="0"/>
              </a:endParaRPr>
            </a:p>
          </p:txBody>
        </p:sp>
      </p:grpSp>
      <p:sp>
        <p:nvSpPr>
          <p:cNvPr id="9" name="فقاعة الكلام: بيضاوية 8">
            <a:extLst>
              <a:ext uri="{FF2B5EF4-FFF2-40B4-BE49-F238E27FC236}">
                <a16:creationId xmlns:a16="http://schemas.microsoft.com/office/drawing/2014/main" id="{7DE12C8B-A47D-4376-9F08-EBDD9967E23A}"/>
              </a:ext>
            </a:extLst>
          </p:cNvPr>
          <p:cNvSpPr/>
          <p:nvPr/>
        </p:nvSpPr>
        <p:spPr>
          <a:xfrm>
            <a:off x="3915298" y="1669774"/>
            <a:ext cx="4731647" cy="1759226"/>
          </a:xfrm>
          <a:prstGeom prst="wedgeEllipseCallout">
            <a:avLst>
              <a:gd name="adj1" fmla="val -64716"/>
              <a:gd name="adj2" fmla="val 94566"/>
            </a:avLst>
          </a:prstGeom>
          <a:ln/>
        </p:spPr>
        <p:style>
          <a:lnRef idx="0">
            <a:schemeClr val="accent2"/>
          </a:lnRef>
          <a:fillRef idx="3">
            <a:schemeClr val="accent2"/>
          </a:fillRef>
          <a:effectRef idx="3">
            <a:schemeClr val="accent2"/>
          </a:effectRef>
          <a:fontRef idx="minor">
            <a:schemeClr val="lt1"/>
          </a:fontRef>
        </p:style>
        <p:txBody>
          <a:bodyPr rtlCol="1" anchor="ctr"/>
          <a:lstStyle/>
          <a:p>
            <a:pPr algn="l"/>
            <a:endParaRPr lang="ar-SA" sz="1800" b="0" i="0" u="none" strike="noStrike" baseline="0" dirty="0">
              <a:solidFill>
                <a:srgbClr val="000000"/>
              </a:solidFill>
            </a:endParaRPr>
          </a:p>
          <a:p>
            <a:pPr algn="l"/>
            <a:r>
              <a:rPr lang="en-US" sz="2800" b="1" i="0" u="none" strike="noStrike" baseline="0" dirty="0">
                <a:latin typeface="MV Boli" panose="02000500030200090000" pitchFamily="2" charset="0"/>
                <a:cs typeface="MV Boli" panose="02000500030200090000" pitchFamily="2" charset="0"/>
              </a:rPr>
              <a:t>What is the topic of the lesson?</a:t>
            </a:r>
          </a:p>
          <a:p>
            <a:pPr algn="l"/>
            <a:endParaRPr lang="ar-SA" sz="1800" b="0" i="0" u="none" strike="noStrike" baseline="0" dirty="0">
              <a:solidFill>
                <a:srgbClr val="000000"/>
              </a:solidFill>
            </a:endParaRPr>
          </a:p>
        </p:txBody>
      </p:sp>
    </p:spTree>
    <p:extLst>
      <p:ext uri="{BB962C8B-B14F-4D97-AF65-F5344CB8AC3E}">
        <p14:creationId xmlns:p14="http://schemas.microsoft.com/office/powerpoint/2010/main" val="1508364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33F88B2-C7A2-4086-BE4E-57953BE7EE2D}"/>
              </a:ext>
            </a:extLst>
          </p:cNvPr>
          <p:cNvPicPr>
            <a:picLocks noChangeAspect="1"/>
          </p:cNvPicPr>
          <p:nvPr/>
        </p:nvPicPr>
        <p:blipFill rotWithShape="1">
          <a:blip r:embed="rId5"/>
          <a:srcRect t="-608" r="1696" b="1163"/>
          <a:stretch/>
        </p:blipFill>
        <p:spPr>
          <a:xfrm>
            <a:off x="0" y="0"/>
            <a:ext cx="12192000" cy="6858001"/>
          </a:xfrm>
          <a:prstGeom prst="rect">
            <a:avLst/>
          </a:prstGeom>
        </p:spPr>
      </p:pic>
      <p:sp>
        <p:nvSpPr>
          <p:cNvPr id="6" name="مستطيل 5">
            <a:extLst>
              <a:ext uri="{FF2B5EF4-FFF2-40B4-BE49-F238E27FC236}">
                <a16:creationId xmlns:a16="http://schemas.microsoft.com/office/drawing/2014/main" id="{52CE09AA-7296-46E5-82F9-527726082ACF}"/>
              </a:ext>
            </a:extLst>
          </p:cNvPr>
          <p:cNvSpPr/>
          <p:nvPr/>
        </p:nvSpPr>
        <p:spPr>
          <a:xfrm>
            <a:off x="276225" y="-247651"/>
            <a:ext cx="5619750" cy="942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2400" b="0" i="0" u="none" strike="noStrike" baseline="0" dirty="0">
                <a:solidFill>
                  <a:srgbClr val="FF0000"/>
                </a:solidFill>
                <a:latin typeface="Arial Black" panose="020B0A04020102020204" pitchFamily="34" charset="0"/>
              </a:rPr>
              <a:t>Common Accidents </a:t>
            </a:r>
          </a:p>
        </p:txBody>
      </p:sp>
      <p:sp>
        <p:nvSpPr>
          <p:cNvPr id="8" name="فقاعة الكلام: مستطيلة 7">
            <a:extLst>
              <a:ext uri="{FF2B5EF4-FFF2-40B4-BE49-F238E27FC236}">
                <a16:creationId xmlns:a16="http://schemas.microsoft.com/office/drawing/2014/main" id="{746F6CE3-7424-4655-9FAB-049B2558D799}"/>
              </a:ext>
            </a:extLst>
          </p:cNvPr>
          <p:cNvSpPr/>
          <p:nvPr/>
        </p:nvSpPr>
        <p:spPr>
          <a:xfrm>
            <a:off x="276225" y="191452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r>
              <a:rPr lang="en-US" sz="1800" b="1" i="0" u="none" strike="noStrike" baseline="0" dirty="0"/>
              <a:t>Did you hurt </a:t>
            </a:r>
            <a:r>
              <a:rPr lang="en-US" sz="1800" b="1" i="0" u="none" strike="noStrike" baseline="0" dirty="0">
                <a:highlight>
                  <a:srgbClr val="FFFF00"/>
                </a:highlight>
              </a:rPr>
              <a:t>yourself</a:t>
            </a:r>
            <a:r>
              <a:rPr lang="en-US" sz="1800" b="0" i="0" u="none" strike="noStrike" baseline="0" dirty="0">
                <a:highlight>
                  <a:srgbClr val="FFFF00"/>
                </a:highlight>
              </a:rPr>
              <a:t>? </a:t>
            </a:r>
          </a:p>
          <a:p>
            <a:pPr algn="l"/>
            <a:endParaRPr lang="ar-SA" sz="1800" b="0" i="0" u="none" strike="noStrike" baseline="0" dirty="0">
              <a:solidFill>
                <a:srgbClr val="000000"/>
              </a:solidFill>
            </a:endParaRPr>
          </a:p>
        </p:txBody>
      </p:sp>
      <p:sp>
        <p:nvSpPr>
          <p:cNvPr id="9" name="فقاعة الكلام: مستطيلة 8">
            <a:extLst>
              <a:ext uri="{FF2B5EF4-FFF2-40B4-BE49-F238E27FC236}">
                <a16:creationId xmlns:a16="http://schemas.microsoft.com/office/drawing/2014/main" id="{8AEF73ED-DB76-42AE-AAE3-0436060008D8}"/>
              </a:ext>
            </a:extLst>
          </p:cNvPr>
          <p:cNvSpPr/>
          <p:nvPr/>
        </p:nvSpPr>
        <p:spPr>
          <a:xfrm>
            <a:off x="3086100" y="2440986"/>
            <a:ext cx="1971675" cy="381001"/>
          </a:xfrm>
          <a:prstGeom prst="wedgeRectCallout">
            <a:avLst>
              <a:gd name="adj1" fmla="val -4408"/>
              <a:gd name="adj2" fmla="val 252059"/>
            </a:avLst>
          </a:prstGeom>
          <a:ln>
            <a:solidFill>
              <a:schemeClr val="tx1"/>
            </a:solidFill>
          </a:ln>
          <a:effectLst>
            <a:glow rad="101600">
              <a:schemeClr val="bg1">
                <a:lumMod val="95000"/>
                <a:alpha val="60000"/>
              </a:schemeClr>
            </a:glow>
          </a:effectLst>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No, I’m OK. </a:t>
            </a:r>
          </a:p>
          <a:p>
            <a:pPr algn="l"/>
            <a:endParaRPr lang="ar-SA" sz="1800" b="0" i="0" u="none" strike="noStrike" baseline="0" dirty="0">
              <a:solidFill>
                <a:srgbClr val="000000"/>
              </a:solidFill>
            </a:endParaRPr>
          </a:p>
        </p:txBody>
      </p:sp>
      <p:pic>
        <p:nvPicPr>
          <p:cNvPr id="12" name="MG Bk 1 F-SA_2020_2-09">
            <a:hlinkClick r:id="" action="ppaction://media"/>
            <a:extLst>
              <a:ext uri="{FF2B5EF4-FFF2-40B4-BE49-F238E27FC236}">
                <a16:creationId xmlns:a16="http://schemas.microsoft.com/office/drawing/2014/main" id="{85D4DB43-D19D-4D9D-853A-E1E12E38A588}"/>
              </a:ext>
            </a:extLst>
          </p:cNvPr>
          <p:cNvPicPr>
            <a:picLocks noChangeAspect="1"/>
          </p:cNvPicPr>
          <p:nvPr>
            <a:audioFile r:link="rId1"/>
            <p:extLst>
              <p:ext uri="{DAA4B4D4-6D71-4841-9C94-3DE7FCFB9230}">
                <p14:media xmlns:p14="http://schemas.microsoft.com/office/powerpoint/2010/main" r:embed="rId2">
                  <p14:trim end="154423.5"/>
                </p14:media>
              </p:ext>
            </p:extLst>
          </p:nvPr>
        </p:nvPicPr>
        <p:blipFill>
          <a:blip r:embed="rId6"/>
          <a:stretch>
            <a:fillRect/>
          </a:stretch>
        </p:blipFill>
        <p:spPr>
          <a:xfrm>
            <a:off x="673100" y="1185861"/>
            <a:ext cx="609600" cy="609600"/>
          </a:xfrm>
          <a:prstGeom prst="rect">
            <a:avLst/>
          </a:prstGeom>
        </p:spPr>
      </p:pic>
      <p:sp>
        <p:nvSpPr>
          <p:cNvPr id="13" name="مربع نص 12">
            <a:extLst>
              <a:ext uri="{FF2B5EF4-FFF2-40B4-BE49-F238E27FC236}">
                <a16:creationId xmlns:a16="http://schemas.microsoft.com/office/drawing/2014/main" id="{010F9F97-74A1-48ED-8F5B-C57F9D571808}"/>
              </a:ext>
            </a:extLst>
          </p:cNvPr>
          <p:cNvSpPr txBox="1"/>
          <p:nvPr/>
        </p:nvSpPr>
        <p:spPr>
          <a:xfrm>
            <a:off x="123825" y="3638551"/>
            <a:ext cx="2009775" cy="1200329"/>
          </a:xfrm>
          <a:prstGeom prst="rect">
            <a:avLst/>
          </a:prstGeom>
          <a:solidFill>
            <a:srgbClr val="F8B3B4"/>
          </a:solidFill>
          <a:ln>
            <a:solidFill>
              <a:srgbClr val="B05C63"/>
            </a:solidFill>
          </a:ln>
        </p:spPr>
        <p:txBody>
          <a:bodyPr wrap="square" rtlCol="1">
            <a:spAutoFit/>
          </a:bodyPr>
          <a:lstStyle/>
          <a:p>
            <a:pPr algn="l"/>
            <a:r>
              <a:rPr lang="en-US" sz="1800" b="0" i="0" u="none" strike="noStrike" baseline="0" dirty="0"/>
              <a:t>Because he was wearing a </a:t>
            </a:r>
            <a:r>
              <a:rPr lang="en-US" sz="1800" b="0" i="0" u="none" strike="noStrike" baseline="0" dirty="0">
                <a:highlight>
                  <a:srgbClr val="FFFF00"/>
                </a:highlight>
              </a:rPr>
              <a:t>helmet </a:t>
            </a:r>
            <a:r>
              <a:rPr lang="en-US" sz="1800" b="0" i="0" u="none" strike="noStrike" baseline="0" dirty="0"/>
              <a:t>and </a:t>
            </a:r>
            <a:r>
              <a:rPr lang="en-US" sz="1800" b="0" i="0" u="none" strike="noStrike" baseline="0" dirty="0">
                <a:highlight>
                  <a:srgbClr val="FFFF00"/>
                </a:highlight>
              </a:rPr>
              <a:t>knee pads</a:t>
            </a:r>
            <a:r>
              <a:rPr lang="en-US" sz="1800" b="0" i="0" u="none" strike="noStrike" baseline="0" dirty="0"/>
              <a:t>, he didn’t hurt </a:t>
            </a:r>
            <a:r>
              <a:rPr lang="en-US" sz="1800" b="0" i="0" u="none" strike="noStrike" baseline="0" dirty="0">
                <a:highlight>
                  <a:srgbClr val="FFFF00"/>
                </a:highlight>
              </a:rPr>
              <a:t>himself. </a:t>
            </a:r>
          </a:p>
        </p:txBody>
      </p:sp>
      <p:sp>
        <p:nvSpPr>
          <p:cNvPr id="14" name="فقاعة الكلام: مستطيلة 13">
            <a:extLst>
              <a:ext uri="{FF2B5EF4-FFF2-40B4-BE49-F238E27FC236}">
                <a16:creationId xmlns:a16="http://schemas.microsoft.com/office/drawing/2014/main" id="{B0331EEA-5779-4DE6-AF74-F9AA37F8EB9D}"/>
              </a:ext>
            </a:extLst>
          </p:cNvPr>
          <p:cNvSpPr/>
          <p:nvPr/>
        </p:nvSpPr>
        <p:spPr>
          <a:xfrm>
            <a:off x="4700587" y="285749"/>
            <a:ext cx="2390775" cy="504825"/>
          </a:xfrm>
          <a:prstGeom prst="wedgeRectCallout">
            <a:avLst>
              <a:gd name="adj1" fmla="val 44187"/>
              <a:gd name="adj2" fmla="val 10191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r>
              <a:rPr lang="en-US" sz="1800" b="0" i="0" u="none" strike="noStrike" baseline="0" dirty="0"/>
              <a:t>Ouch! I got a shock </a:t>
            </a:r>
          </a:p>
          <a:p>
            <a:pPr algn="l"/>
            <a:endParaRPr lang="ar-SA" sz="1800" b="0" i="0" u="none" strike="noStrike" baseline="0" dirty="0">
              <a:solidFill>
                <a:srgbClr val="000000"/>
              </a:solidFill>
            </a:endParaRPr>
          </a:p>
        </p:txBody>
      </p:sp>
      <p:sp>
        <p:nvSpPr>
          <p:cNvPr id="15" name="فقاعة الكلام: مستطيلة 14">
            <a:extLst>
              <a:ext uri="{FF2B5EF4-FFF2-40B4-BE49-F238E27FC236}">
                <a16:creationId xmlns:a16="http://schemas.microsoft.com/office/drawing/2014/main" id="{EAA248B7-D770-4753-AE90-4D94ED38ACC8}"/>
              </a:ext>
            </a:extLst>
          </p:cNvPr>
          <p:cNvSpPr/>
          <p:nvPr/>
        </p:nvSpPr>
        <p:spPr>
          <a:xfrm>
            <a:off x="10925313" y="2295524"/>
            <a:ext cx="1068419" cy="504825"/>
          </a:xfrm>
          <a:prstGeom prst="wedgeRectCallout">
            <a:avLst>
              <a:gd name="adj1" fmla="val -52471"/>
              <a:gd name="adj2" fmla="val -133730"/>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pPr algn="l"/>
            <a:r>
              <a:rPr lang="en-US" sz="1800" b="0" i="0" u="none" strike="noStrike" baseline="0" dirty="0"/>
              <a:t>So did I.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16" name="مربع نص 15">
            <a:extLst>
              <a:ext uri="{FF2B5EF4-FFF2-40B4-BE49-F238E27FC236}">
                <a16:creationId xmlns:a16="http://schemas.microsoft.com/office/drawing/2014/main" id="{C2D8E7EE-3312-4CC3-935B-68FFBBF31A9E}"/>
              </a:ext>
            </a:extLst>
          </p:cNvPr>
          <p:cNvSpPr txBox="1"/>
          <p:nvPr/>
        </p:nvSpPr>
        <p:spPr>
          <a:xfrm>
            <a:off x="9276472" y="2800349"/>
            <a:ext cx="2009775" cy="923330"/>
          </a:xfrm>
          <a:prstGeom prst="rect">
            <a:avLst/>
          </a:prstGeom>
          <a:solidFill>
            <a:srgbClr val="F8B3B4"/>
          </a:solidFill>
          <a:ln>
            <a:solidFill>
              <a:srgbClr val="B05C63"/>
            </a:solidFill>
          </a:ln>
        </p:spPr>
        <p:txBody>
          <a:bodyPr wrap="square" rtlCol="1">
            <a:spAutoFit/>
          </a:bodyPr>
          <a:lstStyle/>
          <a:p>
            <a:pPr algn="l"/>
            <a:r>
              <a:rPr lang="en-US" dirty="0"/>
              <a:t>They didn’t turn off the electricity, so they got </a:t>
            </a:r>
            <a:r>
              <a:rPr lang="en-US" dirty="0">
                <a:highlight>
                  <a:srgbClr val="FFFF00"/>
                </a:highlight>
              </a:rPr>
              <a:t>a shock. </a:t>
            </a:r>
          </a:p>
        </p:txBody>
      </p:sp>
      <p:sp>
        <p:nvSpPr>
          <p:cNvPr id="17" name="فقاعة الكلام: مستطيلة 16">
            <a:extLst>
              <a:ext uri="{FF2B5EF4-FFF2-40B4-BE49-F238E27FC236}">
                <a16:creationId xmlns:a16="http://schemas.microsoft.com/office/drawing/2014/main" id="{76924C92-1460-4E3F-8A99-C4E5EB45BE5B}"/>
              </a:ext>
            </a:extLst>
          </p:cNvPr>
          <p:cNvSpPr/>
          <p:nvPr/>
        </p:nvSpPr>
        <p:spPr>
          <a:xfrm>
            <a:off x="2133600" y="433405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The driver wasn’t injured </a:t>
            </a:r>
          </a:p>
          <a:p>
            <a:pPr algn="l"/>
            <a:endParaRPr lang="ar-SA" sz="1800" b="0" i="0" u="none" strike="noStrike" baseline="0" dirty="0">
              <a:solidFill>
                <a:srgbClr val="000000"/>
              </a:solidFill>
            </a:endParaRPr>
          </a:p>
        </p:txBody>
      </p:sp>
      <p:sp>
        <p:nvSpPr>
          <p:cNvPr id="18" name="فقاعة الكلام: مستطيلة 17">
            <a:extLst>
              <a:ext uri="{FF2B5EF4-FFF2-40B4-BE49-F238E27FC236}">
                <a16:creationId xmlns:a16="http://schemas.microsoft.com/office/drawing/2014/main" id="{BF519C43-22A0-4F2A-ADB7-6DB43FAC6987}"/>
              </a:ext>
            </a:extLst>
          </p:cNvPr>
          <p:cNvSpPr/>
          <p:nvPr/>
        </p:nvSpPr>
        <p:spPr>
          <a:xfrm>
            <a:off x="3181905" y="5192705"/>
            <a:ext cx="2390775" cy="504824"/>
          </a:xfrm>
          <a:prstGeom prst="wedgeRectCallout">
            <a:avLst>
              <a:gd name="adj1" fmla="val -40848"/>
              <a:gd name="adj2" fmla="val 8960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r>
              <a:rPr lang="en-US" sz="1800" b="1" i="0" u="none" strike="noStrike" baseline="0" dirty="0"/>
              <a:t>Neither was his friend. </a:t>
            </a:r>
          </a:p>
          <a:p>
            <a:pPr algn="l"/>
            <a:endParaRPr lang="ar-SA" sz="1800" b="0" i="0" u="none" strike="noStrike" baseline="0" dirty="0">
              <a:solidFill>
                <a:srgbClr val="000000"/>
              </a:solidFill>
            </a:endParaRPr>
          </a:p>
        </p:txBody>
      </p:sp>
      <p:sp>
        <p:nvSpPr>
          <p:cNvPr id="20" name="مربع نص 19">
            <a:extLst>
              <a:ext uri="{FF2B5EF4-FFF2-40B4-BE49-F238E27FC236}">
                <a16:creationId xmlns:a16="http://schemas.microsoft.com/office/drawing/2014/main" id="{AF00D859-B457-4ED6-A8BF-0E3DD99F643C}"/>
              </a:ext>
            </a:extLst>
          </p:cNvPr>
          <p:cNvSpPr txBox="1"/>
          <p:nvPr/>
        </p:nvSpPr>
        <p:spPr>
          <a:xfrm>
            <a:off x="3817999" y="5830255"/>
            <a:ext cx="3038476" cy="923330"/>
          </a:xfrm>
          <a:prstGeom prst="rect">
            <a:avLst/>
          </a:prstGeom>
          <a:solidFill>
            <a:srgbClr val="F8B3B4"/>
          </a:solidFill>
          <a:ln>
            <a:solidFill>
              <a:srgbClr val="B05C63"/>
            </a:solidFill>
          </a:ln>
        </p:spPr>
        <p:txBody>
          <a:bodyPr wrap="square" rtlCol="1">
            <a:spAutoFit/>
          </a:bodyPr>
          <a:lstStyle/>
          <a:p>
            <a:pPr algn="l"/>
            <a:r>
              <a:rPr lang="en-US" dirty="0"/>
              <a:t>They didn’t hurt </a:t>
            </a:r>
            <a:r>
              <a:rPr lang="en-US" dirty="0">
                <a:highlight>
                  <a:srgbClr val="FFFF00"/>
                </a:highlight>
              </a:rPr>
              <a:t>themselves </a:t>
            </a:r>
            <a:r>
              <a:rPr lang="en-US" dirty="0"/>
              <a:t>because they were wearing </a:t>
            </a:r>
            <a:r>
              <a:rPr lang="en-US" dirty="0">
                <a:highlight>
                  <a:srgbClr val="FFFF00"/>
                </a:highlight>
              </a:rPr>
              <a:t>seat belts. </a:t>
            </a:r>
          </a:p>
        </p:txBody>
      </p:sp>
      <p:sp>
        <p:nvSpPr>
          <p:cNvPr id="21" name="فقاعة الكلام: مستطيلة 20">
            <a:extLst>
              <a:ext uri="{FF2B5EF4-FFF2-40B4-BE49-F238E27FC236}">
                <a16:creationId xmlns:a16="http://schemas.microsoft.com/office/drawing/2014/main" id="{679DC47B-FEF8-40B0-99C5-CDF0D7DC12FA}"/>
              </a:ext>
            </a:extLst>
          </p:cNvPr>
          <p:cNvSpPr/>
          <p:nvPr/>
        </p:nvSpPr>
        <p:spPr>
          <a:xfrm>
            <a:off x="6528832" y="3429000"/>
            <a:ext cx="2747640" cy="504825"/>
          </a:xfrm>
          <a:prstGeom prst="wedgeRectCallout">
            <a:avLst>
              <a:gd name="adj1" fmla="val -1414"/>
              <a:gd name="adj2" fmla="val 11598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r>
              <a:rPr lang="en-US" sz="1800" b="0" i="0" u="none" strike="noStrike" baseline="0" dirty="0"/>
              <a:t>How did you cut </a:t>
            </a:r>
            <a:r>
              <a:rPr lang="en-US" sz="1800" b="0" i="0" u="none" strike="noStrike" baseline="0" dirty="0">
                <a:highlight>
                  <a:srgbClr val="FFFF00"/>
                </a:highlight>
              </a:rPr>
              <a:t>yourself?</a:t>
            </a:r>
            <a:r>
              <a:rPr lang="en-US" sz="1800" b="0" i="0" u="none" strike="noStrike" baseline="0" dirty="0"/>
              <a:t>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2" name="فقاعة الكلام: مستطيلة 21">
            <a:extLst>
              <a:ext uri="{FF2B5EF4-FFF2-40B4-BE49-F238E27FC236}">
                <a16:creationId xmlns:a16="http://schemas.microsoft.com/office/drawing/2014/main" id="{51EC6537-22CE-4EBB-A6E2-83A19B582052}"/>
              </a:ext>
            </a:extLst>
          </p:cNvPr>
          <p:cNvSpPr/>
          <p:nvPr/>
        </p:nvSpPr>
        <p:spPr>
          <a:xfrm>
            <a:off x="9580971" y="4921081"/>
            <a:ext cx="2315107" cy="776448"/>
          </a:xfrm>
          <a:prstGeom prst="wedgeRectCallout">
            <a:avLst>
              <a:gd name="adj1" fmla="val -11596"/>
              <a:gd name="adj2" fmla="val -9874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0" i="0" u="none" strike="noStrike" baseline="0" dirty="0"/>
              <a:t>I tried to open the can with a knife </a:t>
            </a:r>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3" name="مربع نص 22">
            <a:extLst>
              <a:ext uri="{FF2B5EF4-FFF2-40B4-BE49-F238E27FC236}">
                <a16:creationId xmlns:a16="http://schemas.microsoft.com/office/drawing/2014/main" id="{BDEAB094-FF00-401D-9222-5E822B27A918}"/>
              </a:ext>
            </a:extLst>
          </p:cNvPr>
          <p:cNvSpPr txBox="1"/>
          <p:nvPr/>
        </p:nvSpPr>
        <p:spPr>
          <a:xfrm>
            <a:off x="7674617" y="6054557"/>
            <a:ext cx="3611630" cy="646331"/>
          </a:xfrm>
          <a:prstGeom prst="rect">
            <a:avLst/>
          </a:prstGeom>
          <a:solidFill>
            <a:srgbClr val="F8B3B4"/>
          </a:solidFill>
          <a:ln>
            <a:solidFill>
              <a:srgbClr val="B05C63"/>
            </a:solidFill>
          </a:ln>
        </p:spPr>
        <p:txBody>
          <a:bodyPr wrap="square" rtlCol="1">
            <a:spAutoFit/>
          </a:bodyPr>
          <a:lstStyle/>
          <a:p>
            <a:pPr algn="l"/>
            <a:r>
              <a:rPr lang="en-US" dirty="0"/>
              <a:t>If you use the wrong </a:t>
            </a:r>
            <a:r>
              <a:rPr lang="en-US" dirty="0">
                <a:highlight>
                  <a:srgbClr val="FFFF00"/>
                </a:highlight>
              </a:rPr>
              <a:t>equipment</a:t>
            </a:r>
            <a:r>
              <a:rPr lang="en-US" dirty="0"/>
              <a:t>, you might hurt </a:t>
            </a:r>
            <a:r>
              <a:rPr lang="en-US" dirty="0">
                <a:highlight>
                  <a:srgbClr val="FFFF00"/>
                </a:highlight>
              </a:rPr>
              <a:t>yourself. </a:t>
            </a:r>
          </a:p>
        </p:txBody>
      </p:sp>
      <p:sp>
        <p:nvSpPr>
          <p:cNvPr id="4" name="شكل حر: شكل 3">
            <a:extLst>
              <a:ext uri="{FF2B5EF4-FFF2-40B4-BE49-F238E27FC236}">
                <a16:creationId xmlns:a16="http://schemas.microsoft.com/office/drawing/2014/main" id="{56EA19C7-90B5-AE06-A405-ECA9532023C1}"/>
              </a:ext>
            </a:extLst>
          </p:cNvPr>
          <p:cNvSpPr/>
          <p:nvPr/>
        </p:nvSpPr>
        <p:spPr>
          <a:xfrm>
            <a:off x="-940746" y="0"/>
            <a:ext cx="13206413" cy="7002910"/>
          </a:xfrm>
          <a:custGeom>
            <a:avLst/>
            <a:gdLst>
              <a:gd name="connsiteX0" fmla="*/ 939069 w 13206413"/>
              <a:gd name="connsiteY0" fmla="*/ 1861544 h 7002910"/>
              <a:gd name="connsiteX1" fmla="*/ 939069 w 13206413"/>
              <a:gd name="connsiteY1" fmla="*/ 4826999 h 7002910"/>
              <a:gd name="connsiteX2" fmla="*/ 838618 w 13206413"/>
              <a:gd name="connsiteY2" fmla="*/ 4760016 h 7002910"/>
              <a:gd name="connsiteX3" fmla="*/ 0 w 13206413"/>
              <a:gd name="connsiteY3" fmla="*/ 3344271 h 7002910"/>
              <a:gd name="connsiteX4" fmla="*/ 838618 w 13206413"/>
              <a:gd name="connsiteY4" fmla="*/ 1928526 h 7002910"/>
              <a:gd name="connsiteX5" fmla="*/ 939069 w 13206413"/>
              <a:gd name="connsiteY5" fmla="*/ 0 h 7002910"/>
              <a:gd name="connsiteX6" fmla="*/ 13206413 w 13206413"/>
              <a:gd name="connsiteY6" fmla="*/ 0 h 7002910"/>
              <a:gd name="connsiteX7" fmla="*/ 13206413 w 13206413"/>
              <a:gd name="connsiteY7" fmla="*/ 7002910 h 7002910"/>
              <a:gd name="connsiteX8" fmla="*/ 939069 w 13206413"/>
              <a:gd name="connsiteY8" fmla="*/ 7002910 h 7002910"/>
              <a:gd name="connsiteX9" fmla="*/ 939069 w 13206413"/>
              <a:gd name="connsiteY9" fmla="*/ 4826999 h 7002910"/>
              <a:gd name="connsiteX10" fmla="*/ 1075647 w 13206413"/>
              <a:gd name="connsiteY10" fmla="*/ 4918071 h 7002910"/>
              <a:gd name="connsiteX11" fmla="*/ 3672489 w 13206413"/>
              <a:gd name="connsiteY11" fmla="*/ 5569960 h 7002910"/>
              <a:gd name="connsiteX12" fmla="*/ 7344978 w 13206413"/>
              <a:gd name="connsiteY12" fmla="*/ 3344271 h 7002910"/>
              <a:gd name="connsiteX13" fmla="*/ 3672489 w 13206413"/>
              <a:gd name="connsiteY13" fmla="*/ 1118582 h 7002910"/>
              <a:gd name="connsiteX14" fmla="*/ 1075647 w 13206413"/>
              <a:gd name="connsiteY14" fmla="*/ 1770471 h 7002910"/>
              <a:gd name="connsiteX15" fmla="*/ 939069 w 13206413"/>
              <a:gd name="connsiteY15" fmla="*/ 1861544 h 700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06413" h="7002910">
                <a:moveTo>
                  <a:pt x="939069" y="1861544"/>
                </a:moveTo>
                <a:lnTo>
                  <a:pt x="939069" y="4826999"/>
                </a:lnTo>
                <a:lnTo>
                  <a:pt x="838618" y="4760016"/>
                </a:lnTo>
                <a:cubicBezTo>
                  <a:pt x="314716" y="4375286"/>
                  <a:pt x="0" y="3882052"/>
                  <a:pt x="0" y="3344271"/>
                </a:cubicBezTo>
                <a:cubicBezTo>
                  <a:pt x="0" y="2806490"/>
                  <a:pt x="314716" y="2313257"/>
                  <a:pt x="838618" y="1928526"/>
                </a:cubicBezTo>
                <a:close/>
                <a:moveTo>
                  <a:pt x="939069" y="0"/>
                </a:moveTo>
                <a:lnTo>
                  <a:pt x="13206413" y="0"/>
                </a:lnTo>
                <a:lnTo>
                  <a:pt x="13206413" y="7002910"/>
                </a:lnTo>
                <a:lnTo>
                  <a:pt x="939069" y="7002910"/>
                </a:lnTo>
                <a:lnTo>
                  <a:pt x="939069" y="4826999"/>
                </a:lnTo>
                <a:lnTo>
                  <a:pt x="1075647" y="4918071"/>
                </a:lnTo>
                <a:cubicBezTo>
                  <a:pt x="1740237" y="5320842"/>
                  <a:pt x="2658359" y="5569960"/>
                  <a:pt x="3672489" y="5569960"/>
                </a:cubicBezTo>
                <a:cubicBezTo>
                  <a:pt x="5700749" y="5569960"/>
                  <a:pt x="7344978" y="4573485"/>
                  <a:pt x="7344978" y="3344271"/>
                </a:cubicBezTo>
                <a:cubicBezTo>
                  <a:pt x="7344978" y="2115057"/>
                  <a:pt x="5700749" y="1118582"/>
                  <a:pt x="3672489" y="1118582"/>
                </a:cubicBezTo>
                <a:cubicBezTo>
                  <a:pt x="2658359" y="1118582"/>
                  <a:pt x="1740237" y="1367701"/>
                  <a:pt x="1075647" y="1770471"/>
                </a:cubicBezTo>
                <a:lnTo>
                  <a:pt x="939069" y="1861544"/>
                </a:lnTo>
                <a:close/>
              </a:path>
            </a:pathLst>
          </a:cu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Tree>
    <p:extLst>
      <p:ext uri="{BB962C8B-B14F-4D97-AF65-F5344CB8AC3E}">
        <p14:creationId xmlns:p14="http://schemas.microsoft.com/office/powerpoint/2010/main" val="304368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33F88B2-C7A2-4086-BE4E-57953BE7EE2D}"/>
              </a:ext>
            </a:extLst>
          </p:cNvPr>
          <p:cNvPicPr>
            <a:picLocks noChangeAspect="1"/>
          </p:cNvPicPr>
          <p:nvPr/>
        </p:nvPicPr>
        <p:blipFill rotWithShape="1">
          <a:blip r:embed="rId5"/>
          <a:srcRect t="-608" r="1696" b="1163"/>
          <a:stretch/>
        </p:blipFill>
        <p:spPr>
          <a:xfrm>
            <a:off x="0" y="0"/>
            <a:ext cx="12192000" cy="6858001"/>
          </a:xfrm>
          <a:prstGeom prst="rect">
            <a:avLst/>
          </a:prstGeom>
        </p:spPr>
      </p:pic>
      <p:sp>
        <p:nvSpPr>
          <p:cNvPr id="6" name="مستطيل 5">
            <a:extLst>
              <a:ext uri="{FF2B5EF4-FFF2-40B4-BE49-F238E27FC236}">
                <a16:creationId xmlns:a16="http://schemas.microsoft.com/office/drawing/2014/main" id="{52CE09AA-7296-46E5-82F9-527726082ACF}"/>
              </a:ext>
            </a:extLst>
          </p:cNvPr>
          <p:cNvSpPr/>
          <p:nvPr/>
        </p:nvSpPr>
        <p:spPr>
          <a:xfrm>
            <a:off x="276225" y="-247651"/>
            <a:ext cx="5619750" cy="942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2400" b="0" i="0" u="none" strike="noStrike" baseline="0" dirty="0">
                <a:solidFill>
                  <a:srgbClr val="FF0000"/>
                </a:solidFill>
                <a:latin typeface="Arial Black" panose="020B0A04020102020204" pitchFamily="34" charset="0"/>
              </a:rPr>
              <a:t>Common Accidents </a:t>
            </a:r>
          </a:p>
        </p:txBody>
      </p:sp>
      <p:sp>
        <p:nvSpPr>
          <p:cNvPr id="8" name="فقاعة الكلام: مستطيلة 7">
            <a:extLst>
              <a:ext uri="{FF2B5EF4-FFF2-40B4-BE49-F238E27FC236}">
                <a16:creationId xmlns:a16="http://schemas.microsoft.com/office/drawing/2014/main" id="{746F6CE3-7424-4655-9FAB-049B2558D799}"/>
              </a:ext>
            </a:extLst>
          </p:cNvPr>
          <p:cNvSpPr/>
          <p:nvPr/>
        </p:nvSpPr>
        <p:spPr>
          <a:xfrm>
            <a:off x="276225" y="191452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r>
              <a:rPr lang="en-US" sz="1800" b="1" i="0" u="none" strike="noStrike" baseline="0" dirty="0"/>
              <a:t>Did you hurt </a:t>
            </a:r>
            <a:r>
              <a:rPr lang="en-US" sz="1800" b="1" i="0" u="none" strike="noStrike" baseline="0" dirty="0">
                <a:highlight>
                  <a:srgbClr val="FFFF00"/>
                </a:highlight>
              </a:rPr>
              <a:t>yourself</a:t>
            </a:r>
            <a:r>
              <a:rPr lang="en-US" sz="1800" b="0" i="0" u="none" strike="noStrike" baseline="0" dirty="0">
                <a:highlight>
                  <a:srgbClr val="FFFF00"/>
                </a:highlight>
              </a:rPr>
              <a:t>? </a:t>
            </a:r>
          </a:p>
          <a:p>
            <a:pPr algn="l"/>
            <a:endParaRPr lang="ar-SA" sz="1800" b="0" i="0" u="none" strike="noStrike" baseline="0" dirty="0">
              <a:solidFill>
                <a:srgbClr val="000000"/>
              </a:solidFill>
            </a:endParaRPr>
          </a:p>
        </p:txBody>
      </p:sp>
      <p:sp>
        <p:nvSpPr>
          <p:cNvPr id="9" name="فقاعة الكلام: مستطيلة 8">
            <a:extLst>
              <a:ext uri="{FF2B5EF4-FFF2-40B4-BE49-F238E27FC236}">
                <a16:creationId xmlns:a16="http://schemas.microsoft.com/office/drawing/2014/main" id="{8AEF73ED-DB76-42AE-AAE3-0436060008D8}"/>
              </a:ext>
            </a:extLst>
          </p:cNvPr>
          <p:cNvSpPr/>
          <p:nvPr/>
        </p:nvSpPr>
        <p:spPr>
          <a:xfrm>
            <a:off x="3086100" y="2440986"/>
            <a:ext cx="1971675" cy="381001"/>
          </a:xfrm>
          <a:prstGeom prst="wedgeRectCallout">
            <a:avLst>
              <a:gd name="adj1" fmla="val -4408"/>
              <a:gd name="adj2" fmla="val 252059"/>
            </a:avLst>
          </a:prstGeom>
          <a:ln>
            <a:solidFill>
              <a:schemeClr val="tx1"/>
            </a:solidFill>
          </a:ln>
          <a:effectLst>
            <a:glow rad="101600">
              <a:schemeClr val="bg1">
                <a:lumMod val="95000"/>
                <a:alpha val="60000"/>
              </a:schemeClr>
            </a:glow>
          </a:effectLst>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No, I’m OK. </a:t>
            </a:r>
          </a:p>
          <a:p>
            <a:pPr algn="l"/>
            <a:endParaRPr lang="ar-SA" sz="1800" b="0" i="0" u="none" strike="noStrike" baseline="0" dirty="0">
              <a:solidFill>
                <a:srgbClr val="000000"/>
              </a:solidFill>
            </a:endParaRPr>
          </a:p>
        </p:txBody>
      </p:sp>
      <p:pic>
        <p:nvPicPr>
          <p:cNvPr id="12" name="MG Bk 1 F-SA_2020_2-09">
            <a:hlinkClick r:id="" action="ppaction://media"/>
            <a:extLst>
              <a:ext uri="{FF2B5EF4-FFF2-40B4-BE49-F238E27FC236}">
                <a16:creationId xmlns:a16="http://schemas.microsoft.com/office/drawing/2014/main" id="{85D4DB43-D19D-4D9D-853A-E1E12E38A588}"/>
              </a:ext>
            </a:extLst>
          </p:cNvPr>
          <p:cNvPicPr>
            <a:picLocks noChangeAspect="1"/>
          </p:cNvPicPr>
          <p:nvPr>
            <a:audioFile r:link="rId1"/>
            <p:extLst>
              <p:ext uri="{DAA4B4D4-6D71-4841-9C94-3DE7FCFB9230}">
                <p14:media xmlns:p14="http://schemas.microsoft.com/office/powerpoint/2010/main" r:embed="rId2">
                  <p14:trim end="117105.5"/>
                </p14:media>
              </p:ext>
            </p:extLst>
          </p:nvPr>
        </p:nvPicPr>
        <p:blipFill>
          <a:blip r:embed="rId6"/>
          <a:stretch>
            <a:fillRect/>
          </a:stretch>
        </p:blipFill>
        <p:spPr>
          <a:xfrm>
            <a:off x="673100" y="485774"/>
            <a:ext cx="609600" cy="609600"/>
          </a:xfrm>
          <a:prstGeom prst="rect">
            <a:avLst/>
          </a:prstGeom>
        </p:spPr>
      </p:pic>
      <p:sp>
        <p:nvSpPr>
          <p:cNvPr id="13" name="مربع نص 12">
            <a:extLst>
              <a:ext uri="{FF2B5EF4-FFF2-40B4-BE49-F238E27FC236}">
                <a16:creationId xmlns:a16="http://schemas.microsoft.com/office/drawing/2014/main" id="{010F9F97-74A1-48ED-8F5B-C57F9D571808}"/>
              </a:ext>
            </a:extLst>
          </p:cNvPr>
          <p:cNvSpPr txBox="1"/>
          <p:nvPr/>
        </p:nvSpPr>
        <p:spPr>
          <a:xfrm>
            <a:off x="123825" y="3638551"/>
            <a:ext cx="2009775" cy="1200329"/>
          </a:xfrm>
          <a:prstGeom prst="rect">
            <a:avLst/>
          </a:prstGeom>
          <a:solidFill>
            <a:srgbClr val="F8B3B4"/>
          </a:solidFill>
          <a:ln>
            <a:solidFill>
              <a:srgbClr val="B05C63"/>
            </a:solidFill>
          </a:ln>
        </p:spPr>
        <p:txBody>
          <a:bodyPr wrap="square" rtlCol="1">
            <a:spAutoFit/>
          </a:bodyPr>
          <a:lstStyle/>
          <a:p>
            <a:pPr algn="l"/>
            <a:r>
              <a:rPr lang="en-US" sz="1800" b="0" i="0" u="none" strike="noStrike" baseline="0" dirty="0"/>
              <a:t>Because he was wearing a </a:t>
            </a:r>
            <a:r>
              <a:rPr lang="en-US" sz="1800" b="0" i="0" u="none" strike="noStrike" baseline="0" dirty="0">
                <a:highlight>
                  <a:srgbClr val="FFFF00"/>
                </a:highlight>
              </a:rPr>
              <a:t>helmet </a:t>
            </a:r>
            <a:r>
              <a:rPr lang="en-US" sz="1800" b="0" i="0" u="none" strike="noStrike" baseline="0" dirty="0"/>
              <a:t>and </a:t>
            </a:r>
            <a:r>
              <a:rPr lang="en-US" sz="1800" b="0" i="0" u="none" strike="noStrike" baseline="0" dirty="0">
                <a:highlight>
                  <a:srgbClr val="FFFF00"/>
                </a:highlight>
              </a:rPr>
              <a:t>knee pads</a:t>
            </a:r>
            <a:r>
              <a:rPr lang="en-US" sz="1800" b="0" i="0" u="none" strike="noStrike" baseline="0" dirty="0"/>
              <a:t>, he didn’t hurt </a:t>
            </a:r>
            <a:r>
              <a:rPr lang="en-US" sz="1800" b="0" i="0" u="none" strike="noStrike" baseline="0" dirty="0">
                <a:highlight>
                  <a:srgbClr val="FFFF00"/>
                </a:highlight>
              </a:rPr>
              <a:t>himself. </a:t>
            </a:r>
          </a:p>
        </p:txBody>
      </p:sp>
      <p:sp>
        <p:nvSpPr>
          <p:cNvPr id="14" name="فقاعة الكلام: مستطيلة 13">
            <a:extLst>
              <a:ext uri="{FF2B5EF4-FFF2-40B4-BE49-F238E27FC236}">
                <a16:creationId xmlns:a16="http://schemas.microsoft.com/office/drawing/2014/main" id="{B0331EEA-5779-4DE6-AF74-F9AA37F8EB9D}"/>
              </a:ext>
            </a:extLst>
          </p:cNvPr>
          <p:cNvSpPr/>
          <p:nvPr/>
        </p:nvSpPr>
        <p:spPr>
          <a:xfrm>
            <a:off x="4700587" y="285749"/>
            <a:ext cx="2390775" cy="504825"/>
          </a:xfrm>
          <a:prstGeom prst="wedgeRectCallout">
            <a:avLst>
              <a:gd name="adj1" fmla="val 44187"/>
              <a:gd name="adj2" fmla="val 10191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r>
              <a:rPr lang="en-US" sz="1800" b="0" i="0" u="none" strike="noStrike" baseline="0" dirty="0"/>
              <a:t>Ouch! I got a shock </a:t>
            </a:r>
          </a:p>
          <a:p>
            <a:pPr algn="l"/>
            <a:endParaRPr lang="ar-SA" sz="1800" b="0" i="0" u="none" strike="noStrike" baseline="0" dirty="0">
              <a:solidFill>
                <a:srgbClr val="000000"/>
              </a:solidFill>
            </a:endParaRPr>
          </a:p>
        </p:txBody>
      </p:sp>
      <p:sp>
        <p:nvSpPr>
          <p:cNvPr id="15" name="فقاعة الكلام: مستطيلة 14">
            <a:extLst>
              <a:ext uri="{FF2B5EF4-FFF2-40B4-BE49-F238E27FC236}">
                <a16:creationId xmlns:a16="http://schemas.microsoft.com/office/drawing/2014/main" id="{EAA248B7-D770-4753-AE90-4D94ED38ACC8}"/>
              </a:ext>
            </a:extLst>
          </p:cNvPr>
          <p:cNvSpPr/>
          <p:nvPr/>
        </p:nvSpPr>
        <p:spPr>
          <a:xfrm>
            <a:off x="10925313" y="2295524"/>
            <a:ext cx="1068419" cy="504825"/>
          </a:xfrm>
          <a:prstGeom prst="wedgeRectCallout">
            <a:avLst>
              <a:gd name="adj1" fmla="val -52471"/>
              <a:gd name="adj2" fmla="val -133730"/>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pPr algn="l"/>
            <a:r>
              <a:rPr lang="en-US" sz="1800" b="0" i="0" u="none" strike="noStrike" baseline="0" dirty="0"/>
              <a:t>So did I.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16" name="مربع نص 15">
            <a:extLst>
              <a:ext uri="{FF2B5EF4-FFF2-40B4-BE49-F238E27FC236}">
                <a16:creationId xmlns:a16="http://schemas.microsoft.com/office/drawing/2014/main" id="{C2D8E7EE-3312-4CC3-935B-68FFBBF31A9E}"/>
              </a:ext>
            </a:extLst>
          </p:cNvPr>
          <p:cNvSpPr txBox="1"/>
          <p:nvPr/>
        </p:nvSpPr>
        <p:spPr>
          <a:xfrm>
            <a:off x="9276472" y="2800349"/>
            <a:ext cx="2009775" cy="923330"/>
          </a:xfrm>
          <a:prstGeom prst="rect">
            <a:avLst/>
          </a:prstGeom>
          <a:solidFill>
            <a:srgbClr val="F8B3B4"/>
          </a:solidFill>
          <a:ln>
            <a:solidFill>
              <a:srgbClr val="B05C63"/>
            </a:solidFill>
          </a:ln>
        </p:spPr>
        <p:txBody>
          <a:bodyPr wrap="square" rtlCol="1">
            <a:spAutoFit/>
          </a:bodyPr>
          <a:lstStyle/>
          <a:p>
            <a:pPr algn="l"/>
            <a:r>
              <a:rPr lang="en-US" dirty="0"/>
              <a:t>They didn’t turn off the electricity, so they got </a:t>
            </a:r>
            <a:r>
              <a:rPr lang="en-US" dirty="0">
                <a:highlight>
                  <a:srgbClr val="FFFF00"/>
                </a:highlight>
              </a:rPr>
              <a:t>a shock. </a:t>
            </a:r>
          </a:p>
        </p:txBody>
      </p:sp>
      <p:sp>
        <p:nvSpPr>
          <p:cNvPr id="17" name="فقاعة الكلام: مستطيلة 16">
            <a:extLst>
              <a:ext uri="{FF2B5EF4-FFF2-40B4-BE49-F238E27FC236}">
                <a16:creationId xmlns:a16="http://schemas.microsoft.com/office/drawing/2014/main" id="{76924C92-1460-4E3F-8A99-C4E5EB45BE5B}"/>
              </a:ext>
            </a:extLst>
          </p:cNvPr>
          <p:cNvSpPr/>
          <p:nvPr/>
        </p:nvSpPr>
        <p:spPr>
          <a:xfrm>
            <a:off x="2133600" y="4334055"/>
            <a:ext cx="2390775" cy="504825"/>
          </a:xfrm>
          <a:prstGeom prst="wedgeRectCallout">
            <a:avLst>
              <a:gd name="adj1" fmla="val -37877"/>
              <a:gd name="adj2" fmla="val 117745"/>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1" i="0" u="none" strike="noStrike" baseline="0" dirty="0"/>
              <a:t>The driver wasn’t injured </a:t>
            </a:r>
          </a:p>
          <a:p>
            <a:pPr algn="l"/>
            <a:endParaRPr lang="ar-SA" sz="1800" b="0" i="0" u="none" strike="noStrike" baseline="0" dirty="0">
              <a:solidFill>
                <a:srgbClr val="000000"/>
              </a:solidFill>
            </a:endParaRPr>
          </a:p>
        </p:txBody>
      </p:sp>
      <p:sp>
        <p:nvSpPr>
          <p:cNvPr id="18" name="فقاعة الكلام: مستطيلة 17">
            <a:extLst>
              <a:ext uri="{FF2B5EF4-FFF2-40B4-BE49-F238E27FC236}">
                <a16:creationId xmlns:a16="http://schemas.microsoft.com/office/drawing/2014/main" id="{BF519C43-22A0-4F2A-ADB7-6DB43FAC6987}"/>
              </a:ext>
            </a:extLst>
          </p:cNvPr>
          <p:cNvSpPr/>
          <p:nvPr/>
        </p:nvSpPr>
        <p:spPr>
          <a:xfrm>
            <a:off x="3181905" y="5192705"/>
            <a:ext cx="2390775" cy="504824"/>
          </a:xfrm>
          <a:prstGeom prst="wedgeRectCallout">
            <a:avLst>
              <a:gd name="adj1" fmla="val -40848"/>
              <a:gd name="adj2" fmla="val 89608"/>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r>
              <a:rPr lang="en-US" sz="1800" b="1" i="0" u="none" strike="noStrike" baseline="0" dirty="0"/>
              <a:t>Neither was his friend. </a:t>
            </a:r>
          </a:p>
          <a:p>
            <a:pPr algn="l"/>
            <a:endParaRPr lang="ar-SA" sz="1800" b="0" i="0" u="none" strike="noStrike" baseline="0" dirty="0">
              <a:solidFill>
                <a:srgbClr val="000000"/>
              </a:solidFill>
            </a:endParaRPr>
          </a:p>
        </p:txBody>
      </p:sp>
      <p:sp>
        <p:nvSpPr>
          <p:cNvPr id="20" name="مربع نص 19">
            <a:extLst>
              <a:ext uri="{FF2B5EF4-FFF2-40B4-BE49-F238E27FC236}">
                <a16:creationId xmlns:a16="http://schemas.microsoft.com/office/drawing/2014/main" id="{AF00D859-B457-4ED6-A8BF-0E3DD99F643C}"/>
              </a:ext>
            </a:extLst>
          </p:cNvPr>
          <p:cNvSpPr txBox="1"/>
          <p:nvPr/>
        </p:nvSpPr>
        <p:spPr>
          <a:xfrm>
            <a:off x="3817999" y="5830255"/>
            <a:ext cx="3038476" cy="923330"/>
          </a:xfrm>
          <a:prstGeom prst="rect">
            <a:avLst/>
          </a:prstGeom>
          <a:solidFill>
            <a:srgbClr val="F8B3B4"/>
          </a:solidFill>
          <a:ln>
            <a:solidFill>
              <a:srgbClr val="B05C63"/>
            </a:solidFill>
          </a:ln>
        </p:spPr>
        <p:txBody>
          <a:bodyPr wrap="square" rtlCol="1">
            <a:spAutoFit/>
          </a:bodyPr>
          <a:lstStyle/>
          <a:p>
            <a:pPr algn="l"/>
            <a:r>
              <a:rPr lang="en-US" dirty="0"/>
              <a:t>They didn’t hurt </a:t>
            </a:r>
            <a:r>
              <a:rPr lang="en-US" dirty="0">
                <a:highlight>
                  <a:srgbClr val="FFFF00"/>
                </a:highlight>
              </a:rPr>
              <a:t>themselves </a:t>
            </a:r>
            <a:r>
              <a:rPr lang="en-US" dirty="0"/>
              <a:t>because they were wearing </a:t>
            </a:r>
            <a:r>
              <a:rPr lang="en-US" dirty="0">
                <a:highlight>
                  <a:srgbClr val="FFFF00"/>
                </a:highlight>
              </a:rPr>
              <a:t>seat belts. </a:t>
            </a:r>
          </a:p>
        </p:txBody>
      </p:sp>
      <p:sp>
        <p:nvSpPr>
          <p:cNvPr id="21" name="فقاعة الكلام: مستطيلة 20">
            <a:extLst>
              <a:ext uri="{FF2B5EF4-FFF2-40B4-BE49-F238E27FC236}">
                <a16:creationId xmlns:a16="http://schemas.microsoft.com/office/drawing/2014/main" id="{679DC47B-FEF8-40B0-99C5-CDF0D7DC12FA}"/>
              </a:ext>
            </a:extLst>
          </p:cNvPr>
          <p:cNvSpPr/>
          <p:nvPr/>
        </p:nvSpPr>
        <p:spPr>
          <a:xfrm>
            <a:off x="6528832" y="3429000"/>
            <a:ext cx="2747640" cy="504825"/>
          </a:xfrm>
          <a:prstGeom prst="wedgeRectCallout">
            <a:avLst>
              <a:gd name="adj1" fmla="val -1414"/>
              <a:gd name="adj2" fmla="val 11598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a:p>
            <a:r>
              <a:rPr lang="en-US" sz="1800" b="0" i="0" u="none" strike="noStrike" baseline="0" dirty="0"/>
              <a:t>How did you cut </a:t>
            </a:r>
            <a:r>
              <a:rPr lang="en-US" sz="1800" b="0" i="0" u="none" strike="noStrike" baseline="0" dirty="0">
                <a:highlight>
                  <a:srgbClr val="FFFF00"/>
                </a:highlight>
              </a:rPr>
              <a:t>yourself?</a:t>
            </a:r>
            <a:r>
              <a:rPr lang="en-US" sz="1800" b="0" i="0" u="none" strike="noStrike" baseline="0" dirty="0"/>
              <a:t> </a:t>
            </a:r>
          </a:p>
          <a:p>
            <a:pPr algn="l"/>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2" name="فقاعة الكلام: مستطيلة 21">
            <a:extLst>
              <a:ext uri="{FF2B5EF4-FFF2-40B4-BE49-F238E27FC236}">
                <a16:creationId xmlns:a16="http://schemas.microsoft.com/office/drawing/2014/main" id="{51EC6537-22CE-4EBB-A6E2-83A19B582052}"/>
              </a:ext>
            </a:extLst>
          </p:cNvPr>
          <p:cNvSpPr/>
          <p:nvPr/>
        </p:nvSpPr>
        <p:spPr>
          <a:xfrm>
            <a:off x="9580971" y="4921081"/>
            <a:ext cx="2315107" cy="776448"/>
          </a:xfrm>
          <a:prstGeom prst="wedgeRectCallout">
            <a:avLst>
              <a:gd name="adj1" fmla="val -11596"/>
              <a:gd name="adj2" fmla="val -98746"/>
            </a:avLst>
          </a:prstGeom>
          <a:ln>
            <a:solidFill>
              <a:schemeClr val="tx1"/>
            </a:solidFill>
          </a:ln>
          <a:effectLst>
            <a:glow rad="101600">
              <a:schemeClr val="bg2">
                <a:lumMod val="90000"/>
                <a:alpha val="60000"/>
              </a:schemeClr>
            </a:glow>
            <a:innerShdw blurRad="63500" dist="50800" dir="54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1" anchor="ctr"/>
          <a:lstStyle/>
          <a:p>
            <a:pPr algn="l"/>
            <a:endParaRPr lang="ar-SA" sz="1800" b="0" i="0" u="none" strike="noStrike" baseline="0" dirty="0">
              <a:solidFill>
                <a:srgbClr val="000000"/>
              </a:solidFill>
            </a:endParaRPr>
          </a:p>
          <a:p>
            <a:pPr algn="l"/>
            <a:r>
              <a:rPr lang="en-US" sz="1800" b="0" i="0" u="none" strike="noStrike" baseline="0" dirty="0"/>
              <a:t>I tried to open the can with a knife </a:t>
            </a:r>
            <a:endParaRPr lang="ar-SA" sz="1800" b="0" i="0" u="none" strike="noStrike" baseline="0" dirty="0">
              <a:solidFill>
                <a:srgbClr val="000000"/>
              </a:solidFill>
            </a:endParaRPr>
          </a:p>
          <a:p>
            <a:pPr algn="l"/>
            <a:endParaRPr lang="ar-SA" sz="1800" b="0" i="0" u="none" strike="noStrike" baseline="0" dirty="0">
              <a:solidFill>
                <a:srgbClr val="000000"/>
              </a:solidFill>
            </a:endParaRPr>
          </a:p>
        </p:txBody>
      </p:sp>
      <p:sp>
        <p:nvSpPr>
          <p:cNvPr id="23" name="مربع نص 22">
            <a:extLst>
              <a:ext uri="{FF2B5EF4-FFF2-40B4-BE49-F238E27FC236}">
                <a16:creationId xmlns:a16="http://schemas.microsoft.com/office/drawing/2014/main" id="{BDEAB094-FF00-401D-9222-5E822B27A918}"/>
              </a:ext>
            </a:extLst>
          </p:cNvPr>
          <p:cNvSpPr txBox="1"/>
          <p:nvPr/>
        </p:nvSpPr>
        <p:spPr>
          <a:xfrm>
            <a:off x="7674617" y="6054557"/>
            <a:ext cx="3611630" cy="646331"/>
          </a:xfrm>
          <a:prstGeom prst="rect">
            <a:avLst/>
          </a:prstGeom>
          <a:solidFill>
            <a:srgbClr val="F8B3B4"/>
          </a:solidFill>
          <a:ln>
            <a:solidFill>
              <a:srgbClr val="B05C63"/>
            </a:solidFill>
          </a:ln>
        </p:spPr>
        <p:txBody>
          <a:bodyPr wrap="square" rtlCol="1">
            <a:spAutoFit/>
          </a:bodyPr>
          <a:lstStyle/>
          <a:p>
            <a:pPr algn="l"/>
            <a:r>
              <a:rPr lang="en-US" dirty="0"/>
              <a:t>If you use the wrong </a:t>
            </a:r>
            <a:r>
              <a:rPr lang="en-US" dirty="0">
                <a:highlight>
                  <a:srgbClr val="FFFF00"/>
                </a:highlight>
              </a:rPr>
              <a:t>equipment</a:t>
            </a:r>
            <a:r>
              <a:rPr lang="en-US" dirty="0"/>
              <a:t>, you might hurt </a:t>
            </a:r>
            <a:r>
              <a:rPr lang="en-US" dirty="0">
                <a:highlight>
                  <a:srgbClr val="FFFF00"/>
                </a:highlight>
              </a:rPr>
              <a:t>yourself. </a:t>
            </a:r>
          </a:p>
        </p:txBody>
      </p:sp>
      <p:sp>
        <p:nvSpPr>
          <p:cNvPr id="4" name="شكل حر: شكل 3">
            <a:extLst>
              <a:ext uri="{FF2B5EF4-FFF2-40B4-BE49-F238E27FC236}">
                <a16:creationId xmlns:a16="http://schemas.microsoft.com/office/drawing/2014/main" id="{AB5706FB-F5B5-31A2-9EA9-B3106F982344}"/>
              </a:ext>
            </a:extLst>
          </p:cNvPr>
          <p:cNvSpPr/>
          <p:nvPr/>
        </p:nvSpPr>
        <p:spPr>
          <a:xfrm>
            <a:off x="-182563" y="-1153835"/>
            <a:ext cx="13206413" cy="8421411"/>
          </a:xfrm>
          <a:custGeom>
            <a:avLst/>
            <a:gdLst>
              <a:gd name="connsiteX0" fmla="*/ 0 w 13206413"/>
              <a:gd name="connsiteY0" fmla="*/ 744258 h 8421411"/>
              <a:gd name="connsiteX1" fmla="*/ 5584247 w 13206413"/>
              <a:gd name="connsiteY1" fmla="*/ 744258 h 8421411"/>
              <a:gd name="connsiteX2" fmla="*/ 5380681 w 13206413"/>
              <a:gd name="connsiteY2" fmla="*/ 897347 h 8421411"/>
              <a:gd name="connsiteX3" fmla="*/ 4296206 w 13206413"/>
              <a:gd name="connsiteY3" fmla="*/ 3063732 h 8421411"/>
              <a:gd name="connsiteX4" fmla="*/ 7998835 w 13206413"/>
              <a:gd name="connsiteY4" fmla="*/ 6127464 h 8421411"/>
              <a:gd name="connsiteX5" fmla="*/ 11701464 w 13206413"/>
              <a:gd name="connsiteY5" fmla="*/ 3063732 h 8421411"/>
              <a:gd name="connsiteX6" fmla="*/ 10616989 w 13206413"/>
              <a:gd name="connsiteY6" fmla="*/ 897347 h 8421411"/>
              <a:gd name="connsiteX7" fmla="*/ 10413424 w 13206413"/>
              <a:gd name="connsiteY7" fmla="*/ 744258 h 8421411"/>
              <a:gd name="connsiteX8" fmla="*/ 13206413 w 13206413"/>
              <a:gd name="connsiteY8" fmla="*/ 744258 h 8421411"/>
              <a:gd name="connsiteX9" fmla="*/ 13206413 w 13206413"/>
              <a:gd name="connsiteY9" fmla="*/ 8421411 h 8421411"/>
              <a:gd name="connsiteX10" fmla="*/ 0 w 13206413"/>
              <a:gd name="connsiteY10" fmla="*/ 8421411 h 8421411"/>
              <a:gd name="connsiteX11" fmla="*/ 7998835 w 13206413"/>
              <a:gd name="connsiteY11" fmla="*/ 0 h 8421411"/>
              <a:gd name="connsiteX12" fmla="*/ 10354051 w 13206413"/>
              <a:gd name="connsiteY12" fmla="*/ 699608 h 8421411"/>
              <a:gd name="connsiteX13" fmla="*/ 10413424 w 13206413"/>
              <a:gd name="connsiteY13" fmla="*/ 744258 h 8421411"/>
              <a:gd name="connsiteX14" fmla="*/ 5584247 w 13206413"/>
              <a:gd name="connsiteY14" fmla="*/ 744258 h 8421411"/>
              <a:gd name="connsiteX15" fmla="*/ 5643619 w 13206413"/>
              <a:gd name="connsiteY15" fmla="*/ 699608 h 8421411"/>
              <a:gd name="connsiteX16" fmla="*/ 7998835 w 13206413"/>
              <a:gd name="connsiteY16" fmla="*/ 0 h 842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06413" h="8421411">
                <a:moveTo>
                  <a:pt x="0" y="744258"/>
                </a:moveTo>
                <a:lnTo>
                  <a:pt x="5584247" y="744258"/>
                </a:lnTo>
                <a:lnTo>
                  <a:pt x="5380681" y="897347"/>
                </a:lnTo>
                <a:cubicBezTo>
                  <a:pt x="4710637" y="1451773"/>
                  <a:pt x="4296206" y="2217706"/>
                  <a:pt x="4296206" y="3063732"/>
                </a:cubicBezTo>
                <a:cubicBezTo>
                  <a:pt x="4296206" y="4755784"/>
                  <a:pt x="5953929" y="6127464"/>
                  <a:pt x="7998835" y="6127464"/>
                </a:cubicBezTo>
                <a:cubicBezTo>
                  <a:pt x="10043741" y="6127464"/>
                  <a:pt x="11701464" y="4755784"/>
                  <a:pt x="11701464" y="3063732"/>
                </a:cubicBezTo>
                <a:cubicBezTo>
                  <a:pt x="11701464" y="2217706"/>
                  <a:pt x="11287033" y="1451773"/>
                  <a:pt x="10616989" y="897347"/>
                </a:cubicBezTo>
                <a:lnTo>
                  <a:pt x="10413424" y="744258"/>
                </a:lnTo>
                <a:lnTo>
                  <a:pt x="13206413" y="744258"/>
                </a:lnTo>
                <a:lnTo>
                  <a:pt x="13206413" y="8421411"/>
                </a:lnTo>
                <a:lnTo>
                  <a:pt x="0" y="8421411"/>
                </a:lnTo>
                <a:close/>
                <a:moveTo>
                  <a:pt x="7998835" y="0"/>
                </a:moveTo>
                <a:cubicBezTo>
                  <a:pt x="8893481" y="0"/>
                  <a:pt x="9714019" y="262548"/>
                  <a:pt x="10354051" y="699608"/>
                </a:cubicBezTo>
                <a:lnTo>
                  <a:pt x="10413424" y="744258"/>
                </a:lnTo>
                <a:lnTo>
                  <a:pt x="5584247" y="744258"/>
                </a:lnTo>
                <a:lnTo>
                  <a:pt x="5643619" y="699608"/>
                </a:lnTo>
                <a:cubicBezTo>
                  <a:pt x="6283652" y="262548"/>
                  <a:pt x="7104189" y="0"/>
                  <a:pt x="7998835" y="0"/>
                </a:cubicBezTo>
                <a:close/>
              </a:path>
            </a:pathLst>
          </a:cu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pic>
        <p:nvPicPr>
          <p:cNvPr id="7" name="MG Bk 1 F-SA_2020_2-09">
            <a:hlinkClick r:id="" action="ppaction://media"/>
            <a:extLst>
              <a:ext uri="{FF2B5EF4-FFF2-40B4-BE49-F238E27FC236}">
                <a16:creationId xmlns:a16="http://schemas.microsoft.com/office/drawing/2014/main" id="{6BE545C8-2FBE-DD20-D9DF-2616A3705581}"/>
              </a:ext>
            </a:extLst>
          </p:cNvPr>
          <p:cNvPicPr>
            <a:picLocks noChangeAspect="1"/>
          </p:cNvPicPr>
          <p:nvPr>
            <a:audioFile r:link="rId1"/>
            <p:extLst>
              <p:ext uri="{DAA4B4D4-6D71-4841-9C94-3DE7FCFB9230}">
                <p14:media xmlns:p14="http://schemas.microsoft.com/office/powerpoint/2010/main" r:embed="rId2">
                  <p14:trim st="23604" end="141763.5"/>
                </p14:media>
              </p:ext>
            </p:extLst>
          </p:nvPr>
        </p:nvPicPr>
        <p:blipFill>
          <a:blip r:embed="rId6"/>
          <a:stretch>
            <a:fillRect/>
          </a:stretch>
        </p:blipFill>
        <p:spPr>
          <a:xfrm>
            <a:off x="2205037" y="1095374"/>
            <a:ext cx="609600" cy="609600"/>
          </a:xfrm>
          <a:prstGeom prst="rect">
            <a:avLst/>
          </a:prstGeom>
        </p:spPr>
      </p:pic>
    </p:spTree>
    <p:extLst>
      <p:ext uri="{BB962C8B-B14F-4D97-AF65-F5344CB8AC3E}">
        <p14:creationId xmlns:p14="http://schemas.microsoft.com/office/powerpoint/2010/main" val="325619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08963634"/>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1315</Words>
  <Application>Microsoft Office PowerPoint</Application>
  <PresentationFormat>شاشة عريضة</PresentationFormat>
  <Paragraphs>181</Paragraphs>
  <Slides>20</Slides>
  <Notes>8</Notes>
  <HiddenSlides>0</HiddenSlides>
  <MMClips>9</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20</vt:i4>
      </vt:variant>
    </vt:vector>
  </HeadingPairs>
  <TitlesOfParts>
    <vt:vector size="29" baseType="lpstr">
      <vt:lpstr>Arial</vt:lpstr>
      <vt:lpstr>Arial Black</vt:lpstr>
      <vt:lpstr>Calibri</vt:lpstr>
      <vt:lpstr>Calibri Light</vt:lpstr>
      <vt:lpstr>MV Boli</vt:lpstr>
      <vt:lpstr>Proxima Nova</vt:lpstr>
      <vt:lpstr>Proxima Nova ExCn</vt:lpstr>
      <vt:lpstr>Proxima Nova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حصه بنت العتيبي</dc:creator>
  <cp:lastModifiedBy>حصه بنت العتيبي</cp:lastModifiedBy>
  <cp:revision>30</cp:revision>
  <dcterms:created xsi:type="dcterms:W3CDTF">2021-12-05T16:03:46Z</dcterms:created>
  <dcterms:modified xsi:type="dcterms:W3CDTF">2022-12-09T09:48:06Z</dcterms:modified>
</cp:coreProperties>
</file>