
<file path=[Content_Types].xml><?xml version="1.0" encoding="utf-8"?>
<Types xmlns="http://schemas.openxmlformats.org/package/2006/content-types">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tableStyles+xml" PartName="/ppt/tableStyles2.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0.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13.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presentation.main+xml" PartName="/ppt/presentation.xml"/>
  <Override ContentType="application/vnd.openxmlformats-officedocument.presentationml.presProps+xml" PartName="/ppt/presProps2.xml"/>
  <Override ContentType="application/vnd.openxmlformats-officedocument.theme+xml" PartName="/ppt/theme/theme1.xml"/>
  <Override ContentType="application/vnd.openxmlformats-officedocument.presentationml.viewProps+xml" PartName="/ppt/viewProps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9144000"/>
  <p:notesSz cx="6858000" cy="9144000"/>
  <p:defaultTextStyle>
    <a:defPPr lvl="0">
      <a:defRPr lang="ar-SA"/>
    </a:defPPr>
    <a:lvl1pPr defTabSz="914400" eaLnBrk="1" hangingPunct="1" latinLnBrk="0" lvl="0" marL="0" rtl="1" algn="r">
      <a:defRPr kern="1200" sz="1800">
        <a:solidFill>
          <a:schemeClr val="tx1"/>
        </a:solidFill>
        <a:latin typeface="+mn-lt"/>
        <a:ea typeface="+mn-ea"/>
        <a:cs typeface="+mn-cs"/>
      </a:defRPr>
    </a:lvl1pPr>
    <a:lvl2pPr defTabSz="914400" eaLnBrk="1" hangingPunct="1" latinLnBrk="0" lvl="1" marL="457200" rtl="1" algn="r">
      <a:defRPr kern="1200" sz="1800">
        <a:solidFill>
          <a:schemeClr val="tx1"/>
        </a:solidFill>
        <a:latin typeface="+mn-lt"/>
        <a:ea typeface="+mn-ea"/>
        <a:cs typeface="+mn-cs"/>
      </a:defRPr>
    </a:lvl2pPr>
    <a:lvl3pPr defTabSz="914400" eaLnBrk="1" hangingPunct="1" latinLnBrk="0" lvl="2" marL="914400" rtl="1" algn="r">
      <a:defRPr kern="1200" sz="1800">
        <a:solidFill>
          <a:schemeClr val="tx1"/>
        </a:solidFill>
        <a:latin typeface="+mn-lt"/>
        <a:ea typeface="+mn-ea"/>
        <a:cs typeface="+mn-cs"/>
      </a:defRPr>
    </a:lvl3pPr>
    <a:lvl4pPr defTabSz="914400" eaLnBrk="1" hangingPunct="1" latinLnBrk="0" lvl="3" marL="1371600" rtl="1" algn="r">
      <a:defRPr kern="1200" sz="1800">
        <a:solidFill>
          <a:schemeClr val="tx1"/>
        </a:solidFill>
        <a:latin typeface="+mn-lt"/>
        <a:ea typeface="+mn-ea"/>
        <a:cs typeface="+mn-cs"/>
      </a:defRPr>
    </a:lvl4pPr>
    <a:lvl5pPr defTabSz="914400" eaLnBrk="1" hangingPunct="1" latinLnBrk="0" lvl="4" marL="1828800" rtl="1" algn="r">
      <a:defRPr kern="1200" sz="1800">
        <a:solidFill>
          <a:schemeClr val="tx1"/>
        </a:solidFill>
        <a:latin typeface="+mn-lt"/>
        <a:ea typeface="+mn-ea"/>
        <a:cs typeface="+mn-cs"/>
      </a:defRPr>
    </a:lvl5pPr>
    <a:lvl6pPr defTabSz="914400" eaLnBrk="1" hangingPunct="1" latinLnBrk="0" lvl="5" marL="2286000" rtl="1" algn="r">
      <a:defRPr kern="1200" sz="1800">
        <a:solidFill>
          <a:schemeClr val="tx1"/>
        </a:solidFill>
        <a:latin typeface="+mn-lt"/>
        <a:ea typeface="+mn-ea"/>
        <a:cs typeface="+mn-cs"/>
      </a:defRPr>
    </a:lvl6pPr>
    <a:lvl7pPr defTabSz="914400" eaLnBrk="1" hangingPunct="1" latinLnBrk="0" lvl="6" marL="2743200" rtl="1" algn="r">
      <a:defRPr kern="1200" sz="1800">
        <a:solidFill>
          <a:schemeClr val="tx1"/>
        </a:solidFill>
        <a:latin typeface="+mn-lt"/>
        <a:ea typeface="+mn-ea"/>
        <a:cs typeface="+mn-cs"/>
      </a:defRPr>
    </a:lvl7pPr>
    <a:lvl8pPr defTabSz="914400" eaLnBrk="1" hangingPunct="1" latinLnBrk="0" lvl="7" marL="3200400" rtl="1" algn="r">
      <a:defRPr kern="1200" sz="1800">
        <a:solidFill>
          <a:schemeClr val="tx1"/>
        </a:solidFill>
        <a:latin typeface="+mn-lt"/>
        <a:ea typeface="+mn-ea"/>
        <a:cs typeface="+mn-cs"/>
      </a:defRPr>
    </a:lvl8pPr>
    <a:lvl9pPr defTabSz="914400" eaLnBrk="1" hangingPunct="1" latinLnBrk="0" lvl="8" marL="3657600" rtl="1" algn="r">
      <a:defRPr kern="1200" sz="1800">
        <a:solidFill>
          <a:schemeClr val="tx1"/>
        </a:solidFill>
        <a:latin typeface="+mn-lt"/>
        <a:ea typeface="+mn-ea"/>
        <a:cs typeface="+mn-cs"/>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2.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2.xml><?xml version="1.0" encoding="utf-8"?>
<a:tblStyleLst xmlns:a="http://schemas.openxmlformats.org/drawingml/2006/main" xmlns:r="http://schemas.openxmlformats.org/officeDocument/2006/relationships" def="{90651C3A-4460-11DB-9652-00E08161165F}">
  <a:tblStyle styleId="{9D7B26C5-4107-4FEC-AEDC-1716B250A1EF}" styleName="النمط الفاتح 1">
    <a:wholeTbl>
      <a:tcTxStyle>
        <a:fontRef idx="minor">
          <a:scrgbClr b="0" g="0" r="0"/>
        </a:fontRef>
        <a:schemeClr val="tx1"/>
      </a:tcTxStyle>
      <a:tcStyle>
        <a:tcBdr>
          <a:left>
            <a:ln>
              <a:noFill/>
            </a:ln>
          </a:left>
          <a:right>
            <a:ln>
              <a:noFill/>
            </a:ln>
          </a:right>
          <a:top>
            <a:ln cmpd="sng" w="12700">
              <a:solidFill>
                <a:schemeClr val="tx1"/>
              </a:solidFill>
            </a:ln>
          </a:top>
          <a:bottom>
            <a:ln cmpd="sng" w="12700">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cmpd="sng" w="12700">
              <a:solidFill>
                <a:schemeClr val="tx1"/>
              </a:solidFill>
            </a:ln>
          </a:top>
        </a:tcBdr>
        <a:fill>
          <a:noFill/>
        </a:fill>
      </a:tcStyle>
    </a:lastRow>
    <a:firstRow>
      <a:tcTxStyle b="on"/>
      <a:tcStyle>
        <a:tcBdr>
          <a:bottom>
            <a:ln cmpd="sng" w="12700">
              <a:solidFill>
                <a:schemeClr val="tx1"/>
              </a:solidFill>
            </a:ln>
          </a:bottom>
        </a:tcBdr>
        <a:fill>
          <a:noFill/>
        </a:fill>
      </a:tcStyle>
    </a:firstRow>
  </a:tblStyle>
</a:tblStyleLst>
</file>

<file path=ppt/viewProps2.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2.xml"/><Relationship Id="rId3" Type="http://schemas.openxmlformats.org/officeDocument/2006/relationships/presProps" Target="presProps2.xml"/><Relationship Id="rId4" Type="http://schemas.openxmlformats.org/officeDocument/2006/relationships/tableStyles" Target="tableStyles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slideMaster" Target="slideMasters/slide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21/04/36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21/04/36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21/04/36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21/04/36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21/04/36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21/04/36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21/04/36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file:///D:\super%20goal\super%20goal%204\unit%203\audio%203\the%20world%20most%20popular.mp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file:///D:\super%20goal\super%20goal%204\unit%203\audio%203\listening.mp3"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file:///D:\super%20goal\super%20goal%204\unit%203\audio%203\pronunciation.mp3"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audio" Target="file:///D:\super%20goal\super%20goal%204\unit%203\audio%203\conversation.mp3"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file:///D:\super%20goal\super%20goal%204\unit%203\audio%203\reading.mp3"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file:///D:\super%20goal\super%20goal%204\unit%203\audio%203\expensive%20hotel.mp3"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uact=8&amp;ved=0CAcQjRw&amp;url=http://www.doraksa.com/vb/content.php?r=1030&amp;ei=cCHWVLD1MYj7ywPv3oHIBw&amp;psig=AFQjCNFnf_VFoDG4Ofrc-NJeHNLQfXgZgw&amp;ust=1423405674365532"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file:///D:\super%20goal\super%20goal%204\unit%203\audio%203\did%20you%20know.mp3" TargetMode="External"/><Relationship Id="rId1" Type="http://schemas.openxmlformats.org/officeDocument/2006/relationships/audio" Target="file:///D:\super%20goal\super%20goal%204\unit%203\audio%203\dangrous%20fish.mp3"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file:///D:\super%20goal\super%20goal%204\unit%203\audio%203\pairwork.mp3"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uact=8&amp;ved=0CAcQjRw&amp;url=http://www.autoevolution.com/news/2014-chevrolet-corvette-stingray-vs-bmw-e92-m3-comparative-test-67074.html&amp;ei=pWbWVP-iDcPQygPCv4KACg&amp;psig=AFQjCNFkv3vzOMMs4FJgoza3RC1cUDFjxw&amp;ust=1423423488810411"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983" t="18329" r="25567" b="69859"/>
          <a:stretch>
            <a:fillRect/>
          </a:stretch>
        </p:blipFill>
        <p:spPr bwMode="auto">
          <a:xfrm>
            <a:off x="0" y="0"/>
            <a:ext cx="9144000" cy="86409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1221" t="29328" r="48893" b="61813"/>
          <a:stretch>
            <a:fillRect/>
          </a:stretch>
        </p:blipFill>
        <p:spPr bwMode="auto">
          <a:xfrm>
            <a:off x="0" y="908720"/>
            <a:ext cx="3888432" cy="6480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3"/>
          <p:cNvPicPr>
            <a:picLocks noChangeAspect="1" noChangeArrowheads="1"/>
          </p:cNvPicPr>
          <p:nvPr/>
        </p:nvPicPr>
        <p:blipFill>
          <a:blip r:embed="rId4" cstate="print"/>
          <a:srcRect l="21221" t="36219" r="55534" b="54922"/>
          <a:stretch>
            <a:fillRect/>
          </a:stretch>
        </p:blipFill>
        <p:spPr bwMode="auto">
          <a:xfrm>
            <a:off x="0" y="1709358"/>
            <a:ext cx="3024336" cy="648072"/>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b="4888"/>
          <a:stretch>
            <a:fillRect/>
          </a:stretch>
        </p:blipFill>
        <p:spPr bwMode="auto">
          <a:xfrm>
            <a:off x="395536" y="2402035"/>
            <a:ext cx="7920880" cy="4170237"/>
          </a:xfrm>
          <a:prstGeom prst="rect">
            <a:avLst/>
          </a:prstGeom>
          <a:noFill/>
          <a:ln w="9525">
            <a:noFill/>
            <a:miter lim="800000"/>
            <a:headEnd/>
            <a:tailEnd/>
          </a:ln>
        </p:spPr>
      </p:pic>
      <p:pic>
        <p:nvPicPr>
          <p:cNvPr id="7" name="the world most popular.mp3">
            <a:hlinkClick r:id="" action="ppaction://media"/>
          </p:cNvPr>
          <p:cNvPicPr>
            <a:picLocks noRot="1" noChangeAspect="1"/>
          </p:cNvPicPr>
          <p:nvPr>
            <a:audioFile r:link="rId1"/>
          </p:nvPr>
        </p:nvPicPr>
        <p:blipFill>
          <a:blip r:embed="rId6" cstate="print"/>
          <a:stretch>
            <a:fillRect/>
          </a:stretch>
        </p:blipFill>
        <p:spPr>
          <a:xfrm>
            <a:off x="6215074" y="16430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6876" t="35692" r="12838" b="25563"/>
          <a:stretch>
            <a:fillRect/>
          </a:stretch>
        </p:blipFill>
        <p:spPr bwMode="auto">
          <a:xfrm>
            <a:off x="72008" y="620688"/>
            <a:ext cx="8820472" cy="345638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7983" t="18329" r="25567" b="69859"/>
          <a:stretch>
            <a:fillRect/>
          </a:stretch>
        </p:blipFill>
        <p:spPr bwMode="auto">
          <a:xfrm>
            <a:off x="0" y="0"/>
            <a:ext cx="9144000" cy="692696"/>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l="39013" t="50812" r="47705" b="39344"/>
          <a:stretch>
            <a:fillRect/>
          </a:stretch>
        </p:blipFill>
        <p:spPr bwMode="auto">
          <a:xfrm>
            <a:off x="611560" y="4077072"/>
            <a:ext cx="1728192" cy="7200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3"/>
          <p:cNvPicPr>
            <a:picLocks noChangeAspect="1" noChangeArrowheads="1"/>
          </p:cNvPicPr>
          <p:nvPr/>
        </p:nvPicPr>
        <p:blipFill>
          <a:blip r:embed="rId4" cstate="print"/>
          <a:srcRect l="36799" t="60656" r="18373" b="16704"/>
          <a:stretch>
            <a:fillRect/>
          </a:stretch>
        </p:blipFill>
        <p:spPr bwMode="auto">
          <a:xfrm>
            <a:off x="755576" y="4869160"/>
            <a:ext cx="5832648"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رابط مستقيم 8"/>
          <p:cNvCxnSpPr/>
          <p:nvPr/>
        </p:nvCxnSpPr>
        <p:spPr>
          <a:xfrm>
            <a:off x="3275856" y="1700808"/>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مستطيل 9"/>
          <p:cNvSpPr/>
          <p:nvPr/>
        </p:nvSpPr>
        <p:spPr>
          <a:xfrm>
            <a:off x="5076056" y="1403484"/>
            <a:ext cx="2286000" cy="369332"/>
          </a:xfrm>
          <a:prstGeom prst="rect">
            <a:avLst/>
          </a:prstGeom>
        </p:spPr>
        <p:txBody>
          <a:bodyPr wrap="square">
            <a:spAutoFit/>
          </a:bodyPr>
          <a:lstStyle/>
          <a:p>
            <a:pPr algn="l" rtl="0"/>
            <a:r>
              <a:rPr lang="en-US" b="1" i="1" dirty="0" smtClean="0">
                <a:solidFill>
                  <a:srgbClr val="FF0000"/>
                </a:solidFill>
              </a:rPr>
              <a:t>the most </a:t>
            </a:r>
            <a:r>
              <a:rPr lang="en-US" b="1" i="1" dirty="0" smtClean="0"/>
              <a:t>interesting </a:t>
            </a:r>
            <a:endParaRPr lang="ar-SA" b="1" i="1" dirty="0"/>
          </a:p>
        </p:txBody>
      </p:sp>
      <p:sp>
        <p:nvSpPr>
          <p:cNvPr id="11" name="قوس 10"/>
          <p:cNvSpPr/>
          <p:nvPr/>
        </p:nvSpPr>
        <p:spPr>
          <a:xfrm rot="19720858">
            <a:off x="2711123" y="1248088"/>
            <a:ext cx="3217698" cy="2053832"/>
          </a:xfrm>
          <a:prstGeom prst="arc">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to="" calcmode="lin" valueType="num">
                                      <p:cBhvr>
                                        <p:cTn id="20" dur="1" fill="hold"/>
                                        <p:tgtEl>
                                          <p:spTgt spid="10"/>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4099"/>
                                        </p:tgtEl>
                                        <p:attrNameLst>
                                          <p:attrName>style.visibility</p:attrName>
                                        </p:attrNameLst>
                                      </p:cBhvr>
                                      <p:to>
                                        <p:strVal val="visible"/>
                                      </p:to>
                                    </p:set>
                                    <p:anim to="" calcmode="lin" valueType="num">
                                      <p:cBhvr>
                                        <p:cTn id="25" dur="1" fill="hold"/>
                                        <p:tgtEl>
                                          <p:spTgt spid="409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to="" calcmode="lin" valueType="num">
                                      <p:cBhvr>
                                        <p:cTn id="3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6876" t="53766" r="13945" b="28515"/>
          <a:stretch>
            <a:fillRect/>
          </a:stretch>
        </p:blipFill>
        <p:spPr bwMode="auto">
          <a:xfrm>
            <a:off x="143000" y="836712"/>
            <a:ext cx="9001000" cy="129614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7983" t="18329" r="25567" b="69859"/>
          <a:stretch>
            <a:fillRect/>
          </a:stretch>
        </p:blipFill>
        <p:spPr bwMode="auto">
          <a:xfrm>
            <a:off x="0" y="0"/>
            <a:ext cx="9144000" cy="864096"/>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16876" t="71485" r="49637" b="23593"/>
          <a:stretch>
            <a:fillRect/>
          </a:stretch>
        </p:blipFill>
        <p:spPr bwMode="auto">
          <a:xfrm>
            <a:off x="35496" y="2132856"/>
            <a:ext cx="4320480" cy="360040"/>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16876" t="76407" r="49992" b="19656"/>
          <a:stretch>
            <a:fillRect/>
          </a:stretch>
        </p:blipFill>
        <p:spPr bwMode="auto">
          <a:xfrm>
            <a:off x="79376" y="2996952"/>
            <a:ext cx="3772544" cy="288032"/>
          </a:xfrm>
          <a:prstGeom prst="rect">
            <a:avLst/>
          </a:prstGeom>
          <a:noFill/>
          <a:ln w="9525">
            <a:noFill/>
            <a:miter lim="800000"/>
            <a:headEnd/>
            <a:tailEnd/>
          </a:ln>
        </p:spPr>
      </p:pic>
      <p:sp>
        <p:nvSpPr>
          <p:cNvPr id="9" name="مستطيل 8"/>
          <p:cNvSpPr/>
          <p:nvPr/>
        </p:nvSpPr>
        <p:spPr>
          <a:xfrm>
            <a:off x="755576" y="2492896"/>
            <a:ext cx="1296144" cy="369332"/>
          </a:xfrm>
          <a:prstGeom prst="rect">
            <a:avLst/>
          </a:prstGeom>
        </p:spPr>
        <p:txBody>
          <a:bodyPr wrap="square">
            <a:spAutoFit/>
          </a:bodyPr>
          <a:lstStyle/>
          <a:p>
            <a:pPr algn="l" rtl="0"/>
            <a:r>
              <a:rPr lang="en-US" b="1" dirty="0" smtClean="0">
                <a:solidFill>
                  <a:srgbClr val="FF0000"/>
                </a:solidFill>
              </a:rPr>
              <a:t>No</a:t>
            </a:r>
            <a:r>
              <a:rPr lang="en-US" b="1" dirty="0" smtClean="0"/>
              <a:t>, it isn’t.</a:t>
            </a:r>
            <a:endParaRPr lang="ar-SA" b="1" dirty="0"/>
          </a:p>
        </p:txBody>
      </p:sp>
      <p:sp>
        <p:nvSpPr>
          <p:cNvPr id="10" name="مستطيل 9"/>
          <p:cNvSpPr/>
          <p:nvPr/>
        </p:nvSpPr>
        <p:spPr>
          <a:xfrm>
            <a:off x="1821225" y="2492896"/>
            <a:ext cx="1310615" cy="369332"/>
          </a:xfrm>
          <a:prstGeom prst="rect">
            <a:avLst/>
          </a:prstGeom>
        </p:spPr>
        <p:txBody>
          <a:bodyPr wrap="none">
            <a:spAutoFit/>
          </a:bodyPr>
          <a:lstStyle/>
          <a:p>
            <a:pPr algn="l" rtl="0"/>
            <a:r>
              <a:rPr lang="en-US" b="1" dirty="0" smtClean="0"/>
              <a:t>It’s short</a:t>
            </a:r>
            <a:r>
              <a:rPr lang="en-US" b="1" dirty="0" smtClean="0">
                <a:solidFill>
                  <a:srgbClr val="FF0000"/>
                </a:solidFill>
              </a:rPr>
              <a:t>er</a:t>
            </a:r>
            <a:r>
              <a:rPr lang="en-US" b="1" dirty="0" smtClean="0"/>
              <a:t>. </a:t>
            </a:r>
            <a:endParaRPr lang="ar-SA" b="1" dirty="0"/>
          </a:p>
        </p:txBody>
      </p:sp>
      <p:pic>
        <p:nvPicPr>
          <p:cNvPr id="11" name="Picture 2"/>
          <p:cNvPicPr>
            <a:picLocks noChangeAspect="1" noChangeArrowheads="1"/>
          </p:cNvPicPr>
          <p:nvPr/>
        </p:nvPicPr>
        <p:blipFill>
          <a:blip r:embed="rId2" cstate="print"/>
          <a:srcRect l="50008" t="71485" r="13945" b="23593"/>
          <a:stretch>
            <a:fillRect/>
          </a:stretch>
        </p:blipFill>
        <p:spPr bwMode="auto">
          <a:xfrm>
            <a:off x="323528" y="4293096"/>
            <a:ext cx="4104456" cy="360040"/>
          </a:xfrm>
          <a:prstGeom prst="rect">
            <a:avLst/>
          </a:prstGeom>
          <a:noFill/>
          <a:ln w="9525">
            <a:noFill/>
            <a:miter lim="800000"/>
            <a:headEnd/>
            <a:tailEnd/>
          </a:ln>
        </p:spPr>
      </p:pic>
      <p:sp>
        <p:nvSpPr>
          <p:cNvPr id="12" name="مستطيل 11"/>
          <p:cNvSpPr/>
          <p:nvPr/>
        </p:nvSpPr>
        <p:spPr>
          <a:xfrm>
            <a:off x="701824" y="3275692"/>
            <a:ext cx="4086200" cy="369332"/>
          </a:xfrm>
          <a:prstGeom prst="rect">
            <a:avLst/>
          </a:prstGeom>
        </p:spPr>
        <p:txBody>
          <a:bodyPr wrap="square">
            <a:spAutoFit/>
          </a:bodyPr>
          <a:lstStyle/>
          <a:p>
            <a:pPr algn="l" rtl="0"/>
            <a:r>
              <a:rPr lang="en-US" b="1" dirty="0" smtClean="0">
                <a:solidFill>
                  <a:srgbClr val="FF0000"/>
                </a:solidFill>
              </a:rPr>
              <a:t>No</a:t>
            </a:r>
            <a:r>
              <a:rPr lang="en-US" b="1" dirty="0" smtClean="0"/>
              <a:t>, they aren’t. They’re </a:t>
            </a:r>
            <a:r>
              <a:rPr lang="en-US" b="1" dirty="0" smtClean="0">
                <a:solidFill>
                  <a:srgbClr val="FF0000"/>
                </a:solidFill>
              </a:rPr>
              <a:t>more</a:t>
            </a:r>
            <a:r>
              <a:rPr lang="en-US" b="1" dirty="0" smtClean="0"/>
              <a:t> expensive. </a:t>
            </a:r>
            <a:endParaRPr lang="ar-SA" b="1" dirty="0"/>
          </a:p>
        </p:txBody>
      </p:sp>
      <p:pic>
        <p:nvPicPr>
          <p:cNvPr id="13" name="Picture 2"/>
          <p:cNvPicPr>
            <a:picLocks noChangeAspect="1" noChangeArrowheads="1"/>
          </p:cNvPicPr>
          <p:nvPr/>
        </p:nvPicPr>
        <p:blipFill>
          <a:blip r:embed="rId2" cstate="print"/>
          <a:srcRect l="16876" t="79360" r="49992" b="15719"/>
          <a:stretch>
            <a:fillRect/>
          </a:stretch>
        </p:blipFill>
        <p:spPr bwMode="auto">
          <a:xfrm>
            <a:off x="79376" y="3645024"/>
            <a:ext cx="3772544" cy="360040"/>
          </a:xfrm>
          <a:prstGeom prst="rect">
            <a:avLst/>
          </a:prstGeom>
          <a:noFill/>
          <a:ln w="9525">
            <a:noFill/>
            <a:miter lim="800000"/>
            <a:headEnd/>
            <a:tailEnd/>
          </a:ln>
        </p:spPr>
      </p:pic>
      <p:pic>
        <p:nvPicPr>
          <p:cNvPr id="14" name="Picture 2"/>
          <p:cNvPicPr>
            <a:picLocks noChangeAspect="1" noChangeArrowheads="1"/>
          </p:cNvPicPr>
          <p:nvPr/>
        </p:nvPicPr>
        <p:blipFill>
          <a:blip r:embed="rId2" cstate="print"/>
          <a:srcRect l="50008" t="76407" r="13945" b="19656"/>
          <a:stretch>
            <a:fillRect/>
          </a:stretch>
        </p:blipFill>
        <p:spPr bwMode="auto">
          <a:xfrm>
            <a:off x="323528" y="5013176"/>
            <a:ext cx="4104456" cy="288032"/>
          </a:xfrm>
          <a:prstGeom prst="rect">
            <a:avLst/>
          </a:prstGeom>
          <a:noFill/>
          <a:ln w="9525">
            <a:noFill/>
            <a:miter lim="800000"/>
            <a:headEnd/>
            <a:tailEnd/>
          </a:ln>
        </p:spPr>
      </p:pic>
      <p:pic>
        <p:nvPicPr>
          <p:cNvPr id="15" name="Picture 2"/>
          <p:cNvPicPr>
            <a:picLocks noChangeAspect="1" noChangeArrowheads="1"/>
          </p:cNvPicPr>
          <p:nvPr/>
        </p:nvPicPr>
        <p:blipFill>
          <a:blip r:embed="rId2" cstate="print"/>
          <a:srcRect l="50008" t="80344" r="13945" b="14734"/>
          <a:stretch>
            <a:fillRect/>
          </a:stretch>
        </p:blipFill>
        <p:spPr bwMode="auto">
          <a:xfrm>
            <a:off x="323528" y="5661248"/>
            <a:ext cx="4104456" cy="360040"/>
          </a:xfrm>
          <a:prstGeom prst="rect">
            <a:avLst/>
          </a:prstGeom>
          <a:noFill/>
          <a:ln w="9525">
            <a:noFill/>
            <a:miter lim="800000"/>
            <a:headEnd/>
            <a:tailEnd/>
          </a:ln>
        </p:spPr>
      </p:pic>
      <p:sp>
        <p:nvSpPr>
          <p:cNvPr id="16" name="مستطيل 15"/>
          <p:cNvSpPr/>
          <p:nvPr/>
        </p:nvSpPr>
        <p:spPr>
          <a:xfrm>
            <a:off x="712712" y="3995772"/>
            <a:ext cx="2808312" cy="369332"/>
          </a:xfrm>
          <a:prstGeom prst="rect">
            <a:avLst/>
          </a:prstGeom>
        </p:spPr>
        <p:txBody>
          <a:bodyPr wrap="square">
            <a:spAutoFit/>
          </a:bodyPr>
          <a:lstStyle/>
          <a:p>
            <a:pPr algn="l" rtl="0"/>
            <a:r>
              <a:rPr lang="en-US" b="1" dirty="0" smtClean="0">
                <a:solidFill>
                  <a:srgbClr val="FF0000"/>
                </a:solidFill>
              </a:rPr>
              <a:t>No</a:t>
            </a:r>
            <a:r>
              <a:rPr lang="en-US" b="1" dirty="0" smtClean="0"/>
              <a:t>, it isn’t. It’s soft</a:t>
            </a:r>
            <a:r>
              <a:rPr lang="en-US" b="1" dirty="0" smtClean="0">
                <a:solidFill>
                  <a:srgbClr val="FF0000"/>
                </a:solidFill>
              </a:rPr>
              <a:t>er</a:t>
            </a:r>
            <a:r>
              <a:rPr lang="en-US" b="1" dirty="0" smtClean="0"/>
              <a:t>. </a:t>
            </a:r>
            <a:endParaRPr lang="ar-SA" b="1" dirty="0"/>
          </a:p>
        </p:txBody>
      </p:sp>
      <p:sp>
        <p:nvSpPr>
          <p:cNvPr id="17" name="مستطيل 16"/>
          <p:cNvSpPr/>
          <p:nvPr/>
        </p:nvSpPr>
        <p:spPr>
          <a:xfrm>
            <a:off x="712144" y="4600412"/>
            <a:ext cx="2736304" cy="369332"/>
          </a:xfrm>
          <a:prstGeom prst="rect">
            <a:avLst/>
          </a:prstGeom>
        </p:spPr>
        <p:txBody>
          <a:bodyPr wrap="square">
            <a:spAutoFit/>
          </a:bodyPr>
          <a:lstStyle/>
          <a:p>
            <a:pPr algn="l" rtl="0"/>
            <a:r>
              <a:rPr lang="en-US" b="1" dirty="0" smtClean="0">
                <a:solidFill>
                  <a:srgbClr val="FF0000"/>
                </a:solidFill>
              </a:rPr>
              <a:t>No</a:t>
            </a:r>
            <a:r>
              <a:rPr lang="en-US" b="1" dirty="0" smtClean="0"/>
              <a:t>, it isn’t. It’s small</a:t>
            </a:r>
            <a:r>
              <a:rPr lang="en-US" b="1" dirty="0" smtClean="0">
                <a:solidFill>
                  <a:srgbClr val="FF0000"/>
                </a:solidFill>
              </a:rPr>
              <a:t>er</a:t>
            </a:r>
            <a:r>
              <a:rPr lang="en-US" b="1" dirty="0" smtClean="0"/>
              <a:t>. </a:t>
            </a:r>
            <a:endParaRPr lang="ar-SA" b="1" dirty="0"/>
          </a:p>
        </p:txBody>
      </p:sp>
      <p:sp>
        <p:nvSpPr>
          <p:cNvPr id="18" name="مستطيل 17"/>
          <p:cNvSpPr/>
          <p:nvPr/>
        </p:nvSpPr>
        <p:spPr>
          <a:xfrm>
            <a:off x="712712" y="5219908"/>
            <a:ext cx="3744416" cy="369332"/>
          </a:xfrm>
          <a:prstGeom prst="rect">
            <a:avLst/>
          </a:prstGeom>
        </p:spPr>
        <p:txBody>
          <a:bodyPr wrap="square">
            <a:spAutoFit/>
          </a:bodyPr>
          <a:lstStyle/>
          <a:p>
            <a:pPr algn="l" rtl="0"/>
            <a:r>
              <a:rPr lang="en-US" b="1" dirty="0" smtClean="0">
                <a:solidFill>
                  <a:srgbClr val="FF0000"/>
                </a:solidFill>
              </a:rPr>
              <a:t>No</a:t>
            </a:r>
            <a:r>
              <a:rPr lang="en-US" b="1" dirty="0" smtClean="0"/>
              <a:t>, it isn’t. It’s safe</a:t>
            </a:r>
            <a:r>
              <a:rPr lang="en-US" b="1" dirty="0" smtClean="0">
                <a:solidFill>
                  <a:srgbClr val="FF0000"/>
                </a:solidFill>
              </a:rPr>
              <a:t>r</a:t>
            </a:r>
            <a:r>
              <a:rPr lang="en-US" b="1" dirty="0" smtClean="0"/>
              <a:t>. </a:t>
            </a:r>
            <a:endParaRPr lang="ar-SA" b="1" dirty="0"/>
          </a:p>
        </p:txBody>
      </p:sp>
      <p:sp>
        <p:nvSpPr>
          <p:cNvPr id="19" name="مستطيل 18"/>
          <p:cNvSpPr/>
          <p:nvPr/>
        </p:nvSpPr>
        <p:spPr>
          <a:xfrm>
            <a:off x="712144" y="5939988"/>
            <a:ext cx="4572000" cy="369332"/>
          </a:xfrm>
          <a:prstGeom prst="rect">
            <a:avLst/>
          </a:prstGeom>
        </p:spPr>
        <p:txBody>
          <a:bodyPr>
            <a:spAutoFit/>
          </a:bodyPr>
          <a:lstStyle/>
          <a:p>
            <a:pPr algn="l" rtl="0"/>
            <a:r>
              <a:rPr lang="en-US" b="1" dirty="0" smtClean="0">
                <a:solidFill>
                  <a:srgbClr val="FF0000"/>
                </a:solidFill>
              </a:rPr>
              <a:t>No</a:t>
            </a:r>
            <a:r>
              <a:rPr lang="en-US" b="1" dirty="0" smtClean="0"/>
              <a:t>, they aren’t. They’re weak</a:t>
            </a:r>
            <a:r>
              <a:rPr lang="en-US" b="1" dirty="0" smtClean="0">
                <a:solidFill>
                  <a:srgbClr val="FF0000"/>
                </a:solidFill>
              </a:rPr>
              <a:t>er</a:t>
            </a:r>
            <a:r>
              <a:rPr lang="en-US" b="1" dirty="0" smtClean="0"/>
              <a:t>. </a:t>
            </a:r>
            <a:endParaRPr lang="ar-SA" b="1" dirty="0"/>
          </a:p>
        </p:txBody>
      </p:sp>
      <p:sp>
        <p:nvSpPr>
          <p:cNvPr id="20" name="شكل بيضاوي 19"/>
          <p:cNvSpPr/>
          <p:nvPr/>
        </p:nvSpPr>
        <p:spPr>
          <a:xfrm>
            <a:off x="4499992" y="1556792"/>
            <a:ext cx="57606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شكل بيضاوي 20"/>
          <p:cNvSpPr/>
          <p:nvPr/>
        </p:nvSpPr>
        <p:spPr>
          <a:xfrm>
            <a:off x="3477592" y="2075136"/>
            <a:ext cx="57606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to="" calcmode="lin" valueType="num">
                                      <p:cBhvr>
                                        <p:cTn id="12" dur="1" fill="hold"/>
                                        <p:tgtEl>
                                          <p:spTgt spid="2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to="" calcmode="lin" valueType="num">
                                      <p:cBhvr>
                                        <p:cTn id="22" dur="1" fill="hold"/>
                                        <p:tgtEl>
                                          <p:spTgt spid="2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to="" calcmode="lin" valueType="num">
                                      <p:cBhvr>
                                        <p:cTn id="40" dur="1" fill="hold"/>
                                        <p:tgtEl>
                                          <p:spTgt spid="13"/>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to="" calcmode="lin" valueType="num">
                                      <p:cBhvr>
                                        <p:cTn id="43" dur="1" fill="hold"/>
                                        <p:tgtEl>
                                          <p:spTgt spid="11"/>
                                        </p:tgtEl>
                                        <p:attrNameLst>
                                          <p:attrName/>
                                        </p:attrNameLst>
                                      </p:cBhvr>
                                    </p:anim>
                                  </p:childTnLst>
                                </p:cTn>
                              </p:par>
                              <p:par>
                                <p:cTn id="44" presetID="24"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to="" calcmode="lin" valueType="num">
                                      <p:cBhvr>
                                        <p:cTn id="46" dur="1" fill="hold"/>
                                        <p:tgtEl>
                                          <p:spTgt spid="14"/>
                                        </p:tgtEl>
                                        <p:attrNameLst>
                                          <p:attrName/>
                                        </p:attrNameLst>
                                      </p:cBhvr>
                                    </p:anim>
                                  </p:childTnLst>
                                </p:cTn>
                              </p:par>
                              <p:par>
                                <p:cTn id="47" presetID="24"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to="" calcmode="lin" valueType="num">
                                      <p:cBhvr>
                                        <p:cTn id="49" dur="1" fill="hold"/>
                                        <p:tgtEl>
                                          <p:spTgt spid="15"/>
                                        </p:tgtEl>
                                        <p:attrNameLst>
                                          <p:attrName/>
                                        </p:attrNameLst>
                                      </p:cBhvr>
                                    </p:anim>
                                  </p:childTnLst>
                                </p:cTn>
                              </p:par>
                            </p:childTnLst>
                          </p:cTn>
                        </p:par>
                      </p:childTnLst>
                    </p:cTn>
                  </p:par>
                  <p:par>
                    <p:cTn id="50" fill="hold">
                      <p:stCondLst>
                        <p:cond delay="indefinite"/>
                      </p:stCondLst>
                      <p:childTnLst>
                        <p:par>
                          <p:cTn id="51" fill="hold">
                            <p:stCondLst>
                              <p:cond delay="0"/>
                            </p:stCondLst>
                            <p:childTnLst>
                              <p:par>
                                <p:cTn id="52" presetID="24"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to="" calcmode="lin" valueType="num">
                                      <p:cBhvr>
                                        <p:cTn id="54" dur="1" fill="hold"/>
                                        <p:tgtEl>
                                          <p:spTgt spid="12"/>
                                        </p:tgtEl>
                                        <p:attrNameLst>
                                          <p:attrName/>
                                        </p:attrNameLst>
                                      </p:cBhvr>
                                    </p:anim>
                                  </p:childTnLst>
                                </p:cTn>
                              </p:par>
                            </p:childTnLst>
                          </p:cTn>
                        </p:par>
                      </p:childTnLst>
                    </p:cTn>
                  </p:par>
                  <p:par>
                    <p:cTn id="55" fill="hold">
                      <p:stCondLst>
                        <p:cond delay="indefinite"/>
                      </p:stCondLst>
                      <p:childTnLst>
                        <p:par>
                          <p:cTn id="56" fill="hold">
                            <p:stCondLst>
                              <p:cond delay="0"/>
                            </p:stCondLst>
                            <p:childTnLst>
                              <p:par>
                                <p:cTn id="57" presetID="24"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to="" calcmode="lin" valueType="num">
                                      <p:cBhvr>
                                        <p:cTn id="59" dur="1" fill="hold"/>
                                        <p:tgtEl>
                                          <p:spTgt spid="16"/>
                                        </p:tgtEl>
                                        <p:attrNameLst>
                                          <p:attrName/>
                                        </p:attrNameLst>
                                      </p:cBhvr>
                                    </p:anim>
                                  </p:childTnLst>
                                </p:cTn>
                              </p:par>
                            </p:childTnLst>
                          </p:cTn>
                        </p:par>
                      </p:childTnLst>
                    </p:cTn>
                  </p:par>
                  <p:par>
                    <p:cTn id="60" fill="hold">
                      <p:stCondLst>
                        <p:cond delay="indefinite"/>
                      </p:stCondLst>
                      <p:childTnLst>
                        <p:par>
                          <p:cTn id="61" fill="hold">
                            <p:stCondLst>
                              <p:cond delay="0"/>
                            </p:stCondLst>
                            <p:childTnLst>
                              <p:par>
                                <p:cTn id="62" presetID="24"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to="" calcmode="lin" valueType="num">
                                      <p:cBhvr>
                                        <p:cTn id="64" dur="1" fill="hold"/>
                                        <p:tgtEl>
                                          <p:spTgt spid="17"/>
                                        </p:tgtEl>
                                        <p:attrNameLst>
                                          <p:attrName/>
                                        </p:attrNameLst>
                                      </p:cBhvr>
                                    </p:anim>
                                  </p:childTnLst>
                                </p:cTn>
                              </p:par>
                            </p:childTnLst>
                          </p:cTn>
                        </p:par>
                      </p:childTnLst>
                    </p:cTn>
                  </p:par>
                  <p:par>
                    <p:cTn id="65" fill="hold">
                      <p:stCondLst>
                        <p:cond delay="indefinite"/>
                      </p:stCondLst>
                      <p:childTnLst>
                        <p:par>
                          <p:cTn id="66" fill="hold">
                            <p:stCondLst>
                              <p:cond delay="0"/>
                            </p:stCondLst>
                            <p:childTnLst>
                              <p:par>
                                <p:cTn id="67" presetID="24"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to="" calcmode="lin" valueType="num">
                                      <p:cBhvr>
                                        <p:cTn id="69" dur="1" fill="hold"/>
                                        <p:tgtEl>
                                          <p:spTgt spid="18"/>
                                        </p:tgtEl>
                                        <p:attrNameLst>
                                          <p:attrName/>
                                        </p:attrNameLst>
                                      </p:cBhvr>
                                    </p:anim>
                                  </p:childTnLst>
                                </p:cTn>
                              </p:par>
                            </p:childTnLst>
                          </p:cTn>
                        </p:par>
                      </p:childTnLst>
                    </p:cTn>
                  </p:par>
                  <p:par>
                    <p:cTn id="70" fill="hold">
                      <p:stCondLst>
                        <p:cond delay="indefinite"/>
                      </p:stCondLst>
                      <p:childTnLst>
                        <p:par>
                          <p:cTn id="71" fill="hold">
                            <p:stCondLst>
                              <p:cond delay="0"/>
                            </p:stCondLst>
                            <p:childTnLst>
                              <p:par>
                                <p:cTn id="72" presetID="24"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 to="" calcmode="lin" valueType="num">
                                      <p:cBhvr>
                                        <p:cTn id="74"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17" grpId="0"/>
      <p:bldP spid="18" grpId="0"/>
      <p:bldP spid="19" grpId="0"/>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2964" t="15375" r="44022" b="75156"/>
          <a:stretch>
            <a:fillRect/>
          </a:stretch>
        </p:blipFill>
        <p:spPr bwMode="auto">
          <a:xfrm>
            <a:off x="144016" y="548680"/>
            <a:ext cx="5004048" cy="692696"/>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2964" t="36657" r="58274" b="43656"/>
          <a:stretch>
            <a:fillRect/>
          </a:stretch>
        </p:blipFill>
        <p:spPr bwMode="auto">
          <a:xfrm>
            <a:off x="234280" y="2987660"/>
            <a:ext cx="3995936" cy="216024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55503" t="15375" r="21693" b="62359"/>
          <a:stretch>
            <a:fillRect/>
          </a:stretch>
        </p:blipFill>
        <p:spPr bwMode="auto">
          <a:xfrm>
            <a:off x="5292080" y="926812"/>
            <a:ext cx="3456384" cy="2286164"/>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22964" t="24844" r="44022" b="68265"/>
          <a:stretch>
            <a:fillRect/>
          </a:stretch>
        </p:blipFill>
        <p:spPr bwMode="auto">
          <a:xfrm>
            <a:off x="144016" y="1412776"/>
            <a:ext cx="5004048" cy="504056"/>
          </a:xfrm>
          <a:prstGeom prst="rect">
            <a:avLst/>
          </a:prstGeom>
          <a:noFill/>
          <a:ln w="9525">
            <a:noFill/>
            <a:miter lim="800000"/>
            <a:headEnd/>
            <a:tailEnd/>
          </a:ln>
        </p:spPr>
      </p:pic>
      <p:sp>
        <p:nvSpPr>
          <p:cNvPr id="9" name="مستطيل 8"/>
          <p:cNvSpPr/>
          <p:nvPr/>
        </p:nvSpPr>
        <p:spPr>
          <a:xfrm>
            <a:off x="1187624" y="5157192"/>
            <a:ext cx="1997968" cy="369332"/>
          </a:xfrm>
          <a:prstGeom prst="rect">
            <a:avLst/>
          </a:prstGeom>
        </p:spPr>
        <p:txBody>
          <a:bodyPr wrap="square">
            <a:spAutoFit/>
          </a:bodyPr>
          <a:lstStyle/>
          <a:p>
            <a:pPr algn="l" rtl="0"/>
            <a:r>
              <a:rPr lang="en-US" b="1" dirty="0" smtClean="0"/>
              <a:t>Which is fast</a:t>
            </a:r>
            <a:r>
              <a:rPr lang="en-US" b="1" dirty="0" smtClean="0">
                <a:solidFill>
                  <a:srgbClr val="FF0000"/>
                </a:solidFill>
              </a:rPr>
              <a:t>er</a:t>
            </a:r>
            <a:r>
              <a:rPr lang="en-US" b="1" dirty="0" smtClean="0"/>
              <a:t>? </a:t>
            </a:r>
            <a:endParaRPr lang="ar-SA" b="1" dirty="0"/>
          </a:p>
        </p:txBody>
      </p:sp>
      <p:sp>
        <p:nvSpPr>
          <p:cNvPr id="15" name="مستطيل 14"/>
          <p:cNvSpPr/>
          <p:nvPr/>
        </p:nvSpPr>
        <p:spPr>
          <a:xfrm>
            <a:off x="755576" y="5589240"/>
            <a:ext cx="4014192" cy="369332"/>
          </a:xfrm>
          <a:prstGeom prst="rect">
            <a:avLst/>
          </a:prstGeom>
        </p:spPr>
        <p:txBody>
          <a:bodyPr wrap="square">
            <a:spAutoFit/>
          </a:bodyPr>
          <a:lstStyle/>
          <a:p>
            <a:pPr algn="l" rtl="0"/>
            <a:r>
              <a:rPr lang="en-US" b="1" dirty="0" smtClean="0"/>
              <a:t>I think </a:t>
            </a:r>
            <a:r>
              <a:rPr lang="en-US" b="1" dirty="0" smtClean="0">
                <a:solidFill>
                  <a:schemeClr val="tx2"/>
                </a:solidFill>
              </a:rPr>
              <a:t>a</a:t>
            </a:r>
            <a:r>
              <a:rPr lang="en-US" b="1" dirty="0" smtClean="0"/>
              <a:t> </a:t>
            </a:r>
            <a:r>
              <a:rPr lang="en-US" b="1" dirty="0" smtClean="0">
                <a:solidFill>
                  <a:schemeClr val="tx2"/>
                </a:solidFill>
              </a:rPr>
              <a:t>cheetah</a:t>
            </a:r>
            <a:r>
              <a:rPr lang="en-US" b="1" dirty="0" smtClean="0"/>
              <a:t> is fast</a:t>
            </a:r>
            <a:r>
              <a:rPr lang="en-US" b="1" dirty="0" smtClean="0">
                <a:solidFill>
                  <a:srgbClr val="FF0000"/>
                </a:solidFill>
              </a:rPr>
              <a:t>er</a:t>
            </a:r>
            <a:r>
              <a:rPr lang="en-US" b="1" dirty="0" smtClean="0"/>
              <a:t> </a:t>
            </a:r>
            <a:r>
              <a:rPr lang="en-US" b="1" dirty="0" smtClean="0">
                <a:solidFill>
                  <a:srgbClr val="FF0000"/>
                </a:solidFill>
              </a:rPr>
              <a:t>than</a:t>
            </a:r>
            <a:r>
              <a:rPr lang="en-US" b="1" dirty="0" smtClean="0"/>
              <a:t> </a:t>
            </a:r>
            <a:r>
              <a:rPr lang="en-US" b="1" dirty="0" smtClean="0">
                <a:solidFill>
                  <a:schemeClr val="tx2"/>
                </a:solidFill>
              </a:rPr>
              <a:t>a horse</a:t>
            </a:r>
            <a:r>
              <a:rPr lang="en-US" b="1" dirty="0" smtClean="0"/>
              <a:t>. </a:t>
            </a:r>
            <a:endParaRPr lang="ar-SA" b="1" dirty="0"/>
          </a:p>
        </p:txBody>
      </p:sp>
      <p:pic>
        <p:nvPicPr>
          <p:cNvPr id="20" name="Picture 2"/>
          <p:cNvPicPr>
            <a:picLocks noChangeAspect="1" noChangeArrowheads="1"/>
          </p:cNvPicPr>
          <p:nvPr/>
        </p:nvPicPr>
        <p:blipFill>
          <a:blip r:embed="rId3" cstate="print"/>
          <a:srcRect l="17983" t="18329" r="25567" b="69859"/>
          <a:stretch>
            <a:fillRect/>
          </a:stretch>
        </p:blipFill>
        <p:spPr bwMode="auto">
          <a:xfrm>
            <a:off x="0" y="0"/>
            <a:ext cx="9144000" cy="864096"/>
          </a:xfrm>
          <a:prstGeom prst="rect">
            <a:avLst/>
          </a:prstGeom>
          <a:noFill/>
          <a:ln w="9525">
            <a:noFill/>
            <a:miter lim="800000"/>
            <a:headEnd/>
            <a:tailEnd/>
          </a:ln>
        </p:spPr>
      </p:pic>
      <p:sp>
        <p:nvSpPr>
          <p:cNvPr id="21" name="مستطيل 20"/>
          <p:cNvSpPr/>
          <p:nvPr/>
        </p:nvSpPr>
        <p:spPr>
          <a:xfrm>
            <a:off x="467544" y="3429000"/>
            <a:ext cx="1168269" cy="369332"/>
          </a:xfrm>
          <a:prstGeom prst="rect">
            <a:avLst/>
          </a:prstGeom>
        </p:spPr>
        <p:txBody>
          <a:bodyPr wrap="none">
            <a:spAutoFit/>
          </a:bodyPr>
          <a:lstStyle/>
          <a:p>
            <a:r>
              <a:rPr lang="en-US" b="1" dirty="0" smtClean="0">
                <a:solidFill>
                  <a:schemeClr val="tx2"/>
                </a:solidFill>
              </a:rPr>
              <a:t>a</a:t>
            </a:r>
            <a:r>
              <a:rPr lang="en-US" b="1" dirty="0" smtClean="0"/>
              <a:t> </a:t>
            </a:r>
            <a:r>
              <a:rPr lang="en-US" b="1" dirty="0" smtClean="0">
                <a:solidFill>
                  <a:schemeClr val="tx2"/>
                </a:solidFill>
              </a:rPr>
              <a:t>cheetah</a:t>
            </a:r>
            <a:r>
              <a:rPr lang="en-US" b="1" dirty="0" smtClean="0"/>
              <a:t> </a:t>
            </a:r>
            <a:endParaRPr lang="ar-SA" dirty="0"/>
          </a:p>
        </p:txBody>
      </p:sp>
      <p:sp>
        <p:nvSpPr>
          <p:cNvPr id="22" name="مستطيل 21"/>
          <p:cNvSpPr/>
          <p:nvPr/>
        </p:nvSpPr>
        <p:spPr>
          <a:xfrm>
            <a:off x="4186927" y="3244334"/>
            <a:ext cx="883960" cy="369332"/>
          </a:xfrm>
          <a:prstGeom prst="rect">
            <a:avLst/>
          </a:prstGeom>
        </p:spPr>
        <p:txBody>
          <a:bodyPr wrap="none">
            <a:spAutoFit/>
          </a:bodyPr>
          <a:lstStyle/>
          <a:p>
            <a:r>
              <a:rPr lang="en-US" b="1" dirty="0" smtClean="0">
                <a:solidFill>
                  <a:schemeClr val="tx2"/>
                </a:solidFill>
              </a:rPr>
              <a:t>a horse</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to="" calcmode="lin" valueType="num">
                                      <p:cBhvr>
                                        <p:cTn id="15" dur="1" fill="hold"/>
                                        <p:tgtEl>
                                          <p:spTgt spid="7"/>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to="" calcmode="lin" valueType="num">
                                      <p:cBhvr>
                                        <p:cTn id="20" dur="1" fill="hold"/>
                                        <p:tgtEl>
                                          <p:spTgt spid="5"/>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to="" calcmode="lin" valueType="num">
                                      <p:cBhvr>
                                        <p:cTn id="25" dur="1" fill="hold"/>
                                        <p:tgtEl>
                                          <p:spTgt spid="21"/>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to="" calcmode="lin" valueType="num">
                                      <p:cBhvr>
                                        <p:cTn id="28" dur="1" fill="hold"/>
                                        <p:tgtEl>
                                          <p:spTgt spid="22"/>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to="" calcmode="lin" valueType="num">
                                      <p:cBhvr>
                                        <p:cTn id="33" dur="1" fill="hold"/>
                                        <p:tgtEl>
                                          <p:spTgt spid="9"/>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to="" calcmode="lin" valueType="num">
                                      <p:cBhvr>
                                        <p:cTn id="38"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22964" t="36657" r="58274" b="43656"/>
          <a:stretch>
            <a:fillRect/>
          </a:stretch>
        </p:blipFill>
        <p:spPr bwMode="auto">
          <a:xfrm>
            <a:off x="0" y="0"/>
            <a:ext cx="2843808" cy="1440160"/>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25574" t="56344" r="59699" b="23594"/>
          <a:stretch>
            <a:fillRect/>
          </a:stretch>
        </p:blipFill>
        <p:spPr bwMode="auto">
          <a:xfrm>
            <a:off x="6516216" y="2276872"/>
            <a:ext cx="2232248" cy="1467544"/>
          </a:xfrm>
          <a:prstGeom prst="rect">
            <a:avLst/>
          </a:prstGeom>
          <a:noFill/>
          <a:ln w="9525">
            <a:noFill/>
            <a:miter lim="800000"/>
            <a:headEnd/>
            <a:tailEnd/>
          </a:ln>
        </p:spPr>
      </p:pic>
      <p:sp>
        <p:nvSpPr>
          <p:cNvPr id="9" name="مستطيل 8"/>
          <p:cNvSpPr/>
          <p:nvPr/>
        </p:nvSpPr>
        <p:spPr>
          <a:xfrm>
            <a:off x="467544" y="1484784"/>
            <a:ext cx="1997968" cy="369332"/>
          </a:xfrm>
          <a:prstGeom prst="rect">
            <a:avLst/>
          </a:prstGeom>
        </p:spPr>
        <p:txBody>
          <a:bodyPr wrap="square">
            <a:spAutoFit/>
          </a:bodyPr>
          <a:lstStyle/>
          <a:p>
            <a:pPr algn="l" rtl="0"/>
            <a:r>
              <a:rPr lang="en-US" b="1" dirty="0" smtClean="0"/>
              <a:t>Which is fast</a:t>
            </a:r>
            <a:r>
              <a:rPr lang="en-US" b="1" dirty="0" smtClean="0">
                <a:solidFill>
                  <a:srgbClr val="FF0000"/>
                </a:solidFill>
              </a:rPr>
              <a:t>er</a:t>
            </a:r>
            <a:r>
              <a:rPr lang="en-US" b="1" dirty="0" smtClean="0"/>
              <a:t>? </a:t>
            </a:r>
            <a:endParaRPr lang="ar-SA" b="1" dirty="0"/>
          </a:p>
        </p:txBody>
      </p:sp>
      <p:sp>
        <p:nvSpPr>
          <p:cNvPr id="10" name="مستطيل 9"/>
          <p:cNvSpPr/>
          <p:nvPr/>
        </p:nvSpPr>
        <p:spPr>
          <a:xfrm>
            <a:off x="6084168" y="1628800"/>
            <a:ext cx="2736304" cy="369332"/>
          </a:xfrm>
          <a:prstGeom prst="rect">
            <a:avLst/>
          </a:prstGeom>
        </p:spPr>
        <p:txBody>
          <a:bodyPr wrap="square">
            <a:spAutoFit/>
          </a:bodyPr>
          <a:lstStyle/>
          <a:p>
            <a:pPr algn="l" rtl="0"/>
            <a:r>
              <a:rPr lang="en-US" b="1" dirty="0" smtClean="0"/>
              <a:t>Which is </a:t>
            </a:r>
            <a:r>
              <a:rPr lang="en-US" b="1" dirty="0" smtClean="0">
                <a:solidFill>
                  <a:srgbClr val="FF0000"/>
                </a:solidFill>
              </a:rPr>
              <a:t>more</a:t>
            </a:r>
            <a:r>
              <a:rPr lang="en-US" b="1" dirty="0" smtClean="0"/>
              <a:t> difficult? </a:t>
            </a:r>
            <a:endParaRPr lang="ar-SA" b="1" dirty="0"/>
          </a:p>
        </p:txBody>
      </p:sp>
      <p:sp>
        <p:nvSpPr>
          <p:cNvPr id="11" name="مستطيل 10"/>
          <p:cNvSpPr/>
          <p:nvPr/>
        </p:nvSpPr>
        <p:spPr>
          <a:xfrm>
            <a:off x="125760" y="3501008"/>
            <a:ext cx="3150096" cy="369332"/>
          </a:xfrm>
          <a:prstGeom prst="rect">
            <a:avLst/>
          </a:prstGeom>
        </p:spPr>
        <p:txBody>
          <a:bodyPr wrap="square">
            <a:spAutoFit/>
          </a:bodyPr>
          <a:lstStyle/>
          <a:p>
            <a:pPr algn="l" rtl="0"/>
            <a:r>
              <a:rPr lang="en-US" b="1" dirty="0" smtClean="0"/>
              <a:t>Which is </a:t>
            </a:r>
            <a:r>
              <a:rPr lang="en-US" b="1" dirty="0" smtClean="0">
                <a:solidFill>
                  <a:srgbClr val="FF0000"/>
                </a:solidFill>
              </a:rPr>
              <a:t>more</a:t>
            </a:r>
            <a:r>
              <a:rPr lang="en-US" b="1" dirty="0" smtClean="0"/>
              <a:t> dan</a:t>
            </a:r>
            <a:r>
              <a:rPr lang="en-US" b="1" i="1" dirty="0" smtClean="0"/>
              <a:t>g</a:t>
            </a:r>
            <a:r>
              <a:rPr lang="en-US" b="1" dirty="0" smtClean="0"/>
              <a:t>erous? </a:t>
            </a:r>
            <a:endParaRPr lang="ar-SA" b="1" dirty="0"/>
          </a:p>
        </p:txBody>
      </p:sp>
      <p:sp>
        <p:nvSpPr>
          <p:cNvPr id="12" name="مستطيل 11"/>
          <p:cNvSpPr/>
          <p:nvPr/>
        </p:nvSpPr>
        <p:spPr>
          <a:xfrm>
            <a:off x="6102424" y="3744416"/>
            <a:ext cx="2574032" cy="369332"/>
          </a:xfrm>
          <a:prstGeom prst="rect">
            <a:avLst/>
          </a:prstGeom>
        </p:spPr>
        <p:txBody>
          <a:bodyPr wrap="square">
            <a:spAutoFit/>
          </a:bodyPr>
          <a:lstStyle/>
          <a:p>
            <a:pPr algn="l" rtl="0"/>
            <a:r>
              <a:rPr lang="en-US" b="1" dirty="0" smtClean="0"/>
              <a:t> Which is </a:t>
            </a:r>
            <a:r>
              <a:rPr lang="en-US" b="1" dirty="0" smtClean="0">
                <a:solidFill>
                  <a:srgbClr val="FF0000"/>
                </a:solidFill>
              </a:rPr>
              <a:t>more</a:t>
            </a:r>
            <a:r>
              <a:rPr lang="en-US" b="1" dirty="0" smtClean="0"/>
              <a:t> excitin</a:t>
            </a:r>
            <a:r>
              <a:rPr lang="en-US" b="1" i="1" dirty="0" smtClean="0"/>
              <a:t>g</a:t>
            </a:r>
            <a:r>
              <a:rPr lang="en-US" b="1" dirty="0" smtClean="0"/>
              <a:t>? </a:t>
            </a:r>
            <a:endParaRPr lang="ar-SA" b="1" dirty="0"/>
          </a:p>
        </p:txBody>
      </p:sp>
      <p:sp>
        <p:nvSpPr>
          <p:cNvPr id="13" name="مستطيل 12"/>
          <p:cNvSpPr/>
          <p:nvPr/>
        </p:nvSpPr>
        <p:spPr>
          <a:xfrm>
            <a:off x="395536" y="5805264"/>
            <a:ext cx="2646040" cy="369332"/>
          </a:xfrm>
          <a:prstGeom prst="rect">
            <a:avLst/>
          </a:prstGeom>
        </p:spPr>
        <p:txBody>
          <a:bodyPr wrap="square">
            <a:spAutoFit/>
          </a:bodyPr>
          <a:lstStyle/>
          <a:p>
            <a:pPr algn="l" rtl="0"/>
            <a:r>
              <a:rPr lang="en-US" b="1" dirty="0" smtClean="0"/>
              <a:t>Which is </a:t>
            </a:r>
            <a:r>
              <a:rPr lang="en-US" b="1" dirty="0" smtClean="0">
                <a:solidFill>
                  <a:srgbClr val="FF0000"/>
                </a:solidFill>
              </a:rPr>
              <a:t>more</a:t>
            </a:r>
            <a:r>
              <a:rPr lang="en-US" b="1" dirty="0" smtClean="0"/>
              <a:t> popular? </a:t>
            </a:r>
            <a:endParaRPr lang="ar-SA" b="1" dirty="0"/>
          </a:p>
        </p:txBody>
      </p:sp>
      <p:sp>
        <p:nvSpPr>
          <p:cNvPr id="14" name="مستطيل 13"/>
          <p:cNvSpPr/>
          <p:nvPr/>
        </p:nvSpPr>
        <p:spPr>
          <a:xfrm>
            <a:off x="6246440" y="5939988"/>
            <a:ext cx="2286000" cy="369332"/>
          </a:xfrm>
          <a:prstGeom prst="rect">
            <a:avLst/>
          </a:prstGeom>
        </p:spPr>
        <p:txBody>
          <a:bodyPr wrap="square">
            <a:spAutoFit/>
          </a:bodyPr>
          <a:lstStyle/>
          <a:p>
            <a:pPr algn="l" rtl="0"/>
            <a:r>
              <a:rPr lang="en-US" b="1" dirty="0" smtClean="0"/>
              <a:t>Which is eas</a:t>
            </a:r>
            <a:r>
              <a:rPr lang="en-US" b="1" dirty="0" smtClean="0">
                <a:solidFill>
                  <a:srgbClr val="FF0000"/>
                </a:solidFill>
              </a:rPr>
              <a:t>ier</a:t>
            </a:r>
            <a:r>
              <a:rPr lang="en-US" b="1" dirty="0" smtClean="0"/>
              <a:t>? </a:t>
            </a:r>
            <a:endParaRPr lang="ar-SA" b="1" dirty="0"/>
          </a:p>
        </p:txBody>
      </p:sp>
      <p:sp>
        <p:nvSpPr>
          <p:cNvPr id="15" name="مستطيل 14"/>
          <p:cNvSpPr/>
          <p:nvPr/>
        </p:nvSpPr>
        <p:spPr>
          <a:xfrm>
            <a:off x="0" y="1844824"/>
            <a:ext cx="4014192" cy="369332"/>
          </a:xfrm>
          <a:prstGeom prst="rect">
            <a:avLst/>
          </a:prstGeom>
        </p:spPr>
        <p:txBody>
          <a:bodyPr wrap="square">
            <a:spAutoFit/>
          </a:bodyPr>
          <a:lstStyle/>
          <a:p>
            <a:pPr algn="l" rtl="0"/>
            <a:r>
              <a:rPr lang="en-US" b="1" dirty="0" smtClean="0"/>
              <a:t>I think </a:t>
            </a:r>
            <a:r>
              <a:rPr lang="en-US" b="1" dirty="0" smtClean="0">
                <a:solidFill>
                  <a:schemeClr val="tx2"/>
                </a:solidFill>
              </a:rPr>
              <a:t>a</a:t>
            </a:r>
            <a:r>
              <a:rPr lang="en-US" b="1" dirty="0" smtClean="0"/>
              <a:t> </a:t>
            </a:r>
            <a:r>
              <a:rPr lang="en-US" b="1" dirty="0" smtClean="0">
                <a:solidFill>
                  <a:schemeClr val="tx2"/>
                </a:solidFill>
              </a:rPr>
              <a:t>cheetah</a:t>
            </a:r>
            <a:r>
              <a:rPr lang="en-US" b="1" dirty="0" smtClean="0"/>
              <a:t> is fast</a:t>
            </a:r>
            <a:r>
              <a:rPr lang="en-US" b="1" dirty="0" smtClean="0">
                <a:solidFill>
                  <a:srgbClr val="FF0000"/>
                </a:solidFill>
              </a:rPr>
              <a:t>er than</a:t>
            </a:r>
            <a:r>
              <a:rPr lang="en-US" b="1" dirty="0" smtClean="0"/>
              <a:t> </a:t>
            </a:r>
            <a:r>
              <a:rPr lang="en-US" b="1" dirty="0" smtClean="0">
                <a:solidFill>
                  <a:schemeClr val="tx2"/>
                </a:solidFill>
              </a:rPr>
              <a:t>a horse</a:t>
            </a:r>
            <a:r>
              <a:rPr lang="en-US" b="1" dirty="0" smtClean="0"/>
              <a:t>. </a:t>
            </a:r>
            <a:endParaRPr lang="ar-SA" b="1" dirty="0"/>
          </a:p>
        </p:txBody>
      </p:sp>
      <p:pic>
        <p:nvPicPr>
          <p:cNvPr id="16" name="Picture 2"/>
          <p:cNvPicPr>
            <a:picLocks noChangeAspect="1" noChangeArrowheads="1"/>
          </p:cNvPicPr>
          <p:nvPr/>
        </p:nvPicPr>
        <p:blipFill>
          <a:blip r:embed="rId2" cstate="print"/>
          <a:srcRect l="44577" t="36657" r="40696" b="43656"/>
          <a:stretch>
            <a:fillRect/>
          </a:stretch>
        </p:blipFill>
        <p:spPr bwMode="auto">
          <a:xfrm>
            <a:off x="6084168" y="188640"/>
            <a:ext cx="2232248" cy="1440160"/>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srcRect l="64055" t="36657" r="21693" b="43656"/>
          <a:stretch>
            <a:fillRect/>
          </a:stretch>
        </p:blipFill>
        <p:spPr bwMode="auto">
          <a:xfrm>
            <a:off x="701824" y="2132856"/>
            <a:ext cx="2160240" cy="144016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44577" t="56344" r="42121" b="23594"/>
          <a:stretch>
            <a:fillRect/>
          </a:stretch>
        </p:blipFill>
        <p:spPr bwMode="auto">
          <a:xfrm>
            <a:off x="395536" y="4221088"/>
            <a:ext cx="2016224" cy="1467544"/>
          </a:xfrm>
          <a:prstGeom prst="rect">
            <a:avLst/>
          </a:prstGeom>
          <a:noFill/>
          <a:ln w="9525">
            <a:noFill/>
            <a:miter lim="800000"/>
            <a:headEnd/>
            <a:tailEnd/>
          </a:ln>
        </p:spPr>
      </p:pic>
      <p:pic>
        <p:nvPicPr>
          <p:cNvPr id="19" name="Picture 2"/>
          <p:cNvPicPr>
            <a:picLocks noChangeAspect="1" noChangeArrowheads="1"/>
          </p:cNvPicPr>
          <p:nvPr/>
        </p:nvPicPr>
        <p:blipFill>
          <a:blip r:embed="rId2" cstate="print"/>
          <a:srcRect l="63105" t="56344" r="24068" b="23594"/>
          <a:stretch>
            <a:fillRect/>
          </a:stretch>
        </p:blipFill>
        <p:spPr bwMode="auto">
          <a:xfrm>
            <a:off x="6300192" y="4544452"/>
            <a:ext cx="1944216" cy="1467544"/>
          </a:xfrm>
          <a:prstGeom prst="rect">
            <a:avLst/>
          </a:prstGeom>
          <a:noFill/>
          <a:ln w="9525">
            <a:noFill/>
            <a:miter lim="800000"/>
            <a:headEnd/>
            <a:tailEnd/>
          </a:ln>
        </p:spPr>
      </p:pic>
      <p:sp>
        <p:nvSpPr>
          <p:cNvPr id="20" name="مستطيل 19"/>
          <p:cNvSpPr/>
          <p:nvPr/>
        </p:nvSpPr>
        <p:spPr>
          <a:xfrm>
            <a:off x="4248472" y="1873400"/>
            <a:ext cx="5004048" cy="369332"/>
          </a:xfrm>
          <a:prstGeom prst="rect">
            <a:avLst/>
          </a:prstGeom>
        </p:spPr>
        <p:txBody>
          <a:bodyPr wrap="square">
            <a:spAutoFit/>
          </a:bodyPr>
          <a:lstStyle/>
          <a:p>
            <a:pPr algn="l" rtl="0"/>
            <a:r>
              <a:rPr lang="en-US" b="1" i="1" dirty="0" smtClean="0"/>
              <a:t>I think </a:t>
            </a:r>
            <a:r>
              <a:rPr lang="en-US" b="1" i="1" dirty="0" smtClean="0">
                <a:solidFill>
                  <a:schemeClr val="tx2"/>
                </a:solidFill>
              </a:rPr>
              <a:t>surfing</a:t>
            </a:r>
            <a:r>
              <a:rPr lang="en-US" b="1" i="1" dirty="0" smtClean="0"/>
              <a:t> is </a:t>
            </a:r>
            <a:r>
              <a:rPr lang="en-US" b="1" i="1" dirty="0" smtClean="0">
                <a:solidFill>
                  <a:srgbClr val="FF0000"/>
                </a:solidFill>
              </a:rPr>
              <a:t>more</a:t>
            </a:r>
            <a:r>
              <a:rPr lang="en-US" b="1" i="1" dirty="0" smtClean="0"/>
              <a:t> difficult </a:t>
            </a:r>
            <a:r>
              <a:rPr lang="en-US" b="1" i="1" dirty="0" smtClean="0">
                <a:solidFill>
                  <a:srgbClr val="FF0000"/>
                </a:solidFill>
              </a:rPr>
              <a:t>than</a:t>
            </a:r>
            <a:r>
              <a:rPr lang="en-US" b="1" i="1" dirty="0" smtClean="0"/>
              <a:t> </a:t>
            </a:r>
            <a:r>
              <a:rPr lang="en-US" b="1" i="1" dirty="0" smtClean="0">
                <a:solidFill>
                  <a:schemeClr val="tx2"/>
                </a:solidFill>
              </a:rPr>
              <a:t>rollerblading</a:t>
            </a:r>
            <a:r>
              <a:rPr lang="en-US" b="1" i="1" dirty="0" smtClean="0"/>
              <a:t>. </a:t>
            </a:r>
            <a:endParaRPr lang="ar-SA" b="1" i="1" dirty="0"/>
          </a:p>
        </p:txBody>
      </p:sp>
      <p:sp>
        <p:nvSpPr>
          <p:cNvPr id="21" name="مستطيل 20"/>
          <p:cNvSpPr/>
          <p:nvPr/>
        </p:nvSpPr>
        <p:spPr>
          <a:xfrm>
            <a:off x="107504" y="3851756"/>
            <a:ext cx="4968552" cy="369332"/>
          </a:xfrm>
          <a:prstGeom prst="rect">
            <a:avLst/>
          </a:prstGeom>
        </p:spPr>
        <p:txBody>
          <a:bodyPr wrap="square">
            <a:spAutoFit/>
          </a:bodyPr>
          <a:lstStyle/>
          <a:p>
            <a:pPr algn="l" rtl="0"/>
            <a:r>
              <a:rPr lang="en-US" b="1" i="1" dirty="0" smtClean="0"/>
              <a:t>I think </a:t>
            </a:r>
            <a:r>
              <a:rPr lang="en-US" b="1" i="1" dirty="0" smtClean="0">
                <a:solidFill>
                  <a:schemeClr val="tx2"/>
                </a:solidFill>
              </a:rPr>
              <a:t>driving</a:t>
            </a:r>
            <a:r>
              <a:rPr lang="en-US" b="1" i="1" dirty="0" smtClean="0"/>
              <a:t> is </a:t>
            </a:r>
            <a:r>
              <a:rPr lang="en-US" b="1" i="1" dirty="0" smtClean="0">
                <a:solidFill>
                  <a:srgbClr val="FF0000"/>
                </a:solidFill>
              </a:rPr>
              <a:t>more</a:t>
            </a:r>
            <a:r>
              <a:rPr lang="en-US" b="1" i="1" dirty="0" smtClean="0"/>
              <a:t> dangerous </a:t>
            </a:r>
            <a:r>
              <a:rPr lang="en-US" b="1" i="1" dirty="0" smtClean="0">
                <a:solidFill>
                  <a:srgbClr val="FF0000"/>
                </a:solidFill>
              </a:rPr>
              <a:t>than</a:t>
            </a:r>
            <a:r>
              <a:rPr lang="en-US" b="1" i="1" dirty="0" smtClean="0"/>
              <a:t> </a:t>
            </a:r>
            <a:r>
              <a:rPr lang="en-US" b="1" i="1" dirty="0" smtClean="0">
                <a:solidFill>
                  <a:schemeClr val="tx2"/>
                </a:solidFill>
              </a:rPr>
              <a:t>flying</a:t>
            </a:r>
            <a:r>
              <a:rPr lang="en-US" b="1" i="1" dirty="0" smtClean="0"/>
              <a:t>. </a:t>
            </a:r>
            <a:endParaRPr lang="ar-SA" b="1" i="1" dirty="0"/>
          </a:p>
        </p:txBody>
      </p:sp>
      <p:sp>
        <p:nvSpPr>
          <p:cNvPr id="22" name="مستطيل 21"/>
          <p:cNvSpPr/>
          <p:nvPr/>
        </p:nvSpPr>
        <p:spPr>
          <a:xfrm>
            <a:off x="4608512" y="4067780"/>
            <a:ext cx="4572000" cy="369332"/>
          </a:xfrm>
          <a:prstGeom prst="rect">
            <a:avLst/>
          </a:prstGeom>
        </p:spPr>
        <p:txBody>
          <a:bodyPr>
            <a:spAutoFit/>
          </a:bodyPr>
          <a:lstStyle/>
          <a:p>
            <a:pPr algn="l" rtl="0"/>
            <a:r>
              <a:rPr lang="en-US" b="1" i="1" dirty="0" smtClean="0"/>
              <a:t>I think sky </a:t>
            </a:r>
            <a:r>
              <a:rPr lang="en-US" b="1" i="1" dirty="0" smtClean="0">
                <a:solidFill>
                  <a:schemeClr val="tx2"/>
                </a:solidFill>
              </a:rPr>
              <a:t>diving</a:t>
            </a:r>
            <a:r>
              <a:rPr lang="en-US" b="1" i="1" dirty="0" smtClean="0"/>
              <a:t> is </a:t>
            </a:r>
            <a:r>
              <a:rPr lang="en-US" b="1" i="1" dirty="0" smtClean="0">
                <a:solidFill>
                  <a:srgbClr val="FF0000"/>
                </a:solidFill>
              </a:rPr>
              <a:t>more</a:t>
            </a:r>
            <a:r>
              <a:rPr lang="en-US" b="1" i="1" dirty="0" smtClean="0"/>
              <a:t> exciting </a:t>
            </a:r>
            <a:r>
              <a:rPr lang="en-US" b="1" i="1" dirty="0" smtClean="0">
                <a:solidFill>
                  <a:srgbClr val="FF0000"/>
                </a:solidFill>
              </a:rPr>
              <a:t>than</a:t>
            </a:r>
            <a:r>
              <a:rPr lang="en-US" b="1" i="1" dirty="0" smtClean="0"/>
              <a:t> </a:t>
            </a:r>
            <a:r>
              <a:rPr lang="en-US" b="1" i="1" dirty="0" smtClean="0">
                <a:solidFill>
                  <a:schemeClr val="tx2"/>
                </a:solidFill>
              </a:rPr>
              <a:t>sailing</a:t>
            </a:r>
            <a:r>
              <a:rPr lang="en-US" b="1" i="1" dirty="0" smtClean="0"/>
              <a:t>. </a:t>
            </a:r>
            <a:endParaRPr lang="ar-SA" b="1" i="1" dirty="0"/>
          </a:p>
        </p:txBody>
      </p:sp>
      <p:sp>
        <p:nvSpPr>
          <p:cNvPr id="23" name="مستطيل 22"/>
          <p:cNvSpPr/>
          <p:nvPr/>
        </p:nvSpPr>
        <p:spPr>
          <a:xfrm>
            <a:off x="107504" y="6165304"/>
            <a:ext cx="4518248" cy="369332"/>
          </a:xfrm>
          <a:prstGeom prst="rect">
            <a:avLst/>
          </a:prstGeom>
        </p:spPr>
        <p:txBody>
          <a:bodyPr wrap="square">
            <a:spAutoFit/>
          </a:bodyPr>
          <a:lstStyle/>
          <a:p>
            <a:pPr algn="l" rtl="0"/>
            <a:r>
              <a:rPr lang="en-US" b="1" i="1" dirty="0" smtClean="0"/>
              <a:t>I think </a:t>
            </a:r>
            <a:r>
              <a:rPr lang="en-US" b="1" i="1" dirty="0" smtClean="0">
                <a:solidFill>
                  <a:schemeClr val="tx2"/>
                </a:solidFill>
              </a:rPr>
              <a:t>football</a:t>
            </a:r>
            <a:r>
              <a:rPr lang="en-US" b="1" i="1" dirty="0" smtClean="0"/>
              <a:t> is </a:t>
            </a:r>
            <a:r>
              <a:rPr lang="en-US" b="1" i="1" dirty="0" smtClean="0">
                <a:solidFill>
                  <a:srgbClr val="FF0000"/>
                </a:solidFill>
              </a:rPr>
              <a:t>more</a:t>
            </a:r>
            <a:r>
              <a:rPr lang="en-US" b="1" i="1" dirty="0" smtClean="0"/>
              <a:t> popular </a:t>
            </a:r>
            <a:r>
              <a:rPr lang="en-US" b="1" i="1" dirty="0" smtClean="0">
                <a:solidFill>
                  <a:srgbClr val="FF0000"/>
                </a:solidFill>
              </a:rPr>
              <a:t>than</a:t>
            </a:r>
            <a:r>
              <a:rPr lang="en-US" b="1" i="1" dirty="0" smtClean="0"/>
              <a:t> </a:t>
            </a:r>
            <a:r>
              <a:rPr lang="en-US" b="1" i="1" dirty="0" smtClean="0">
                <a:solidFill>
                  <a:schemeClr val="tx2"/>
                </a:solidFill>
              </a:rPr>
              <a:t>rugby</a:t>
            </a:r>
            <a:r>
              <a:rPr lang="en-US" b="1" i="1" dirty="0" smtClean="0"/>
              <a:t>. </a:t>
            </a:r>
            <a:endParaRPr lang="ar-SA" b="1" i="1" dirty="0"/>
          </a:p>
        </p:txBody>
      </p:sp>
      <p:sp>
        <p:nvSpPr>
          <p:cNvPr id="24" name="مستطيل 23"/>
          <p:cNvSpPr/>
          <p:nvPr/>
        </p:nvSpPr>
        <p:spPr>
          <a:xfrm>
            <a:off x="5364088" y="6237312"/>
            <a:ext cx="3672408" cy="369332"/>
          </a:xfrm>
          <a:prstGeom prst="rect">
            <a:avLst/>
          </a:prstGeom>
        </p:spPr>
        <p:txBody>
          <a:bodyPr wrap="square">
            <a:spAutoFit/>
          </a:bodyPr>
          <a:lstStyle/>
          <a:p>
            <a:pPr algn="l" rtl="0"/>
            <a:r>
              <a:rPr lang="en-US" b="1" i="1" dirty="0" smtClean="0"/>
              <a:t>I think </a:t>
            </a:r>
            <a:r>
              <a:rPr lang="en-US" b="1" i="1" dirty="0" smtClean="0">
                <a:solidFill>
                  <a:schemeClr val="tx2"/>
                </a:solidFill>
              </a:rPr>
              <a:t>English</a:t>
            </a:r>
            <a:r>
              <a:rPr lang="en-US" b="1" i="1" dirty="0" smtClean="0"/>
              <a:t> is eas</a:t>
            </a:r>
            <a:r>
              <a:rPr lang="en-US" b="1" i="1" dirty="0" smtClean="0">
                <a:solidFill>
                  <a:srgbClr val="FF0000"/>
                </a:solidFill>
              </a:rPr>
              <a:t>ier</a:t>
            </a:r>
            <a:r>
              <a:rPr lang="en-US" b="1" i="1" dirty="0" smtClean="0"/>
              <a:t> </a:t>
            </a:r>
            <a:r>
              <a:rPr lang="en-US" b="1" i="1" dirty="0" smtClean="0">
                <a:solidFill>
                  <a:srgbClr val="FF0000"/>
                </a:solidFill>
              </a:rPr>
              <a:t>than</a:t>
            </a:r>
            <a:r>
              <a:rPr lang="en-US" b="1" i="1" dirty="0" smtClean="0"/>
              <a:t> </a:t>
            </a:r>
            <a:r>
              <a:rPr lang="en-US" b="1" i="1" dirty="0" smtClean="0">
                <a:solidFill>
                  <a:schemeClr val="tx2"/>
                </a:solidFill>
              </a:rPr>
              <a:t>math</a:t>
            </a:r>
            <a:r>
              <a:rPr lang="en-US" b="1" i="1" dirty="0" smtClean="0"/>
              <a:t>. </a:t>
            </a:r>
            <a:endParaRPr lang="ar-SA" b="1" i="1" dirty="0"/>
          </a:p>
        </p:txBody>
      </p:sp>
      <p:sp>
        <p:nvSpPr>
          <p:cNvPr id="25" name="مستطيل 24"/>
          <p:cNvSpPr/>
          <p:nvPr/>
        </p:nvSpPr>
        <p:spPr>
          <a:xfrm>
            <a:off x="7812360" y="260648"/>
            <a:ext cx="906017" cy="369332"/>
          </a:xfrm>
          <a:prstGeom prst="rect">
            <a:avLst/>
          </a:prstGeom>
        </p:spPr>
        <p:txBody>
          <a:bodyPr wrap="none">
            <a:spAutoFit/>
          </a:bodyPr>
          <a:lstStyle/>
          <a:p>
            <a:r>
              <a:rPr lang="en-US" b="1" i="1" dirty="0" smtClean="0">
                <a:solidFill>
                  <a:schemeClr val="tx2"/>
                </a:solidFill>
              </a:rPr>
              <a:t>surfing</a:t>
            </a:r>
            <a:r>
              <a:rPr lang="en-US" b="1" i="1" dirty="0" smtClean="0"/>
              <a:t> </a:t>
            </a:r>
            <a:endParaRPr lang="ar-SA" dirty="0"/>
          </a:p>
        </p:txBody>
      </p:sp>
      <p:sp>
        <p:nvSpPr>
          <p:cNvPr id="26" name="مستطيل 25"/>
          <p:cNvSpPr/>
          <p:nvPr/>
        </p:nvSpPr>
        <p:spPr>
          <a:xfrm>
            <a:off x="4932040" y="260648"/>
            <a:ext cx="1417375" cy="369332"/>
          </a:xfrm>
          <a:prstGeom prst="rect">
            <a:avLst/>
          </a:prstGeom>
        </p:spPr>
        <p:txBody>
          <a:bodyPr wrap="none">
            <a:spAutoFit/>
          </a:bodyPr>
          <a:lstStyle/>
          <a:p>
            <a:r>
              <a:rPr lang="en-US" b="1" i="1" dirty="0" smtClean="0">
                <a:solidFill>
                  <a:schemeClr val="tx2"/>
                </a:solidFill>
              </a:rPr>
              <a:t>rollerblading</a:t>
            </a:r>
            <a:endParaRPr lang="ar-SA" dirty="0"/>
          </a:p>
        </p:txBody>
      </p:sp>
      <p:sp>
        <p:nvSpPr>
          <p:cNvPr id="27" name="مستطيل 26"/>
          <p:cNvSpPr/>
          <p:nvPr/>
        </p:nvSpPr>
        <p:spPr>
          <a:xfrm>
            <a:off x="2771800" y="2420888"/>
            <a:ext cx="723275" cy="369332"/>
          </a:xfrm>
          <a:prstGeom prst="rect">
            <a:avLst/>
          </a:prstGeom>
        </p:spPr>
        <p:txBody>
          <a:bodyPr wrap="none">
            <a:spAutoFit/>
          </a:bodyPr>
          <a:lstStyle/>
          <a:p>
            <a:r>
              <a:rPr lang="en-US" b="1" i="1" dirty="0" smtClean="0">
                <a:solidFill>
                  <a:schemeClr val="tx2"/>
                </a:solidFill>
              </a:rPr>
              <a:t>flying</a:t>
            </a:r>
            <a:endParaRPr lang="ar-SA" dirty="0"/>
          </a:p>
        </p:txBody>
      </p:sp>
      <p:sp>
        <p:nvSpPr>
          <p:cNvPr id="28" name="مستطيل 27"/>
          <p:cNvSpPr/>
          <p:nvPr/>
        </p:nvSpPr>
        <p:spPr>
          <a:xfrm>
            <a:off x="179512" y="2492896"/>
            <a:ext cx="906017" cy="369332"/>
          </a:xfrm>
          <a:prstGeom prst="rect">
            <a:avLst/>
          </a:prstGeom>
        </p:spPr>
        <p:txBody>
          <a:bodyPr wrap="none">
            <a:spAutoFit/>
          </a:bodyPr>
          <a:lstStyle/>
          <a:p>
            <a:r>
              <a:rPr lang="en-US" b="1" i="1" dirty="0" smtClean="0">
                <a:solidFill>
                  <a:schemeClr val="tx2"/>
                </a:solidFill>
              </a:rPr>
              <a:t>driving</a:t>
            </a:r>
            <a:r>
              <a:rPr lang="en-US" b="1" i="1" dirty="0" smtClean="0"/>
              <a:t> </a:t>
            </a:r>
            <a:endParaRPr lang="ar-SA" dirty="0"/>
          </a:p>
        </p:txBody>
      </p:sp>
      <p:sp>
        <p:nvSpPr>
          <p:cNvPr id="29" name="مستطيل 28"/>
          <p:cNvSpPr/>
          <p:nvPr/>
        </p:nvSpPr>
        <p:spPr>
          <a:xfrm>
            <a:off x="5868144" y="2852936"/>
            <a:ext cx="824264" cy="369332"/>
          </a:xfrm>
          <a:prstGeom prst="rect">
            <a:avLst/>
          </a:prstGeom>
        </p:spPr>
        <p:txBody>
          <a:bodyPr wrap="none">
            <a:spAutoFit/>
          </a:bodyPr>
          <a:lstStyle/>
          <a:p>
            <a:r>
              <a:rPr lang="en-US" b="1" i="1" dirty="0" smtClean="0">
                <a:solidFill>
                  <a:schemeClr val="tx2"/>
                </a:solidFill>
              </a:rPr>
              <a:t>diving</a:t>
            </a:r>
            <a:r>
              <a:rPr lang="en-US" b="1" i="1" dirty="0" smtClean="0"/>
              <a:t> </a:t>
            </a:r>
            <a:endParaRPr lang="ar-SA" dirty="0"/>
          </a:p>
        </p:txBody>
      </p:sp>
      <p:sp>
        <p:nvSpPr>
          <p:cNvPr id="30" name="مستطيل 29"/>
          <p:cNvSpPr/>
          <p:nvPr/>
        </p:nvSpPr>
        <p:spPr>
          <a:xfrm>
            <a:off x="8100392" y="2924944"/>
            <a:ext cx="809837" cy="369332"/>
          </a:xfrm>
          <a:prstGeom prst="rect">
            <a:avLst/>
          </a:prstGeom>
        </p:spPr>
        <p:txBody>
          <a:bodyPr wrap="none">
            <a:spAutoFit/>
          </a:bodyPr>
          <a:lstStyle/>
          <a:p>
            <a:r>
              <a:rPr lang="en-US" b="1" i="1" dirty="0" smtClean="0">
                <a:solidFill>
                  <a:schemeClr val="tx2"/>
                </a:solidFill>
              </a:rPr>
              <a:t>sailing</a:t>
            </a:r>
            <a:endParaRPr lang="ar-SA" dirty="0"/>
          </a:p>
        </p:txBody>
      </p:sp>
      <p:sp>
        <p:nvSpPr>
          <p:cNvPr id="31" name="مستطيل 30"/>
          <p:cNvSpPr/>
          <p:nvPr/>
        </p:nvSpPr>
        <p:spPr>
          <a:xfrm>
            <a:off x="5436096" y="5013176"/>
            <a:ext cx="917687" cy="369332"/>
          </a:xfrm>
          <a:prstGeom prst="rect">
            <a:avLst/>
          </a:prstGeom>
        </p:spPr>
        <p:txBody>
          <a:bodyPr wrap="none">
            <a:spAutoFit/>
          </a:bodyPr>
          <a:lstStyle/>
          <a:p>
            <a:r>
              <a:rPr lang="en-US" b="1" i="1" dirty="0" smtClean="0">
                <a:solidFill>
                  <a:schemeClr val="tx2"/>
                </a:solidFill>
              </a:rPr>
              <a:t>English</a:t>
            </a:r>
            <a:r>
              <a:rPr lang="en-US" b="1" i="1" dirty="0" smtClean="0"/>
              <a:t> </a:t>
            </a:r>
            <a:endParaRPr lang="ar-SA" dirty="0"/>
          </a:p>
        </p:txBody>
      </p:sp>
      <p:sp>
        <p:nvSpPr>
          <p:cNvPr id="32" name="مستطيل 31"/>
          <p:cNvSpPr/>
          <p:nvPr/>
        </p:nvSpPr>
        <p:spPr>
          <a:xfrm>
            <a:off x="8100392" y="5085184"/>
            <a:ext cx="694421" cy="369332"/>
          </a:xfrm>
          <a:prstGeom prst="rect">
            <a:avLst/>
          </a:prstGeom>
        </p:spPr>
        <p:txBody>
          <a:bodyPr wrap="none">
            <a:spAutoFit/>
          </a:bodyPr>
          <a:lstStyle/>
          <a:p>
            <a:r>
              <a:rPr lang="en-US" b="1" i="1" dirty="0" smtClean="0">
                <a:solidFill>
                  <a:schemeClr val="tx2"/>
                </a:solidFill>
              </a:rPr>
              <a:t>math</a:t>
            </a:r>
            <a:endParaRPr lang="ar-SA" dirty="0"/>
          </a:p>
        </p:txBody>
      </p:sp>
      <p:sp>
        <p:nvSpPr>
          <p:cNvPr id="33" name="مستطيل 32"/>
          <p:cNvSpPr/>
          <p:nvPr/>
        </p:nvSpPr>
        <p:spPr>
          <a:xfrm>
            <a:off x="1979712" y="5013176"/>
            <a:ext cx="989309" cy="369332"/>
          </a:xfrm>
          <a:prstGeom prst="rect">
            <a:avLst/>
          </a:prstGeom>
        </p:spPr>
        <p:txBody>
          <a:bodyPr wrap="none">
            <a:spAutoFit/>
          </a:bodyPr>
          <a:lstStyle/>
          <a:p>
            <a:r>
              <a:rPr lang="en-US" b="1" i="1" dirty="0" smtClean="0">
                <a:solidFill>
                  <a:schemeClr val="tx2"/>
                </a:solidFill>
              </a:rPr>
              <a:t>football</a:t>
            </a:r>
            <a:r>
              <a:rPr lang="en-US" b="1" i="1" dirty="0" smtClean="0"/>
              <a:t> </a:t>
            </a:r>
            <a:endParaRPr lang="ar-SA" dirty="0"/>
          </a:p>
        </p:txBody>
      </p:sp>
      <p:sp>
        <p:nvSpPr>
          <p:cNvPr id="34" name="مستطيل 33"/>
          <p:cNvSpPr/>
          <p:nvPr/>
        </p:nvSpPr>
        <p:spPr>
          <a:xfrm>
            <a:off x="179512" y="5013176"/>
            <a:ext cx="739690" cy="369332"/>
          </a:xfrm>
          <a:prstGeom prst="rect">
            <a:avLst/>
          </a:prstGeom>
        </p:spPr>
        <p:txBody>
          <a:bodyPr wrap="none">
            <a:spAutoFit/>
          </a:bodyPr>
          <a:lstStyle/>
          <a:p>
            <a:r>
              <a:rPr lang="en-US" b="1" i="1" dirty="0" smtClean="0">
                <a:solidFill>
                  <a:schemeClr val="tx2"/>
                </a:solidFill>
              </a:rPr>
              <a:t>rugby</a:t>
            </a:r>
            <a:endParaRPr lang="ar-SA" dirty="0"/>
          </a:p>
        </p:txBody>
      </p:sp>
      <p:cxnSp>
        <p:nvCxnSpPr>
          <p:cNvPr id="36" name="رابط مستقيم 35"/>
          <p:cNvCxnSpPr/>
          <p:nvPr/>
        </p:nvCxnSpPr>
        <p:spPr>
          <a:xfrm>
            <a:off x="0" y="2262584"/>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رابط مستقيم 36"/>
          <p:cNvCxnSpPr/>
          <p:nvPr/>
        </p:nvCxnSpPr>
        <p:spPr>
          <a:xfrm>
            <a:off x="7936" y="4437112"/>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رابط مستقيم 38"/>
          <p:cNvCxnSpPr/>
          <p:nvPr/>
        </p:nvCxnSpPr>
        <p:spPr>
          <a:xfrm>
            <a:off x="4067944" y="14288"/>
            <a:ext cx="0" cy="22048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رابط مستقيم 42"/>
          <p:cNvCxnSpPr/>
          <p:nvPr/>
        </p:nvCxnSpPr>
        <p:spPr>
          <a:xfrm>
            <a:off x="4572000" y="2246536"/>
            <a:ext cx="0" cy="22048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رابط مستقيم 43"/>
          <p:cNvCxnSpPr/>
          <p:nvPr/>
        </p:nvCxnSpPr>
        <p:spPr>
          <a:xfrm>
            <a:off x="4572000" y="4480544"/>
            <a:ext cx="0" cy="22048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مستطيل 44"/>
          <p:cNvSpPr/>
          <p:nvPr/>
        </p:nvSpPr>
        <p:spPr>
          <a:xfrm>
            <a:off x="179512" y="107340"/>
            <a:ext cx="1168269" cy="369332"/>
          </a:xfrm>
          <a:prstGeom prst="rect">
            <a:avLst/>
          </a:prstGeom>
        </p:spPr>
        <p:txBody>
          <a:bodyPr wrap="none">
            <a:spAutoFit/>
          </a:bodyPr>
          <a:lstStyle/>
          <a:p>
            <a:r>
              <a:rPr lang="en-US" b="1" dirty="0" smtClean="0">
                <a:solidFill>
                  <a:schemeClr val="tx2"/>
                </a:solidFill>
              </a:rPr>
              <a:t>a</a:t>
            </a:r>
            <a:r>
              <a:rPr lang="en-US" b="1" dirty="0" smtClean="0"/>
              <a:t> </a:t>
            </a:r>
            <a:r>
              <a:rPr lang="en-US" b="1" dirty="0" smtClean="0">
                <a:solidFill>
                  <a:schemeClr val="tx2"/>
                </a:solidFill>
              </a:rPr>
              <a:t>cheetah</a:t>
            </a:r>
            <a:r>
              <a:rPr lang="en-US" b="1" dirty="0" smtClean="0"/>
              <a:t> </a:t>
            </a:r>
            <a:endParaRPr lang="ar-SA" dirty="0"/>
          </a:p>
        </p:txBody>
      </p:sp>
      <p:sp>
        <p:nvSpPr>
          <p:cNvPr id="46" name="مستطيل 45"/>
          <p:cNvSpPr/>
          <p:nvPr/>
        </p:nvSpPr>
        <p:spPr>
          <a:xfrm>
            <a:off x="2843808" y="332656"/>
            <a:ext cx="883960" cy="369332"/>
          </a:xfrm>
          <a:prstGeom prst="rect">
            <a:avLst/>
          </a:prstGeom>
        </p:spPr>
        <p:txBody>
          <a:bodyPr wrap="none">
            <a:spAutoFit/>
          </a:bodyPr>
          <a:lstStyle/>
          <a:p>
            <a:r>
              <a:rPr lang="en-US" b="1" dirty="0" smtClean="0">
                <a:solidFill>
                  <a:schemeClr val="tx2"/>
                </a:solidFill>
              </a:rPr>
              <a:t>a horse</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 to="" calcmode="lin" valueType="num">
                                      <p:cBhvr>
                                        <p:cTn id="10" dur="1" fill="hold"/>
                                        <p:tgtEl>
                                          <p:spTgt spid="4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to="" calcmode="lin" valueType="num">
                                      <p:cBhvr>
                                        <p:cTn id="13" dur="1" fill="hold"/>
                                        <p:tgtEl>
                                          <p:spTgt spid="46"/>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to="" calcmode="lin" valueType="num">
                                      <p:cBhvr>
                                        <p:cTn id="16" dur="1" fill="hold"/>
                                        <p:tgtEl>
                                          <p:spTgt spid="9"/>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to="" calcmode="lin" valueType="num">
                                      <p:cBhvr>
                                        <p:cTn id="19" dur="1" fill="hold"/>
                                        <p:tgtEl>
                                          <p:spTgt spid="15"/>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to="" calcmode="lin" valueType="num">
                                      <p:cBhvr>
                                        <p:cTn id="22" dur="1" fill="hold"/>
                                        <p:tgtEl>
                                          <p:spTgt spid="39"/>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to="" calcmode="lin" valueType="num">
                                      <p:cBhvr>
                                        <p:cTn id="25" dur="1" fill="hold"/>
                                        <p:tgtEl>
                                          <p:spTgt spid="36"/>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 to="" calcmode="lin" valueType="num">
                                      <p:cBhvr>
                                        <p:cTn id="28" dur="1" fill="hold"/>
                                        <p:tgtEl>
                                          <p:spTgt spid="43"/>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to="" calcmode="lin" valueType="num">
                                      <p:cBhvr>
                                        <p:cTn id="31" dur="1" fill="hold"/>
                                        <p:tgtEl>
                                          <p:spTgt spid="44"/>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 to="" calcmode="lin" valueType="num">
                                      <p:cBhvr>
                                        <p:cTn id="34" dur="1" fill="hold"/>
                                        <p:tgtEl>
                                          <p:spTgt spid="37"/>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par>
                                <p:cTn id="38" presetID="24"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to="" calcmode="lin" valueType="num">
                                      <p:cBhvr>
                                        <p:cTn id="40" dur="1" fill="hold"/>
                                        <p:tgtEl>
                                          <p:spTgt spid="27"/>
                                        </p:tgtEl>
                                        <p:attrNameLst>
                                          <p:attrName/>
                                        </p:attrNameLst>
                                      </p:cBhvr>
                                    </p:anim>
                                  </p:childTnLst>
                                </p:cTn>
                              </p:par>
                              <p:par>
                                <p:cTn id="41" presetID="24"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to="" calcmode="lin" valueType="num">
                                      <p:cBhvr>
                                        <p:cTn id="43" dur="1" fill="hold"/>
                                        <p:tgtEl>
                                          <p:spTgt spid="28"/>
                                        </p:tgtEl>
                                        <p:attrNameLst>
                                          <p:attrName/>
                                        </p:attrNameLst>
                                      </p:cBhvr>
                                    </p:anim>
                                  </p:childTnLst>
                                </p:cTn>
                              </p:par>
                              <p:par>
                                <p:cTn id="44" presetID="24"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to="" calcmode="lin" valueType="num">
                                      <p:cBhvr>
                                        <p:cTn id="46" dur="1" fill="hold"/>
                                        <p:tgtEl>
                                          <p:spTgt spid="26"/>
                                        </p:tgtEl>
                                        <p:attrNameLst>
                                          <p:attrName/>
                                        </p:attrNameLst>
                                      </p:cBhvr>
                                    </p:anim>
                                  </p:childTnLst>
                                </p:cTn>
                              </p:par>
                              <p:par>
                                <p:cTn id="47" presetID="24"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to="" calcmode="lin" valueType="num">
                                      <p:cBhvr>
                                        <p:cTn id="49" dur="1" fill="hold"/>
                                        <p:tgtEl>
                                          <p:spTgt spid="16"/>
                                        </p:tgtEl>
                                        <p:attrNameLst>
                                          <p:attrName/>
                                        </p:attrNameLst>
                                      </p:cBhvr>
                                    </p:anim>
                                  </p:childTnLst>
                                </p:cTn>
                              </p:par>
                              <p:par>
                                <p:cTn id="50" presetID="24"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to="" calcmode="lin" valueType="num">
                                      <p:cBhvr>
                                        <p:cTn id="52" dur="1" fill="hold"/>
                                        <p:tgtEl>
                                          <p:spTgt spid="25"/>
                                        </p:tgtEl>
                                        <p:attrNameLst>
                                          <p:attrName/>
                                        </p:attrNameLst>
                                      </p:cBhvr>
                                    </p:anim>
                                  </p:childTnLst>
                                </p:cTn>
                              </p:par>
                              <p:par>
                                <p:cTn id="53" presetID="24"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to="" calcmode="lin" valueType="num">
                                      <p:cBhvr>
                                        <p:cTn id="55" dur="1" fill="hold"/>
                                        <p:tgtEl>
                                          <p:spTgt spid="8"/>
                                        </p:tgtEl>
                                        <p:attrNameLst>
                                          <p:attrName/>
                                        </p:attrNameLst>
                                      </p:cBhvr>
                                    </p:anim>
                                  </p:childTnLst>
                                </p:cTn>
                              </p:par>
                              <p:par>
                                <p:cTn id="56" presetID="24"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 to="" calcmode="lin" valueType="num">
                                      <p:cBhvr>
                                        <p:cTn id="58" dur="1" fill="hold"/>
                                        <p:tgtEl>
                                          <p:spTgt spid="30"/>
                                        </p:tgtEl>
                                        <p:attrNameLst>
                                          <p:attrName/>
                                        </p:attrNameLst>
                                      </p:cBhvr>
                                    </p:anim>
                                  </p:childTnLst>
                                </p:cTn>
                              </p:par>
                              <p:par>
                                <p:cTn id="59" presetID="24"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to="" calcmode="lin" valueType="num">
                                      <p:cBhvr>
                                        <p:cTn id="61" dur="1" fill="hold"/>
                                        <p:tgtEl>
                                          <p:spTgt spid="29"/>
                                        </p:tgtEl>
                                        <p:attrNameLst>
                                          <p:attrName/>
                                        </p:attrNameLst>
                                      </p:cBhvr>
                                    </p:anim>
                                  </p:childTnLst>
                                </p:cTn>
                              </p:par>
                              <p:par>
                                <p:cTn id="62" presetID="24"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to="" calcmode="lin" valueType="num">
                                      <p:cBhvr>
                                        <p:cTn id="64" dur="1" fill="hold"/>
                                        <p:tgtEl>
                                          <p:spTgt spid="33"/>
                                        </p:tgtEl>
                                        <p:attrNameLst>
                                          <p:attrName/>
                                        </p:attrNameLst>
                                      </p:cBhvr>
                                    </p:anim>
                                  </p:childTnLst>
                                </p:cTn>
                              </p:par>
                              <p:par>
                                <p:cTn id="65" presetID="24"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to="" calcmode="lin" valueType="num">
                                      <p:cBhvr>
                                        <p:cTn id="67" dur="1" fill="hold"/>
                                        <p:tgtEl>
                                          <p:spTgt spid="34"/>
                                        </p:tgtEl>
                                        <p:attrNameLst>
                                          <p:attrName/>
                                        </p:attrNameLst>
                                      </p:cBhvr>
                                    </p:anim>
                                  </p:childTnLst>
                                </p:cTn>
                              </p:par>
                              <p:par>
                                <p:cTn id="68" presetID="24"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to="" calcmode="lin" valueType="num">
                                      <p:cBhvr>
                                        <p:cTn id="70" dur="1" fill="hold"/>
                                        <p:tgtEl>
                                          <p:spTgt spid="18"/>
                                        </p:tgtEl>
                                        <p:attrNameLst>
                                          <p:attrName/>
                                        </p:attrNameLst>
                                      </p:cBhvr>
                                    </p:anim>
                                  </p:childTnLst>
                                </p:cTn>
                              </p:par>
                              <p:par>
                                <p:cTn id="71" presetID="24"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to="" calcmode="lin" valueType="num">
                                      <p:cBhvr>
                                        <p:cTn id="73" dur="1" fill="hold"/>
                                        <p:tgtEl>
                                          <p:spTgt spid="31"/>
                                        </p:tgtEl>
                                        <p:attrNameLst>
                                          <p:attrName/>
                                        </p:attrNameLst>
                                      </p:cBhvr>
                                    </p:anim>
                                  </p:childTnLst>
                                </p:cTn>
                              </p:par>
                              <p:par>
                                <p:cTn id="74" presetID="24"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to="" calcmode="lin" valueType="num">
                                      <p:cBhvr>
                                        <p:cTn id="76" dur="1" fill="hold"/>
                                        <p:tgtEl>
                                          <p:spTgt spid="19"/>
                                        </p:tgtEl>
                                        <p:attrNameLst>
                                          <p:attrName/>
                                        </p:attrNameLst>
                                      </p:cBhvr>
                                    </p:anim>
                                  </p:childTnLst>
                                </p:cTn>
                              </p:par>
                              <p:par>
                                <p:cTn id="77" presetID="24"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to="" calcmode="lin" valueType="num">
                                      <p:cBhvr>
                                        <p:cTn id="79" dur="1" fill="hold"/>
                                        <p:tgtEl>
                                          <p:spTgt spid="32"/>
                                        </p:tgtEl>
                                        <p:attrNameLst>
                                          <p:attrName/>
                                        </p:attrNameLst>
                                      </p:cBhvr>
                                    </p:anim>
                                  </p:childTnLst>
                                </p:cTn>
                              </p:par>
                            </p:childTnLst>
                          </p:cTn>
                        </p:par>
                      </p:childTnLst>
                    </p:cTn>
                  </p:par>
                  <p:par>
                    <p:cTn id="80" fill="hold">
                      <p:stCondLst>
                        <p:cond delay="indefinite"/>
                      </p:stCondLst>
                      <p:childTnLst>
                        <p:par>
                          <p:cTn id="81" fill="hold">
                            <p:stCondLst>
                              <p:cond delay="0"/>
                            </p:stCondLst>
                            <p:childTnLst>
                              <p:par>
                                <p:cTn id="82" presetID="24"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 to="" calcmode="lin" valueType="num">
                                      <p:cBhvr>
                                        <p:cTn id="84" dur="1" fill="hold"/>
                                        <p:tgtEl>
                                          <p:spTgt spid="10"/>
                                        </p:tgtEl>
                                        <p:attrNameLst>
                                          <p:attrName/>
                                        </p:attrNameLst>
                                      </p:cBhvr>
                                    </p:anim>
                                  </p:childTnLst>
                                </p:cTn>
                              </p:par>
                            </p:childTnLst>
                          </p:cTn>
                        </p:par>
                      </p:childTnLst>
                    </p:cTn>
                  </p:par>
                  <p:par>
                    <p:cTn id="85" fill="hold">
                      <p:stCondLst>
                        <p:cond delay="indefinite"/>
                      </p:stCondLst>
                      <p:childTnLst>
                        <p:par>
                          <p:cTn id="86" fill="hold">
                            <p:stCondLst>
                              <p:cond delay="0"/>
                            </p:stCondLst>
                            <p:childTnLst>
                              <p:par>
                                <p:cTn id="87" presetID="24"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to="" calcmode="lin" valueType="num">
                                      <p:cBhvr>
                                        <p:cTn id="89" dur="1" fill="hold"/>
                                        <p:tgtEl>
                                          <p:spTgt spid="20"/>
                                        </p:tgtEl>
                                        <p:attrNameLst>
                                          <p:attrName/>
                                        </p:attrNameLst>
                                      </p:cBhvr>
                                    </p:anim>
                                  </p:childTnLst>
                                </p:cTn>
                              </p:par>
                            </p:childTnLst>
                          </p:cTn>
                        </p:par>
                      </p:childTnLst>
                    </p:cTn>
                  </p:par>
                  <p:par>
                    <p:cTn id="90" fill="hold">
                      <p:stCondLst>
                        <p:cond delay="indefinite"/>
                      </p:stCondLst>
                      <p:childTnLst>
                        <p:par>
                          <p:cTn id="91" fill="hold">
                            <p:stCondLst>
                              <p:cond delay="0"/>
                            </p:stCondLst>
                            <p:childTnLst>
                              <p:par>
                                <p:cTn id="92" presetID="24" presetClass="entr" presetSubtype="0"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 to="" calcmode="lin" valueType="num">
                                      <p:cBhvr>
                                        <p:cTn id="94" dur="1" fill="hold"/>
                                        <p:tgtEl>
                                          <p:spTgt spid="11"/>
                                        </p:tgtEl>
                                        <p:attrNameLst>
                                          <p:attrName/>
                                        </p:attrNameLst>
                                      </p:cBhvr>
                                    </p:anim>
                                  </p:childTnLst>
                                </p:cTn>
                              </p:par>
                            </p:childTnLst>
                          </p:cTn>
                        </p:par>
                      </p:childTnLst>
                    </p:cTn>
                  </p:par>
                  <p:par>
                    <p:cTn id="95" fill="hold">
                      <p:stCondLst>
                        <p:cond delay="indefinite"/>
                      </p:stCondLst>
                      <p:childTnLst>
                        <p:par>
                          <p:cTn id="96" fill="hold">
                            <p:stCondLst>
                              <p:cond delay="0"/>
                            </p:stCondLst>
                            <p:childTnLst>
                              <p:par>
                                <p:cTn id="97" presetID="24"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 to="" calcmode="lin" valueType="num">
                                      <p:cBhvr>
                                        <p:cTn id="99" dur="1" fill="hold"/>
                                        <p:tgtEl>
                                          <p:spTgt spid="21"/>
                                        </p:tgtEl>
                                        <p:attrNameLst>
                                          <p:attrName/>
                                        </p:attrNameLst>
                                      </p:cBhvr>
                                    </p:anim>
                                  </p:childTnLst>
                                </p:cTn>
                              </p:par>
                            </p:childTnLst>
                          </p:cTn>
                        </p:par>
                      </p:childTnLst>
                    </p:cTn>
                  </p:par>
                  <p:par>
                    <p:cTn id="100" fill="hold">
                      <p:stCondLst>
                        <p:cond delay="indefinite"/>
                      </p:stCondLst>
                      <p:childTnLst>
                        <p:par>
                          <p:cTn id="101" fill="hold">
                            <p:stCondLst>
                              <p:cond delay="0"/>
                            </p:stCondLst>
                            <p:childTnLst>
                              <p:par>
                                <p:cTn id="102" presetID="24" presetClass="entr" presetSubtype="0"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 to="" calcmode="lin" valueType="num">
                                      <p:cBhvr>
                                        <p:cTn id="104" dur="1" fill="hold"/>
                                        <p:tgtEl>
                                          <p:spTgt spid="12"/>
                                        </p:tgtEl>
                                        <p:attrNameLst>
                                          <p:attrName/>
                                        </p:attrNameLst>
                                      </p:cBhvr>
                                    </p:anim>
                                  </p:childTnLst>
                                </p:cTn>
                              </p:par>
                            </p:childTnLst>
                          </p:cTn>
                        </p:par>
                      </p:childTnLst>
                    </p:cTn>
                  </p:par>
                  <p:par>
                    <p:cTn id="105" fill="hold">
                      <p:stCondLst>
                        <p:cond delay="indefinite"/>
                      </p:stCondLst>
                      <p:childTnLst>
                        <p:par>
                          <p:cTn id="106" fill="hold">
                            <p:stCondLst>
                              <p:cond delay="0"/>
                            </p:stCondLst>
                            <p:childTnLst>
                              <p:par>
                                <p:cTn id="107" presetID="24" presetClass="entr" presetSubtype="0"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to="" calcmode="lin" valueType="num">
                                      <p:cBhvr>
                                        <p:cTn id="109" dur="1" fill="hold"/>
                                        <p:tgtEl>
                                          <p:spTgt spid="22"/>
                                        </p:tgtEl>
                                        <p:attrNameLst>
                                          <p:attrName/>
                                        </p:attrNameLst>
                                      </p:cBhvr>
                                    </p:anim>
                                  </p:childTnLst>
                                </p:cTn>
                              </p:par>
                            </p:childTnLst>
                          </p:cTn>
                        </p:par>
                      </p:childTnLst>
                    </p:cTn>
                  </p:par>
                  <p:par>
                    <p:cTn id="110" fill="hold">
                      <p:stCondLst>
                        <p:cond delay="indefinite"/>
                      </p:stCondLst>
                      <p:childTnLst>
                        <p:par>
                          <p:cTn id="111" fill="hold">
                            <p:stCondLst>
                              <p:cond delay="0"/>
                            </p:stCondLst>
                            <p:childTnLst>
                              <p:par>
                                <p:cTn id="112" presetID="24" presetClass="entr" presetSubtype="0" fill="hold" grpId="0" nodeType="clickEffect">
                                  <p:stCondLst>
                                    <p:cond delay="0"/>
                                  </p:stCondLst>
                                  <p:childTnLst>
                                    <p:set>
                                      <p:cBhvr>
                                        <p:cTn id="113" dur="1" fill="hold">
                                          <p:stCondLst>
                                            <p:cond delay="0"/>
                                          </p:stCondLst>
                                        </p:cTn>
                                        <p:tgtEl>
                                          <p:spTgt spid="13"/>
                                        </p:tgtEl>
                                        <p:attrNameLst>
                                          <p:attrName>style.visibility</p:attrName>
                                        </p:attrNameLst>
                                      </p:cBhvr>
                                      <p:to>
                                        <p:strVal val="visible"/>
                                      </p:to>
                                    </p:set>
                                    <p:anim to="" calcmode="lin" valueType="num">
                                      <p:cBhvr>
                                        <p:cTn id="114" dur="1" fill="hold"/>
                                        <p:tgtEl>
                                          <p:spTgt spid="13"/>
                                        </p:tgtEl>
                                        <p:attrNameLst>
                                          <p:attrName/>
                                        </p:attrNameLst>
                                      </p:cBhvr>
                                    </p:anim>
                                  </p:childTnLst>
                                </p:cTn>
                              </p:par>
                            </p:childTnLst>
                          </p:cTn>
                        </p:par>
                      </p:childTnLst>
                    </p:cTn>
                  </p:par>
                  <p:par>
                    <p:cTn id="115" fill="hold">
                      <p:stCondLst>
                        <p:cond delay="indefinite"/>
                      </p:stCondLst>
                      <p:childTnLst>
                        <p:par>
                          <p:cTn id="116" fill="hold">
                            <p:stCondLst>
                              <p:cond delay="0"/>
                            </p:stCondLst>
                            <p:childTnLst>
                              <p:par>
                                <p:cTn id="117" presetID="24"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 to="" calcmode="lin" valueType="num">
                                      <p:cBhvr>
                                        <p:cTn id="119" dur="1" fill="hold"/>
                                        <p:tgtEl>
                                          <p:spTgt spid="23"/>
                                        </p:tgtEl>
                                        <p:attrNameLst>
                                          <p:attrName/>
                                        </p:attrNameLst>
                                      </p:cBhvr>
                                    </p:anim>
                                  </p:childTnLst>
                                </p:cTn>
                              </p:par>
                            </p:childTnLst>
                          </p:cTn>
                        </p:par>
                      </p:childTnLst>
                    </p:cTn>
                  </p:par>
                  <p:par>
                    <p:cTn id="120" fill="hold">
                      <p:stCondLst>
                        <p:cond delay="indefinite"/>
                      </p:stCondLst>
                      <p:childTnLst>
                        <p:par>
                          <p:cTn id="121" fill="hold">
                            <p:stCondLst>
                              <p:cond delay="0"/>
                            </p:stCondLst>
                            <p:childTnLst>
                              <p:par>
                                <p:cTn id="122" presetID="24" presetClass="entr" presetSubtype="0" fill="hold" grpId="0" nodeType="clickEffect">
                                  <p:stCondLst>
                                    <p:cond delay="0"/>
                                  </p:stCondLst>
                                  <p:childTnLst>
                                    <p:set>
                                      <p:cBhvr>
                                        <p:cTn id="123" dur="1" fill="hold">
                                          <p:stCondLst>
                                            <p:cond delay="0"/>
                                          </p:stCondLst>
                                        </p:cTn>
                                        <p:tgtEl>
                                          <p:spTgt spid="14"/>
                                        </p:tgtEl>
                                        <p:attrNameLst>
                                          <p:attrName>style.visibility</p:attrName>
                                        </p:attrNameLst>
                                      </p:cBhvr>
                                      <p:to>
                                        <p:strVal val="visible"/>
                                      </p:to>
                                    </p:set>
                                    <p:anim to="" calcmode="lin" valueType="num">
                                      <p:cBhvr>
                                        <p:cTn id="124" dur="1" fill="hold"/>
                                        <p:tgtEl>
                                          <p:spTgt spid="14"/>
                                        </p:tgtEl>
                                        <p:attrNameLst>
                                          <p:attrName/>
                                        </p:attrNameLst>
                                      </p:cBhvr>
                                    </p:anim>
                                  </p:childTnLst>
                                </p:cTn>
                              </p:par>
                            </p:childTnLst>
                          </p:cTn>
                        </p:par>
                      </p:childTnLst>
                    </p:cTn>
                  </p:par>
                  <p:par>
                    <p:cTn id="125" fill="hold">
                      <p:stCondLst>
                        <p:cond delay="indefinite"/>
                      </p:stCondLst>
                      <p:childTnLst>
                        <p:par>
                          <p:cTn id="126" fill="hold">
                            <p:stCondLst>
                              <p:cond delay="0"/>
                            </p:stCondLst>
                            <p:childTnLst>
                              <p:par>
                                <p:cTn id="127" presetID="24" presetClass="entr" presetSubtype="0" fill="hold" grpId="0" nodeType="clickEffect">
                                  <p:stCondLst>
                                    <p:cond delay="0"/>
                                  </p:stCondLst>
                                  <p:childTnLst>
                                    <p:set>
                                      <p:cBhvr>
                                        <p:cTn id="128" dur="1" fill="hold">
                                          <p:stCondLst>
                                            <p:cond delay="0"/>
                                          </p:stCondLst>
                                        </p:cTn>
                                        <p:tgtEl>
                                          <p:spTgt spid="24"/>
                                        </p:tgtEl>
                                        <p:attrNameLst>
                                          <p:attrName>style.visibility</p:attrName>
                                        </p:attrNameLst>
                                      </p:cBhvr>
                                      <p:to>
                                        <p:strVal val="visible"/>
                                      </p:to>
                                    </p:set>
                                    <p:anim to="" calcmode="lin" valueType="num">
                                      <p:cBhvr>
                                        <p:cTn id="129" dur="1" fill="hold"/>
                                        <p:tgtEl>
                                          <p:spTgt spid="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l="16241" t="48031" r="57966" b="40157"/>
          <a:stretch>
            <a:fillRect/>
          </a:stretch>
        </p:blipFill>
        <p:spPr bwMode="auto">
          <a:xfrm>
            <a:off x="251520" y="620688"/>
            <a:ext cx="3960440" cy="8640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3"/>
          <p:cNvPicPr>
            <a:picLocks noChangeAspect="1" noChangeArrowheads="1"/>
          </p:cNvPicPr>
          <p:nvPr/>
        </p:nvPicPr>
        <p:blipFill>
          <a:blip r:embed="rId2" cstate="print"/>
          <a:srcRect l="16241" t="59843" r="13473" b="30313"/>
          <a:stretch>
            <a:fillRect/>
          </a:stretch>
        </p:blipFill>
        <p:spPr bwMode="auto">
          <a:xfrm>
            <a:off x="395536" y="1772816"/>
            <a:ext cx="7848872"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4700" t="24235" r="66521" b="61984"/>
          <a:stretch>
            <a:fillRect/>
          </a:stretch>
        </p:blipFill>
        <p:spPr bwMode="auto">
          <a:xfrm>
            <a:off x="323528" y="332656"/>
            <a:ext cx="3744416" cy="10081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2"/>
          <p:cNvPicPr>
            <a:picLocks noChangeAspect="1" noChangeArrowheads="1"/>
          </p:cNvPicPr>
          <p:nvPr/>
        </p:nvPicPr>
        <p:blipFill>
          <a:blip r:embed="rId3" cstate="print"/>
          <a:srcRect l="9681" t="38016" r="36636" b="30485"/>
          <a:stretch>
            <a:fillRect/>
          </a:stretch>
        </p:blipFill>
        <p:spPr bwMode="auto">
          <a:xfrm>
            <a:off x="323528" y="3933056"/>
            <a:ext cx="6984776" cy="2304256"/>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l="64943" t="14563" r="2958" b="13579"/>
          <a:stretch>
            <a:fillRect/>
          </a:stretch>
        </p:blipFill>
        <p:spPr bwMode="auto">
          <a:xfrm>
            <a:off x="6191672" y="0"/>
            <a:ext cx="2952328" cy="3960440"/>
          </a:xfrm>
          <a:prstGeom prst="rect">
            <a:avLst/>
          </a:prstGeom>
          <a:noFill/>
          <a:ln w="9525">
            <a:noFill/>
            <a:miter lim="800000"/>
            <a:headEnd/>
            <a:tailEnd/>
          </a:ln>
        </p:spPr>
      </p:pic>
      <p:sp>
        <p:nvSpPr>
          <p:cNvPr id="5" name="مستطيل 4"/>
          <p:cNvSpPr/>
          <p:nvPr/>
        </p:nvSpPr>
        <p:spPr>
          <a:xfrm>
            <a:off x="642910" y="4729114"/>
            <a:ext cx="651460" cy="400110"/>
          </a:xfrm>
          <a:prstGeom prst="rect">
            <a:avLst/>
          </a:prstGeom>
        </p:spPr>
        <p:txBody>
          <a:bodyPr wrap="none">
            <a:spAutoFit/>
          </a:bodyPr>
          <a:lstStyle/>
          <a:p>
            <a:r>
              <a:rPr lang="en-US" sz="2000" b="1" dirty="0" smtClean="0">
                <a:solidFill>
                  <a:schemeClr val="tx2"/>
                </a:solidFill>
              </a:rPr>
              <a:t>Yes  </a:t>
            </a:r>
            <a:endParaRPr lang="ar-SA" b="1" dirty="0">
              <a:solidFill>
                <a:schemeClr val="tx2"/>
              </a:solidFill>
            </a:endParaRPr>
          </a:p>
        </p:txBody>
      </p:sp>
      <p:sp>
        <p:nvSpPr>
          <p:cNvPr id="7" name="مستطيل 6"/>
          <p:cNvSpPr/>
          <p:nvPr/>
        </p:nvSpPr>
        <p:spPr>
          <a:xfrm>
            <a:off x="642910" y="5700672"/>
            <a:ext cx="651460" cy="400110"/>
          </a:xfrm>
          <a:prstGeom prst="rect">
            <a:avLst/>
          </a:prstGeom>
        </p:spPr>
        <p:txBody>
          <a:bodyPr wrap="none">
            <a:spAutoFit/>
          </a:bodyPr>
          <a:lstStyle/>
          <a:p>
            <a:r>
              <a:rPr lang="en-US" sz="2000" b="1" dirty="0" smtClean="0">
                <a:solidFill>
                  <a:schemeClr val="tx2"/>
                </a:solidFill>
              </a:rPr>
              <a:t>Yes  </a:t>
            </a:r>
            <a:endParaRPr lang="ar-SA" b="1" dirty="0">
              <a:solidFill>
                <a:schemeClr val="tx2"/>
              </a:solidFill>
            </a:endParaRPr>
          </a:p>
        </p:txBody>
      </p:sp>
      <p:sp>
        <p:nvSpPr>
          <p:cNvPr id="8" name="مستطيل 7"/>
          <p:cNvSpPr/>
          <p:nvPr/>
        </p:nvSpPr>
        <p:spPr>
          <a:xfrm>
            <a:off x="642910" y="5029154"/>
            <a:ext cx="548548" cy="400110"/>
          </a:xfrm>
          <a:prstGeom prst="rect">
            <a:avLst/>
          </a:prstGeom>
        </p:spPr>
        <p:txBody>
          <a:bodyPr wrap="none">
            <a:spAutoFit/>
          </a:bodyPr>
          <a:lstStyle/>
          <a:p>
            <a:r>
              <a:rPr lang="en-US" sz="2000" b="1" dirty="0" smtClean="0">
                <a:solidFill>
                  <a:schemeClr val="tx2"/>
                </a:solidFill>
              </a:rPr>
              <a:t>No </a:t>
            </a:r>
            <a:endParaRPr lang="ar-SA" b="1" dirty="0">
              <a:solidFill>
                <a:schemeClr val="tx2"/>
              </a:solidFill>
            </a:endParaRPr>
          </a:p>
        </p:txBody>
      </p:sp>
      <p:sp>
        <p:nvSpPr>
          <p:cNvPr id="9" name="مستطيل 8"/>
          <p:cNvSpPr/>
          <p:nvPr/>
        </p:nvSpPr>
        <p:spPr>
          <a:xfrm>
            <a:off x="642910" y="5357768"/>
            <a:ext cx="548548" cy="400110"/>
          </a:xfrm>
          <a:prstGeom prst="rect">
            <a:avLst/>
          </a:prstGeom>
        </p:spPr>
        <p:txBody>
          <a:bodyPr wrap="none">
            <a:spAutoFit/>
          </a:bodyPr>
          <a:lstStyle/>
          <a:p>
            <a:r>
              <a:rPr lang="en-US" sz="2000" b="1" dirty="0" smtClean="0">
                <a:solidFill>
                  <a:schemeClr val="tx2"/>
                </a:solidFill>
              </a:rPr>
              <a:t>No </a:t>
            </a:r>
            <a:endParaRPr lang="ar-SA" b="1" dirty="0">
              <a:solidFill>
                <a:schemeClr val="tx2"/>
              </a:solidFill>
            </a:endParaRPr>
          </a:p>
        </p:txBody>
      </p:sp>
      <p:pic>
        <p:nvPicPr>
          <p:cNvPr id="10" name="listening.mp3">
            <a:hlinkClick r:id="" action="ppaction://media"/>
          </p:cNvPr>
          <p:cNvPicPr>
            <a:picLocks noRot="1" noChangeAspect="1"/>
          </p:cNvPicPr>
          <p:nvPr>
            <a:audioFile r:link="rId1"/>
          </p:nvPr>
        </p:nvPicPr>
        <p:blipFill>
          <a:blip r:embed="rId5" cstate="print"/>
          <a:stretch>
            <a:fillRect/>
          </a:stretch>
        </p:blipFill>
        <p:spPr>
          <a:xfrm>
            <a:off x="4572000" y="92867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33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to="" calcmode="lin" valueType="num">
                                      <p:cBhvr>
                                        <p:cTn id="11" dur="1" fill="hold"/>
                                        <p:tgtEl>
                                          <p:spTgt spid="5"/>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to="" calcmode="lin" valueType="num">
                                      <p:cBhvr>
                                        <p:cTn id="16" dur="1" fill="hold"/>
                                        <p:tgtEl>
                                          <p:spTgt spid="8"/>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to="" calcmode="lin" valueType="num">
                                      <p:cBhvr>
                                        <p:cTn id="21" dur="1" fill="hold"/>
                                        <p:tgtEl>
                                          <p:spTgt spid="9"/>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down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700" t="46875" r="58773" b="39344"/>
          <a:stretch>
            <a:fillRect/>
          </a:stretch>
        </p:blipFill>
        <p:spPr bwMode="auto">
          <a:xfrm>
            <a:off x="683568" y="620688"/>
            <a:ext cx="4752528" cy="10081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2"/>
          <p:cNvPicPr>
            <a:picLocks noChangeAspect="1" noChangeArrowheads="1"/>
          </p:cNvPicPr>
          <p:nvPr/>
        </p:nvPicPr>
        <p:blipFill>
          <a:blip r:embed="rId3" cstate="print"/>
          <a:srcRect l="4700" t="61640" r="36636" b="20641"/>
          <a:stretch>
            <a:fillRect/>
          </a:stretch>
        </p:blipFill>
        <p:spPr bwMode="auto">
          <a:xfrm>
            <a:off x="395536" y="2276872"/>
            <a:ext cx="7632848" cy="1800200"/>
          </a:xfrm>
          <a:prstGeom prst="rect">
            <a:avLst/>
          </a:prstGeom>
          <a:noFill/>
          <a:ln w="9525">
            <a:noFill/>
            <a:miter lim="800000"/>
            <a:headEnd/>
            <a:tailEnd/>
          </a:ln>
        </p:spPr>
      </p:pic>
      <p:pic>
        <p:nvPicPr>
          <p:cNvPr id="4" name="pronunciation.mp3">
            <a:hlinkClick r:id="" action="ppaction://media"/>
          </p:cNvPr>
          <p:cNvPicPr>
            <a:picLocks noRot="1" noChangeAspect="1"/>
          </p:cNvPicPr>
          <p:nvPr>
            <a:audioFile r:link="rId1"/>
          </p:nvPr>
        </p:nvPicPr>
        <p:blipFill>
          <a:blip r:embed="rId4" cstate="print"/>
          <a:stretch>
            <a:fillRect/>
          </a:stretch>
        </p:blipFill>
        <p:spPr>
          <a:xfrm>
            <a:off x="6072198" y="128586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21303" t="26204" r="42170" b="16704"/>
          <a:stretch>
            <a:fillRect/>
          </a:stretch>
        </p:blipFill>
        <p:spPr bwMode="auto">
          <a:xfrm>
            <a:off x="0" y="71414"/>
            <a:ext cx="4752528" cy="417646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57830" t="19313" r="13945" b="13751"/>
          <a:stretch>
            <a:fillRect/>
          </a:stretch>
        </p:blipFill>
        <p:spPr bwMode="auto">
          <a:xfrm>
            <a:off x="5471592" y="0"/>
            <a:ext cx="3672408" cy="489654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3479" t="83296" r="44937" b="6250"/>
          <a:stretch>
            <a:fillRect/>
          </a:stretch>
        </p:blipFill>
        <p:spPr bwMode="auto">
          <a:xfrm>
            <a:off x="4000496" y="4500570"/>
            <a:ext cx="2808312" cy="764704"/>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l="23989" t="62797" r="52213" b="18500"/>
          <a:stretch>
            <a:fillRect/>
          </a:stretch>
        </p:blipFill>
        <p:spPr bwMode="auto">
          <a:xfrm>
            <a:off x="0" y="4214818"/>
            <a:ext cx="3096344" cy="1368152"/>
          </a:xfrm>
          <a:prstGeom prst="rect">
            <a:avLst/>
          </a:prstGeom>
          <a:noFill/>
          <a:ln w="9525">
            <a:noFill/>
            <a:miter lim="800000"/>
            <a:headEnd/>
            <a:tailEnd/>
          </a:ln>
        </p:spPr>
      </p:pic>
      <p:sp>
        <p:nvSpPr>
          <p:cNvPr id="7" name="مستطيل 6"/>
          <p:cNvSpPr/>
          <p:nvPr/>
        </p:nvSpPr>
        <p:spPr>
          <a:xfrm>
            <a:off x="71406" y="5500702"/>
            <a:ext cx="8572560" cy="369332"/>
          </a:xfrm>
          <a:prstGeom prst="rect">
            <a:avLst/>
          </a:prstGeom>
        </p:spPr>
        <p:txBody>
          <a:bodyPr wrap="square">
            <a:spAutoFit/>
          </a:bodyPr>
          <a:lstStyle/>
          <a:p>
            <a:pPr algn="l" rtl="0"/>
            <a:r>
              <a:rPr lang="en-US" b="1" dirty="0" smtClean="0">
                <a:solidFill>
                  <a:srgbClr val="FF0000"/>
                </a:solidFill>
              </a:rPr>
              <a:t>1</a:t>
            </a:r>
            <a:r>
              <a:rPr lang="en-US" b="1" dirty="0" smtClean="0"/>
              <a:t>: He says that laptops are friendlier to use and cheaper than other computers</a:t>
            </a:r>
            <a:endParaRPr lang="ar-SA" b="1" dirty="0"/>
          </a:p>
        </p:txBody>
      </p:sp>
      <p:sp>
        <p:nvSpPr>
          <p:cNvPr id="8" name="مستطيل 7"/>
          <p:cNvSpPr/>
          <p:nvPr/>
        </p:nvSpPr>
        <p:spPr>
          <a:xfrm>
            <a:off x="85692" y="5786454"/>
            <a:ext cx="7286676" cy="369332"/>
          </a:xfrm>
          <a:prstGeom prst="rect">
            <a:avLst/>
          </a:prstGeom>
        </p:spPr>
        <p:txBody>
          <a:bodyPr wrap="square">
            <a:spAutoFit/>
          </a:bodyPr>
          <a:lstStyle/>
          <a:p>
            <a:pPr algn="l" rtl="0"/>
            <a:r>
              <a:rPr lang="en-US" b="1" dirty="0" smtClean="0">
                <a:solidFill>
                  <a:srgbClr val="FF0000"/>
                </a:solidFill>
              </a:rPr>
              <a:t>2</a:t>
            </a:r>
            <a:r>
              <a:rPr lang="en-US" b="1" dirty="0" smtClean="0"/>
              <a:t>: Because  they are easier to use if you have to write and print a lot.</a:t>
            </a:r>
            <a:endParaRPr lang="ar-SA" b="1" dirty="0"/>
          </a:p>
        </p:txBody>
      </p:sp>
      <p:sp>
        <p:nvSpPr>
          <p:cNvPr id="9" name="مستطيل 8"/>
          <p:cNvSpPr/>
          <p:nvPr/>
        </p:nvSpPr>
        <p:spPr>
          <a:xfrm>
            <a:off x="71406" y="6072206"/>
            <a:ext cx="7929618" cy="369332"/>
          </a:xfrm>
          <a:prstGeom prst="rect">
            <a:avLst/>
          </a:prstGeom>
        </p:spPr>
        <p:txBody>
          <a:bodyPr wrap="square">
            <a:spAutoFit/>
          </a:bodyPr>
          <a:lstStyle/>
          <a:p>
            <a:pPr algn="l" rtl="0"/>
            <a:r>
              <a:rPr lang="en-US" b="1" dirty="0" smtClean="0">
                <a:solidFill>
                  <a:srgbClr val="FF0000"/>
                </a:solidFill>
              </a:rPr>
              <a:t>3</a:t>
            </a:r>
            <a:r>
              <a:rPr lang="en-US" b="1" dirty="0" smtClean="0"/>
              <a:t>: Because you have to recharge them all the time, and their screen is smaller.</a:t>
            </a:r>
            <a:endParaRPr lang="ar-SA" b="1" dirty="0"/>
          </a:p>
        </p:txBody>
      </p:sp>
      <p:sp>
        <p:nvSpPr>
          <p:cNvPr id="10" name="مستطيل 9"/>
          <p:cNvSpPr/>
          <p:nvPr/>
        </p:nvSpPr>
        <p:spPr>
          <a:xfrm>
            <a:off x="71406" y="6345816"/>
            <a:ext cx="7715304" cy="369332"/>
          </a:xfrm>
          <a:prstGeom prst="rect">
            <a:avLst/>
          </a:prstGeom>
        </p:spPr>
        <p:txBody>
          <a:bodyPr wrap="square">
            <a:spAutoFit/>
          </a:bodyPr>
          <a:lstStyle/>
          <a:p>
            <a:pPr algn="l" rtl="0"/>
            <a:r>
              <a:rPr lang="en-US" b="1" dirty="0" smtClean="0">
                <a:solidFill>
                  <a:srgbClr val="FF0000"/>
                </a:solidFill>
              </a:rPr>
              <a:t>4</a:t>
            </a:r>
            <a:r>
              <a:rPr lang="en-US" b="1" dirty="0" smtClean="0"/>
              <a:t>: Because you can surf the Net, send emails, and play games anywhere.</a:t>
            </a:r>
            <a:endParaRPr lang="ar-SA" b="1" dirty="0"/>
          </a:p>
        </p:txBody>
      </p:sp>
      <p:pic>
        <p:nvPicPr>
          <p:cNvPr id="11" name="conversation.mp3">
            <a:hlinkClick r:id="" action="ppaction://media"/>
          </p:cNvPr>
          <p:cNvPicPr>
            <a:picLocks noRot="1" noChangeAspect="1"/>
          </p:cNvPicPr>
          <p:nvPr>
            <a:audioFile r:link="rId1"/>
          </p:nvPr>
        </p:nvPicPr>
        <p:blipFill>
          <a:blip r:embed="rId5" cstate="print"/>
          <a:stretch>
            <a:fillRect/>
          </a:stretch>
        </p:blipFill>
        <p:spPr>
          <a:xfrm>
            <a:off x="4000496" y="71435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2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to="" calcmode="lin" valueType="num">
                                      <p:cBhvr>
                                        <p:cTn id="11" dur="1" fill="hold"/>
                                        <p:tgtEl>
                                          <p:spTgt spid="6"/>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6"/>
                                        </p:tgtEl>
                                        <p:attrNameLst>
                                          <p:attrName>ppt_x</p:attrName>
                                        </p:attrNameLst>
                                      </p:cBhvr>
                                      <p:tavLst>
                                        <p:tav tm="0">
                                          <p:val>
                                            <p:strVal val="ppt_x"/>
                                          </p:val>
                                        </p:tav>
                                        <p:tav tm="100000">
                                          <p:val>
                                            <p:strVal val="ppt_x"/>
                                          </p:val>
                                        </p:tav>
                                      </p:tavLst>
                                    </p:anim>
                                    <p:anim calcmode="lin" valueType="num">
                                      <p:cBhvr additive="base">
                                        <p:cTn id="16" dur="500"/>
                                        <p:tgtEl>
                                          <p:spTgt spid="6"/>
                                        </p:tgtEl>
                                        <p:attrNameLst>
                                          <p:attrName>ppt_y</p:attrName>
                                        </p:attrNameLst>
                                      </p:cBhvr>
                                      <p:tavLst>
                                        <p:tav tm="0">
                                          <p:val>
                                            <p:strVal val="ppt_y"/>
                                          </p:val>
                                        </p:tav>
                                        <p:tav tm="100000">
                                          <p:val>
                                            <p:strVal val="1+ppt_h/2"/>
                                          </p:val>
                                        </p:tav>
                                      </p:tavLst>
                                    </p:anim>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 to="" calcmode="lin" valueType="num">
                                      <p:cBhvr>
                                        <p:cTn id="22" dur="1" fill="hold"/>
                                        <p:tgtEl>
                                          <p:spTgt spid="1024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25177" t="11438" r="18926" b="6250"/>
          <a:stretch>
            <a:fillRect/>
          </a:stretch>
        </p:blipFill>
        <p:spPr bwMode="auto">
          <a:xfrm>
            <a:off x="179512" y="792088"/>
            <a:ext cx="8496944" cy="6021288"/>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l="23989" t="16532" r="57748" b="76376"/>
          <a:stretch>
            <a:fillRect/>
          </a:stretch>
        </p:blipFill>
        <p:spPr bwMode="auto">
          <a:xfrm>
            <a:off x="323528" y="72008"/>
            <a:ext cx="2376264" cy="476672"/>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l="23989" t="23624" r="49446" b="66734"/>
          <a:stretch>
            <a:fillRect/>
          </a:stretch>
        </p:blipFill>
        <p:spPr bwMode="auto">
          <a:xfrm>
            <a:off x="3419872" y="0"/>
            <a:ext cx="3456384" cy="764704"/>
          </a:xfrm>
          <a:prstGeom prst="rect">
            <a:avLst/>
          </a:prstGeom>
          <a:noFill/>
          <a:ln w="9525">
            <a:noFill/>
            <a:miter lim="800000"/>
            <a:headEnd/>
            <a:tailEnd/>
          </a:ln>
        </p:spPr>
      </p:pic>
      <p:pic>
        <p:nvPicPr>
          <p:cNvPr id="5" name="reading.mp3">
            <a:hlinkClick r:id="" action="ppaction://media"/>
          </p:cNvPr>
          <p:cNvPicPr>
            <a:picLocks noRot="1" noChangeAspect="1"/>
          </p:cNvPicPr>
          <p:nvPr>
            <a:audioFile r:link="rId1"/>
          </p:nvPr>
        </p:nvPicPr>
        <p:blipFill>
          <a:blip r:embed="rId5" cstate="print"/>
          <a:stretch>
            <a:fillRect/>
          </a:stretch>
        </p:blipFill>
        <p:spPr>
          <a:xfrm>
            <a:off x="2928926" y="21429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25177" t="11438" r="18926" b="6250"/>
          <a:stretch>
            <a:fillRect/>
          </a:stretch>
        </p:blipFill>
        <p:spPr bwMode="auto">
          <a:xfrm>
            <a:off x="-32" y="0"/>
            <a:ext cx="4461076" cy="5085184"/>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l="25731" t="62625" r="45533" b="16704"/>
          <a:stretch>
            <a:fillRect/>
          </a:stretch>
        </p:blipFill>
        <p:spPr bwMode="auto">
          <a:xfrm>
            <a:off x="4500562" y="142852"/>
            <a:ext cx="4429156" cy="151216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54903" t="66695" r="24460" b="16704"/>
          <a:stretch>
            <a:fillRect/>
          </a:stretch>
        </p:blipFill>
        <p:spPr bwMode="auto">
          <a:xfrm>
            <a:off x="4614938" y="1443024"/>
            <a:ext cx="3386086" cy="1214446"/>
          </a:xfrm>
          <a:prstGeom prst="rect">
            <a:avLst/>
          </a:prstGeom>
          <a:noFill/>
          <a:ln w="9525">
            <a:noFill/>
            <a:miter lim="800000"/>
            <a:headEnd/>
            <a:tailEnd/>
          </a:ln>
        </p:spPr>
      </p:pic>
      <p:sp>
        <p:nvSpPr>
          <p:cNvPr id="6" name="مستطيل 5"/>
          <p:cNvSpPr/>
          <p:nvPr/>
        </p:nvSpPr>
        <p:spPr>
          <a:xfrm>
            <a:off x="4500562" y="2568355"/>
            <a:ext cx="4429156" cy="646331"/>
          </a:xfrm>
          <a:prstGeom prst="rect">
            <a:avLst/>
          </a:prstGeom>
        </p:spPr>
        <p:txBody>
          <a:bodyPr wrap="square">
            <a:spAutoFit/>
          </a:bodyPr>
          <a:lstStyle/>
          <a:p>
            <a:pPr algn="l" rtl="0"/>
            <a:r>
              <a:rPr lang="en-US" b="1" dirty="0" smtClean="0">
                <a:solidFill>
                  <a:srgbClr val="FF0000"/>
                </a:solidFill>
              </a:rPr>
              <a:t>1.</a:t>
            </a:r>
            <a:r>
              <a:rPr lang="en-US" b="1" dirty="0" smtClean="0"/>
              <a:t> </a:t>
            </a:r>
            <a:r>
              <a:rPr lang="en-US" b="1" dirty="0" smtClean="0">
                <a:solidFill>
                  <a:schemeClr val="tx2"/>
                </a:solidFill>
              </a:rPr>
              <a:t>The Romans invented the rounded arch and cement</a:t>
            </a:r>
            <a:endParaRPr lang="ar-SA" dirty="0">
              <a:solidFill>
                <a:schemeClr val="tx2"/>
              </a:solidFill>
            </a:endParaRPr>
          </a:p>
        </p:txBody>
      </p:sp>
      <p:sp>
        <p:nvSpPr>
          <p:cNvPr id="7" name="مستطيل 6"/>
          <p:cNvSpPr/>
          <p:nvPr/>
        </p:nvSpPr>
        <p:spPr>
          <a:xfrm>
            <a:off x="4500562" y="3214686"/>
            <a:ext cx="4643438" cy="646331"/>
          </a:xfrm>
          <a:prstGeom prst="rect">
            <a:avLst/>
          </a:prstGeom>
        </p:spPr>
        <p:txBody>
          <a:bodyPr wrap="square">
            <a:spAutoFit/>
          </a:bodyPr>
          <a:lstStyle/>
          <a:p>
            <a:pPr algn="l" rtl="0"/>
            <a:r>
              <a:rPr lang="en-US" b="1" dirty="0" smtClean="0">
                <a:solidFill>
                  <a:srgbClr val="FF0000"/>
                </a:solidFill>
              </a:rPr>
              <a:t>2</a:t>
            </a:r>
            <a:r>
              <a:rPr lang="en-US" b="1" dirty="0" smtClean="0">
                <a:solidFill>
                  <a:schemeClr val="tx2"/>
                </a:solidFill>
              </a:rPr>
              <a:t>. The best-preserved Roman aqueduct is the Pont du </a:t>
            </a:r>
            <a:r>
              <a:rPr lang="en-US" b="1" dirty="0" err="1" smtClean="0">
                <a:solidFill>
                  <a:schemeClr val="tx2"/>
                </a:solidFill>
              </a:rPr>
              <a:t>Gard</a:t>
            </a:r>
            <a:r>
              <a:rPr lang="en-US" b="1" dirty="0" smtClean="0">
                <a:solidFill>
                  <a:schemeClr val="tx2"/>
                </a:solidFill>
              </a:rPr>
              <a:t> in France.</a:t>
            </a:r>
            <a:endParaRPr lang="ar-SA" dirty="0">
              <a:solidFill>
                <a:schemeClr val="tx2"/>
              </a:solidFill>
            </a:endParaRPr>
          </a:p>
        </p:txBody>
      </p:sp>
      <p:sp>
        <p:nvSpPr>
          <p:cNvPr id="8" name="مستطيل 7"/>
          <p:cNvSpPr/>
          <p:nvPr/>
        </p:nvSpPr>
        <p:spPr>
          <a:xfrm>
            <a:off x="4500594" y="3925677"/>
            <a:ext cx="4572000" cy="646331"/>
          </a:xfrm>
          <a:prstGeom prst="rect">
            <a:avLst/>
          </a:prstGeom>
        </p:spPr>
        <p:txBody>
          <a:bodyPr>
            <a:spAutoFit/>
          </a:bodyPr>
          <a:lstStyle/>
          <a:p>
            <a:pPr algn="l" rtl="0"/>
            <a:r>
              <a:rPr lang="en-US" b="1" dirty="0" smtClean="0">
                <a:solidFill>
                  <a:srgbClr val="FF0000"/>
                </a:solidFill>
              </a:rPr>
              <a:t>3.</a:t>
            </a:r>
            <a:r>
              <a:rPr lang="en-US" b="1" dirty="0" smtClean="0"/>
              <a:t> </a:t>
            </a:r>
            <a:r>
              <a:rPr lang="en-US" b="1" dirty="0" smtClean="0">
                <a:solidFill>
                  <a:schemeClr val="tx2"/>
                </a:solidFill>
              </a:rPr>
              <a:t>The Coliseum was 48 meters tall. The arena was 79 meters long and 45 meters wide.</a:t>
            </a:r>
            <a:endParaRPr lang="ar-SA" dirty="0">
              <a:solidFill>
                <a:schemeClr val="tx2"/>
              </a:solidFill>
            </a:endParaRPr>
          </a:p>
        </p:txBody>
      </p:sp>
      <p:sp>
        <p:nvSpPr>
          <p:cNvPr id="9" name="مستطيل 8"/>
          <p:cNvSpPr/>
          <p:nvPr/>
        </p:nvSpPr>
        <p:spPr>
          <a:xfrm>
            <a:off x="214282" y="5072074"/>
            <a:ext cx="7786742" cy="646331"/>
          </a:xfrm>
          <a:prstGeom prst="rect">
            <a:avLst/>
          </a:prstGeom>
        </p:spPr>
        <p:txBody>
          <a:bodyPr wrap="square">
            <a:spAutoFit/>
          </a:bodyPr>
          <a:lstStyle/>
          <a:p>
            <a:pPr algn="l" rtl="0"/>
            <a:r>
              <a:rPr lang="en-US" b="1" dirty="0" smtClean="0">
                <a:solidFill>
                  <a:srgbClr val="FF0000"/>
                </a:solidFill>
              </a:rPr>
              <a:t>4.</a:t>
            </a:r>
            <a:r>
              <a:rPr lang="en-US" b="1" dirty="0" smtClean="0"/>
              <a:t> </a:t>
            </a:r>
            <a:r>
              <a:rPr lang="en-US" b="1" dirty="0" smtClean="0">
                <a:solidFill>
                  <a:schemeClr val="tx2"/>
                </a:solidFill>
              </a:rPr>
              <a:t>The Coliseum had an awning to protect spectators from the sun. The Coliseum was air-conditioned by the use of a perfumed spray of water.</a:t>
            </a:r>
            <a:endParaRPr lang="ar-SA" dirty="0">
              <a:solidFill>
                <a:schemeClr val="tx2"/>
              </a:solidFill>
            </a:endParaRPr>
          </a:p>
        </p:txBody>
      </p:sp>
      <p:sp>
        <p:nvSpPr>
          <p:cNvPr id="10" name="مستطيل 9"/>
          <p:cNvSpPr/>
          <p:nvPr/>
        </p:nvSpPr>
        <p:spPr>
          <a:xfrm>
            <a:off x="214282" y="5783065"/>
            <a:ext cx="6215090" cy="646331"/>
          </a:xfrm>
          <a:prstGeom prst="rect">
            <a:avLst/>
          </a:prstGeom>
        </p:spPr>
        <p:txBody>
          <a:bodyPr wrap="square">
            <a:spAutoFit/>
          </a:bodyPr>
          <a:lstStyle/>
          <a:p>
            <a:pPr algn="l" rtl="0"/>
            <a:r>
              <a:rPr lang="en-US" b="1" dirty="0" smtClean="0">
                <a:solidFill>
                  <a:srgbClr val="FF0000"/>
                </a:solidFill>
              </a:rPr>
              <a:t>5.</a:t>
            </a:r>
            <a:r>
              <a:rPr lang="en-US" b="1" dirty="0" smtClean="0"/>
              <a:t> </a:t>
            </a:r>
            <a:r>
              <a:rPr lang="en-US" b="1" dirty="0" smtClean="0">
                <a:solidFill>
                  <a:schemeClr val="tx2"/>
                </a:solidFill>
              </a:rPr>
              <a:t>You can find ancient Roman monuments across Europe, the Middle East, and North Africa</a:t>
            </a:r>
            <a:r>
              <a:rPr lang="en-US" b="1" dirty="0" smtClean="0"/>
              <a:t>.</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to="" calcmode="lin" valueType="num">
                                      <p:cBhvr>
                                        <p:cTn id="20" dur="1" fill="hold"/>
                                        <p:tgtEl>
                                          <p:spTgt spid="7"/>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to="" calcmode="lin" valueType="num">
                                      <p:cBhvr>
                                        <p:cTn id="25" dur="1" fill="hold"/>
                                        <p:tgtEl>
                                          <p:spTgt spid="8"/>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to="" calcmode="lin" valueType="num">
                                      <p:cBhvr>
                                        <p:cTn id="30" dur="1" fill="hold"/>
                                        <p:tgtEl>
                                          <p:spTgt spid="9"/>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to="" calcmode="lin" valueType="num">
                                      <p:cBhvr>
                                        <p:cTn id="35"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268760"/>
            <a:ext cx="8748464" cy="544954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7983" t="18329" r="25567" b="69859"/>
          <a:stretch>
            <a:fillRect/>
          </a:stretch>
        </p:blipFill>
        <p:spPr bwMode="auto">
          <a:xfrm>
            <a:off x="0" y="0"/>
            <a:ext cx="9144000" cy="864096"/>
          </a:xfrm>
          <a:prstGeom prst="rect">
            <a:avLst/>
          </a:prstGeom>
          <a:noFill/>
          <a:ln w="9525">
            <a:noFill/>
            <a:miter lim="800000"/>
            <a:headEnd/>
            <a:tailEnd/>
          </a:ln>
        </p:spPr>
      </p:pic>
      <p:pic>
        <p:nvPicPr>
          <p:cNvPr id="4" name="expensive hotel.mp3">
            <a:hlinkClick r:id="" action="ppaction://media"/>
          </p:cNvPr>
          <p:cNvPicPr>
            <a:picLocks noRot="1" noChangeAspect="1"/>
          </p:cNvPicPr>
          <p:nvPr>
            <a:audioFile r:link="rId1"/>
          </p:nvPr>
        </p:nvPicPr>
        <p:blipFill>
          <a:blip r:embed="rId5" cstate="print"/>
          <a:stretch>
            <a:fillRect/>
          </a:stretch>
        </p:blipFill>
        <p:spPr>
          <a:xfrm>
            <a:off x="6929454" y="114298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14662" t="67547" r="62374" b="20641"/>
          <a:stretch>
            <a:fillRect/>
          </a:stretch>
        </p:blipFill>
        <p:spPr bwMode="auto">
          <a:xfrm>
            <a:off x="467544" y="476672"/>
            <a:ext cx="2987824" cy="8640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2"/>
          <p:cNvPicPr>
            <a:picLocks noChangeAspect="1" noChangeArrowheads="1"/>
          </p:cNvPicPr>
          <p:nvPr/>
        </p:nvPicPr>
        <p:blipFill>
          <a:blip r:embed="rId2" cstate="print"/>
          <a:srcRect l="20469" t="78375" r="24460" b="13751"/>
          <a:stretch>
            <a:fillRect/>
          </a:stretch>
        </p:blipFill>
        <p:spPr bwMode="auto">
          <a:xfrm>
            <a:off x="395536" y="3429000"/>
            <a:ext cx="7165304" cy="576064"/>
          </a:xfrm>
          <a:prstGeom prst="rect">
            <a:avLst/>
          </a:prstGeom>
          <a:noFill/>
          <a:ln w="9525">
            <a:noFill/>
            <a:miter lim="800000"/>
            <a:headEnd/>
            <a:tailEnd/>
          </a:ln>
        </p:spPr>
      </p:pic>
      <p:pic>
        <p:nvPicPr>
          <p:cNvPr id="13316" name="Picture 4" descr="http://www.doraksa.com/vb/attachment.php?attachmentid=9351&amp;d=1338211900">
            <a:hlinkClick r:id="rId3"/>
          </p:cNvPr>
          <p:cNvPicPr>
            <a:picLocks noChangeAspect="1" noChangeArrowheads="1"/>
          </p:cNvPicPr>
          <p:nvPr/>
        </p:nvPicPr>
        <p:blipFill>
          <a:blip r:embed="rId4" cstate="print"/>
          <a:srcRect/>
          <a:stretch>
            <a:fillRect/>
          </a:stretch>
        </p:blipFill>
        <p:spPr bwMode="auto">
          <a:xfrm>
            <a:off x="3851920" y="188640"/>
            <a:ext cx="4762500" cy="31718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l="22410" t="27188" r="18926" b="46234"/>
          <a:stretch>
            <a:fillRect/>
          </a:stretch>
        </p:blipFill>
        <p:spPr bwMode="auto">
          <a:xfrm>
            <a:off x="35496" y="0"/>
            <a:ext cx="8928992" cy="1944216"/>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l="26756" t="11610" r="22882" b="5704"/>
          <a:stretch>
            <a:fillRect/>
          </a:stretch>
        </p:blipFill>
        <p:spPr bwMode="auto">
          <a:xfrm>
            <a:off x="35496" y="1772816"/>
            <a:ext cx="8928992" cy="4968552"/>
          </a:xfrm>
          <a:prstGeom prst="rect">
            <a:avLst/>
          </a:prstGeom>
          <a:noFill/>
          <a:ln w="9525">
            <a:noFill/>
            <a:miter lim="800000"/>
            <a:headEnd/>
            <a:tailEnd/>
          </a:ln>
        </p:spPr>
      </p:pic>
      <p:sp>
        <p:nvSpPr>
          <p:cNvPr id="4" name="مستطيل 3"/>
          <p:cNvSpPr/>
          <p:nvPr/>
        </p:nvSpPr>
        <p:spPr>
          <a:xfrm>
            <a:off x="1010944" y="1428736"/>
            <a:ext cx="3191066" cy="369332"/>
          </a:xfrm>
          <a:prstGeom prst="rect">
            <a:avLst/>
          </a:prstGeom>
        </p:spPr>
        <p:txBody>
          <a:bodyPr wrap="none">
            <a:spAutoFit/>
          </a:bodyPr>
          <a:lstStyle/>
          <a:p>
            <a:r>
              <a:rPr lang="en-US" b="1" i="1" dirty="0" smtClean="0">
                <a:solidFill>
                  <a:srgbClr val="FF0000"/>
                </a:solidFill>
              </a:rPr>
              <a:t>larger</a:t>
            </a:r>
            <a:r>
              <a:rPr lang="en-US" b="1" i="1" dirty="0" smtClean="0"/>
              <a:t>, smaller, </a:t>
            </a:r>
            <a:r>
              <a:rPr lang="en-US" b="1" i="1" dirty="0" smtClean="0">
                <a:solidFill>
                  <a:srgbClr val="FF0000"/>
                </a:solidFill>
              </a:rPr>
              <a:t>more expensive </a:t>
            </a:r>
            <a:endParaRPr lang="ar-SA" b="1" i="1" dirty="0">
              <a:solidFill>
                <a:srgbClr val="FF0000"/>
              </a:solidFill>
            </a:endParaRPr>
          </a:p>
        </p:txBody>
      </p:sp>
      <p:sp>
        <p:nvSpPr>
          <p:cNvPr id="5" name="مستطيل 4"/>
          <p:cNvSpPr/>
          <p:nvPr/>
        </p:nvSpPr>
        <p:spPr>
          <a:xfrm>
            <a:off x="714348" y="2786058"/>
            <a:ext cx="6357966" cy="369332"/>
          </a:xfrm>
          <a:prstGeom prst="rect">
            <a:avLst/>
          </a:prstGeom>
        </p:spPr>
        <p:txBody>
          <a:bodyPr wrap="square">
            <a:spAutoFit/>
          </a:bodyPr>
          <a:lstStyle/>
          <a:p>
            <a:pPr algn="l" rtl="0"/>
            <a:r>
              <a:rPr lang="en-US" b="1" i="1" dirty="0" smtClean="0">
                <a:solidFill>
                  <a:srgbClr val="FF0000"/>
                </a:solidFill>
              </a:rPr>
              <a:t>the…tallest</a:t>
            </a:r>
            <a:r>
              <a:rPr lang="en-US" b="1" i="1" dirty="0" smtClean="0"/>
              <a:t>, the tallest, </a:t>
            </a:r>
            <a:r>
              <a:rPr lang="en-US" b="1" i="1" dirty="0" smtClean="0">
                <a:solidFill>
                  <a:srgbClr val="FF0000"/>
                </a:solidFill>
              </a:rPr>
              <a:t>taller</a:t>
            </a:r>
            <a:r>
              <a:rPr lang="en-US" b="1" i="1" dirty="0" smtClean="0"/>
              <a:t>, the most dangerous </a:t>
            </a:r>
            <a:endParaRPr lang="ar-SA" b="1" i="1" dirty="0"/>
          </a:p>
        </p:txBody>
      </p:sp>
      <p:sp>
        <p:nvSpPr>
          <p:cNvPr id="6" name="مستطيل 5"/>
          <p:cNvSpPr/>
          <p:nvPr/>
        </p:nvSpPr>
        <p:spPr>
          <a:xfrm>
            <a:off x="142844" y="4502716"/>
            <a:ext cx="7715272" cy="369332"/>
          </a:xfrm>
          <a:prstGeom prst="rect">
            <a:avLst/>
          </a:prstGeom>
        </p:spPr>
        <p:txBody>
          <a:bodyPr wrap="square">
            <a:spAutoFit/>
          </a:bodyPr>
          <a:lstStyle/>
          <a:p>
            <a:pPr algn="l" rtl="0"/>
            <a:r>
              <a:rPr lang="en-US" b="1" i="1" dirty="0" smtClean="0">
                <a:solidFill>
                  <a:srgbClr val="FF0000"/>
                </a:solidFill>
              </a:rPr>
              <a:t>the most popular</a:t>
            </a:r>
            <a:r>
              <a:rPr lang="en-US" b="1" i="1" dirty="0" smtClean="0"/>
              <a:t>, more popular, </a:t>
            </a:r>
            <a:r>
              <a:rPr lang="en-US" b="1" i="1" dirty="0" smtClean="0">
                <a:solidFill>
                  <a:srgbClr val="FF0000"/>
                </a:solidFill>
              </a:rPr>
              <a:t>more popular</a:t>
            </a:r>
            <a:r>
              <a:rPr lang="en-US" b="1" i="1" dirty="0" smtClean="0"/>
              <a:t>, older, </a:t>
            </a:r>
            <a:r>
              <a:rPr lang="en-US" b="1" i="1" dirty="0" smtClean="0">
                <a:solidFill>
                  <a:srgbClr val="FF0000"/>
                </a:solidFill>
              </a:rPr>
              <a:t>more popular</a:t>
            </a:r>
            <a:r>
              <a:rPr lang="en-US" b="1" i="1" dirty="0" smtClean="0"/>
              <a:t>, larger </a:t>
            </a:r>
            <a:endParaRPr lang="ar-SA" b="1" i="1" dirty="0"/>
          </a:p>
        </p:txBody>
      </p:sp>
      <p:sp>
        <p:nvSpPr>
          <p:cNvPr id="7" name="مستطيل 6"/>
          <p:cNvSpPr/>
          <p:nvPr/>
        </p:nvSpPr>
        <p:spPr>
          <a:xfrm>
            <a:off x="214282" y="6445830"/>
            <a:ext cx="6000776" cy="369332"/>
          </a:xfrm>
          <a:prstGeom prst="rect">
            <a:avLst/>
          </a:prstGeom>
        </p:spPr>
        <p:txBody>
          <a:bodyPr wrap="square">
            <a:spAutoFit/>
          </a:bodyPr>
          <a:lstStyle/>
          <a:p>
            <a:pPr algn="l" rtl="0"/>
            <a:r>
              <a:rPr lang="en-US" b="1" i="1" dirty="0" smtClean="0">
                <a:solidFill>
                  <a:srgbClr val="FF0000"/>
                </a:solidFill>
              </a:rPr>
              <a:t>the longest</a:t>
            </a:r>
            <a:r>
              <a:rPr lang="en-US" b="1" i="1" dirty="0" smtClean="0"/>
              <a:t>, longer, </a:t>
            </a:r>
            <a:r>
              <a:rPr lang="en-US" b="1" i="1" dirty="0" smtClean="0">
                <a:solidFill>
                  <a:srgbClr val="FF0000"/>
                </a:solidFill>
              </a:rPr>
              <a:t>the longest</a:t>
            </a:r>
            <a:r>
              <a:rPr lang="en-US" b="1" i="1" dirty="0" smtClean="0"/>
              <a:t>, the most important </a:t>
            </a:r>
            <a:endParaRPr lang="ar-SA" b="1" i="1" dirty="0"/>
          </a:p>
        </p:txBody>
      </p:sp>
      <p:cxnSp>
        <p:nvCxnSpPr>
          <p:cNvPr id="9" name="رابط مستقيم 8"/>
          <p:cNvCxnSpPr/>
          <p:nvPr/>
        </p:nvCxnSpPr>
        <p:spPr>
          <a:xfrm>
            <a:off x="571472" y="1142984"/>
            <a:ext cx="5715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a:off x="3714744" y="1142984"/>
            <a:ext cx="785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a:off x="2000232" y="1443024"/>
            <a:ext cx="785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l="21303" t="12422" r="23354" b="15719"/>
          <a:stretch>
            <a:fillRect/>
          </a:stretch>
        </p:blipFill>
        <p:spPr bwMode="auto">
          <a:xfrm>
            <a:off x="395536" y="642918"/>
            <a:ext cx="7920880" cy="5616624"/>
          </a:xfrm>
          <a:prstGeom prst="rect">
            <a:avLst/>
          </a:prstGeom>
          <a:noFill/>
          <a:ln w="9525">
            <a:noFill/>
            <a:miter lim="800000"/>
            <a:headEnd/>
            <a:tailEnd/>
          </a:ln>
        </p:spPr>
      </p:pic>
      <p:sp>
        <p:nvSpPr>
          <p:cNvPr id="3" name="مستطيل 2"/>
          <p:cNvSpPr/>
          <p:nvPr/>
        </p:nvSpPr>
        <p:spPr>
          <a:xfrm>
            <a:off x="1285852" y="1589852"/>
            <a:ext cx="792205" cy="369332"/>
          </a:xfrm>
          <a:prstGeom prst="rect">
            <a:avLst/>
          </a:prstGeom>
        </p:spPr>
        <p:txBody>
          <a:bodyPr wrap="none">
            <a:spAutoFit/>
          </a:bodyPr>
          <a:lstStyle/>
          <a:p>
            <a:r>
              <a:rPr lang="en-US" b="1" dirty="0" smtClean="0"/>
              <a:t>smart </a:t>
            </a:r>
            <a:endParaRPr lang="ar-SA" b="1" dirty="0"/>
          </a:p>
        </p:txBody>
      </p:sp>
      <p:sp>
        <p:nvSpPr>
          <p:cNvPr id="4" name="مستطيل 3"/>
          <p:cNvSpPr/>
          <p:nvPr/>
        </p:nvSpPr>
        <p:spPr>
          <a:xfrm>
            <a:off x="3873651" y="1589852"/>
            <a:ext cx="986552" cy="369332"/>
          </a:xfrm>
          <a:prstGeom prst="rect">
            <a:avLst/>
          </a:prstGeom>
        </p:spPr>
        <p:txBody>
          <a:bodyPr wrap="none">
            <a:spAutoFit/>
          </a:bodyPr>
          <a:lstStyle/>
          <a:p>
            <a:r>
              <a:rPr lang="en-US" b="1" dirty="0" smtClean="0"/>
              <a:t>smart</a:t>
            </a:r>
            <a:r>
              <a:rPr lang="en-US" b="1" dirty="0" smtClean="0">
                <a:solidFill>
                  <a:srgbClr val="FF0000"/>
                </a:solidFill>
              </a:rPr>
              <a:t>er</a:t>
            </a:r>
            <a:r>
              <a:rPr lang="en-US" b="1" dirty="0" smtClean="0"/>
              <a:t> </a:t>
            </a:r>
            <a:endParaRPr lang="ar-SA" b="1" dirty="0"/>
          </a:p>
        </p:txBody>
      </p:sp>
      <p:sp>
        <p:nvSpPr>
          <p:cNvPr id="5" name="مستطيل 4"/>
          <p:cNvSpPr/>
          <p:nvPr/>
        </p:nvSpPr>
        <p:spPr>
          <a:xfrm>
            <a:off x="1214414" y="1904180"/>
            <a:ext cx="1209114" cy="369332"/>
          </a:xfrm>
          <a:prstGeom prst="rect">
            <a:avLst/>
          </a:prstGeom>
        </p:spPr>
        <p:txBody>
          <a:bodyPr wrap="none">
            <a:spAutoFit/>
          </a:bodyPr>
          <a:lstStyle/>
          <a:p>
            <a:r>
              <a:rPr lang="en-US" b="1" i="1" dirty="0" smtClean="0"/>
              <a:t>intelligent </a:t>
            </a:r>
            <a:endParaRPr lang="ar-SA" b="1" i="1" dirty="0"/>
          </a:p>
        </p:txBody>
      </p:sp>
      <p:sp>
        <p:nvSpPr>
          <p:cNvPr id="6" name="مستطيل 5"/>
          <p:cNvSpPr/>
          <p:nvPr/>
        </p:nvSpPr>
        <p:spPr>
          <a:xfrm>
            <a:off x="6039734" y="1934900"/>
            <a:ext cx="2104166" cy="369332"/>
          </a:xfrm>
          <a:prstGeom prst="rect">
            <a:avLst/>
          </a:prstGeom>
        </p:spPr>
        <p:txBody>
          <a:bodyPr wrap="none">
            <a:spAutoFit/>
          </a:bodyPr>
          <a:lstStyle/>
          <a:p>
            <a:r>
              <a:rPr lang="en-US" b="1" i="1" dirty="0" smtClean="0">
                <a:solidFill>
                  <a:srgbClr val="FF0000"/>
                </a:solidFill>
              </a:rPr>
              <a:t>the most </a:t>
            </a:r>
            <a:r>
              <a:rPr lang="en-US" b="1" i="1" dirty="0" smtClean="0"/>
              <a:t>intelligent </a:t>
            </a:r>
            <a:endParaRPr lang="ar-SA" b="1" i="1" dirty="0"/>
          </a:p>
        </p:txBody>
      </p:sp>
      <p:sp>
        <p:nvSpPr>
          <p:cNvPr id="16" name="مستطيل 15"/>
          <p:cNvSpPr/>
          <p:nvPr/>
        </p:nvSpPr>
        <p:spPr>
          <a:xfrm>
            <a:off x="3789510" y="2232794"/>
            <a:ext cx="1535036" cy="369332"/>
          </a:xfrm>
          <a:prstGeom prst="rect">
            <a:avLst/>
          </a:prstGeom>
        </p:spPr>
        <p:txBody>
          <a:bodyPr wrap="none">
            <a:spAutoFit/>
          </a:bodyPr>
          <a:lstStyle/>
          <a:p>
            <a:r>
              <a:rPr lang="en-US" b="1" dirty="0" smtClean="0">
                <a:solidFill>
                  <a:srgbClr val="FF0000"/>
                </a:solidFill>
              </a:rPr>
              <a:t>more</a:t>
            </a:r>
            <a:r>
              <a:rPr lang="en-US" b="1" dirty="0" smtClean="0"/>
              <a:t> difficult </a:t>
            </a:r>
            <a:endParaRPr lang="ar-SA" b="1" dirty="0"/>
          </a:p>
        </p:txBody>
      </p:sp>
      <p:sp>
        <p:nvSpPr>
          <p:cNvPr id="17" name="مستطيل 16"/>
          <p:cNvSpPr/>
          <p:nvPr/>
        </p:nvSpPr>
        <p:spPr>
          <a:xfrm>
            <a:off x="6087276" y="2220652"/>
            <a:ext cx="1881284" cy="369332"/>
          </a:xfrm>
          <a:prstGeom prst="rect">
            <a:avLst/>
          </a:prstGeom>
        </p:spPr>
        <p:txBody>
          <a:bodyPr wrap="none">
            <a:spAutoFit/>
          </a:bodyPr>
          <a:lstStyle/>
          <a:p>
            <a:r>
              <a:rPr lang="en-US" b="1" dirty="0" smtClean="0">
                <a:solidFill>
                  <a:srgbClr val="FF0000"/>
                </a:solidFill>
              </a:rPr>
              <a:t>the most </a:t>
            </a:r>
            <a:r>
              <a:rPr lang="en-US" b="1" dirty="0" smtClean="0"/>
              <a:t>difficult </a:t>
            </a:r>
            <a:endParaRPr lang="ar-SA" b="1" dirty="0"/>
          </a:p>
        </p:txBody>
      </p:sp>
      <p:sp>
        <p:nvSpPr>
          <p:cNvPr id="18" name="مستطيل 17"/>
          <p:cNvSpPr/>
          <p:nvPr/>
        </p:nvSpPr>
        <p:spPr>
          <a:xfrm>
            <a:off x="3801745" y="2518546"/>
            <a:ext cx="811441" cy="369332"/>
          </a:xfrm>
          <a:prstGeom prst="rect">
            <a:avLst/>
          </a:prstGeom>
        </p:spPr>
        <p:txBody>
          <a:bodyPr wrap="none">
            <a:spAutoFit/>
          </a:bodyPr>
          <a:lstStyle/>
          <a:p>
            <a:r>
              <a:rPr lang="en-US" b="1" dirty="0" smtClean="0"/>
              <a:t>eas</a:t>
            </a:r>
            <a:r>
              <a:rPr lang="en-US" b="1" dirty="0" smtClean="0">
                <a:solidFill>
                  <a:srgbClr val="FF0000"/>
                </a:solidFill>
              </a:rPr>
              <a:t>ier</a:t>
            </a:r>
            <a:r>
              <a:rPr lang="en-US" b="1" dirty="0" smtClean="0"/>
              <a:t> </a:t>
            </a:r>
            <a:endParaRPr lang="ar-SA" b="1" dirty="0"/>
          </a:p>
        </p:txBody>
      </p:sp>
      <p:sp>
        <p:nvSpPr>
          <p:cNvPr id="19" name="مستطيل 18"/>
          <p:cNvSpPr/>
          <p:nvPr/>
        </p:nvSpPr>
        <p:spPr>
          <a:xfrm>
            <a:off x="6087541" y="2547122"/>
            <a:ext cx="1270541" cy="369332"/>
          </a:xfrm>
          <a:prstGeom prst="rect">
            <a:avLst/>
          </a:prstGeom>
        </p:spPr>
        <p:txBody>
          <a:bodyPr wrap="none">
            <a:spAutoFit/>
          </a:bodyPr>
          <a:lstStyle/>
          <a:p>
            <a:r>
              <a:rPr lang="en-US" b="1" dirty="0" smtClean="0">
                <a:solidFill>
                  <a:srgbClr val="FF0000"/>
                </a:solidFill>
              </a:rPr>
              <a:t>the</a:t>
            </a:r>
            <a:r>
              <a:rPr lang="en-US" b="1" dirty="0" smtClean="0"/>
              <a:t> eas</a:t>
            </a:r>
            <a:r>
              <a:rPr lang="en-US" b="1" dirty="0" smtClean="0">
                <a:solidFill>
                  <a:srgbClr val="FF0000"/>
                </a:solidFill>
              </a:rPr>
              <a:t>iest</a:t>
            </a:r>
            <a:r>
              <a:rPr lang="en-US" b="1" dirty="0" smtClean="0"/>
              <a:t> </a:t>
            </a:r>
            <a:endParaRPr lang="ar-SA" b="1" dirty="0"/>
          </a:p>
        </p:txBody>
      </p:sp>
      <p:sp>
        <p:nvSpPr>
          <p:cNvPr id="20" name="مستطيل 19"/>
          <p:cNvSpPr/>
          <p:nvPr/>
        </p:nvSpPr>
        <p:spPr>
          <a:xfrm>
            <a:off x="1357290" y="2832874"/>
            <a:ext cx="659155" cy="369332"/>
          </a:xfrm>
          <a:prstGeom prst="rect">
            <a:avLst/>
          </a:prstGeom>
        </p:spPr>
        <p:txBody>
          <a:bodyPr wrap="none">
            <a:spAutoFit/>
          </a:bodyPr>
          <a:lstStyle/>
          <a:p>
            <a:r>
              <a:rPr lang="en-US" b="1" i="1" dirty="0" smtClean="0"/>
              <a:t>long </a:t>
            </a:r>
            <a:endParaRPr lang="ar-SA" b="1" i="1" dirty="0"/>
          </a:p>
        </p:txBody>
      </p:sp>
      <p:sp>
        <p:nvSpPr>
          <p:cNvPr id="21" name="مستطيل 20"/>
          <p:cNvSpPr/>
          <p:nvPr/>
        </p:nvSpPr>
        <p:spPr>
          <a:xfrm>
            <a:off x="3786182" y="2875736"/>
            <a:ext cx="854721" cy="369332"/>
          </a:xfrm>
          <a:prstGeom prst="rect">
            <a:avLst/>
          </a:prstGeom>
        </p:spPr>
        <p:txBody>
          <a:bodyPr wrap="none">
            <a:spAutoFit/>
          </a:bodyPr>
          <a:lstStyle/>
          <a:p>
            <a:r>
              <a:rPr lang="en-US" b="1" i="1" dirty="0" smtClean="0"/>
              <a:t>long</a:t>
            </a:r>
            <a:r>
              <a:rPr lang="en-US" b="1" i="1" dirty="0" smtClean="0">
                <a:solidFill>
                  <a:srgbClr val="FF0000"/>
                </a:solidFill>
              </a:rPr>
              <a:t>er</a:t>
            </a:r>
            <a:r>
              <a:rPr lang="en-US" b="1" i="1" dirty="0" smtClean="0"/>
              <a:t> </a:t>
            </a:r>
            <a:endParaRPr lang="ar-SA" b="1" i="1" dirty="0"/>
          </a:p>
        </p:txBody>
      </p:sp>
      <p:sp>
        <p:nvSpPr>
          <p:cNvPr id="22" name="مستطيل 21"/>
          <p:cNvSpPr/>
          <p:nvPr/>
        </p:nvSpPr>
        <p:spPr>
          <a:xfrm>
            <a:off x="1347671" y="3149346"/>
            <a:ext cx="737702" cy="369332"/>
          </a:xfrm>
          <a:prstGeom prst="rect">
            <a:avLst/>
          </a:prstGeom>
        </p:spPr>
        <p:txBody>
          <a:bodyPr wrap="none">
            <a:spAutoFit/>
          </a:bodyPr>
          <a:lstStyle/>
          <a:p>
            <a:r>
              <a:rPr lang="en-US" b="1" dirty="0" smtClean="0"/>
              <a:t>short </a:t>
            </a:r>
            <a:endParaRPr lang="ar-SA" b="1" dirty="0"/>
          </a:p>
        </p:txBody>
      </p:sp>
      <p:sp>
        <p:nvSpPr>
          <p:cNvPr id="23" name="مستطيل 22"/>
          <p:cNvSpPr/>
          <p:nvPr/>
        </p:nvSpPr>
        <p:spPr>
          <a:xfrm>
            <a:off x="6100774" y="3161486"/>
            <a:ext cx="1391150" cy="369332"/>
          </a:xfrm>
          <a:prstGeom prst="rect">
            <a:avLst/>
          </a:prstGeom>
        </p:spPr>
        <p:txBody>
          <a:bodyPr wrap="none">
            <a:spAutoFit/>
          </a:bodyPr>
          <a:lstStyle/>
          <a:p>
            <a:r>
              <a:rPr lang="en-US" b="1" dirty="0" smtClean="0">
                <a:solidFill>
                  <a:srgbClr val="FF0000"/>
                </a:solidFill>
              </a:rPr>
              <a:t>the</a:t>
            </a:r>
            <a:r>
              <a:rPr lang="en-US" b="1" dirty="0" smtClean="0"/>
              <a:t> short</a:t>
            </a:r>
            <a:r>
              <a:rPr lang="en-US" b="1" dirty="0" smtClean="0">
                <a:solidFill>
                  <a:srgbClr val="FF0000"/>
                </a:solidFill>
              </a:rPr>
              <a:t>est</a:t>
            </a:r>
            <a:r>
              <a:rPr lang="en-US" b="1" dirty="0" smtClean="0"/>
              <a:t> </a:t>
            </a:r>
            <a:endParaRPr lang="ar-SA" b="1" dirty="0"/>
          </a:p>
        </p:txBody>
      </p:sp>
      <p:sp>
        <p:nvSpPr>
          <p:cNvPr id="24" name="مستطيل 23"/>
          <p:cNvSpPr/>
          <p:nvPr/>
        </p:nvSpPr>
        <p:spPr>
          <a:xfrm>
            <a:off x="3733310" y="3447240"/>
            <a:ext cx="854721" cy="369332"/>
          </a:xfrm>
          <a:prstGeom prst="rect">
            <a:avLst/>
          </a:prstGeom>
        </p:spPr>
        <p:txBody>
          <a:bodyPr wrap="none">
            <a:spAutoFit/>
          </a:bodyPr>
          <a:lstStyle/>
          <a:p>
            <a:r>
              <a:rPr lang="en-US" b="1" i="1" dirty="0" smtClean="0"/>
              <a:t>big</a:t>
            </a:r>
            <a:r>
              <a:rPr lang="en-US" b="1" i="1" dirty="0" smtClean="0">
                <a:solidFill>
                  <a:srgbClr val="FF0000"/>
                </a:solidFill>
              </a:rPr>
              <a:t>ger</a:t>
            </a:r>
            <a:r>
              <a:rPr lang="en-US" b="1" i="1" dirty="0" smtClean="0"/>
              <a:t> </a:t>
            </a:r>
            <a:endParaRPr lang="ar-SA" b="1" i="1" dirty="0"/>
          </a:p>
        </p:txBody>
      </p:sp>
      <p:sp>
        <p:nvSpPr>
          <p:cNvPr id="25" name="مستطيل 24"/>
          <p:cNvSpPr/>
          <p:nvPr/>
        </p:nvSpPr>
        <p:spPr>
          <a:xfrm>
            <a:off x="6119690" y="3504392"/>
            <a:ext cx="1310487" cy="369332"/>
          </a:xfrm>
          <a:prstGeom prst="rect">
            <a:avLst/>
          </a:prstGeom>
        </p:spPr>
        <p:txBody>
          <a:bodyPr wrap="none">
            <a:spAutoFit/>
          </a:bodyPr>
          <a:lstStyle/>
          <a:p>
            <a:r>
              <a:rPr lang="en-US" b="1" i="1" dirty="0" smtClean="0">
                <a:solidFill>
                  <a:srgbClr val="FF0000"/>
                </a:solidFill>
              </a:rPr>
              <a:t>the</a:t>
            </a:r>
            <a:r>
              <a:rPr lang="en-US" b="1" i="1" dirty="0" smtClean="0"/>
              <a:t> bigg</a:t>
            </a:r>
            <a:r>
              <a:rPr lang="en-US" b="1" i="1" dirty="0" smtClean="0">
                <a:solidFill>
                  <a:srgbClr val="FF0000"/>
                </a:solidFill>
              </a:rPr>
              <a:t>est</a:t>
            </a:r>
            <a:r>
              <a:rPr lang="en-US" b="1" i="1" dirty="0" smtClean="0"/>
              <a:t> </a:t>
            </a:r>
            <a:endParaRPr lang="ar-SA" b="1" i="1" dirty="0"/>
          </a:p>
        </p:txBody>
      </p:sp>
      <p:sp>
        <p:nvSpPr>
          <p:cNvPr id="26" name="مستطيل 25"/>
          <p:cNvSpPr/>
          <p:nvPr/>
        </p:nvSpPr>
        <p:spPr>
          <a:xfrm>
            <a:off x="1357290" y="3792288"/>
            <a:ext cx="742511" cy="369332"/>
          </a:xfrm>
          <a:prstGeom prst="rect">
            <a:avLst/>
          </a:prstGeom>
        </p:spPr>
        <p:txBody>
          <a:bodyPr wrap="none">
            <a:spAutoFit/>
          </a:bodyPr>
          <a:lstStyle/>
          <a:p>
            <a:r>
              <a:rPr lang="en-US" b="1" dirty="0" smtClean="0"/>
              <a:t>small </a:t>
            </a:r>
            <a:endParaRPr lang="ar-SA" b="1" dirty="0"/>
          </a:p>
        </p:txBody>
      </p:sp>
      <p:sp>
        <p:nvSpPr>
          <p:cNvPr id="27" name="مستطيل 26"/>
          <p:cNvSpPr/>
          <p:nvPr/>
        </p:nvSpPr>
        <p:spPr>
          <a:xfrm>
            <a:off x="3714744" y="3804430"/>
            <a:ext cx="939681" cy="369332"/>
          </a:xfrm>
          <a:prstGeom prst="rect">
            <a:avLst/>
          </a:prstGeom>
        </p:spPr>
        <p:txBody>
          <a:bodyPr wrap="none">
            <a:spAutoFit/>
          </a:bodyPr>
          <a:lstStyle/>
          <a:p>
            <a:r>
              <a:rPr lang="en-US" b="1" dirty="0" smtClean="0"/>
              <a:t>small</a:t>
            </a:r>
            <a:r>
              <a:rPr lang="en-US" b="1" dirty="0" smtClean="0">
                <a:solidFill>
                  <a:srgbClr val="FF0000"/>
                </a:solidFill>
              </a:rPr>
              <a:t>er </a:t>
            </a:r>
            <a:endParaRPr lang="ar-SA" b="1" dirty="0">
              <a:solidFill>
                <a:srgbClr val="FF0000"/>
              </a:solidFill>
            </a:endParaRPr>
          </a:p>
        </p:txBody>
      </p:sp>
      <p:sp>
        <p:nvSpPr>
          <p:cNvPr id="28" name="مستطيل 27"/>
          <p:cNvSpPr/>
          <p:nvPr/>
        </p:nvSpPr>
        <p:spPr>
          <a:xfrm>
            <a:off x="3664090" y="4120902"/>
            <a:ext cx="1795813" cy="369332"/>
          </a:xfrm>
          <a:prstGeom prst="rect">
            <a:avLst/>
          </a:prstGeom>
        </p:spPr>
        <p:txBody>
          <a:bodyPr wrap="none">
            <a:spAutoFit/>
          </a:bodyPr>
          <a:lstStyle/>
          <a:p>
            <a:r>
              <a:rPr lang="en-US" b="1" i="1" dirty="0" smtClean="0">
                <a:solidFill>
                  <a:srgbClr val="FF0000"/>
                </a:solidFill>
              </a:rPr>
              <a:t>more</a:t>
            </a:r>
            <a:r>
              <a:rPr lang="en-US" b="1" i="1" dirty="0" smtClean="0"/>
              <a:t> dangerous </a:t>
            </a:r>
            <a:endParaRPr lang="ar-SA" b="1" i="1" dirty="0"/>
          </a:p>
        </p:txBody>
      </p:sp>
      <p:sp>
        <p:nvSpPr>
          <p:cNvPr id="29" name="مستطيل 28"/>
          <p:cNvSpPr/>
          <p:nvPr/>
        </p:nvSpPr>
        <p:spPr>
          <a:xfrm>
            <a:off x="5990234" y="4104470"/>
            <a:ext cx="2153666" cy="369332"/>
          </a:xfrm>
          <a:prstGeom prst="rect">
            <a:avLst/>
          </a:prstGeom>
        </p:spPr>
        <p:txBody>
          <a:bodyPr wrap="none">
            <a:spAutoFit/>
          </a:bodyPr>
          <a:lstStyle/>
          <a:p>
            <a:r>
              <a:rPr lang="en-US" b="1" i="1" dirty="0" smtClean="0">
                <a:solidFill>
                  <a:srgbClr val="FF0000"/>
                </a:solidFill>
              </a:rPr>
              <a:t>the most </a:t>
            </a:r>
            <a:r>
              <a:rPr lang="en-US" b="1" i="1" dirty="0" smtClean="0"/>
              <a:t>dangerous </a:t>
            </a:r>
            <a:endParaRPr lang="ar-SA" b="1" i="1" dirty="0"/>
          </a:p>
        </p:txBody>
      </p:sp>
      <p:sp>
        <p:nvSpPr>
          <p:cNvPr id="30" name="مستطيل 29"/>
          <p:cNvSpPr/>
          <p:nvPr/>
        </p:nvSpPr>
        <p:spPr>
          <a:xfrm>
            <a:off x="3786182" y="4420942"/>
            <a:ext cx="964880" cy="369332"/>
          </a:xfrm>
          <a:prstGeom prst="rect">
            <a:avLst/>
          </a:prstGeom>
        </p:spPr>
        <p:txBody>
          <a:bodyPr wrap="none">
            <a:spAutoFit/>
          </a:bodyPr>
          <a:lstStyle/>
          <a:p>
            <a:r>
              <a:rPr lang="en-US" b="1" dirty="0" smtClean="0"/>
              <a:t>prettier </a:t>
            </a:r>
            <a:endParaRPr lang="ar-SA" b="1" dirty="0"/>
          </a:p>
        </p:txBody>
      </p:sp>
      <p:sp>
        <p:nvSpPr>
          <p:cNvPr id="31" name="مستطيل 30"/>
          <p:cNvSpPr/>
          <p:nvPr/>
        </p:nvSpPr>
        <p:spPr>
          <a:xfrm>
            <a:off x="6143636" y="4418796"/>
            <a:ext cx="1423980" cy="369332"/>
          </a:xfrm>
          <a:prstGeom prst="rect">
            <a:avLst/>
          </a:prstGeom>
        </p:spPr>
        <p:txBody>
          <a:bodyPr wrap="none">
            <a:spAutoFit/>
          </a:bodyPr>
          <a:lstStyle/>
          <a:p>
            <a:r>
              <a:rPr lang="en-US" b="1" dirty="0" smtClean="0">
                <a:solidFill>
                  <a:srgbClr val="FF0000"/>
                </a:solidFill>
              </a:rPr>
              <a:t>the</a:t>
            </a:r>
            <a:r>
              <a:rPr lang="en-US" b="1" dirty="0" smtClean="0"/>
              <a:t> prett</a:t>
            </a:r>
            <a:r>
              <a:rPr lang="en-US" b="1" dirty="0" smtClean="0">
                <a:solidFill>
                  <a:srgbClr val="FF0000"/>
                </a:solidFill>
              </a:rPr>
              <a:t>iest</a:t>
            </a:r>
            <a:r>
              <a:rPr lang="en-US" b="1" dirty="0" smtClean="0"/>
              <a:t> </a:t>
            </a:r>
            <a:endParaRPr lang="ar-SA" b="1" dirty="0"/>
          </a:p>
        </p:txBody>
      </p:sp>
      <p:sp>
        <p:nvSpPr>
          <p:cNvPr id="32" name="مستطيل 31"/>
          <p:cNvSpPr/>
          <p:nvPr/>
        </p:nvSpPr>
        <p:spPr>
          <a:xfrm>
            <a:off x="3714744" y="4720982"/>
            <a:ext cx="1541448" cy="369332"/>
          </a:xfrm>
          <a:prstGeom prst="rect">
            <a:avLst/>
          </a:prstGeom>
        </p:spPr>
        <p:txBody>
          <a:bodyPr wrap="none">
            <a:spAutoFit/>
          </a:bodyPr>
          <a:lstStyle/>
          <a:p>
            <a:r>
              <a:rPr lang="en-US" b="1" dirty="0" smtClean="0">
                <a:solidFill>
                  <a:srgbClr val="FF0000"/>
                </a:solidFill>
              </a:rPr>
              <a:t>more</a:t>
            </a:r>
            <a:r>
              <a:rPr lang="en-US" b="1" dirty="0" smtClean="0"/>
              <a:t> popular </a:t>
            </a:r>
            <a:endParaRPr lang="ar-SA" b="1" dirty="0"/>
          </a:p>
        </p:txBody>
      </p:sp>
      <p:sp>
        <p:nvSpPr>
          <p:cNvPr id="33" name="مستطيل 32"/>
          <p:cNvSpPr/>
          <p:nvPr/>
        </p:nvSpPr>
        <p:spPr>
          <a:xfrm>
            <a:off x="6133108" y="4733124"/>
            <a:ext cx="1887696" cy="369332"/>
          </a:xfrm>
          <a:prstGeom prst="rect">
            <a:avLst/>
          </a:prstGeom>
        </p:spPr>
        <p:txBody>
          <a:bodyPr wrap="none">
            <a:spAutoFit/>
          </a:bodyPr>
          <a:lstStyle/>
          <a:p>
            <a:r>
              <a:rPr lang="en-US" b="1" dirty="0" smtClean="0">
                <a:solidFill>
                  <a:srgbClr val="FF0000"/>
                </a:solidFill>
              </a:rPr>
              <a:t>the most </a:t>
            </a:r>
            <a:r>
              <a:rPr lang="en-US" b="1" dirty="0" smtClean="0"/>
              <a:t>popular </a:t>
            </a:r>
            <a:endParaRPr lang="ar-SA" b="1" dirty="0"/>
          </a:p>
        </p:txBody>
      </p:sp>
      <p:sp>
        <p:nvSpPr>
          <p:cNvPr id="34" name="مستطيل 33"/>
          <p:cNvSpPr/>
          <p:nvPr/>
        </p:nvSpPr>
        <p:spPr>
          <a:xfrm>
            <a:off x="1363702" y="5018876"/>
            <a:ext cx="724878" cy="369332"/>
          </a:xfrm>
          <a:prstGeom prst="rect">
            <a:avLst/>
          </a:prstGeom>
        </p:spPr>
        <p:txBody>
          <a:bodyPr wrap="none">
            <a:spAutoFit/>
          </a:bodyPr>
          <a:lstStyle/>
          <a:p>
            <a:r>
              <a:rPr lang="en-US" b="1" i="1" dirty="0" smtClean="0"/>
              <a:t>good </a:t>
            </a:r>
            <a:endParaRPr lang="ar-SA" b="1" i="1" dirty="0"/>
          </a:p>
        </p:txBody>
      </p:sp>
      <p:sp>
        <p:nvSpPr>
          <p:cNvPr id="35" name="مستطيل 34"/>
          <p:cNvSpPr/>
          <p:nvPr/>
        </p:nvSpPr>
        <p:spPr>
          <a:xfrm>
            <a:off x="3745063" y="5049596"/>
            <a:ext cx="826765" cy="369332"/>
          </a:xfrm>
          <a:prstGeom prst="rect">
            <a:avLst/>
          </a:prstGeom>
        </p:spPr>
        <p:txBody>
          <a:bodyPr wrap="none">
            <a:spAutoFit/>
          </a:bodyPr>
          <a:lstStyle/>
          <a:p>
            <a:r>
              <a:rPr lang="en-US" b="1" dirty="0" smtClean="0">
                <a:solidFill>
                  <a:srgbClr val="FF0000"/>
                </a:solidFill>
              </a:rPr>
              <a:t>better </a:t>
            </a:r>
            <a:endParaRPr lang="ar-SA" b="1" dirty="0">
              <a:solidFill>
                <a:srgbClr val="FF0000"/>
              </a:solidFill>
            </a:endParaRPr>
          </a:p>
        </p:txBody>
      </p:sp>
      <p:sp>
        <p:nvSpPr>
          <p:cNvPr id="36" name="مستطيل 35"/>
          <p:cNvSpPr/>
          <p:nvPr/>
        </p:nvSpPr>
        <p:spPr>
          <a:xfrm>
            <a:off x="1357290" y="5363924"/>
            <a:ext cx="598241" cy="369332"/>
          </a:xfrm>
          <a:prstGeom prst="rect">
            <a:avLst/>
          </a:prstGeom>
        </p:spPr>
        <p:txBody>
          <a:bodyPr wrap="none">
            <a:spAutoFit/>
          </a:bodyPr>
          <a:lstStyle/>
          <a:p>
            <a:r>
              <a:rPr lang="en-US" b="1" dirty="0" smtClean="0"/>
              <a:t>bad </a:t>
            </a:r>
            <a:endParaRPr lang="ar-SA" b="1" dirty="0"/>
          </a:p>
        </p:txBody>
      </p:sp>
      <p:sp>
        <p:nvSpPr>
          <p:cNvPr id="37" name="مستطيل 36"/>
          <p:cNvSpPr/>
          <p:nvPr/>
        </p:nvSpPr>
        <p:spPr>
          <a:xfrm>
            <a:off x="6100774" y="5363924"/>
            <a:ext cx="1150380" cy="369332"/>
          </a:xfrm>
          <a:prstGeom prst="rect">
            <a:avLst/>
          </a:prstGeom>
        </p:spPr>
        <p:txBody>
          <a:bodyPr wrap="none">
            <a:spAutoFit/>
          </a:bodyPr>
          <a:lstStyle/>
          <a:p>
            <a:r>
              <a:rPr lang="en-US" b="1" dirty="0" smtClean="0">
                <a:solidFill>
                  <a:srgbClr val="FF0000"/>
                </a:solidFill>
              </a:rPr>
              <a:t>the worst </a:t>
            </a:r>
            <a:endParaRPr lang="ar-SA" b="1" dirty="0">
              <a:solidFill>
                <a:srgbClr val="FF0000"/>
              </a:solidFill>
            </a:endParaRPr>
          </a:p>
        </p:txBody>
      </p:sp>
      <p:sp>
        <p:nvSpPr>
          <p:cNvPr id="38" name="مستطيل 37"/>
          <p:cNvSpPr/>
          <p:nvPr/>
        </p:nvSpPr>
        <p:spPr>
          <a:xfrm>
            <a:off x="1285852" y="5649676"/>
            <a:ext cx="1259832" cy="369332"/>
          </a:xfrm>
          <a:prstGeom prst="rect">
            <a:avLst/>
          </a:prstGeom>
        </p:spPr>
        <p:txBody>
          <a:bodyPr wrap="none">
            <a:spAutoFit/>
          </a:bodyPr>
          <a:lstStyle/>
          <a:p>
            <a:r>
              <a:rPr lang="en-US" b="1" i="1" dirty="0" smtClean="0"/>
              <a:t>interesting </a:t>
            </a:r>
            <a:endParaRPr lang="ar-SA" b="1" i="1" dirty="0"/>
          </a:p>
        </p:txBody>
      </p:sp>
      <p:sp>
        <p:nvSpPr>
          <p:cNvPr id="39" name="مستطيل 38"/>
          <p:cNvSpPr/>
          <p:nvPr/>
        </p:nvSpPr>
        <p:spPr>
          <a:xfrm>
            <a:off x="3603563" y="5661818"/>
            <a:ext cx="1825693" cy="369332"/>
          </a:xfrm>
          <a:prstGeom prst="rect">
            <a:avLst/>
          </a:prstGeom>
        </p:spPr>
        <p:txBody>
          <a:bodyPr wrap="none">
            <a:spAutoFit/>
          </a:bodyPr>
          <a:lstStyle/>
          <a:p>
            <a:r>
              <a:rPr lang="en-US" b="1" i="1" dirty="0" smtClean="0">
                <a:solidFill>
                  <a:srgbClr val="FF0000"/>
                </a:solidFill>
              </a:rPr>
              <a:t>more</a:t>
            </a:r>
            <a:r>
              <a:rPr lang="en-US" b="1" i="1" dirty="0" smtClean="0"/>
              <a:t> interesting </a:t>
            </a:r>
            <a:endParaRPr lang="ar-SA" b="1" i="1" dirty="0"/>
          </a:p>
        </p:txBody>
      </p:sp>
      <p:sp>
        <p:nvSpPr>
          <p:cNvPr id="40" name="مستطيل 39"/>
          <p:cNvSpPr/>
          <p:nvPr/>
        </p:nvSpPr>
        <p:spPr>
          <a:xfrm>
            <a:off x="1057250" y="1228710"/>
            <a:ext cx="7143800" cy="428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مستطيل 40"/>
          <p:cNvSpPr/>
          <p:nvPr/>
        </p:nvSpPr>
        <p:spPr>
          <a:xfrm>
            <a:off x="5800734" y="1671624"/>
            <a:ext cx="2357454" cy="285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to="" calcmode="lin" valueType="num">
                                      <p:cBhvr>
                                        <p:cTn id="7" dur="1" fill="hold"/>
                                        <p:tgtEl>
                                          <p:spTgt spid="4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0"/>
                                        </p:tgtEl>
                                        <p:attrNameLst>
                                          <p:attrName>ppt_x</p:attrName>
                                        </p:attrNameLst>
                                      </p:cBhvr>
                                      <p:tavLst>
                                        <p:tav tm="0">
                                          <p:val>
                                            <p:strVal val="ppt_x"/>
                                          </p:val>
                                        </p:tav>
                                        <p:tav tm="100000">
                                          <p:val>
                                            <p:strVal val="ppt_x"/>
                                          </p:val>
                                        </p:tav>
                                      </p:tavLst>
                                    </p:anim>
                                    <p:anim calcmode="lin" valueType="num">
                                      <p:cBhvr additive="base">
                                        <p:cTn id="12" dur="500"/>
                                        <p:tgtEl>
                                          <p:spTgt spid="40"/>
                                        </p:tgtEl>
                                        <p:attrNameLst>
                                          <p:attrName>ppt_y</p:attrName>
                                        </p:attrNameLst>
                                      </p:cBhvr>
                                      <p:tavLst>
                                        <p:tav tm="0">
                                          <p:val>
                                            <p:strVal val="ppt_y"/>
                                          </p:val>
                                        </p:tav>
                                        <p:tav tm="100000">
                                          <p:val>
                                            <p:strVal val="1+ppt_h/2"/>
                                          </p:val>
                                        </p:tav>
                                      </p:tavLst>
                                    </p:anim>
                                    <p:set>
                                      <p:cBhvr>
                                        <p:cTn id="13" dur="1" fill="hold">
                                          <p:stCondLst>
                                            <p:cond delay="499"/>
                                          </p:stCondLst>
                                        </p:cTn>
                                        <p:tgtEl>
                                          <p:spTgt spid="4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 to="" calcmode="lin" valueType="num">
                                      <p:cBhvr>
                                        <p:cTn id="18" dur="1" fill="hold"/>
                                        <p:tgtEl>
                                          <p:spTgt spid="41"/>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to="" calcmode="lin" valueType="num">
                                      <p:cBhvr>
                                        <p:cTn id="23" dur="1" fill="hold"/>
                                        <p:tgtEl>
                                          <p:spTgt spid="3"/>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to="" calcmode="lin" valueType="num">
                                      <p:cBhvr>
                                        <p:cTn id="28" dur="1" fill="hold"/>
                                        <p:tgtEl>
                                          <p:spTgt spid="4"/>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41"/>
                                        </p:tgtEl>
                                        <p:attrNameLst>
                                          <p:attrName>ppt_x</p:attrName>
                                        </p:attrNameLst>
                                      </p:cBhvr>
                                      <p:tavLst>
                                        <p:tav tm="0">
                                          <p:val>
                                            <p:strVal val="ppt_x"/>
                                          </p:val>
                                        </p:tav>
                                        <p:tav tm="100000">
                                          <p:val>
                                            <p:strVal val="ppt_x"/>
                                          </p:val>
                                        </p:tav>
                                      </p:tavLst>
                                    </p:anim>
                                    <p:anim calcmode="lin" valueType="num">
                                      <p:cBhvr additive="base">
                                        <p:cTn id="33" dur="500"/>
                                        <p:tgtEl>
                                          <p:spTgt spid="41"/>
                                        </p:tgtEl>
                                        <p:attrNameLst>
                                          <p:attrName>ppt_y</p:attrName>
                                        </p:attrNameLst>
                                      </p:cBhvr>
                                      <p:tavLst>
                                        <p:tav tm="0">
                                          <p:val>
                                            <p:strVal val="ppt_y"/>
                                          </p:val>
                                        </p:tav>
                                        <p:tav tm="100000">
                                          <p:val>
                                            <p:strVal val="1+ppt_h/2"/>
                                          </p:val>
                                        </p:tav>
                                      </p:tavLst>
                                    </p:anim>
                                    <p:set>
                                      <p:cBhvr>
                                        <p:cTn id="34" dur="1" fill="hold">
                                          <p:stCondLst>
                                            <p:cond delay="499"/>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to="" calcmode="lin" valueType="num">
                                      <p:cBhvr>
                                        <p:cTn id="39" dur="1" fill="hold"/>
                                        <p:tgtEl>
                                          <p:spTgt spid="5"/>
                                        </p:tgtEl>
                                        <p:attrNameLst>
                                          <p:attrName/>
                                        </p:attrNameLst>
                                      </p:cBhvr>
                                    </p:anim>
                                  </p:childTnLst>
                                </p:cTn>
                              </p:par>
                            </p:childTnLst>
                          </p:cTn>
                        </p:par>
                      </p:childTnLst>
                    </p:cTn>
                  </p:par>
                  <p:par>
                    <p:cTn id="40" fill="hold">
                      <p:stCondLst>
                        <p:cond delay="indefinite"/>
                      </p:stCondLst>
                      <p:childTnLst>
                        <p:par>
                          <p:cTn id="41" fill="hold">
                            <p:stCondLst>
                              <p:cond delay="0"/>
                            </p:stCondLst>
                            <p:childTnLst>
                              <p:par>
                                <p:cTn id="42" presetID="24"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to="" calcmode="lin" valueType="num">
                                      <p:cBhvr>
                                        <p:cTn id="44" dur="1" fill="hold"/>
                                        <p:tgtEl>
                                          <p:spTgt spid="6"/>
                                        </p:tgtEl>
                                        <p:attrNameLst>
                                          <p:attrName/>
                                        </p:attrNameLst>
                                      </p:cBhvr>
                                    </p:anim>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to="" calcmode="lin" valueType="num">
                                      <p:cBhvr>
                                        <p:cTn id="49" dur="1" fill="hold"/>
                                        <p:tgtEl>
                                          <p:spTgt spid="16"/>
                                        </p:tgtEl>
                                        <p:attrNameLst>
                                          <p:attrName/>
                                        </p:attrNameLst>
                                      </p:cBhvr>
                                    </p:anim>
                                  </p:childTnLst>
                                </p:cTn>
                              </p:par>
                            </p:childTnLst>
                          </p:cTn>
                        </p:par>
                      </p:childTnLst>
                    </p:cTn>
                  </p:par>
                  <p:par>
                    <p:cTn id="50" fill="hold">
                      <p:stCondLst>
                        <p:cond delay="indefinite"/>
                      </p:stCondLst>
                      <p:childTnLst>
                        <p:par>
                          <p:cTn id="51" fill="hold">
                            <p:stCondLst>
                              <p:cond delay="0"/>
                            </p:stCondLst>
                            <p:childTnLst>
                              <p:par>
                                <p:cTn id="52" presetID="24"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to="" calcmode="lin" valueType="num">
                                      <p:cBhvr>
                                        <p:cTn id="54" dur="1" fill="hold"/>
                                        <p:tgtEl>
                                          <p:spTgt spid="17"/>
                                        </p:tgtEl>
                                        <p:attrNameLst>
                                          <p:attrName/>
                                        </p:attrNameLst>
                                      </p:cBhvr>
                                    </p:anim>
                                  </p:childTnLst>
                                </p:cTn>
                              </p:par>
                            </p:childTnLst>
                          </p:cTn>
                        </p:par>
                      </p:childTnLst>
                    </p:cTn>
                  </p:par>
                  <p:par>
                    <p:cTn id="55" fill="hold">
                      <p:stCondLst>
                        <p:cond delay="indefinite"/>
                      </p:stCondLst>
                      <p:childTnLst>
                        <p:par>
                          <p:cTn id="56" fill="hold">
                            <p:stCondLst>
                              <p:cond delay="0"/>
                            </p:stCondLst>
                            <p:childTnLst>
                              <p:par>
                                <p:cTn id="57" presetID="24"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to="" calcmode="lin" valueType="num">
                                      <p:cBhvr>
                                        <p:cTn id="59" dur="1" fill="hold"/>
                                        <p:tgtEl>
                                          <p:spTgt spid="18"/>
                                        </p:tgtEl>
                                        <p:attrNameLst>
                                          <p:attrName/>
                                        </p:attrNameLst>
                                      </p:cBhvr>
                                    </p:anim>
                                  </p:childTnLst>
                                </p:cTn>
                              </p:par>
                            </p:childTnLst>
                          </p:cTn>
                        </p:par>
                      </p:childTnLst>
                    </p:cTn>
                  </p:par>
                  <p:par>
                    <p:cTn id="60" fill="hold">
                      <p:stCondLst>
                        <p:cond delay="indefinite"/>
                      </p:stCondLst>
                      <p:childTnLst>
                        <p:par>
                          <p:cTn id="61" fill="hold">
                            <p:stCondLst>
                              <p:cond delay="0"/>
                            </p:stCondLst>
                            <p:childTnLst>
                              <p:par>
                                <p:cTn id="62" presetID="24"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to="" calcmode="lin" valueType="num">
                                      <p:cBhvr>
                                        <p:cTn id="64" dur="1" fill="hold"/>
                                        <p:tgtEl>
                                          <p:spTgt spid="19"/>
                                        </p:tgtEl>
                                        <p:attrNameLst>
                                          <p:attrName/>
                                        </p:attrNameLst>
                                      </p:cBhvr>
                                    </p:anim>
                                  </p:childTnLst>
                                </p:cTn>
                              </p:par>
                            </p:childTnLst>
                          </p:cTn>
                        </p:par>
                      </p:childTnLst>
                    </p:cTn>
                  </p:par>
                  <p:par>
                    <p:cTn id="65" fill="hold">
                      <p:stCondLst>
                        <p:cond delay="indefinite"/>
                      </p:stCondLst>
                      <p:childTnLst>
                        <p:par>
                          <p:cTn id="66" fill="hold">
                            <p:stCondLst>
                              <p:cond delay="0"/>
                            </p:stCondLst>
                            <p:childTnLst>
                              <p:par>
                                <p:cTn id="67" presetID="24"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to="" calcmode="lin" valueType="num">
                                      <p:cBhvr>
                                        <p:cTn id="69" dur="1" fill="hold"/>
                                        <p:tgtEl>
                                          <p:spTgt spid="20"/>
                                        </p:tgtEl>
                                        <p:attrNameLst>
                                          <p:attrName/>
                                        </p:attrNameLst>
                                      </p:cBhvr>
                                    </p:anim>
                                  </p:childTnLst>
                                </p:cTn>
                              </p:par>
                            </p:childTnLst>
                          </p:cTn>
                        </p:par>
                      </p:childTnLst>
                    </p:cTn>
                  </p:par>
                  <p:par>
                    <p:cTn id="70" fill="hold">
                      <p:stCondLst>
                        <p:cond delay="indefinite"/>
                      </p:stCondLst>
                      <p:childTnLst>
                        <p:par>
                          <p:cTn id="71" fill="hold">
                            <p:stCondLst>
                              <p:cond delay="0"/>
                            </p:stCondLst>
                            <p:childTnLst>
                              <p:par>
                                <p:cTn id="72" presetID="24"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to="" calcmode="lin" valueType="num">
                                      <p:cBhvr>
                                        <p:cTn id="74" dur="1" fill="hold"/>
                                        <p:tgtEl>
                                          <p:spTgt spid="21"/>
                                        </p:tgtEl>
                                        <p:attrNameLst>
                                          <p:attrName/>
                                        </p:attrNameLst>
                                      </p:cBhvr>
                                    </p:anim>
                                  </p:childTnLst>
                                </p:cTn>
                              </p:par>
                            </p:childTnLst>
                          </p:cTn>
                        </p:par>
                      </p:childTnLst>
                    </p:cTn>
                  </p:par>
                  <p:par>
                    <p:cTn id="75" fill="hold">
                      <p:stCondLst>
                        <p:cond delay="indefinite"/>
                      </p:stCondLst>
                      <p:childTnLst>
                        <p:par>
                          <p:cTn id="76" fill="hold">
                            <p:stCondLst>
                              <p:cond delay="0"/>
                            </p:stCondLst>
                            <p:childTnLst>
                              <p:par>
                                <p:cTn id="77" presetID="24"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to="" calcmode="lin" valueType="num">
                                      <p:cBhvr>
                                        <p:cTn id="79" dur="1" fill="hold"/>
                                        <p:tgtEl>
                                          <p:spTgt spid="22"/>
                                        </p:tgtEl>
                                        <p:attrNameLst>
                                          <p:attrName/>
                                        </p:attrNameLst>
                                      </p:cBhvr>
                                    </p:anim>
                                  </p:childTnLst>
                                </p:cTn>
                              </p:par>
                            </p:childTnLst>
                          </p:cTn>
                        </p:par>
                      </p:childTnLst>
                    </p:cTn>
                  </p:par>
                  <p:par>
                    <p:cTn id="80" fill="hold">
                      <p:stCondLst>
                        <p:cond delay="indefinite"/>
                      </p:stCondLst>
                      <p:childTnLst>
                        <p:par>
                          <p:cTn id="81" fill="hold">
                            <p:stCondLst>
                              <p:cond delay="0"/>
                            </p:stCondLst>
                            <p:childTnLst>
                              <p:par>
                                <p:cTn id="82" presetID="24"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to="" calcmode="lin" valueType="num">
                                      <p:cBhvr>
                                        <p:cTn id="84" dur="1" fill="hold"/>
                                        <p:tgtEl>
                                          <p:spTgt spid="23"/>
                                        </p:tgtEl>
                                        <p:attrNameLst>
                                          <p:attrName/>
                                        </p:attrNameLst>
                                      </p:cBhvr>
                                    </p:anim>
                                  </p:childTnLst>
                                </p:cTn>
                              </p:par>
                            </p:childTnLst>
                          </p:cTn>
                        </p:par>
                      </p:childTnLst>
                    </p:cTn>
                  </p:par>
                  <p:par>
                    <p:cTn id="85" fill="hold">
                      <p:stCondLst>
                        <p:cond delay="indefinite"/>
                      </p:stCondLst>
                      <p:childTnLst>
                        <p:par>
                          <p:cTn id="86" fill="hold">
                            <p:stCondLst>
                              <p:cond delay="0"/>
                            </p:stCondLst>
                            <p:childTnLst>
                              <p:par>
                                <p:cTn id="87" presetID="24"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 to="" calcmode="lin" valueType="num">
                                      <p:cBhvr>
                                        <p:cTn id="89" dur="1" fill="hold"/>
                                        <p:tgtEl>
                                          <p:spTgt spid="24"/>
                                        </p:tgtEl>
                                        <p:attrNameLst>
                                          <p:attrName/>
                                        </p:attrNameLst>
                                      </p:cBhvr>
                                    </p:anim>
                                  </p:childTnLst>
                                </p:cTn>
                              </p:par>
                            </p:childTnLst>
                          </p:cTn>
                        </p:par>
                      </p:childTnLst>
                    </p:cTn>
                  </p:par>
                  <p:par>
                    <p:cTn id="90" fill="hold">
                      <p:stCondLst>
                        <p:cond delay="indefinite"/>
                      </p:stCondLst>
                      <p:childTnLst>
                        <p:par>
                          <p:cTn id="91" fill="hold">
                            <p:stCondLst>
                              <p:cond delay="0"/>
                            </p:stCondLst>
                            <p:childTnLst>
                              <p:par>
                                <p:cTn id="92" presetID="24" presetClass="entr" presetSubtype="0"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 to="" calcmode="lin" valueType="num">
                                      <p:cBhvr>
                                        <p:cTn id="94" dur="1" fill="hold"/>
                                        <p:tgtEl>
                                          <p:spTgt spid="25"/>
                                        </p:tgtEl>
                                        <p:attrNameLst>
                                          <p:attrName/>
                                        </p:attrNameLst>
                                      </p:cBhvr>
                                    </p:anim>
                                  </p:childTnLst>
                                </p:cTn>
                              </p:par>
                            </p:childTnLst>
                          </p:cTn>
                        </p:par>
                      </p:childTnLst>
                    </p:cTn>
                  </p:par>
                  <p:par>
                    <p:cTn id="95" fill="hold">
                      <p:stCondLst>
                        <p:cond delay="indefinite"/>
                      </p:stCondLst>
                      <p:childTnLst>
                        <p:par>
                          <p:cTn id="96" fill="hold">
                            <p:stCondLst>
                              <p:cond delay="0"/>
                            </p:stCondLst>
                            <p:childTnLst>
                              <p:par>
                                <p:cTn id="97" presetID="24"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anim to="" calcmode="lin" valueType="num">
                                      <p:cBhvr>
                                        <p:cTn id="99" dur="1" fill="hold"/>
                                        <p:tgtEl>
                                          <p:spTgt spid="26"/>
                                        </p:tgtEl>
                                        <p:attrNameLst>
                                          <p:attrName/>
                                        </p:attrNameLst>
                                      </p:cBhvr>
                                    </p:anim>
                                  </p:childTnLst>
                                </p:cTn>
                              </p:par>
                            </p:childTnLst>
                          </p:cTn>
                        </p:par>
                      </p:childTnLst>
                    </p:cTn>
                  </p:par>
                  <p:par>
                    <p:cTn id="100" fill="hold">
                      <p:stCondLst>
                        <p:cond delay="indefinite"/>
                      </p:stCondLst>
                      <p:childTnLst>
                        <p:par>
                          <p:cTn id="101" fill="hold">
                            <p:stCondLst>
                              <p:cond delay="0"/>
                            </p:stCondLst>
                            <p:childTnLst>
                              <p:par>
                                <p:cTn id="102" presetID="24" presetClass="entr" presetSubtype="0"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 to="" calcmode="lin" valueType="num">
                                      <p:cBhvr>
                                        <p:cTn id="104" dur="1" fill="hold"/>
                                        <p:tgtEl>
                                          <p:spTgt spid="27"/>
                                        </p:tgtEl>
                                        <p:attrNameLst>
                                          <p:attrName/>
                                        </p:attrNameLst>
                                      </p:cBhvr>
                                    </p:anim>
                                  </p:childTnLst>
                                </p:cTn>
                              </p:par>
                            </p:childTnLst>
                          </p:cTn>
                        </p:par>
                      </p:childTnLst>
                    </p:cTn>
                  </p:par>
                  <p:par>
                    <p:cTn id="105" fill="hold">
                      <p:stCondLst>
                        <p:cond delay="indefinite"/>
                      </p:stCondLst>
                      <p:childTnLst>
                        <p:par>
                          <p:cTn id="106" fill="hold">
                            <p:stCondLst>
                              <p:cond delay="0"/>
                            </p:stCondLst>
                            <p:childTnLst>
                              <p:par>
                                <p:cTn id="107" presetID="24" presetClass="entr" presetSubtype="0"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 to="" calcmode="lin" valueType="num">
                                      <p:cBhvr>
                                        <p:cTn id="109" dur="1" fill="hold"/>
                                        <p:tgtEl>
                                          <p:spTgt spid="28"/>
                                        </p:tgtEl>
                                        <p:attrNameLst>
                                          <p:attrName/>
                                        </p:attrNameLst>
                                      </p:cBhvr>
                                    </p:anim>
                                  </p:childTnLst>
                                </p:cTn>
                              </p:par>
                            </p:childTnLst>
                          </p:cTn>
                        </p:par>
                      </p:childTnLst>
                    </p:cTn>
                  </p:par>
                  <p:par>
                    <p:cTn id="110" fill="hold">
                      <p:stCondLst>
                        <p:cond delay="indefinite"/>
                      </p:stCondLst>
                      <p:childTnLst>
                        <p:par>
                          <p:cTn id="111" fill="hold">
                            <p:stCondLst>
                              <p:cond delay="0"/>
                            </p:stCondLst>
                            <p:childTnLst>
                              <p:par>
                                <p:cTn id="112" presetID="24" presetClass="entr" presetSubtype="0" fill="hold" grpId="0" nodeType="clickEffect">
                                  <p:stCondLst>
                                    <p:cond delay="0"/>
                                  </p:stCondLst>
                                  <p:childTnLst>
                                    <p:set>
                                      <p:cBhvr>
                                        <p:cTn id="113" dur="1" fill="hold">
                                          <p:stCondLst>
                                            <p:cond delay="0"/>
                                          </p:stCondLst>
                                        </p:cTn>
                                        <p:tgtEl>
                                          <p:spTgt spid="29"/>
                                        </p:tgtEl>
                                        <p:attrNameLst>
                                          <p:attrName>style.visibility</p:attrName>
                                        </p:attrNameLst>
                                      </p:cBhvr>
                                      <p:to>
                                        <p:strVal val="visible"/>
                                      </p:to>
                                    </p:set>
                                    <p:anim to="" calcmode="lin" valueType="num">
                                      <p:cBhvr>
                                        <p:cTn id="114" dur="1" fill="hold"/>
                                        <p:tgtEl>
                                          <p:spTgt spid="29"/>
                                        </p:tgtEl>
                                        <p:attrNameLst>
                                          <p:attrName/>
                                        </p:attrNameLst>
                                      </p:cBhvr>
                                    </p:anim>
                                  </p:childTnLst>
                                </p:cTn>
                              </p:par>
                            </p:childTnLst>
                          </p:cTn>
                        </p:par>
                      </p:childTnLst>
                    </p:cTn>
                  </p:par>
                  <p:par>
                    <p:cTn id="115" fill="hold">
                      <p:stCondLst>
                        <p:cond delay="indefinite"/>
                      </p:stCondLst>
                      <p:childTnLst>
                        <p:par>
                          <p:cTn id="116" fill="hold">
                            <p:stCondLst>
                              <p:cond delay="0"/>
                            </p:stCondLst>
                            <p:childTnLst>
                              <p:par>
                                <p:cTn id="117" presetID="24"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 to="" calcmode="lin" valueType="num">
                                      <p:cBhvr>
                                        <p:cTn id="119" dur="1" fill="hold"/>
                                        <p:tgtEl>
                                          <p:spTgt spid="30"/>
                                        </p:tgtEl>
                                        <p:attrNameLst>
                                          <p:attrName/>
                                        </p:attrNameLst>
                                      </p:cBhvr>
                                    </p:anim>
                                  </p:childTnLst>
                                </p:cTn>
                              </p:par>
                            </p:childTnLst>
                          </p:cTn>
                        </p:par>
                      </p:childTnLst>
                    </p:cTn>
                  </p:par>
                  <p:par>
                    <p:cTn id="120" fill="hold">
                      <p:stCondLst>
                        <p:cond delay="indefinite"/>
                      </p:stCondLst>
                      <p:childTnLst>
                        <p:par>
                          <p:cTn id="121" fill="hold">
                            <p:stCondLst>
                              <p:cond delay="0"/>
                            </p:stCondLst>
                            <p:childTnLst>
                              <p:par>
                                <p:cTn id="122" presetID="24" presetClass="entr"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visible"/>
                                      </p:to>
                                    </p:set>
                                    <p:anim to="" calcmode="lin" valueType="num">
                                      <p:cBhvr>
                                        <p:cTn id="124" dur="1" fill="hold"/>
                                        <p:tgtEl>
                                          <p:spTgt spid="31"/>
                                        </p:tgtEl>
                                        <p:attrNameLst>
                                          <p:attrName/>
                                        </p:attrNameLst>
                                      </p:cBhvr>
                                    </p:anim>
                                  </p:childTnLst>
                                </p:cTn>
                              </p:par>
                            </p:childTnLst>
                          </p:cTn>
                        </p:par>
                      </p:childTnLst>
                    </p:cTn>
                  </p:par>
                  <p:par>
                    <p:cTn id="125" fill="hold">
                      <p:stCondLst>
                        <p:cond delay="indefinite"/>
                      </p:stCondLst>
                      <p:childTnLst>
                        <p:par>
                          <p:cTn id="126" fill="hold">
                            <p:stCondLst>
                              <p:cond delay="0"/>
                            </p:stCondLst>
                            <p:childTnLst>
                              <p:par>
                                <p:cTn id="127" presetID="24" presetClass="entr" presetSubtype="0" fill="hold" grpId="0" nodeType="clickEffect">
                                  <p:stCondLst>
                                    <p:cond delay="0"/>
                                  </p:stCondLst>
                                  <p:childTnLst>
                                    <p:set>
                                      <p:cBhvr>
                                        <p:cTn id="128" dur="1" fill="hold">
                                          <p:stCondLst>
                                            <p:cond delay="0"/>
                                          </p:stCondLst>
                                        </p:cTn>
                                        <p:tgtEl>
                                          <p:spTgt spid="32"/>
                                        </p:tgtEl>
                                        <p:attrNameLst>
                                          <p:attrName>style.visibility</p:attrName>
                                        </p:attrNameLst>
                                      </p:cBhvr>
                                      <p:to>
                                        <p:strVal val="visible"/>
                                      </p:to>
                                    </p:set>
                                    <p:anim to="" calcmode="lin" valueType="num">
                                      <p:cBhvr>
                                        <p:cTn id="129" dur="1" fill="hold"/>
                                        <p:tgtEl>
                                          <p:spTgt spid="32"/>
                                        </p:tgtEl>
                                        <p:attrNameLst>
                                          <p:attrName/>
                                        </p:attrNameLst>
                                      </p:cBhvr>
                                    </p:anim>
                                  </p:childTnLst>
                                </p:cTn>
                              </p:par>
                            </p:childTnLst>
                          </p:cTn>
                        </p:par>
                      </p:childTnLst>
                    </p:cTn>
                  </p:par>
                  <p:par>
                    <p:cTn id="130" fill="hold">
                      <p:stCondLst>
                        <p:cond delay="indefinite"/>
                      </p:stCondLst>
                      <p:childTnLst>
                        <p:par>
                          <p:cTn id="131" fill="hold">
                            <p:stCondLst>
                              <p:cond delay="0"/>
                            </p:stCondLst>
                            <p:childTnLst>
                              <p:par>
                                <p:cTn id="132" presetID="24" presetClass="entr" presetSubtype="0"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anim to="" calcmode="lin" valueType="num">
                                      <p:cBhvr>
                                        <p:cTn id="134" dur="1" fill="hold"/>
                                        <p:tgtEl>
                                          <p:spTgt spid="33"/>
                                        </p:tgtEl>
                                        <p:attrNameLst>
                                          <p:attrName/>
                                        </p:attrNameLst>
                                      </p:cBhvr>
                                    </p:anim>
                                  </p:childTnLst>
                                </p:cTn>
                              </p:par>
                            </p:childTnLst>
                          </p:cTn>
                        </p:par>
                      </p:childTnLst>
                    </p:cTn>
                  </p:par>
                  <p:par>
                    <p:cTn id="135" fill="hold">
                      <p:stCondLst>
                        <p:cond delay="indefinite"/>
                      </p:stCondLst>
                      <p:childTnLst>
                        <p:par>
                          <p:cTn id="136" fill="hold">
                            <p:stCondLst>
                              <p:cond delay="0"/>
                            </p:stCondLst>
                            <p:childTnLst>
                              <p:par>
                                <p:cTn id="137" presetID="24" presetClass="entr" presetSubtype="0" fill="hold" grpId="0" nodeType="clickEffect">
                                  <p:stCondLst>
                                    <p:cond delay="0"/>
                                  </p:stCondLst>
                                  <p:childTnLst>
                                    <p:set>
                                      <p:cBhvr>
                                        <p:cTn id="138" dur="1" fill="hold">
                                          <p:stCondLst>
                                            <p:cond delay="0"/>
                                          </p:stCondLst>
                                        </p:cTn>
                                        <p:tgtEl>
                                          <p:spTgt spid="34"/>
                                        </p:tgtEl>
                                        <p:attrNameLst>
                                          <p:attrName>style.visibility</p:attrName>
                                        </p:attrNameLst>
                                      </p:cBhvr>
                                      <p:to>
                                        <p:strVal val="visible"/>
                                      </p:to>
                                    </p:set>
                                    <p:anim to="" calcmode="lin" valueType="num">
                                      <p:cBhvr>
                                        <p:cTn id="139" dur="1" fill="hold"/>
                                        <p:tgtEl>
                                          <p:spTgt spid="34"/>
                                        </p:tgtEl>
                                        <p:attrNameLst>
                                          <p:attrName/>
                                        </p:attrNameLst>
                                      </p:cBhvr>
                                    </p:anim>
                                  </p:childTnLst>
                                </p:cTn>
                              </p:par>
                            </p:childTnLst>
                          </p:cTn>
                        </p:par>
                      </p:childTnLst>
                    </p:cTn>
                  </p:par>
                  <p:par>
                    <p:cTn id="140" fill="hold">
                      <p:stCondLst>
                        <p:cond delay="indefinite"/>
                      </p:stCondLst>
                      <p:childTnLst>
                        <p:par>
                          <p:cTn id="141" fill="hold">
                            <p:stCondLst>
                              <p:cond delay="0"/>
                            </p:stCondLst>
                            <p:childTnLst>
                              <p:par>
                                <p:cTn id="142" presetID="24" presetClass="entr" presetSubtype="0" fill="hold" grpId="0" nodeType="clickEffect">
                                  <p:stCondLst>
                                    <p:cond delay="0"/>
                                  </p:stCondLst>
                                  <p:childTnLst>
                                    <p:set>
                                      <p:cBhvr>
                                        <p:cTn id="143" dur="1" fill="hold">
                                          <p:stCondLst>
                                            <p:cond delay="0"/>
                                          </p:stCondLst>
                                        </p:cTn>
                                        <p:tgtEl>
                                          <p:spTgt spid="35"/>
                                        </p:tgtEl>
                                        <p:attrNameLst>
                                          <p:attrName>style.visibility</p:attrName>
                                        </p:attrNameLst>
                                      </p:cBhvr>
                                      <p:to>
                                        <p:strVal val="visible"/>
                                      </p:to>
                                    </p:set>
                                    <p:anim to="" calcmode="lin" valueType="num">
                                      <p:cBhvr>
                                        <p:cTn id="144" dur="1" fill="hold"/>
                                        <p:tgtEl>
                                          <p:spTgt spid="35"/>
                                        </p:tgtEl>
                                        <p:attrNameLst>
                                          <p:attrName/>
                                        </p:attrNameLst>
                                      </p:cBhvr>
                                    </p:anim>
                                  </p:childTnLst>
                                </p:cTn>
                              </p:par>
                            </p:childTnLst>
                          </p:cTn>
                        </p:par>
                      </p:childTnLst>
                    </p:cTn>
                  </p:par>
                  <p:par>
                    <p:cTn id="145" fill="hold">
                      <p:stCondLst>
                        <p:cond delay="indefinite"/>
                      </p:stCondLst>
                      <p:childTnLst>
                        <p:par>
                          <p:cTn id="146" fill="hold">
                            <p:stCondLst>
                              <p:cond delay="0"/>
                            </p:stCondLst>
                            <p:childTnLst>
                              <p:par>
                                <p:cTn id="147" presetID="24" presetClass="entr" presetSubtype="0" fill="hold" grpId="0" nodeType="clickEffect">
                                  <p:stCondLst>
                                    <p:cond delay="0"/>
                                  </p:stCondLst>
                                  <p:childTnLst>
                                    <p:set>
                                      <p:cBhvr>
                                        <p:cTn id="148" dur="1" fill="hold">
                                          <p:stCondLst>
                                            <p:cond delay="0"/>
                                          </p:stCondLst>
                                        </p:cTn>
                                        <p:tgtEl>
                                          <p:spTgt spid="36"/>
                                        </p:tgtEl>
                                        <p:attrNameLst>
                                          <p:attrName>style.visibility</p:attrName>
                                        </p:attrNameLst>
                                      </p:cBhvr>
                                      <p:to>
                                        <p:strVal val="visible"/>
                                      </p:to>
                                    </p:set>
                                    <p:anim to="" calcmode="lin" valueType="num">
                                      <p:cBhvr>
                                        <p:cTn id="149" dur="1" fill="hold"/>
                                        <p:tgtEl>
                                          <p:spTgt spid="36"/>
                                        </p:tgtEl>
                                        <p:attrNameLst>
                                          <p:attrName/>
                                        </p:attrNameLst>
                                      </p:cBhvr>
                                    </p:anim>
                                  </p:childTnLst>
                                </p:cTn>
                              </p:par>
                            </p:childTnLst>
                          </p:cTn>
                        </p:par>
                      </p:childTnLst>
                    </p:cTn>
                  </p:par>
                  <p:par>
                    <p:cTn id="150" fill="hold">
                      <p:stCondLst>
                        <p:cond delay="indefinite"/>
                      </p:stCondLst>
                      <p:childTnLst>
                        <p:par>
                          <p:cTn id="151" fill="hold">
                            <p:stCondLst>
                              <p:cond delay="0"/>
                            </p:stCondLst>
                            <p:childTnLst>
                              <p:par>
                                <p:cTn id="152" presetID="24" presetClass="entr" presetSubtype="0"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 to="" calcmode="lin" valueType="num">
                                      <p:cBhvr>
                                        <p:cTn id="154" dur="1" fill="hold"/>
                                        <p:tgtEl>
                                          <p:spTgt spid="37"/>
                                        </p:tgtEl>
                                        <p:attrNameLst>
                                          <p:attrName/>
                                        </p:attrNameLst>
                                      </p:cBhvr>
                                    </p:anim>
                                  </p:childTnLst>
                                </p:cTn>
                              </p:par>
                            </p:childTnLst>
                          </p:cTn>
                        </p:par>
                      </p:childTnLst>
                    </p:cTn>
                  </p:par>
                  <p:par>
                    <p:cTn id="155" fill="hold">
                      <p:stCondLst>
                        <p:cond delay="indefinite"/>
                      </p:stCondLst>
                      <p:childTnLst>
                        <p:par>
                          <p:cTn id="156" fill="hold">
                            <p:stCondLst>
                              <p:cond delay="0"/>
                            </p:stCondLst>
                            <p:childTnLst>
                              <p:par>
                                <p:cTn id="157" presetID="24" presetClass="entr" presetSubtype="0" fill="hold" grpId="0" nodeType="clickEffect">
                                  <p:stCondLst>
                                    <p:cond delay="0"/>
                                  </p:stCondLst>
                                  <p:childTnLst>
                                    <p:set>
                                      <p:cBhvr>
                                        <p:cTn id="158" dur="1" fill="hold">
                                          <p:stCondLst>
                                            <p:cond delay="0"/>
                                          </p:stCondLst>
                                        </p:cTn>
                                        <p:tgtEl>
                                          <p:spTgt spid="38"/>
                                        </p:tgtEl>
                                        <p:attrNameLst>
                                          <p:attrName>style.visibility</p:attrName>
                                        </p:attrNameLst>
                                      </p:cBhvr>
                                      <p:to>
                                        <p:strVal val="visible"/>
                                      </p:to>
                                    </p:set>
                                    <p:anim to="" calcmode="lin" valueType="num">
                                      <p:cBhvr>
                                        <p:cTn id="159" dur="1" fill="hold"/>
                                        <p:tgtEl>
                                          <p:spTgt spid="38"/>
                                        </p:tgtEl>
                                        <p:attrNameLst>
                                          <p:attrName/>
                                        </p:attrNameLst>
                                      </p:cBhvr>
                                    </p:anim>
                                  </p:childTnLst>
                                </p:cTn>
                              </p:par>
                            </p:childTnLst>
                          </p:cTn>
                        </p:par>
                      </p:childTnLst>
                    </p:cTn>
                  </p:par>
                  <p:par>
                    <p:cTn id="160" fill="hold">
                      <p:stCondLst>
                        <p:cond delay="indefinite"/>
                      </p:stCondLst>
                      <p:childTnLst>
                        <p:par>
                          <p:cTn id="161" fill="hold">
                            <p:stCondLst>
                              <p:cond delay="0"/>
                            </p:stCondLst>
                            <p:childTnLst>
                              <p:par>
                                <p:cTn id="162" presetID="24" presetClass="entr" presetSubtype="0" fill="hold" grpId="0" nodeType="clickEffect">
                                  <p:stCondLst>
                                    <p:cond delay="0"/>
                                  </p:stCondLst>
                                  <p:childTnLst>
                                    <p:set>
                                      <p:cBhvr>
                                        <p:cTn id="163" dur="1" fill="hold">
                                          <p:stCondLst>
                                            <p:cond delay="0"/>
                                          </p:stCondLst>
                                        </p:cTn>
                                        <p:tgtEl>
                                          <p:spTgt spid="39"/>
                                        </p:tgtEl>
                                        <p:attrNameLst>
                                          <p:attrName>style.visibility</p:attrName>
                                        </p:attrNameLst>
                                      </p:cBhvr>
                                      <p:to>
                                        <p:strVal val="visible"/>
                                      </p:to>
                                    </p:set>
                                    <p:anim to="" calcmode="lin" valueType="num">
                                      <p:cBhvr>
                                        <p:cTn id="164" dur="1" fill="hold"/>
                                        <p:tgtEl>
                                          <p:spTgt spid="3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0" grpId="1" animBg="1"/>
      <p:bldP spid="41" grpId="0" animBg="1"/>
      <p:bldP spid="4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5769" t="23250" r="25567" b="6250"/>
          <a:stretch>
            <a:fillRect/>
          </a:stretch>
        </p:blipFill>
        <p:spPr bwMode="auto">
          <a:xfrm>
            <a:off x="72008" y="360040"/>
            <a:ext cx="8604448" cy="5157192"/>
          </a:xfrm>
          <a:prstGeom prst="rect">
            <a:avLst/>
          </a:prstGeom>
          <a:noFill/>
          <a:ln w="9525">
            <a:noFill/>
            <a:miter lim="800000"/>
            <a:headEnd/>
            <a:tailEnd/>
          </a:ln>
        </p:spPr>
      </p:pic>
      <p:sp>
        <p:nvSpPr>
          <p:cNvPr id="3" name="مستطيل 2"/>
          <p:cNvSpPr/>
          <p:nvPr/>
        </p:nvSpPr>
        <p:spPr>
          <a:xfrm>
            <a:off x="785786" y="1428736"/>
            <a:ext cx="4376326" cy="369332"/>
          </a:xfrm>
          <a:prstGeom prst="rect">
            <a:avLst/>
          </a:prstGeom>
        </p:spPr>
        <p:txBody>
          <a:bodyPr wrap="none">
            <a:spAutoFit/>
          </a:bodyPr>
          <a:lstStyle/>
          <a:p>
            <a:r>
              <a:rPr lang="en-US" b="1" dirty="0" smtClean="0">
                <a:solidFill>
                  <a:schemeClr val="tx2"/>
                </a:solidFill>
              </a:rPr>
              <a:t>My father is the tallest person in my family. </a:t>
            </a:r>
            <a:endParaRPr lang="ar-SA" b="1" dirty="0">
              <a:solidFill>
                <a:schemeClr val="tx2"/>
              </a:solidFill>
            </a:endParaRPr>
          </a:p>
        </p:txBody>
      </p:sp>
      <p:sp>
        <p:nvSpPr>
          <p:cNvPr id="4" name="مستطيل 3"/>
          <p:cNvSpPr/>
          <p:nvPr/>
        </p:nvSpPr>
        <p:spPr>
          <a:xfrm>
            <a:off x="785786" y="2188124"/>
            <a:ext cx="3924151" cy="369332"/>
          </a:xfrm>
          <a:prstGeom prst="rect">
            <a:avLst/>
          </a:prstGeom>
        </p:spPr>
        <p:txBody>
          <a:bodyPr wrap="none">
            <a:spAutoFit/>
          </a:bodyPr>
          <a:lstStyle/>
          <a:p>
            <a:r>
              <a:rPr lang="en-US" b="1" dirty="0" smtClean="0">
                <a:solidFill>
                  <a:schemeClr val="tx2"/>
                </a:solidFill>
              </a:rPr>
              <a:t>I am the youngest person in my family. </a:t>
            </a:r>
            <a:endParaRPr lang="ar-SA" b="1" dirty="0">
              <a:solidFill>
                <a:schemeClr val="tx2"/>
              </a:solidFill>
            </a:endParaRPr>
          </a:p>
        </p:txBody>
      </p:sp>
      <p:sp>
        <p:nvSpPr>
          <p:cNvPr id="5" name="مستطيل 4"/>
          <p:cNvSpPr/>
          <p:nvPr/>
        </p:nvSpPr>
        <p:spPr>
          <a:xfrm>
            <a:off x="771498" y="2914646"/>
            <a:ext cx="4208140" cy="369332"/>
          </a:xfrm>
          <a:prstGeom prst="rect">
            <a:avLst/>
          </a:prstGeom>
        </p:spPr>
        <p:txBody>
          <a:bodyPr wrap="none">
            <a:spAutoFit/>
          </a:bodyPr>
          <a:lstStyle/>
          <a:p>
            <a:r>
              <a:rPr lang="en-US" b="1" dirty="0" smtClean="0">
                <a:solidFill>
                  <a:schemeClr val="tx2"/>
                </a:solidFill>
              </a:rPr>
              <a:t>No one in my family is youn</a:t>
            </a:r>
            <a:r>
              <a:rPr lang="en-US" b="1" i="1" dirty="0" smtClean="0">
                <a:solidFill>
                  <a:schemeClr val="tx2"/>
                </a:solidFill>
              </a:rPr>
              <a:t>g</a:t>
            </a:r>
            <a:r>
              <a:rPr lang="en-US" b="1" dirty="0" smtClean="0">
                <a:solidFill>
                  <a:schemeClr val="tx2"/>
                </a:solidFill>
              </a:rPr>
              <a:t>er than I am. </a:t>
            </a:r>
            <a:endParaRPr lang="ar-SA" b="1" dirty="0">
              <a:solidFill>
                <a:schemeClr val="tx2"/>
              </a:solidFill>
            </a:endParaRPr>
          </a:p>
        </p:txBody>
      </p:sp>
      <p:sp>
        <p:nvSpPr>
          <p:cNvPr id="6" name="مستطيل 5"/>
          <p:cNvSpPr/>
          <p:nvPr/>
        </p:nvSpPr>
        <p:spPr>
          <a:xfrm>
            <a:off x="770272" y="3631172"/>
            <a:ext cx="4516108" cy="369332"/>
          </a:xfrm>
          <a:prstGeom prst="rect">
            <a:avLst/>
          </a:prstGeom>
        </p:spPr>
        <p:txBody>
          <a:bodyPr wrap="none">
            <a:spAutoFit/>
          </a:bodyPr>
          <a:lstStyle/>
          <a:p>
            <a:r>
              <a:rPr lang="en-US" b="1" dirty="0" smtClean="0">
                <a:solidFill>
                  <a:schemeClr val="tx2"/>
                </a:solidFill>
              </a:rPr>
              <a:t>Arabic is the easiest subject in school for me. </a:t>
            </a:r>
            <a:endParaRPr lang="ar-SA" b="1" dirty="0">
              <a:solidFill>
                <a:schemeClr val="tx2"/>
              </a:solidFill>
            </a:endParaRPr>
          </a:p>
        </p:txBody>
      </p:sp>
      <p:sp>
        <p:nvSpPr>
          <p:cNvPr id="7" name="مستطيل 6"/>
          <p:cNvSpPr/>
          <p:nvPr/>
        </p:nvSpPr>
        <p:spPr>
          <a:xfrm>
            <a:off x="785786" y="4345552"/>
            <a:ext cx="4139146" cy="369332"/>
          </a:xfrm>
          <a:prstGeom prst="rect">
            <a:avLst/>
          </a:prstGeom>
        </p:spPr>
        <p:txBody>
          <a:bodyPr wrap="none">
            <a:spAutoFit/>
          </a:bodyPr>
          <a:lstStyle/>
          <a:p>
            <a:r>
              <a:rPr lang="en-US" b="1" dirty="0" smtClean="0">
                <a:solidFill>
                  <a:schemeClr val="tx2"/>
                </a:solidFill>
              </a:rPr>
              <a:t>Math is the most difficult subject for me. </a:t>
            </a:r>
            <a:endParaRPr lang="ar-SA" b="1" dirty="0">
              <a:solidFill>
                <a:schemeClr val="tx2"/>
              </a:solidFill>
            </a:endParaRPr>
          </a:p>
        </p:txBody>
      </p:sp>
      <p:sp>
        <p:nvSpPr>
          <p:cNvPr id="8" name="مستطيل 7"/>
          <p:cNvSpPr/>
          <p:nvPr/>
        </p:nvSpPr>
        <p:spPr>
          <a:xfrm>
            <a:off x="828664" y="5059932"/>
            <a:ext cx="6215090" cy="369332"/>
          </a:xfrm>
          <a:prstGeom prst="rect">
            <a:avLst/>
          </a:prstGeom>
        </p:spPr>
        <p:txBody>
          <a:bodyPr wrap="square">
            <a:spAutoFit/>
          </a:bodyPr>
          <a:lstStyle/>
          <a:p>
            <a:pPr algn="l" rtl="0"/>
            <a:r>
              <a:rPr lang="en-US" b="1" dirty="0" smtClean="0">
                <a:solidFill>
                  <a:schemeClr val="tx2"/>
                </a:solidFill>
              </a:rPr>
              <a:t>Yes, English is easier for me than my other subjects. </a:t>
            </a:r>
            <a:endParaRPr lang="ar-SA"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14662" t="15375" r="11178" b="6860"/>
          <a:stretch>
            <a:fillRect/>
          </a:stretch>
        </p:blipFill>
        <p:spPr bwMode="auto">
          <a:xfrm>
            <a:off x="72008" y="44624"/>
            <a:ext cx="8604448" cy="4608512"/>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l="14861" t="50984" r="33950" b="18501"/>
          <a:stretch>
            <a:fillRect/>
          </a:stretch>
        </p:blipFill>
        <p:spPr bwMode="auto">
          <a:xfrm>
            <a:off x="179512" y="4725144"/>
            <a:ext cx="7776864" cy="1944216"/>
          </a:xfrm>
          <a:prstGeom prst="rect">
            <a:avLst/>
          </a:prstGeom>
          <a:noFill/>
          <a:ln w="9525">
            <a:noFill/>
            <a:miter lim="800000"/>
            <a:headEnd/>
            <a:tailEnd/>
          </a:ln>
        </p:spPr>
      </p:pic>
      <p:sp>
        <p:nvSpPr>
          <p:cNvPr id="4" name="مستطيل 3"/>
          <p:cNvSpPr/>
          <p:nvPr/>
        </p:nvSpPr>
        <p:spPr>
          <a:xfrm>
            <a:off x="4500562" y="942958"/>
            <a:ext cx="825867" cy="369332"/>
          </a:xfrm>
          <a:prstGeom prst="rect">
            <a:avLst/>
          </a:prstGeom>
        </p:spPr>
        <p:txBody>
          <a:bodyPr wrap="none">
            <a:spAutoFit/>
          </a:bodyPr>
          <a:lstStyle/>
          <a:p>
            <a:r>
              <a:rPr lang="en-US" b="1" dirty="0" smtClean="0">
                <a:solidFill>
                  <a:schemeClr val="tx2"/>
                </a:solidFill>
              </a:rPr>
              <a:t>tallest </a:t>
            </a:r>
            <a:endParaRPr lang="ar-SA" b="1" dirty="0">
              <a:solidFill>
                <a:schemeClr val="tx2"/>
              </a:solidFill>
            </a:endParaRPr>
          </a:p>
        </p:txBody>
      </p:sp>
      <p:sp>
        <p:nvSpPr>
          <p:cNvPr id="5" name="مستطيل 4"/>
          <p:cNvSpPr/>
          <p:nvPr/>
        </p:nvSpPr>
        <p:spPr>
          <a:xfrm>
            <a:off x="928662" y="2000240"/>
            <a:ext cx="941796" cy="369332"/>
          </a:xfrm>
          <a:prstGeom prst="rect">
            <a:avLst/>
          </a:prstGeom>
        </p:spPr>
        <p:txBody>
          <a:bodyPr wrap="none">
            <a:spAutoFit/>
          </a:bodyPr>
          <a:lstStyle/>
          <a:p>
            <a:r>
              <a:rPr lang="en-US" b="1" i="1" dirty="0" smtClean="0">
                <a:solidFill>
                  <a:schemeClr val="tx2"/>
                </a:solidFill>
              </a:rPr>
              <a:t>biggest </a:t>
            </a:r>
            <a:endParaRPr lang="ar-SA" b="1" i="1" dirty="0">
              <a:solidFill>
                <a:schemeClr val="tx2"/>
              </a:solidFill>
            </a:endParaRPr>
          </a:p>
        </p:txBody>
      </p:sp>
      <p:sp>
        <p:nvSpPr>
          <p:cNvPr id="6" name="مستطيل 5"/>
          <p:cNvSpPr/>
          <p:nvPr/>
        </p:nvSpPr>
        <p:spPr>
          <a:xfrm>
            <a:off x="1142976" y="2786058"/>
            <a:ext cx="901722" cy="369332"/>
          </a:xfrm>
          <a:prstGeom prst="rect">
            <a:avLst/>
          </a:prstGeom>
        </p:spPr>
        <p:txBody>
          <a:bodyPr wrap="none">
            <a:spAutoFit/>
          </a:bodyPr>
          <a:lstStyle/>
          <a:p>
            <a:r>
              <a:rPr lang="en-US" b="1" i="1" dirty="0" smtClean="0">
                <a:solidFill>
                  <a:schemeClr val="tx2"/>
                </a:solidFill>
              </a:rPr>
              <a:t>largest </a:t>
            </a:r>
            <a:endParaRPr lang="ar-SA" b="1" i="1" dirty="0">
              <a:solidFill>
                <a:schemeClr val="tx2"/>
              </a:solidFill>
            </a:endParaRPr>
          </a:p>
        </p:txBody>
      </p:sp>
      <p:sp>
        <p:nvSpPr>
          <p:cNvPr id="7" name="مستطيل 6"/>
          <p:cNvSpPr/>
          <p:nvPr/>
        </p:nvSpPr>
        <p:spPr>
          <a:xfrm>
            <a:off x="928662" y="3273982"/>
            <a:ext cx="854721" cy="369332"/>
          </a:xfrm>
          <a:prstGeom prst="rect">
            <a:avLst/>
          </a:prstGeom>
        </p:spPr>
        <p:txBody>
          <a:bodyPr wrap="none">
            <a:spAutoFit/>
          </a:bodyPr>
          <a:lstStyle/>
          <a:p>
            <a:r>
              <a:rPr lang="en-US" b="1" i="1" dirty="0" smtClean="0">
                <a:solidFill>
                  <a:schemeClr val="tx2"/>
                </a:solidFill>
              </a:rPr>
              <a:t>longer </a:t>
            </a:r>
            <a:endParaRPr lang="ar-SA" b="1" i="1" dirty="0">
              <a:solidFill>
                <a:schemeClr val="tx2"/>
              </a:solidFill>
            </a:endParaRPr>
          </a:p>
        </p:txBody>
      </p:sp>
      <p:sp>
        <p:nvSpPr>
          <p:cNvPr id="8" name="مستطيل 7"/>
          <p:cNvSpPr/>
          <p:nvPr/>
        </p:nvSpPr>
        <p:spPr>
          <a:xfrm>
            <a:off x="6355523" y="3271836"/>
            <a:ext cx="645369" cy="369332"/>
          </a:xfrm>
          <a:prstGeom prst="rect">
            <a:avLst/>
          </a:prstGeom>
        </p:spPr>
        <p:txBody>
          <a:bodyPr wrap="none">
            <a:spAutoFit/>
          </a:bodyPr>
          <a:lstStyle/>
          <a:p>
            <a:r>
              <a:rPr lang="en-US" b="1" dirty="0" smtClean="0">
                <a:solidFill>
                  <a:schemeClr val="tx2"/>
                </a:solidFill>
              </a:rPr>
              <a:t>best </a:t>
            </a:r>
            <a:endParaRPr lang="ar-SA" b="1" dirty="0">
              <a:solidFill>
                <a:schemeClr val="tx2"/>
              </a:solidFill>
            </a:endParaRPr>
          </a:p>
        </p:txBody>
      </p:sp>
      <p:sp>
        <p:nvSpPr>
          <p:cNvPr id="9" name="مستطيل 8"/>
          <p:cNvSpPr/>
          <p:nvPr/>
        </p:nvSpPr>
        <p:spPr>
          <a:xfrm>
            <a:off x="1771630" y="3488296"/>
            <a:ext cx="1503681" cy="369332"/>
          </a:xfrm>
          <a:prstGeom prst="rect">
            <a:avLst/>
          </a:prstGeom>
        </p:spPr>
        <p:txBody>
          <a:bodyPr wrap="none">
            <a:spAutoFit/>
          </a:bodyPr>
          <a:lstStyle/>
          <a:p>
            <a:r>
              <a:rPr lang="en-US" b="1" i="1" dirty="0" smtClean="0">
                <a:solidFill>
                  <a:schemeClr val="tx2"/>
                </a:solidFill>
              </a:rPr>
              <a:t>most exciting </a:t>
            </a:r>
            <a:endParaRPr lang="ar-SA" b="1" i="1" dirty="0">
              <a:solidFill>
                <a:schemeClr val="tx2"/>
              </a:solidFill>
            </a:endParaRPr>
          </a:p>
        </p:txBody>
      </p:sp>
      <p:sp>
        <p:nvSpPr>
          <p:cNvPr id="10" name="مستطيل 9"/>
          <p:cNvSpPr/>
          <p:nvPr/>
        </p:nvSpPr>
        <p:spPr>
          <a:xfrm>
            <a:off x="2714612" y="4031224"/>
            <a:ext cx="738664" cy="369332"/>
          </a:xfrm>
          <a:prstGeom prst="rect">
            <a:avLst/>
          </a:prstGeom>
        </p:spPr>
        <p:txBody>
          <a:bodyPr wrap="none">
            <a:spAutoFit/>
          </a:bodyPr>
          <a:lstStyle/>
          <a:p>
            <a:r>
              <a:rPr lang="en-US" b="1" dirty="0" smtClean="0">
                <a:solidFill>
                  <a:schemeClr val="tx2"/>
                </a:solidFill>
              </a:rPr>
              <a:t>taller </a:t>
            </a:r>
            <a:endParaRPr lang="ar-SA" b="1" dirty="0">
              <a:solidFill>
                <a:schemeClr val="tx2"/>
              </a:solidFill>
            </a:endParaRPr>
          </a:p>
        </p:txBody>
      </p:sp>
      <p:sp>
        <p:nvSpPr>
          <p:cNvPr id="11" name="مستطيل 10"/>
          <p:cNvSpPr/>
          <p:nvPr/>
        </p:nvSpPr>
        <p:spPr>
          <a:xfrm>
            <a:off x="1056694" y="5043498"/>
            <a:ext cx="651460" cy="400110"/>
          </a:xfrm>
          <a:prstGeom prst="rect">
            <a:avLst/>
          </a:prstGeom>
        </p:spPr>
        <p:txBody>
          <a:bodyPr wrap="none">
            <a:spAutoFit/>
          </a:bodyPr>
          <a:lstStyle/>
          <a:p>
            <a:r>
              <a:rPr lang="en-US" sz="2000" b="1" dirty="0" smtClean="0">
                <a:solidFill>
                  <a:schemeClr val="tx2"/>
                </a:solidFill>
              </a:rPr>
              <a:t>Yes  </a:t>
            </a:r>
            <a:endParaRPr lang="ar-SA" b="1" dirty="0">
              <a:solidFill>
                <a:schemeClr val="tx2"/>
              </a:solidFill>
            </a:endParaRPr>
          </a:p>
        </p:txBody>
      </p:sp>
      <p:sp>
        <p:nvSpPr>
          <p:cNvPr id="12" name="مستطيل 11"/>
          <p:cNvSpPr/>
          <p:nvPr/>
        </p:nvSpPr>
        <p:spPr>
          <a:xfrm>
            <a:off x="1057250" y="5643578"/>
            <a:ext cx="651460" cy="400110"/>
          </a:xfrm>
          <a:prstGeom prst="rect">
            <a:avLst/>
          </a:prstGeom>
        </p:spPr>
        <p:txBody>
          <a:bodyPr wrap="none">
            <a:spAutoFit/>
          </a:bodyPr>
          <a:lstStyle/>
          <a:p>
            <a:r>
              <a:rPr lang="en-US" sz="2000" b="1" dirty="0" smtClean="0">
                <a:solidFill>
                  <a:schemeClr val="tx2"/>
                </a:solidFill>
              </a:rPr>
              <a:t>Yes  </a:t>
            </a:r>
            <a:endParaRPr lang="ar-SA" b="1" dirty="0">
              <a:solidFill>
                <a:schemeClr val="tx2"/>
              </a:solidFill>
            </a:endParaRPr>
          </a:p>
        </p:txBody>
      </p:sp>
      <p:sp>
        <p:nvSpPr>
          <p:cNvPr id="13" name="مستطيل 12"/>
          <p:cNvSpPr/>
          <p:nvPr/>
        </p:nvSpPr>
        <p:spPr>
          <a:xfrm>
            <a:off x="1071538" y="5929330"/>
            <a:ext cx="651460" cy="400110"/>
          </a:xfrm>
          <a:prstGeom prst="rect">
            <a:avLst/>
          </a:prstGeom>
        </p:spPr>
        <p:txBody>
          <a:bodyPr wrap="none">
            <a:spAutoFit/>
          </a:bodyPr>
          <a:lstStyle/>
          <a:p>
            <a:r>
              <a:rPr lang="en-US" sz="2000" b="1" dirty="0" smtClean="0">
                <a:solidFill>
                  <a:schemeClr val="tx2"/>
                </a:solidFill>
              </a:rPr>
              <a:t>Yes  </a:t>
            </a:r>
            <a:endParaRPr lang="ar-SA" b="1" dirty="0">
              <a:solidFill>
                <a:schemeClr val="tx2"/>
              </a:solidFill>
            </a:endParaRPr>
          </a:p>
        </p:txBody>
      </p:sp>
      <p:sp>
        <p:nvSpPr>
          <p:cNvPr id="14" name="مستطيل 13"/>
          <p:cNvSpPr/>
          <p:nvPr/>
        </p:nvSpPr>
        <p:spPr>
          <a:xfrm>
            <a:off x="1071536" y="5357826"/>
            <a:ext cx="548548" cy="400110"/>
          </a:xfrm>
          <a:prstGeom prst="rect">
            <a:avLst/>
          </a:prstGeom>
        </p:spPr>
        <p:txBody>
          <a:bodyPr wrap="none">
            <a:spAutoFit/>
          </a:bodyPr>
          <a:lstStyle/>
          <a:p>
            <a:r>
              <a:rPr lang="en-US" sz="2000" b="1" dirty="0" smtClean="0">
                <a:solidFill>
                  <a:schemeClr val="tx2"/>
                </a:solidFill>
              </a:rPr>
              <a:t>No </a:t>
            </a:r>
            <a:endParaRPr lang="ar-SA" b="1" dirty="0">
              <a:solidFill>
                <a:schemeClr val="tx2"/>
              </a:solidFill>
            </a:endParaRPr>
          </a:p>
        </p:txBody>
      </p:sp>
      <p:sp>
        <p:nvSpPr>
          <p:cNvPr id="15" name="مستطيل 14"/>
          <p:cNvSpPr/>
          <p:nvPr/>
        </p:nvSpPr>
        <p:spPr>
          <a:xfrm>
            <a:off x="1065918" y="6243600"/>
            <a:ext cx="548548" cy="400110"/>
          </a:xfrm>
          <a:prstGeom prst="rect">
            <a:avLst/>
          </a:prstGeom>
        </p:spPr>
        <p:txBody>
          <a:bodyPr wrap="none">
            <a:spAutoFit/>
          </a:bodyPr>
          <a:lstStyle/>
          <a:p>
            <a:r>
              <a:rPr lang="en-US" sz="2000" b="1" dirty="0" smtClean="0">
                <a:solidFill>
                  <a:schemeClr val="tx2"/>
                </a:solidFill>
              </a:rPr>
              <a:t>No </a:t>
            </a:r>
            <a:endParaRPr lang="ar-SA" b="1" dirty="0">
              <a:solidFill>
                <a:schemeClr val="tx2"/>
              </a:solidFill>
            </a:endParaRPr>
          </a:p>
        </p:txBody>
      </p:sp>
      <p:sp>
        <p:nvSpPr>
          <p:cNvPr id="16" name="شكل بيضاوي 15"/>
          <p:cNvSpPr/>
          <p:nvPr/>
        </p:nvSpPr>
        <p:spPr>
          <a:xfrm>
            <a:off x="5586420" y="971532"/>
            <a:ext cx="357190"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8" name="رابط مستقيم 17"/>
          <p:cNvCxnSpPr/>
          <p:nvPr/>
        </p:nvCxnSpPr>
        <p:spPr>
          <a:xfrm>
            <a:off x="4643438" y="5072074"/>
            <a:ext cx="11430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8915"/>
                                        </p:tgtEl>
                                        <p:attrNameLst>
                                          <p:attrName>style.visibility</p:attrName>
                                        </p:attrNameLst>
                                      </p:cBhvr>
                                      <p:to>
                                        <p:strVal val="visible"/>
                                      </p:to>
                                    </p:set>
                                    <p:anim to="" calcmode="lin" valueType="num">
                                      <p:cBhvr>
                                        <p:cTn id="47" dur="1" fill="hold"/>
                                        <p:tgtEl>
                                          <p:spTgt spid="389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to="" calcmode="lin" valueType="num">
                                      <p:cBhvr>
                                        <p:cTn id="67" dur="1" fill="hold"/>
                                        <p:tgtEl>
                                          <p:spTgt spid="1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to="" calcmode="lin" valueType="num">
                                      <p:cBhvr>
                                        <p:cTn id="72" dur="1" fill="hold"/>
                                        <p:tgtEl>
                                          <p:spTgt spid="1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to="" calcmode="lin" valueType="num">
                                      <p:cBhvr>
                                        <p:cTn id="7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l="15216" t="37031" r="17266" b="20641"/>
          <a:stretch>
            <a:fillRect/>
          </a:stretch>
        </p:blipFill>
        <p:spPr bwMode="auto">
          <a:xfrm>
            <a:off x="0" y="404664"/>
            <a:ext cx="8784976" cy="3384376"/>
          </a:xfrm>
          <a:prstGeom prst="rect">
            <a:avLst/>
          </a:prstGeom>
          <a:noFill/>
          <a:ln w="9525">
            <a:noFill/>
            <a:miter lim="800000"/>
            <a:headEnd/>
            <a:tailEnd/>
          </a:ln>
        </p:spPr>
      </p:pic>
      <p:sp>
        <p:nvSpPr>
          <p:cNvPr id="3" name="مستطيل 2"/>
          <p:cNvSpPr/>
          <p:nvPr/>
        </p:nvSpPr>
        <p:spPr>
          <a:xfrm>
            <a:off x="2143108" y="1000108"/>
            <a:ext cx="1720086" cy="369332"/>
          </a:xfrm>
          <a:prstGeom prst="rect">
            <a:avLst/>
          </a:prstGeom>
        </p:spPr>
        <p:txBody>
          <a:bodyPr wrap="none">
            <a:spAutoFit/>
          </a:bodyPr>
          <a:lstStyle/>
          <a:p>
            <a:r>
              <a:rPr lang="en-US" b="1" dirty="0" smtClean="0">
                <a:solidFill>
                  <a:srgbClr val="FF0000"/>
                </a:solidFill>
              </a:rPr>
              <a:t>most</a:t>
            </a:r>
            <a:r>
              <a:rPr lang="en-US" b="1" dirty="0" smtClean="0">
                <a:solidFill>
                  <a:schemeClr val="tx2"/>
                </a:solidFill>
              </a:rPr>
              <a:t> expensive </a:t>
            </a:r>
            <a:endParaRPr lang="ar-SA" b="1" dirty="0">
              <a:solidFill>
                <a:schemeClr val="tx2"/>
              </a:solidFill>
            </a:endParaRPr>
          </a:p>
        </p:txBody>
      </p:sp>
      <p:sp>
        <p:nvSpPr>
          <p:cNvPr id="4" name="مستطيل 3"/>
          <p:cNvSpPr/>
          <p:nvPr/>
        </p:nvSpPr>
        <p:spPr>
          <a:xfrm>
            <a:off x="1357290" y="1285860"/>
            <a:ext cx="1745734" cy="369332"/>
          </a:xfrm>
          <a:prstGeom prst="rect">
            <a:avLst/>
          </a:prstGeom>
        </p:spPr>
        <p:txBody>
          <a:bodyPr wrap="none">
            <a:spAutoFit/>
          </a:bodyPr>
          <a:lstStyle/>
          <a:p>
            <a:r>
              <a:rPr lang="en-US" b="1" dirty="0" smtClean="0">
                <a:solidFill>
                  <a:srgbClr val="FF0000"/>
                </a:solidFill>
              </a:rPr>
              <a:t>more</a:t>
            </a:r>
            <a:r>
              <a:rPr lang="en-US" b="1" dirty="0" smtClean="0">
                <a:solidFill>
                  <a:schemeClr val="tx2"/>
                </a:solidFill>
              </a:rPr>
              <a:t> expensive </a:t>
            </a:r>
            <a:endParaRPr lang="ar-SA" b="1" dirty="0">
              <a:solidFill>
                <a:schemeClr val="tx2"/>
              </a:solidFill>
            </a:endParaRPr>
          </a:p>
        </p:txBody>
      </p:sp>
      <p:sp>
        <p:nvSpPr>
          <p:cNvPr id="5" name="مستطيل 4"/>
          <p:cNvSpPr/>
          <p:nvPr/>
        </p:nvSpPr>
        <p:spPr>
          <a:xfrm>
            <a:off x="2786050" y="1643050"/>
            <a:ext cx="1727076" cy="369332"/>
          </a:xfrm>
          <a:prstGeom prst="rect">
            <a:avLst/>
          </a:prstGeom>
        </p:spPr>
        <p:txBody>
          <a:bodyPr wrap="none">
            <a:spAutoFit/>
          </a:bodyPr>
          <a:lstStyle/>
          <a:p>
            <a:r>
              <a:rPr lang="en-US" b="1" dirty="0" smtClean="0">
                <a:solidFill>
                  <a:srgbClr val="FF0000"/>
                </a:solidFill>
              </a:rPr>
              <a:t>most</a:t>
            </a:r>
            <a:r>
              <a:rPr lang="en-US" b="1" dirty="0" smtClean="0">
                <a:solidFill>
                  <a:schemeClr val="tx2"/>
                </a:solidFill>
              </a:rPr>
              <a:t> successful </a:t>
            </a:r>
            <a:endParaRPr lang="ar-SA" b="1" dirty="0">
              <a:solidFill>
                <a:schemeClr val="tx2"/>
              </a:solidFill>
            </a:endParaRPr>
          </a:p>
        </p:txBody>
      </p:sp>
      <p:sp>
        <p:nvSpPr>
          <p:cNvPr id="6" name="مستطيل 5"/>
          <p:cNvSpPr/>
          <p:nvPr/>
        </p:nvSpPr>
        <p:spPr>
          <a:xfrm>
            <a:off x="4748102" y="1985952"/>
            <a:ext cx="1752724" cy="369332"/>
          </a:xfrm>
          <a:prstGeom prst="rect">
            <a:avLst/>
          </a:prstGeom>
        </p:spPr>
        <p:txBody>
          <a:bodyPr wrap="none">
            <a:spAutoFit/>
          </a:bodyPr>
          <a:lstStyle/>
          <a:p>
            <a:r>
              <a:rPr lang="en-US" b="1" dirty="0" smtClean="0">
                <a:solidFill>
                  <a:srgbClr val="FF0000"/>
                </a:solidFill>
              </a:rPr>
              <a:t>more</a:t>
            </a:r>
            <a:r>
              <a:rPr lang="en-US" b="1" dirty="0" smtClean="0">
                <a:solidFill>
                  <a:schemeClr val="tx2"/>
                </a:solidFill>
              </a:rPr>
              <a:t> successful </a:t>
            </a:r>
            <a:endParaRPr lang="ar-SA" b="1" dirty="0">
              <a:solidFill>
                <a:schemeClr val="tx2"/>
              </a:solidFill>
            </a:endParaRPr>
          </a:p>
        </p:txBody>
      </p:sp>
      <p:sp>
        <p:nvSpPr>
          <p:cNvPr id="7" name="مستطيل 6"/>
          <p:cNvSpPr/>
          <p:nvPr/>
        </p:nvSpPr>
        <p:spPr>
          <a:xfrm>
            <a:off x="2714612" y="2357430"/>
            <a:ext cx="879408" cy="369332"/>
          </a:xfrm>
          <a:prstGeom prst="rect">
            <a:avLst/>
          </a:prstGeom>
        </p:spPr>
        <p:txBody>
          <a:bodyPr wrap="none">
            <a:spAutoFit/>
          </a:bodyPr>
          <a:lstStyle/>
          <a:p>
            <a:r>
              <a:rPr lang="en-US" b="1" dirty="0" smtClean="0">
                <a:solidFill>
                  <a:schemeClr val="tx2"/>
                </a:solidFill>
              </a:rPr>
              <a:t>rich</a:t>
            </a:r>
            <a:r>
              <a:rPr lang="en-US" b="1" dirty="0" smtClean="0">
                <a:solidFill>
                  <a:srgbClr val="FF0000"/>
                </a:solidFill>
              </a:rPr>
              <a:t>est</a:t>
            </a:r>
            <a:r>
              <a:rPr lang="en-US" b="1" dirty="0" smtClean="0">
                <a:solidFill>
                  <a:schemeClr val="tx2"/>
                </a:solidFill>
              </a:rPr>
              <a:t> </a:t>
            </a:r>
            <a:endParaRPr lang="ar-SA" b="1" dirty="0">
              <a:solidFill>
                <a:schemeClr val="tx2"/>
              </a:solidFill>
            </a:endParaRPr>
          </a:p>
        </p:txBody>
      </p:sp>
      <p:sp>
        <p:nvSpPr>
          <p:cNvPr id="8" name="مستطيل 7"/>
          <p:cNvSpPr/>
          <p:nvPr/>
        </p:nvSpPr>
        <p:spPr>
          <a:xfrm>
            <a:off x="3286116" y="2702478"/>
            <a:ext cx="785792" cy="369332"/>
          </a:xfrm>
          <a:prstGeom prst="rect">
            <a:avLst/>
          </a:prstGeom>
        </p:spPr>
        <p:txBody>
          <a:bodyPr wrap="none">
            <a:spAutoFit/>
          </a:bodyPr>
          <a:lstStyle/>
          <a:p>
            <a:r>
              <a:rPr lang="en-US" b="1" dirty="0" smtClean="0">
                <a:solidFill>
                  <a:schemeClr val="tx2"/>
                </a:solidFill>
              </a:rPr>
              <a:t>rich</a:t>
            </a:r>
            <a:r>
              <a:rPr lang="en-US" b="1" dirty="0" smtClean="0">
                <a:solidFill>
                  <a:srgbClr val="FF0000"/>
                </a:solidFill>
              </a:rPr>
              <a:t>er</a:t>
            </a:r>
            <a:r>
              <a:rPr lang="en-US" b="1" dirty="0" smtClean="0">
                <a:solidFill>
                  <a:schemeClr val="tx2"/>
                </a:solidFill>
              </a:rPr>
              <a:t> </a:t>
            </a:r>
            <a:endParaRPr lang="ar-SA" b="1" dirty="0">
              <a:solidFill>
                <a:schemeClr val="tx2"/>
              </a:solidFill>
            </a:endParaRPr>
          </a:p>
        </p:txBody>
      </p:sp>
      <p:sp>
        <p:nvSpPr>
          <p:cNvPr id="9" name="مستطيل 8"/>
          <p:cNvSpPr/>
          <p:nvPr/>
        </p:nvSpPr>
        <p:spPr>
          <a:xfrm>
            <a:off x="2071670" y="3059668"/>
            <a:ext cx="941796" cy="369332"/>
          </a:xfrm>
          <a:prstGeom prst="rect">
            <a:avLst/>
          </a:prstGeom>
        </p:spPr>
        <p:txBody>
          <a:bodyPr wrap="none">
            <a:spAutoFit/>
          </a:bodyPr>
          <a:lstStyle/>
          <a:p>
            <a:r>
              <a:rPr lang="en-US" b="1" i="1" dirty="0" smtClean="0">
                <a:solidFill>
                  <a:schemeClr val="tx2"/>
                </a:solidFill>
              </a:rPr>
              <a:t>big</a:t>
            </a:r>
            <a:r>
              <a:rPr lang="en-US" b="1" i="1" dirty="0" smtClean="0">
                <a:solidFill>
                  <a:srgbClr val="FF0000"/>
                </a:solidFill>
              </a:rPr>
              <a:t>gest</a:t>
            </a:r>
            <a:r>
              <a:rPr lang="en-US" b="1" i="1" dirty="0" smtClean="0">
                <a:solidFill>
                  <a:schemeClr val="tx2"/>
                </a:solidFill>
              </a:rPr>
              <a:t> </a:t>
            </a:r>
            <a:endParaRPr lang="ar-SA" b="1" i="1" dirty="0">
              <a:solidFill>
                <a:schemeClr val="tx2"/>
              </a:solidFill>
            </a:endParaRPr>
          </a:p>
        </p:txBody>
      </p:sp>
      <p:sp>
        <p:nvSpPr>
          <p:cNvPr id="10" name="مستطيل 9"/>
          <p:cNvSpPr/>
          <p:nvPr/>
        </p:nvSpPr>
        <p:spPr>
          <a:xfrm>
            <a:off x="4130309" y="3345420"/>
            <a:ext cx="854721" cy="369332"/>
          </a:xfrm>
          <a:prstGeom prst="rect">
            <a:avLst/>
          </a:prstGeom>
        </p:spPr>
        <p:txBody>
          <a:bodyPr wrap="none">
            <a:spAutoFit/>
          </a:bodyPr>
          <a:lstStyle/>
          <a:p>
            <a:r>
              <a:rPr lang="en-US" b="1" i="1" dirty="0" smtClean="0">
                <a:solidFill>
                  <a:schemeClr val="tx2"/>
                </a:solidFill>
              </a:rPr>
              <a:t>big</a:t>
            </a:r>
            <a:r>
              <a:rPr lang="en-US" b="1" i="1" dirty="0" smtClean="0">
                <a:solidFill>
                  <a:srgbClr val="FF0000"/>
                </a:solidFill>
              </a:rPr>
              <a:t>ger</a:t>
            </a:r>
            <a:r>
              <a:rPr lang="en-US" b="1" i="1" dirty="0" smtClean="0">
                <a:solidFill>
                  <a:schemeClr val="tx2"/>
                </a:solidFill>
              </a:rPr>
              <a:t> </a:t>
            </a:r>
            <a:endParaRPr lang="ar-SA" b="1" i="1" dirty="0">
              <a:solidFill>
                <a:schemeClr val="tx2"/>
              </a:solidFill>
            </a:endParaRPr>
          </a:p>
        </p:txBody>
      </p:sp>
      <p:cxnSp>
        <p:nvCxnSpPr>
          <p:cNvPr id="12" name="رابط مستقيم 11"/>
          <p:cNvCxnSpPr/>
          <p:nvPr/>
        </p:nvCxnSpPr>
        <p:spPr>
          <a:xfrm>
            <a:off x="714348" y="1357298"/>
            <a:ext cx="10001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l="22964" t="22266" r="21693" b="20641"/>
          <a:stretch>
            <a:fillRect/>
          </a:stretch>
        </p:blipFill>
        <p:spPr bwMode="auto">
          <a:xfrm>
            <a:off x="0" y="591544"/>
            <a:ext cx="8676456" cy="424847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2964" t="12422" r="64861" b="79093"/>
          <a:stretch>
            <a:fillRect/>
          </a:stretch>
        </p:blipFill>
        <p:spPr bwMode="auto">
          <a:xfrm>
            <a:off x="179512" y="0"/>
            <a:ext cx="1584176" cy="620688"/>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l="24542" t="52953" r="35611" b="12594"/>
          <a:stretch>
            <a:fillRect/>
          </a:stretch>
        </p:blipFill>
        <p:spPr bwMode="auto">
          <a:xfrm>
            <a:off x="107504" y="4869160"/>
            <a:ext cx="7272808" cy="1872208"/>
          </a:xfrm>
          <a:prstGeom prst="rect">
            <a:avLst/>
          </a:prstGeom>
          <a:noFill/>
          <a:ln w="9525">
            <a:noFill/>
            <a:miter lim="800000"/>
            <a:headEnd/>
            <a:tailEnd/>
          </a:ln>
        </p:spPr>
      </p:pic>
      <p:sp>
        <p:nvSpPr>
          <p:cNvPr id="6" name="مستطيل 5"/>
          <p:cNvSpPr/>
          <p:nvPr/>
        </p:nvSpPr>
        <p:spPr>
          <a:xfrm>
            <a:off x="642910" y="5072074"/>
            <a:ext cx="476412" cy="338554"/>
          </a:xfrm>
          <a:prstGeom prst="rect">
            <a:avLst/>
          </a:prstGeom>
        </p:spPr>
        <p:txBody>
          <a:bodyPr wrap="none">
            <a:spAutoFit/>
          </a:bodyPr>
          <a:lstStyle/>
          <a:p>
            <a:r>
              <a:rPr lang="en-US" sz="1600" b="1" dirty="0" smtClean="0">
                <a:solidFill>
                  <a:schemeClr val="tx2"/>
                </a:solidFill>
              </a:rPr>
              <a:t>No </a:t>
            </a:r>
            <a:endParaRPr lang="ar-SA" b="1" dirty="0">
              <a:solidFill>
                <a:schemeClr val="tx2"/>
              </a:solidFill>
            </a:endParaRPr>
          </a:p>
        </p:txBody>
      </p:sp>
      <p:sp>
        <p:nvSpPr>
          <p:cNvPr id="7" name="مستطيل 6"/>
          <p:cNvSpPr/>
          <p:nvPr/>
        </p:nvSpPr>
        <p:spPr>
          <a:xfrm>
            <a:off x="642910" y="5890816"/>
            <a:ext cx="476412" cy="338554"/>
          </a:xfrm>
          <a:prstGeom prst="rect">
            <a:avLst/>
          </a:prstGeom>
        </p:spPr>
        <p:txBody>
          <a:bodyPr wrap="none">
            <a:spAutoFit/>
          </a:bodyPr>
          <a:lstStyle/>
          <a:p>
            <a:r>
              <a:rPr lang="en-US" sz="1600" b="1" dirty="0" smtClean="0">
                <a:solidFill>
                  <a:schemeClr val="tx2"/>
                </a:solidFill>
              </a:rPr>
              <a:t>No </a:t>
            </a:r>
            <a:endParaRPr lang="ar-SA" b="1" dirty="0">
              <a:solidFill>
                <a:schemeClr val="tx2"/>
              </a:solidFill>
            </a:endParaRPr>
          </a:p>
        </p:txBody>
      </p:sp>
      <p:sp>
        <p:nvSpPr>
          <p:cNvPr id="8" name="مستطيل 7"/>
          <p:cNvSpPr/>
          <p:nvPr/>
        </p:nvSpPr>
        <p:spPr>
          <a:xfrm>
            <a:off x="607916" y="5286388"/>
            <a:ext cx="506484" cy="338554"/>
          </a:xfrm>
          <a:prstGeom prst="rect">
            <a:avLst/>
          </a:prstGeom>
        </p:spPr>
        <p:txBody>
          <a:bodyPr wrap="none">
            <a:spAutoFit/>
          </a:bodyPr>
          <a:lstStyle/>
          <a:p>
            <a:r>
              <a:rPr lang="en-US" sz="1600" b="1" dirty="0" smtClean="0">
                <a:solidFill>
                  <a:schemeClr val="tx2"/>
                </a:solidFill>
              </a:rPr>
              <a:t>Yes </a:t>
            </a:r>
            <a:endParaRPr lang="ar-SA" dirty="0"/>
          </a:p>
        </p:txBody>
      </p:sp>
      <p:sp>
        <p:nvSpPr>
          <p:cNvPr id="9" name="مستطيل 8"/>
          <p:cNvSpPr/>
          <p:nvPr/>
        </p:nvSpPr>
        <p:spPr>
          <a:xfrm>
            <a:off x="607916" y="5500702"/>
            <a:ext cx="506484" cy="338554"/>
          </a:xfrm>
          <a:prstGeom prst="rect">
            <a:avLst/>
          </a:prstGeom>
        </p:spPr>
        <p:txBody>
          <a:bodyPr wrap="none">
            <a:spAutoFit/>
          </a:bodyPr>
          <a:lstStyle/>
          <a:p>
            <a:r>
              <a:rPr lang="en-US" sz="1600" b="1" dirty="0" smtClean="0">
                <a:solidFill>
                  <a:schemeClr val="tx2"/>
                </a:solidFill>
              </a:rPr>
              <a:t>Yes </a:t>
            </a:r>
            <a:endParaRPr lang="ar-SA" dirty="0"/>
          </a:p>
        </p:txBody>
      </p:sp>
      <p:sp>
        <p:nvSpPr>
          <p:cNvPr id="10" name="مستطيل 9"/>
          <p:cNvSpPr/>
          <p:nvPr/>
        </p:nvSpPr>
        <p:spPr>
          <a:xfrm>
            <a:off x="628622" y="5681678"/>
            <a:ext cx="506484" cy="338554"/>
          </a:xfrm>
          <a:prstGeom prst="rect">
            <a:avLst/>
          </a:prstGeom>
        </p:spPr>
        <p:txBody>
          <a:bodyPr wrap="none">
            <a:spAutoFit/>
          </a:bodyPr>
          <a:lstStyle/>
          <a:p>
            <a:r>
              <a:rPr lang="en-US" sz="1600" b="1" dirty="0" smtClean="0">
                <a:solidFill>
                  <a:schemeClr val="tx2"/>
                </a:solidFill>
              </a:rPr>
              <a:t>Yes </a:t>
            </a:r>
            <a:endParaRPr lang="ar-SA" dirty="0"/>
          </a:p>
        </p:txBody>
      </p:sp>
      <p:sp>
        <p:nvSpPr>
          <p:cNvPr id="11" name="مستطيل 10"/>
          <p:cNvSpPr/>
          <p:nvPr/>
        </p:nvSpPr>
        <p:spPr>
          <a:xfrm>
            <a:off x="642910" y="6115068"/>
            <a:ext cx="506484" cy="338554"/>
          </a:xfrm>
          <a:prstGeom prst="rect">
            <a:avLst/>
          </a:prstGeom>
        </p:spPr>
        <p:txBody>
          <a:bodyPr wrap="none">
            <a:spAutoFit/>
          </a:bodyPr>
          <a:lstStyle/>
          <a:p>
            <a:r>
              <a:rPr lang="en-US" sz="1600" b="1" dirty="0" smtClean="0">
                <a:solidFill>
                  <a:schemeClr val="tx2"/>
                </a:solidFill>
              </a:rPr>
              <a:t>Yes </a:t>
            </a:r>
            <a:endParaRPr lang="ar-SA" dirty="0"/>
          </a:p>
        </p:txBody>
      </p:sp>
      <p:sp>
        <p:nvSpPr>
          <p:cNvPr id="12" name="مستطيل 11"/>
          <p:cNvSpPr/>
          <p:nvPr/>
        </p:nvSpPr>
        <p:spPr>
          <a:xfrm>
            <a:off x="642910" y="6333730"/>
            <a:ext cx="506484" cy="338554"/>
          </a:xfrm>
          <a:prstGeom prst="rect">
            <a:avLst/>
          </a:prstGeom>
        </p:spPr>
        <p:txBody>
          <a:bodyPr wrap="none">
            <a:spAutoFit/>
          </a:bodyPr>
          <a:lstStyle/>
          <a:p>
            <a:r>
              <a:rPr lang="en-US" sz="1600" b="1" dirty="0" smtClean="0">
                <a:solidFill>
                  <a:schemeClr val="tx2"/>
                </a:solidFill>
              </a:rPr>
              <a:t>Yes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l="15216" t="29156" r="62093" b="45251"/>
          <a:stretch>
            <a:fillRect/>
          </a:stretch>
        </p:blipFill>
        <p:spPr bwMode="auto">
          <a:xfrm>
            <a:off x="251520" y="0"/>
            <a:ext cx="2952328" cy="1872208"/>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9014" t="29156" r="7857" b="21626"/>
          <a:stretch>
            <a:fillRect/>
          </a:stretch>
        </p:blipFill>
        <p:spPr bwMode="auto">
          <a:xfrm>
            <a:off x="216024" y="1785926"/>
            <a:ext cx="8713694" cy="4357718"/>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20931" t="48031" r="57966" b="40157"/>
          <a:stretch>
            <a:fillRect/>
          </a:stretch>
        </p:blipFill>
        <p:spPr bwMode="auto">
          <a:xfrm>
            <a:off x="4139952" y="476672"/>
            <a:ext cx="3240360" cy="8640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مستطيل 6"/>
          <p:cNvSpPr/>
          <p:nvPr/>
        </p:nvSpPr>
        <p:spPr>
          <a:xfrm>
            <a:off x="1428728" y="3025218"/>
            <a:ext cx="7286676" cy="3046988"/>
          </a:xfrm>
          <a:prstGeom prst="rect">
            <a:avLst/>
          </a:prstGeom>
        </p:spPr>
        <p:txBody>
          <a:bodyPr wrap="square">
            <a:spAutoFit/>
          </a:bodyPr>
          <a:lstStyle/>
          <a:p>
            <a:pPr algn="just" rtl="0"/>
            <a:r>
              <a:rPr lang="en-US" sz="2400" b="1" i="1" dirty="0" smtClean="0">
                <a:solidFill>
                  <a:schemeClr val="tx2"/>
                </a:solidFill>
              </a:rPr>
              <a:t>    I went to Pike’s Peak in Colorado. It was great! We took a train to the top of the mountain. It is the tallest mountain in the state of Colorado. Before that, I went to the beach on vacation. It was fun, but I really like the mountains. For me, the mountains are nicer than the beach. Hiking is more fun than swimming, so my vacation to Pike’s Peak was better than my vacation to the beach. </a:t>
            </a:r>
            <a:endParaRPr lang="ar-SA" sz="24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0" y="188640"/>
            <a:ext cx="8820471" cy="4017813"/>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251520" y="2858636"/>
            <a:ext cx="8568952" cy="3000375"/>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r="8294"/>
          <a:stretch>
            <a:fillRect/>
          </a:stretch>
        </p:blipFill>
        <p:spPr bwMode="auto">
          <a:xfrm>
            <a:off x="3857620" y="1500174"/>
            <a:ext cx="4461076" cy="2786082"/>
          </a:xfrm>
          <a:prstGeom prst="rect">
            <a:avLst/>
          </a:prstGeom>
          <a:ln>
            <a:noFill/>
          </a:ln>
          <a:effectLst>
            <a:softEdge rad="112500"/>
          </a:effectLst>
        </p:spPr>
      </p:pic>
      <p:pic>
        <p:nvPicPr>
          <p:cNvPr id="8" name="Picture 2"/>
          <p:cNvPicPr>
            <a:picLocks noChangeAspect="1" noChangeArrowheads="1"/>
          </p:cNvPicPr>
          <p:nvPr/>
        </p:nvPicPr>
        <p:blipFill>
          <a:blip r:embed="rId7" cstate="print"/>
          <a:srcRect l="17983" t="18329" r="25567" b="69859"/>
          <a:stretch>
            <a:fillRect/>
          </a:stretch>
        </p:blipFill>
        <p:spPr bwMode="auto">
          <a:xfrm>
            <a:off x="0" y="0"/>
            <a:ext cx="9144000" cy="476672"/>
          </a:xfrm>
          <a:prstGeom prst="rect">
            <a:avLst/>
          </a:prstGeom>
          <a:noFill/>
          <a:ln w="9525">
            <a:noFill/>
            <a:miter lim="800000"/>
            <a:headEnd/>
            <a:tailEnd/>
          </a:ln>
        </p:spPr>
      </p:pic>
      <p:pic>
        <p:nvPicPr>
          <p:cNvPr id="9" name="dangrous fish.mp3">
            <a:hlinkClick r:id="" action="ppaction://media"/>
          </p:cNvPr>
          <p:cNvPicPr>
            <a:picLocks noRot="1" noChangeAspect="1"/>
          </p:cNvPicPr>
          <p:nvPr>
            <a:audioFile r:link="rId1"/>
          </p:nvPr>
        </p:nvPicPr>
        <p:blipFill>
          <a:blip r:embed="rId8" cstate="print"/>
          <a:stretch>
            <a:fillRect/>
          </a:stretch>
        </p:blipFill>
        <p:spPr>
          <a:xfrm>
            <a:off x="8001024" y="1000108"/>
            <a:ext cx="304800" cy="304800"/>
          </a:xfrm>
          <a:prstGeom prst="rect">
            <a:avLst/>
          </a:prstGeom>
        </p:spPr>
      </p:pic>
      <p:pic>
        <p:nvPicPr>
          <p:cNvPr id="11" name="did you know.mp3">
            <a:hlinkClick r:id="" action="ppaction://media"/>
          </p:cNvPr>
          <p:cNvPicPr>
            <a:picLocks noRot="1" noChangeAspect="1"/>
          </p:cNvPicPr>
          <p:nvPr>
            <a:audioFile r:link="rId2"/>
          </p:nvPr>
        </p:nvPicPr>
        <p:blipFill>
          <a:blip r:embed="rId9" cstate="print"/>
          <a:stretch>
            <a:fillRect/>
          </a:stretch>
        </p:blipFill>
        <p:spPr>
          <a:xfrm>
            <a:off x="2928926" y="321468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9"/>
                                        </p:tgtEl>
                                      </p:cBhvr>
                                    </p:animEffect>
                                    <p:set>
                                      <p:cBhvr>
                                        <p:cTn id="18" dur="1" fill="hold">
                                          <p:stCondLst>
                                            <p:cond delay="499"/>
                                          </p:stCondLst>
                                        </p:cTn>
                                        <p:tgtEl>
                                          <p:spTgt spid="9"/>
                                        </p:tgtEl>
                                        <p:attrNameLst>
                                          <p:attrName>style.visibility</p:attrName>
                                        </p:attrNameLst>
                                      </p:cBhvr>
                                      <p:to>
                                        <p:strVal val="hidden"/>
                                      </p:to>
                                    </p:set>
                                    <p:cmd type="call" cmd="stop">
                                      <p:cBhvr>
                                        <p:cTn id="19" dur="1">
                                          <p:stCondLst>
                                            <p:cond delay="499"/>
                                          </p:stCondLst>
                                        </p:cTn>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to="" calcmode="lin" valueType="num">
                                      <p:cBhvr>
                                        <p:cTn id="24" dur="1" fill="hold"/>
                                        <p:tgtEl>
                                          <p:spTgt spid="11"/>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anim to="" calcmode="lin" valueType="num">
                                      <p:cBhvr>
                                        <p:cTn id="27" dur="1" fill="hold"/>
                                        <p:tgtEl>
                                          <p:spTgt spid="3076"/>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3077"/>
                                        </p:tgtEl>
                                        <p:attrNameLst>
                                          <p:attrName>style.visibility</p:attrName>
                                        </p:attrNameLst>
                                      </p:cBhvr>
                                      <p:to>
                                        <p:strVal val="visible"/>
                                      </p:to>
                                    </p:set>
                                    <p:anim to="" calcmode="lin" valueType="num">
                                      <p:cBhvr>
                                        <p:cTn id="30" dur="1" fill="hold"/>
                                        <p:tgtEl>
                                          <p:spTgt spid="30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numSld="999">
                <p:cTn id="3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0750" t="25219" r="40510" b="49187"/>
          <a:stretch>
            <a:fillRect/>
          </a:stretch>
        </p:blipFill>
        <p:spPr bwMode="auto">
          <a:xfrm>
            <a:off x="35496" y="3140968"/>
            <a:ext cx="4536504" cy="1440160"/>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t="19708" r="50909" b="9673"/>
          <a:stretch>
            <a:fillRect/>
          </a:stretch>
        </p:blipFill>
        <p:spPr bwMode="auto">
          <a:xfrm>
            <a:off x="179512" y="0"/>
            <a:ext cx="4176464" cy="2924944"/>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39091" t="7928" r="7408" b="47146"/>
          <a:stretch>
            <a:fillRect/>
          </a:stretch>
        </p:blipFill>
        <p:spPr bwMode="auto">
          <a:xfrm>
            <a:off x="4427984" y="44624"/>
            <a:ext cx="4680520" cy="2592288"/>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l="47752" t="7169" r="7347" b="35480"/>
          <a:stretch>
            <a:fillRect/>
          </a:stretch>
        </p:blipFill>
        <p:spPr bwMode="auto">
          <a:xfrm>
            <a:off x="4788024" y="1916832"/>
            <a:ext cx="3960440" cy="2880320"/>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20750" t="50813" r="40510" b="10797"/>
          <a:stretch>
            <a:fillRect/>
          </a:stretch>
        </p:blipFill>
        <p:spPr bwMode="auto">
          <a:xfrm>
            <a:off x="35496" y="4581128"/>
            <a:ext cx="4536504" cy="2160240"/>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l="7563" t="9600"/>
          <a:stretch>
            <a:fillRect/>
          </a:stretch>
        </p:blipFill>
        <p:spPr bwMode="auto">
          <a:xfrm>
            <a:off x="251520" y="260648"/>
            <a:ext cx="7920880" cy="2712343"/>
          </a:xfrm>
          <a:prstGeom prst="rect">
            <a:avLst/>
          </a:prstGeom>
          <a:noFill/>
          <a:ln w="9525">
            <a:noFill/>
            <a:miter lim="800000"/>
            <a:headEnd/>
            <a:tailEnd/>
          </a:ln>
        </p:spPr>
      </p:pic>
      <p:pic>
        <p:nvPicPr>
          <p:cNvPr id="14" name="Picture 5"/>
          <p:cNvPicPr>
            <a:picLocks noChangeAspect="1" noChangeArrowheads="1"/>
          </p:cNvPicPr>
          <p:nvPr/>
        </p:nvPicPr>
        <p:blipFill>
          <a:blip r:embed="rId7" cstate="print"/>
          <a:srcRect r="8294"/>
          <a:stretch>
            <a:fillRect/>
          </a:stretch>
        </p:blipFill>
        <p:spPr bwMode="auto">
          <a:xfrm>
            <a:off x="4355976" y="-27384"/>
            <a:ext cx="3960440" cy="1395536"/>
          </a:xfrm>
          <a:prstGeom prst="rect">
            <a:avLst/>
          </a:prstGeom>
          <a:noFill/>
          <a:ln w="9525">
            <a:noFill/>
            <a:miter lim="800000"/>
            <a:headEnd/>
            <a:tailEnd/>
          </a:ln>
        </p:spPr>
      </p:pic>
      <p:cxnSp>
        <p:nvCxnSpPr>
          <p:cNvPr id="16" name="رابط مستقيم 15"/>
          <p:cNvCxnSpPr/>
          <p:nvPr/>
        </p:nvCxnSpPr>
        <p:spPr>
          <a:xfrm>
            <a:off x="1619672" y="620688"/>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رابط مستقيم 18"/>
          <p:cNvCxnSpPr/>
          <p:nvPr/>
        </p:nvCxnSpPr>
        <p:spPr>
          <a:xfrm>
            <a:off x="4860032" y="1340768"/>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رابط مستقيم 20"/>
          <p:cNvCxnSpPr/>
          <p:nvPr/>
        </p:nvCxnSpPr>
        <p:spPr>
          <a:xfrm>
            <a:off x="6732240" y="2636912"/>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مستطيل 21"/>
          <p:cNvSpPr/>
          <p:nvPr/>
        </p:nvSpPr>
        <p:spPr>
          <a:xfrm>
            <a:off x="568696" y="4812008"/>
            <a:ext cx="485800" cy="369332"/>
          </a:xfrm>
          <a:prstGeom prst="rect">
            <a:avLst/>
          </a:prstGeom>
        </p:spPr>
        <p:txBody>
          <a:bodyPr wrap="square">
            <a:spAutoFit/>
          </a:bodyPr>
          <a:lstStyle/>
          <a:p>
            <a:pPr algn="l" rtl="0"/>
            <a:r>
              <a:rPr lang="en-US" b="1" dirty="0" smtClean="0">
                <a:solidFill>
                  <a:schemeClr val="tx2"/>
                </a:solidFill>
              </a:rPr>
              <a:t>No  </a:t>
            </a:r>
            <a:endParaRPr lang="ar-SA" b="1" dirty="0">
              <a:solidFill>
                <a:schemeClr val="tx2"/>
              </a:solidFill>
            </a:endParaRPr>
          </a:p>
        </p:txBody>
      </p:sp>
      <p:sp>
        <p:nvSpPr>
          <p:cNvPr id="23" name="مستطيل 22"/>
          <p:cNvSpPr/>
          <p:nvPr/>
        </p:nvSpPr>
        <p:spPr>
          <a:xfrm>
            <a:off x="568128" y="5021560"/>
            <a:ext cx="485800" cy="369332"/>
          </a:xfrm>
          <a:prstGeom prst="rect">
            <a:avLst/>
          </a:prstGeom>
        </p:spPr>
        <p:txBody>
          <a:bodyPr wrap="square">
            <a:spAutoFit/>
          </a:bodyPr>
          <a:lstStyle/>
          <a:p>
            <a:pPr algn="l" rtl="0"/>
            <a:r>
              <a:rPr lang="en-US" b="1" dirty="0" smtClean="0">
                <a:solidFill>
                  <a:schemeClr val="tx2"/>
                </a:solidFill>
              </a:rPr>
              <a:t>No  </a:t>
            </a:r>
            <a:endParaRPr lang="ar-SA" b="1" dirty="0">
              <a:solidFill>
                <a:schemeClr val="tx2"/>
              </a:solidFill>
            </a:endParaRPr>
          </a:p>
        </p:txBody>
      </p:sp>
      <p:sp>
        <p:nvSpPr>
          <p:cNvPr id="24" name="مستطيل 23"/>
          <p:cNvSpPr/>
          <p:nvPr/>
        </p:nvSpPr>
        <p:spPr>
          <a:xfrm>
            <a:off x="540120" y="5730436"/>
            <a:ext cx="485800" cy="369332"/>
          </a:xfrm>
          <a:prstGeom prst="rect">
            <a:avLst/>
          </a:prstGeom>
        </p:spPr>
        <p:txBody>
          <a:bodyPr wrap="square">
            <a:spAutoFit/>
          </a:bodyPr>
          <a:lstStyle/>
          <a:p>
            <a:pPr algn="l" rtl="0"/>
            <a:r>
              <a:rPr lang="en-US" b="1" dirty="0" smtClean="0">
                <a:solidFill>
                  <a:schemeClr val="tx2"/>
                </a:solidFill>
              </a:rPr>
              <a:t>No  </a:t>
            </a:r>
            <a:endParaRPr lang="ar-SA" b="1" dirty="0">
              <a:solidFill>
                <a:schemeClr val="tx2"/>
              </a:solidFill>
            </a:endParaRPr>
          </a:p>
        </p:txBody>
      </p:sp>
      <p:sp>
        <p:nvSpPr>
          <p:cNvPr id="25" name="مستطيل 24"/>
          <p:cNvSpPr/>
          <p:nvPr/>
        </p:nvSpPr>
        <p:spPr>
          <a:xfrm>
            <a:off x="557808" y="6156012"/>
            <a:ext cx="485800" cy="369332"/>
          </a:xfrm>
          <a:prstGeom prst="rect">
            <a:avLst/>
          </a:prstGeom>
        </p:spPr>
        <p:txBody>
          <a:bodyPr wrap="square">
            <a:spAutoFit/>
          </a:bodyPr>
          <a:lstStyle/>
          <a:p>
            <a:pPr algn="l" rtl="0"/>
            <a:r>
              <a:rPr lang="en-US" b="1" dirty="0" smtClean="0">
                <a:solidFill>
                  <a:schemeClr val="tx2"/>
                </a:solidFill>
              </a:rPr>
              <a:t>No  </a:t>
            </a:r>
            <a:endParaRPr lang="ar-SA" b="1" dirty="0">
              <a:solidFill>
                <a:schemeClr val="tx2"/>
              </a:solidFill>
            </a:endParaRPr>
          </a:p>
        </p:txBody>
      </p:sp>
      <p:sp>
        <p:nvSpPr>
          <p:cNvPr id="28" name="مستطيل 27"/>
          <p:cNvSpPr/>
          <p:nvPr/>
        </p:nvSpPr>
        <p:spPr>
          <a:xfrm>
            <a:off x="539552" y="5445224"/>
            <a:ext cx="576064" cy="369332"/>
          </a:xfrm>
          <a:prstGeom prst="rect">
            <a:avLst/>
          </a:prstGeom>
        </p:spPr>
        <p:txBody>
          <a:bodyPr wrap="square">
            <a:spAutoFit/>
          </a:bodyPr>
          <a:lstStyle/>
          <a:p>
            <a:pPr algn="l" rtl="0"/>
            <a:r>
              <a:rPr lang="en-US" b="1" dirty="0" smtClean="0">
                <a:solidFill>
                  <a:schemeClr val="tx2"/>
                </a:solidFill>
              </a:rPr>
              <a:t>yes</a:t>
            </a:r>
            <a:endParaRPr lang="ar-SA"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 to="" calcmode="lin" valueType="num">
                                      <p:cBhvr>
                                        <p:cTn id="10" dur="1" fill="hold"/>
                                        <p:tgtEl>
                                          <p:spTgt spid="4098"/>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to="" calcmode="lin" valueType="num">
                                      <p:cBhvr>
                                        <p:cTn id="13" dur="1" fill="hold"/>
                                        <p:tgtEl>
                                          <p:spTgt spid="11"/>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to="" calcmode="lin" valueType="num">
                                      <p:cBhvr>
                                        <p:cTn id="21" dur="1" fill="hold"/>
                                        <p:tgtEl>
                                          <p:spTgt spid="16"/>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to="" calcmode="lin" valueType="num">
                                      <p:cBhvr>
                                        <p:cTn id="26" dur="1" fill="hold"/>
                                        <p:tgtEl>
                                          <p:spTgt spid="19"/>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to="" calcmode="lin" valueType="num">
                                      <p:cBhvr>
                                        <p:cTn id="31" dur="1" fill="hold"/>
                                        <p:tgtEl>
                                          <p:spTgt spid="21"/>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nodeType="clickEffect">
                                  <p:stCondLst>
                                    <p:cond delay="0"/>
                                  </p:stCondLst>
                                  <p:childTnLst>
                                    <p:animEffect transition="out" filter="box(in)">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4" presetClass="exit" presetSubtype="16" fill="hold" nodeType="withEffect">
                                  <p:stCondLst>
                                    <p:cond delay="0"/>
                                  </p:stCondLst>
                                  <p:childTnLst>
                                    <p:animEffect transition="out" filter="box(in)">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4" presetClass="exit" presetSubtype="16" fill="hold" nodeType="withEffect">
                                  <p:stCondLst>
                                    <p:cond delay="0"/>
                                  </p:stCondLst>
                                  <p:childTnLst>
                                    <p:animEffect transition="out" filter="box(i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4" presetClass="exit" presetSubtype="16" fill="hold" nodeType="withEffect">
                                  <p:stCondLst>
                                    <p:cond delay="0"/>
                                  </p:stCondLst>
                                  <p:childTnLst>
                                    <p:animEffect transition="out" filter="box(in)">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4" presetClass="exit" presetSubtype="16" fill="hold" nodeType="withEffect">
                                  <p:stCondLst>
                                    <p:cond delay="0"/>
                                  </p:stCondLst>
                                  <p:childTnLst>
                                    <p:animEffect transition="out" filter="box(in)">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4" presetClass="exit" presetSubtype="16" fill="hold" nodeType="withEffect">
                                  <p:stCondLst>
                                    <p:cond delay="0"/>
                                  </p:stCondLst>
                                  <p:childTnLst>
                                    <p:animEffect transition="out" filter="box(in)">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4"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to="" calcmode="lin" valueType="num">
                                      <p:cBhvr>
                                        <p:cTn id="56" dur="1" fill="hold"/>
                                        <p:tgtEl>
                                          <p:spTgt spid="12"/>
                                        </p:tgtEl>
                                        <p:attrNameLst>
                                          <p:attrName/>
                                        </p:attrNameLst>
                                      </p:cBhvr>
                                    </p:anim>
                                  </p:childTnLst>
                                </p:cTn>
                              </p:par>
                              <p:par>
                                <p:cTn id="57" presetID="24"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to="" calcmode="lin" valueType="num">
                                      <p:cBhvr>
                                        <p:cTn id="59" dur="1" fill="hold"/>
                                        <p:tgtEl>
                                          <p:spTgt spid="13"/>
                                        </p:tgtEl>
                                        <p:attrNameLst>
                                          <p:attrName/>
                                        </p:attrNameLst>
                                      </p:cBhvr>
                                    </p:anim>
                                  </p:childTnLst>
                                </p:cTn>
                              </p:par>
                              <p:par>
                                <p:cTn id="60" presetID="24"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to="" calcmode="lin" valueType="num">
                                      <p:cBhvr>
                                        <p:cTn id="67" dur="1" fill="hold"/>
                                        <p:tgtEl>
                                          <p:spTgt spid="2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to="" calcmode="lin" valueType="num">
                                      <p:cBhvr>
                                        <p:cTn id="72" dur="1" fill="hold"/>
                                        <p:tgtEl>
                                          <p:spTgt spid="2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to="" calcmode="lin" valueType="num">
                                      <p:cBhvr>
                                        <p:cTn id="77" dur="1" fill="hold"/>
                                        <p:tgtEl>
                                          <p:spTgt spid="2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to="" calcmode="lin" valueType="num">
                                      <p:cBhvr>
                                        <p:cTn id="82" dur="1" fill="hold"/>
                                        <p:tgtEl>
                                          <p:spTgt spid="2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to="" calcmode="lin" valueType="num">
                                      <p:cBhvr>
                                        <p:cTn id="87"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54377" t="41974" r="14499" b="49399"/>
          <a:stretch>
            <a:fillRect/>
          </a:stretch>
        </p:blipFill>
        <p:spPr bwMode="auto">
          <a:xfrm>
            <a:off x="4283968" y="980728"/>
            <a:ext cx="3888432" cy="10801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2"/>
          <p:cNvPicPr>
            <a:picLocks noChangeAspect="1" noChangeArrowheads="1"/>
          </p:cNvPicPr>
          <p:nvPr/>
        </p:nvPicPr>
        <p:blipFill>
          <a:blip r:embed="rId3" cstate="print"/>
          <a:srcRect l="50635" t="31277" r="14499" b="57819"/>
          <a:stretch>
            <a:fillRect/>
          </a:stretch>
        </p:blipFill>
        <p:spPr bwMode="auto">
          <a:xfrm>
            <a:off x="0" y="116632"/>
            <a:ext cx="4067944" cy="1296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2"/>
          <p:cNvPicPr>
            <a:picLocks noChangeAspect="1" noChangeArrowheads="1"/>
          </p:cNvPicPr>
          <p:nvPr/>
        </p:nvPicPr>
        <p:blipFill>
          <a:blip r:embed="rId3" cstate="print"/>
          <a:srcRect l="54377" t="50601" r="14499" b="23518"/>
          <a:stretch>
            <a:fillRect/>
          </a:stretch>
        </p:blipFill>
        <p:spPr bwMode="auto">
          <a:xfrm>
            <a:off x="4283968" y="2276872"/>
            <a:ext cx="4248472" cy="432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airwork.mp3">
            <a:hlinkClick r:id="" action="ppaction://media"/>
          </p:cNvPr>
          <p:cNvPicPr>
            <a:picLocks noRot="1" noChangeAspect="1"/>
          </p:cNvPicPr>
          <p:nvPr>
            <a:audioFile r:link="rId1"/>
          </p:nvPr>
        </p:nvPicPr>
        <p:blipFill>
          <a:blip r:embed="rId4" cstate="print"/>
          <a:stretch>
            <a:fillRect/>
          </a:stretch>
        </p:blipFill>
        <p:spPr>
          <a:xfrm>
            <a:off x="4500562" y="64291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9643" t="10454" r="21693" b="14735"/>
          <a:stretch>
            <a:fillRect/>
          </a:stretch>
        </p:blipFill>
        <p:spPr bwMode="auto">
          <a:xfrm>
            <a:off x="323528" y="332656"/>
            <a:ext cx="8496944"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nvGraphicFramePr>
        <p:xfrm>
          <a:off x="467542" y="485964"/>
          <a:ext cx="8424938" cy="2104008"/>
        </p:xfrm>
        <a:graphic>
          <a:graphicData uri="http://schemas.openxmlformats.org/drawingml/2006/table">
            <a:tbl>
              <a:tblPr rtl="1" firstRow="1" bandRow="1">
                <a:tableStyleId>{9D7B26C5-4107-4FEC-AEDC-1716B250A1EF}</a:tableStyleId>
              </a:tblPr>
              <a:tblGrid>
                <a:gridCol w="5582369"/>
                <a:gridCol w="2842569"/>
              </a:tblGrid>
              <a:tr h="526002">
                <a:tc gridSpan="2">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02">
                <a:tc>
                  <a:txBody>
                    <a:bodyPr/>
                    <a:lstStyle/>
                    <a:p>
                      <a:pPr rtl="1"/>
                      <a:endParaRPr lang="ar-S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02">
                <a:tc>
                  <a:txBody>
                    <a:bodyPr/>
                    <a:lstStyle/>
                    <a:p>
                      <a:pPr rtl="1"/>
                      <a:endParaRPr lang="ar-S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02">
                <a:tc gridSpan="2">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مستطيل 4"/>
          <p:cNvSpPr/>
          <p:nvPr/>
        </p:nvSpPr>
        <p:spPr>
          <a:xfrm>
            <a:off x="899592" y="544604"/>
            <a:ext cx="7992888" cy="400110"/>
          </a:xfrm>
          <a:prstGeom prst="rect">
            <a:avLst/>
          </a:prstGeom>
        </p:spPr>
        <p:txBody>
          <a:bodyPr wrap="square">
            <a:spAutoFit/>
          </a:bodyPr>
          <a:lstStyle/>
          <a:p>
            <a:pPr algn="l" rtl="0"/>
            <a:r>
              <a:rPr lang="en-US" sz="2000" b="1" dirty="0" smtClean="0"/>
              <a:t>Use </a:t>
            </a:r>
            <a:r>
              <a:rPr lang="en-US" sz="2000" b="1" dirty="0" smtClean="0">
                <a:solidFill>
                  <a:srgbClr val="FF0000"/>
                </a:solidFill>
              </a:rPr>
              <a:t>adjective</a:t>
            </a:r>
            <a:r>
              <a:rPr lang="en-US" sz="2000" b="1" dirty="0" smtClean="0"/>
              <a:t> + </a:t>
            </a:r>
            <a:r>
              <a:rPr lang="en-US" sz="2000" b="1" i="1" dirty="0" smtClean="0"/>
              <a:t>-</a:t>
            </a:r>
            <a:r>
              <a:rPr lang="en-US" sz="2000" b="1" i="1" dirty="0" err="1" smtClean="0">
                <a:solidFill>
                  <a:srgbClr val="FF0000"/>
                </a:solidFill>
              </a:rPr>
              <a:t>er</a:t>
            </a:r>
            <a:r>
              <a:rPr lang="en-US" sz="2000" b="1" i="1" dirty="0" smtClean="0"/>
              <a:t> or </a:t>
            </a:r>
            <a:r>
              <a:rPr lang="en-US" sz="2000" b="1" i="1" dirty="0" smtClean="0">
                <a:solidFill>
                  <a:srgbClr val="FF0000"/>
                </a:solidFill>
              </a:rPr>
              <a:t>more</a:t>
            </a:r>
            <a:r>
              <a:rPr lang="en-US" sz="2000" b="1" i="1" dirty="0" smtClean="0"/>
              <a:t> + </a:t>
            </a:r>
            <a:r>
              <a:rPr lang="en-US" sz="2000" b="1" i="1" dirty="0" smtClean="0">
                <a:solidFill>
                  <a:srgbClr val="FF0000"/>
                </a:solidFill>
              </a:rPr>
              <a:t>adjective</a:t>
            </a:r>
            <a:r>
              <a:rPr lang="en-US" sz="2000" b="1" i="1" dirty="0" smtClean="0"/>
              <a:t> to make the comparative.</a:t>
            </a:r>
          </a:p>
        </p:txBody>
      </p:sp>
      <p:sp>
        <p:nvSpPr>
          <p:cNvPr id="6" name="مستطيل 5"/>
          <p:cNvSpPr/>
          <p:nvPr/>
        </p:nvSpPr>
        <p:spPr>
          <a:xfrm>
            <a:off x="755576" y="1120195"/>
            <a:ext cx="1872208" cy="461665"/>
          </a:xfrm>
          <a:prstGeom prst="rect">
            <a:avLst/>
          </a:prstGeom>
        </p:spPr>
        <p:txBody>
          <a:bodyPr wrap="square">
            <a:spAutoFit/>
          </a:bodyPr>
          <a:lstStyle/>
          <a:p>
            <a:pPr algn="l" rtl="0"/>
            <a:r>
              <a:rPr lang="en-US" sz="2400" dirty="0" err="1" smtClean="0"/>
              <a:t>Imad</a:t>
            </a:r>
            <a:r>
              <a:rPr lang="en-US" sz="2400" dirty="0" smtClean="0"/>
              <a:t> is </a:t>
            </a:r>
            <a:r>
              <a:rPr lang="en-US" sz="2400" b="1" u="sng" dirty="0" smtClean="0"/>
              <a:t>tall</a:t>
            </a:r>
            <a:r>
              <a:rPr lang="en-US" sz="2400" b="1" dirty="0" smtClean="0"/>
              <a:t>. </a:t>
            </a:r>
          </a:p>
        </p:txBody>
      </p:sp>
      <p:sp>
        <p:nvSpPr>
          <p:cNvPr id="7" name="مستطيل 6"/>
          <p:cNvSpPr/>
          <p:nvPr/>
        </p:nvSpPr>
        <p:spPr>
          <a:xfrm>
            <a:off x="3491880" y="1120195"/>
            <a:ext cx="4572000" cy="461665"/>
          </a:xfrm>
          <a:prstGeom prst="rect">
            <a:avLst/>
          </a:prstGeom>
        </p:spPr>
        <p:txBody>
          <a:bodyPr>
            <a:spAutoFit/>
          </a:bodyPr>
          <a:lstStyle/>
          <a:p>
            <a:pPr algn="l" rtl="0"/>
            <a:r>
              <a:rPr lang="en-US" sz="2400" i="1" u="sng" dirty="0" smtClean="0"/>
              <a:t>Ahmed</a:t>
            </a:r>
            <a:r>
              <a:rPr lang="en-US" sz="2400" dirty="0" smtClean="0"/>
              <a:t> is </a:t>
            </a:r>
            <a:r>
              <a:rPr lang="en-US" sz="2400" b="1" u="sng" dirty="0" smtClean="0"/>
              <a:t>tall</a:t>
            </a:r>
            <a:r>
              <a:rPr lang="en-US" sz="2400" b="1" dirty="0" smtClean="0">
                <a:solidFill>
                  <a:srgbClr val="FF0000"/>
                </a:solidFill>
              </a:rPr>
              <a:t>er</a:t>
            </a:r>
            <a:r>
              <a:rPr lang="en-US" sz="2400" b="1" dirty="0" smtClean="0"/>
              <a:t> </a:t>
            </a:r>
            <a:r>
              <a:rPr lang="en-US" sz="2400" b="1" dirty="0" smtClean="0">
                <a:solidFill>
                  <a:srgbClr val="FF0000"/>
                </a:solidFill>
              </a:rPr>
              <a:t>than</a:t>
            </a:r>
            <a:r>
              <a:rPr lang="en-US" sz="2400" b="1" dirty="0" smtClean="0"/>
              <a:t> </a:t>
            </a:r>
            <a:r>
              <a:rPr lang="en-US" sz="2400" i="1" dirty="0" err="1" smtClean="0"/>
              <a:t>Imad</a:t>
            </a:r>
            <a:r>
              <a:rPr lang="en-US" sz="2400" b="1" dirty="0" smtClean="0"/>
              <a:t>.</a:t>
            </a:r>
          </a:p>
        </p:txBody>
      </p:sp>
      <p:sp>
        <p:nvSpPr>
          <p:cNvPr id="8" name="مستطيل 7"/>
          <p:cNvSpPr/>
          <p:nvPr/>
        </p:nvSpPr>
        <p:spPr>
          <a:xfrm>
            <a:off x="755576" y="1552243"/>
            <a:ext cx="2880320" cy="461665"/>
          </a:xfrm>
          <a:prstGeom prst="rect">
            <a:avLst/>
          </a:prstGeom>
        </p:spPr>
        <p:txBody>
          <a:bodyPr wrap="square">
            <a:spAutoFit/>
          </a:bodyPr>
          <a:lstStyle/>
          <a:p>
            <a:pPr algn="l" rtl="0"/>
            <a:r>
              <a:rPr lang="en-US" sz="2400" dirty="0" err="1" smtClean="0"/>
              <a:t>Imad</a:t>
            </a:r>
            <a:r>
              <a:rPr lang="en-US" sz="2400" dirty="0" smtClean="0"/>
              <a:t> is </a:t>
            </a:r>
            <a:r>
              <a:rPr lang="en-US" sz="2400" b="1" u="sng" dirty="0" smtClean="0"/>
              <a:t>intelli</a:t>
            </a:r>
            <a:r>
              <a:rPr lang="en-US" sz="2400" b="1" i="1" u="sng" dirty="0" smtClean="0"/>
              <a:t>g</a:t>
            </a:r>
            <a:r>
              <a:rPr lang="en-US" sz="2400" b="1" u="sng" dirty="0" smtClean="0"/>
              <a:t>ent</a:t>
            </a:r>
            <a:r>
              <a:rPr lang="en-US" sz="2400" b="1" dirty="0" smtClean="0"/>
              <a:t>. </a:t>
            </a:r>
          </a:p>
        </p:txBody>
      </p:sp>
      <p:sp>
        <p:nvSpPr>
          <p:cNvPr id="9" name="مستطيل 8"/>
          <p:cNvSpPr/>
          <p:nvPr/>
        </p:nvSpPr>
        <p:spPr>
          <a:xfrm>
            <a:off x="3491880" y="1581860"/>
            <a:ext cx="5760640" cy="461665"/>
          </a:xfrm>
          <a:prstGeom prst="rect">
            <a:avLst/>
          </a:prstGeom>
        </p:spPr>
        <p:txBody>
          <a:bodyPr wrap="square">
            <a:spAutoFit/>
          </a:bodyPr>
          <a:lstStyle/>
          <a:p>
            <a:pPr algn="l" rtl="0"/>
            <a:r>
              <a:rPr lang="en-US" sz="2400" dirty="0" smtClean="0"/>
              <a:t>Ahmed is </a:t>
            </a:r>
            <a:r>
              <a:rPr lang="en-US" sz="2400" b="1" dirty="0" smtClean="0">
                <a:solidFill>
                  <a:srgbClr val="FF0000"/>
                </a:solidFill>
              </a:rPr>
              <a:t>more</a:t>
            </a:r>
            <a:r>
              <a:rPr lang="en-US" sz="2400" b="1" dirty="0" smtClean="0"/>
              <a:t> </a:t>
            </a:r>
            <a:r>
              <a:rPr lang="en-US" sz="2400" b="1" u="sng" dirty="0" smtClean="0"/>
              <a:t>intelli</a:t>
            </a:r>
            <a:r>
              <a:rPr lang="en-US" sz="2400" b="1" i="1" u="sng" dirty="0" smtClean="0"/>
              <a:t>g</a:t>
            </a:r>
            <a:r>
              <a:rPr lang="en-US" sz="2400" b="1" u="sng" dirty="0" smtClean="0"/>
              <a:t>ent</a:t>
            </a:r>
            <a:r>
              <a:rPr lang="en-US" sz="2400" b="1" dirty="0" smtClean="0"/>
              <a:t> </a:t>
            </a:r>
            <a:r>
              <a:rPr lang="en-US" sz="2400" b="1" dirty="0" smtClean="0">
                <a:solidFill>
                  <a:srgbClr val="FF0000"/>
                </a:solidFill>
              </a:rPr>
              <a:t>than</a:t>
            </a:r>
            <a:r>
              <a:rPr lang="en-US" sz="2400" b="1" dirty="0" smtClean="0"/>
              <a:t> </a:t>
            </a:r>
            <a:r>
              <a:rPr lang="en-US" sz="2400" b="1" dirty="0" err="1" smtClean="0"/>
              <a:t>Imad</a:t>
            </a:r>
            <a:r>
              <a:rPr lang="en-US" sz="2400" b="1" dirty="0" smtClean="0"/>
              <a:t>.</a:t>
            </a:r>
          </a:p>
        </p:txBody>
      </p:sp>
      <p:sp>
        <p:nvSpPr>
          <p:cNvPr id="10" name="مستطيل 9"/>
          <p:cNvSpPr/>
          <p:nvPr/>
        </p:nvSpPr>
        <p:spPr>
          <a:xfrm>
            <a:off x="539552" y="2013908"/>
            <a:ext cx="1152128" cy="584775"/>
          </a:xfrm>
          <a:prstGeom prst="rect">
            <a:avLst/>
          </a:prstGeom>
        </p:spPr>
        <p:txBody>
          <a:bodyPr wrap="square">
            <a:spAutoFit/>
          </a:bodyPr>
          <a:lstStyle/>
          <a:p>
            <a:pPr algn="l" rtl="0"/>
            <a:r>
              <a:rPr lang="en-US" sz="3200" b="1" u="sng" dirty="0" smtClean="0">
                <a:solidFill>
                  <a:srgbClr val="FF0000"/>
                </a:solidFill>
              </a:rPr>
              <a:t>Note</a:t>
            </a:r>
            <a:r>
              <a:rPr lang="en-US" sz="2400" b="1" dirty="0" smtClean="0"/>
              <a:t>:</a:t>
            </a:r>
            <a:endParaRPr lang="en-US" sz="2400" b="1" i="1" dirty="0" smtClean="0"/>
          </a:p>
        </p:txBody>
      </p:sp>
      <p:sp>
        <p:nvSpPr>
          <p:cNvPr id="11" name="مستطيل 10"/>
          <p:cNvSpPr/>
          <p:nvPr/>
        </p:nvSpPr>
        <p:spPr>
          <a:xfrm>
            <a:off x="1835696" y="2128307"/>
            <a:ext cx="5937006" cy="461665"/>
          </a:xfrm>
          <a:prstGeom prst="rect">
            <a:avLst/>
          </a:prstGeom>
        </p:spPr>
        <p:txBody>
          <a:bodyPr wrap="square">
            <a:spAutoFit/>
          </a:bodyPr>
          <a:lstStyle/>
          <a:p>
            <a:pPr algn="l" rtl="0"/>
            <a:r>
              <a:rPr lang="en-US" sz="2400" b="1" u="sng" dirty="0" smtClean="0"/>
              <a:t>The comparative </a:t>
            </a:r>
            <a:r>
              <a:rPr lang="en-US" sz="2400" b="1" dirty="0" smtClean="0"/>
              <a:t>is often used with </a:t>
            </a:r>
            <a:r>
              <a:rPr lang="en-US" sz="2400" b="1" i="1" u="sng" dirty="0" smtClean="0">
                <a:solidFill>
                  <a:srgbClr val="FF0000"/>
                </a:solidFill>
              </a:rPr>
              <a:t>than</a:t>
            </a:r>
            <a:r>
              <a:rPr lang="en-US" sz="2400" b="1" i="1" dirty="0" smtClean="0"/>
              <a:t>.</a:t>
            </a:r>
          </a:p>
        </p:txBody>
      </p:sp>
      <p:sp>
        <p:nvSpPr>
          <p:cNvPr id="12" name="مستطيل 11"/>
          <p:cNvSpPr/>
          <p:nvPr/>
        </p:nvSpPr>
        <p:spPr>
          <a:xfrm>
            <a:off x="1187624" y="44624"/>
            <a:ext cx="6336704" cy="369332"/>
          </a:xfrm>
          <a:prstGeom prst="rect">
            <a:avLst/>
          </a:prstGeom>
        </p:spPr>
        <p:txBody>
          <a:bodyPr wrap="square">
            <a:spAutoFit/>
          </a:bodyPr>
          <a:lstStyle/>
          <a:p>
            <a:pPr algn="l" rtl="0"/>
            <a:r>
              <a:rPr lang="en-US" b="1" i="1" dirty="0" smtClean="0"/>
              <a:t>A comparative adjective is used to </a:t>
            </a:r>
            <a:r>
              <a:rPr lang="en-US" b="1" i="1" dirty="0" smtClean="0">
                <a:solidFill>
                  <a:srgbClr val="FF0000"/>
                </a:solidFill>
              </a:rPr>
              <a:t>compare two things. </a:t>
            </a:r>
            <a:endParaRPr lang="ar-SA" b="1" i="1" dirty="0">
              <a:solidFill>
                <a:srgbClr val="FF0000"/>
              </a:solidFill>
            </a:endParaRPr>
          </a:p>
        </p:txBody>
      </p:sp>
      <p:sp>
        <p:nvSpPr>
          <p:cNvPr id="13" name="مستطيل 12"/>
          <p:cNvSpPr/>
          <p:nvPr/>
        </p:nvSpPr>
        <p:spPr>
          <a:xfrm>
            <a:off x="251520" y="2646204"/>
            <a:ext cx="6408712" cy="369332"/>
          </a:xfrm>
          <a:prstGeom prst="rect">
            <a:avLst/>
          </a:prstGeom>
        </p:spPr>
        <p:txBody>
          <a:bodyPr wrap="square">
            <a:spAutoFit/>
          </a:bodyPr>
          <a:lstStyle/>
          <a:p>
            <a:pPr algn="l" rtl="0"/>
            <a:r>
              <a:rPr lang="en-US" b="1" i="1" dirty="0" smtClean="0">
                <a:solidFill>
                  <a:srgbClr val="FF0000"/>
                </a:solidFill>
              </a:rPr>
              <a:t>1</a:t>
            </a:r>
            <a:r>
              <a:rPr lang="en-US" b="1" i="1" dirty="0" smtClean="0"/>
              <a:t>: If a </a:t>
            </a:r>
            <a:r>
              <a:rPr lang="en-US" b="1" i="1" dirty="0" smtClean="0">
                <a:solidFill>
                  <a:schemeClr val="tx2"/>
                </a:solidFill>
              </a:rPr>
              <a:t>one syllable adjective </a:t>
            </a:r>
            <a:r>
              <a:rPr lang="en-US" b="1" i="1" dirty="0" smtClean="0"/>
              <a:t>ends in "</a:t>
            </a:r>
            <a:r>
              <a:rPr lang="en-US" b="1" i="1" dirty="0" smtClean="0">
                <a:solidFill>
                  <a:srgbClr val="FF0000"/>
                </a:solidFill>
              </a:rPr>
              <a:t>e</a:t>
            </a:r>
            <a:r>
              <a:rPr lang="en-US" b="1" i="1" dirty="0" smtClean="0"/>
              <a:t>", the endings are "-</a:t>
            </a:r>
            <a:r>
              <a:rPr lang="en-US" b="1" i="1" dirty="0" smtClean="0">
                <a:solidFill>
                  <a:srgbClr val="FF0000"/>
                </a:solidFill>
              </a:rPr>
              <a:t>r</a:t>
            </a:r>
            <a:r>
              <a:rPr lang="en-US" b="1" i="1" dirty="0" smtClean="0"/>
              <a:t>"</a:t>
            </a:r>
            <a:endParaRPr lang="ar-SA" b="1" i="1" dirty="0"/>
          </a:p>
        </p:txBody>
      </p:sp>
      <p:sp>
        <p:nvSpPr>
          <p:cNvPr id="15" name="مستطيل 14"/>
          <p:cNvSpPr/>
          <p:nvPr/>
        </p:nvSpPr>
        <p:spPr>
          <a:xfrm>
            <a:off x="251520" y="3006244"/>
            <a:ext cx="8208912" cy="369332"/>
          </a:xfrm>
          <a:prstGeom prst="rect">
            <a:avLst/>
          </a:prstGeom>
        </p:spPr>
        <p:txBody>
          <a:bodyPr wrap="square">
            <a:spAutoFit/>
          </a:bodyPr>
          <a:lstStyle/>
          <a:p>
            <a:pPr algn="l" rtl="0"/>
            <a:r>
              <a:rPr lang="en-US" b="1" i="1" dirty="0" smtClean="0">
                <a:solidFill>
                  <a:srgbClr val="FF0000"/>
                </a:solidFill>
              </a:rPr>
              <a:t>2</a:t>
            </a:r>
            <a:r>
              <a:rPr lang="en-US" b="1" i="1" dirty="0" smtClean="0"/>
              <a:t>: If a </a:t>
            </a:r>
            <a:r>
              <a:rPr lang="en-US" b="1" i="1" dirty="0" smtClean="0">
                <a:solidFill>
                  <a:schemeClr val="tx2"/>
                </a:solidFill>
              </a:rPr>
              <a:t>one syllable adjective </a:t>
            </a:r>
            <a:r>
              <a:rPr lang="en-US" b="1" i="1" dirty="0" smtClean="0"/>
              <a:t>ends in "</a:t>
            </a:r>
            <a:r>
              <a:rPr lang="en-US" b="1" i="1" dirty="0" smtClean="0">
                <a:solidFill>
                  <a:srgbClr val="FF0000"/>
                </a:solidFill>
              </a:rPr>
              <a:t>y</a:t>
            </a:r>
            <a:r>
              <a:rPr lang="en-US" b="1" i="1" dirty="0" smtClean="0"/>
              <a:t>", change “</a:t>
            </a:r>
            <a:r>
              <a:rPr lang="en-US" b="1" i="1" dirty="0" smtClean="0">
                <a:solidFill>
                  <a:srgbClr val="FF0000"/>
                </a:solidFill>
              </a:rPr>
              <a:t>y</a:t>
            </a:r>
            <a:r>
              <a:rPr lang="en-US" b="1" i="1" dirty="0" smtClean="0"/>
              <a:t>” to “</a:t>
            </a:r>
            <a:r>
              <a:rPr lang="en-US" b="1" i="1" dirty="0" err="1" smtClean="0">
                <a:solidFill>
                  <a:srgbClr val="FF0000"/>
                </a:solidFill>
              </a:rPr>
              <a:t>i</a:t>
            </a:r>
            <a:r>
              <a:rPr lang="en-US" b="1" i="1" dirty="0" smtClean="0"/>
              <a:t>” and add “</a:t>
            </a:r>
            <a:r>
              <a:rPr lang="en-US" b="1" i="1" dirty="0" err="1" smtClean="0">
                <a:solidFill>
                  <a:srgbClr val="FF0000"/>
                </a:solidFill>
              </a:rPr>
              <a:t>er</a:t>
            </a:r>
            <a:r>
              <a:rPr lang="en-US" b="1" i="1" dirty="0" smtClean="0"/>
              <a:t>” </a:t>
            </a:r>
            <a:endParaRPr lang="ar-SA" b="1" i="1" dirty="0"/>
          </a:p>
        </p:txBody>
      </p:sp>
      <p:sp>
        <p:nvSpPr>
          <p:cNvPr id="16" name="مستطيل 15"/>
          <p:cNvSpPr/>
          <p:nvPr/>
        </p:nvSpPr>
        <p:spPr>
          <a:xfrm>
            <a:off x="251520" y="3366284"/>
            <a:ext cx="8208912" cy="646331"/>
          </a:xfrm>
          <a:prstGeom prst="rect">
            <a:avLst/>
          </a:prstGeom>
        </p:spPr>
        <p:txBody>
          <a:bodyPr wrap="square">
            <a:spAutoFit/>
          </a:bodyPr>
          <a:lstStyle/>
          <a:p>
            <a:pPr algn="l" rtl="0"/>
            <a:r>
              <a:rPr lang="en-US" b="1" i="1" dirty="0" smtClean="0">
                <a:solidFill>
                  <a:srgbClr val="FF0000"/>
                </a:solidFill>
              </a:rPr>
              <a:t>3</a:t>
            </a:r>
            <a:r>
              <a:rPr lang="en-US" b="1" i="1" dirty="0" smtClean="0"/>
              <a:t>: If a </a:t>
            </a:r>
            <a:r>
              <a:rPr lang="en-US" b="1" i="1" dirty="0" smtClean="0">
                <a:solidFill>
                  <a:schemeClr val="tx2"/>
                </a:solidFill>
              </a:rPr>
              <a:t>one syllable adjective </a:t>
            </a:r>
            <a:r>
              <a:rPr lang="en-US" b="1" i="1" dirty="0" smtClean="0"/>
              <a:t>ends in </a:t>
            </a:r>
            <a:r>
              <a:rPr lang="en-US" b="1" i="1" u="sng" dirty="0" smtClean="0">
                <a:solidFill>
                  <a:srgbClr val="FF0000"/>
                </a:solidFill>
              </a:rPr>
              <a:t>a consonant</a:t>
            </a:r>
            <a:r>
              <a:rPr lang="en-US" b="1" i="1" dirty="0" smtClean="0">
                <a:solidFill>
                  <a:srgbClr val="FF0000"/>
                </a:solidFill>
              </a:rPr>
              <a:t> </a:t>
            </a:r>
            <a:r>
              <a:rPr lang="en-US" b="1" i="1" dirty="0" smtClean="0"/>
              <a:t>(with a single vowel preceding it), then the </a:t>
            </a:r>
            <a:r>
              <a:rPr lang="en-US" b="1" i="1" u="sng" dirty="0" smtClean="0">
                <a:solidFill>
                  <a:srgbClr val="FF0000"/>
                </a:solidFill>
              </a:rPr>
              <a:t>consonant is doubled </a:t>
            </a:r>
            <a:r>
              <a:rPr lang="en-US" b="1" i="1" dirty="0" smtClean="0"/>
              <a:t>and the endings "-</a:t>
            </a:r>
            <a:r>
              <a:rPr lang="en-US" b="1" i="1" dirty="0" err="1" smtClean="0">
                <a:solidFill>
                  <a:srgbClr val="FF0000"/>
                </a:solidFill>
              </a:rPr>
              <a:t>er</a:t>
            </a:r>
            <a:r>
              <a:rPr lang="en-US" b="1" i="1" dirty="0" smtClean="0"/>
              <a:t>"</a:t>
            </a:r>
            <a:endParaRPr lang="ar-SA" b="1" i="1" dirty="0"/>
          </a:p>
        </p:txBody>
      </p:sp>
      <p:sp>
        <p:nvSpPr>
          <p:cNvPr id="17" name="مستطيل 16"/>
          <p:cNvSpPr/>
          <p:nvPr/>
        </p:nvSpPr>
        <p:spPr>
          <a:xfrm>
            <a:off x="251520" y="4014356"/>
            <a:ext cx="8748464" cy="646331"/>
          </a:xfrm>
          <a:prstGeom prst="rect">
            <a:avLst/>
          </a:prstGeom>
        </p:spPr>
        <p:txBody>
          <a:bodyPr wrap="square">
            <a:spAutoFit/>
          </a:bodyPr>
          <a:lstStyle/>
          <a:p>
            <a:pPr algn="l" rtl="0"/>
            <a:r>
              <a:rPr lang="en-US" b="1" i="1" dirty="0" smtClean="0">
                <a:solidFill>
                  <a:srgbClr val="FF0000"/>
                </a:solidFill>
              </a:rPr>
              <a:t>4</a:t>
            </a:r>
            <a:r>
              <a:rPr lang="en-US" b="1" i="1" dirty="0" smtClean="0"/>
              <a:t>: </a:t>
            </a:r>
            <a:r>
              <a:rPr lang="en-US" b="1" i="1" dirty="0" smtClean="0">
                <a:solidFill>
                  <a:schemeClr val="tx2"/>
                </a:solidFill>
              </a:rPr>
              <a:t>The adjectives with two or more syllables</a:t>
            </a:r>
            <a:r>
              <a:rPr lang="en-US" b="1" i="1" dirty="0" smtClean="0"/>
              <a:t>, the comparative is formed by adding the word "</a:t>
            </a:r>
            <a:r>
              <a:rPr lang="en-US" b="1" i="1" dirty="0" smtClean="0">
                <a:solidFill>
                  <a:srgbClr val="FF0000"/>
                </a:solidFill>
              </a:rPr>
              <a:t>more</a:t>
            </a:r>
            <a:r>
              <a:rPr lang="en-US" b="1" i="1" dirty="0" smtClean="0"/>
              <a:t>”</a:t>
            </a:r>
            <a:endParaRPr lang="ar-SA" b="1" i="1" dirty="0"/>
          </a:p>
        </p:txBody>
      </p:sp>
      <p:pic>
        <p:nvPicPr>
          <p:cNvPr id="19" name="Picture 3"/>
          <p:cNvPicPr>
            <a:picLocks noChangeAspect="1" noChangeArrowheads="1"/>
          </p:cNvPicPr>
          <p:nvPr/>
        </p:nvPicPr>
        <p:blipFill>
          <a:blip r:embed="rId2" cstate="print"/>
          <a:srcRect l="46126" t="19484" r="18454" b="62797"/>
          <a:stretch>
            <a:fillRect/>
          </a:stretch>
        </p:blipFill>
        <p:spPr bwMode="auto">
          <a:xfrm>
            <a:off x="827584" y="4653136"/>
            <a:ext cx="4608512" cy="1296144"/>
          </a:xfrm>
          <a:prstGeom prst="rect">
            <a:avLst/>
          </a:prstGeom>
          <a:noFill/>
          <a:ln w="9525">
            <a:noFill/>
            <a:miter lim="800000"/>
            <a:headEnd/>
            <a:tailEnd/>
          </a:ln>
        </p:spPr>
      </p:pic>
      <p:pic>
        <p:nvPicPr>
          <p:cNvPr id="20" name="Picture 3"/>
          <p:cNvPicPr>
            <a:picLocks noChangeAspect="1" noChangeArrowheads="1"/>
          </p:cNvPicPr>
          <p:nvPr/>
        </p:nvPicPr>
        <p:blipFill>
          <a:blip r:embed="rId2" cstate="print"/>
          <a:srcRect l="46126" t="53937" r="18454" b="36219"/>
          <a:stretch>
            <a:fillRect/>
          </a:stretch>
        </p:blipFill>
        <p:spPr bwMode="auto">
          <a:xfrm>
            <a:off x="899592" y="5085184"/>
            <a:ext cx="4608512" cy="720080"/>
          </a:xfrm>
          <a:prstGeom prst="rect">
            <a:avLst/>
          </a:prstGeom>
          <a:noFill/>
          <a:ln w="9525">
            <a:noFill/>
            <a:miter lim="800000"/>
            <a:headEnd/>
            <a:tailEnd/>
          </a:ln>
        </p:spPr>
      </p:pic>
      <p:pic>
        <p:nvPicPr>
          <p:cNvPr id="21" name="Picture 3"/>
          <p:cNvPicPr>
            <a:picLocks noChangeAspect="1" noChangeArrowheads="1"/>
          </p:cNvPicPr>
          <p:nvPr/>
        </p:nvPicPr>
        <p:blipFill>
          <a:blip r:embed="rId2" cstate="print"/>
          <a:srcRect l="46126" t="36219" r="18454" b="46063"/>
          <a:stretch>
            <a:fillRect/>
          </a:stretch>
        </p:blipFill>
        <p:spPr bwMode="auto">
          <a:xfrm>
            <a:off x="827584" y="4653136"/>
            <a:ext cx="4608512" cy="1296144"/>
          </a:xfrm>
          <a:prstGeom prst="rect">
            <a:avLst/>
          </a:prstGeom>
          <a:noFill/>
          <a:ln w="9525">
            <a:noFill/>
            <a:miter lim="800000"/>
            <a:headEnd/>
            <a:tailEnd/>
          </a:ln>
        </p:spPr>
      </p:pic>
      <p:pic>
        <p:nvPicPr>
          <p:cNvPr id="22" name="Picture 2"/>
          <p:cNvPicPr>
            <a:picLocks noChangeAspect="1" noChangeArrowheads="1"/>
          </p:cNvPicPr>
          <p:nvPr/>
        </p:nvPicPr>
        <p:blipFill>
          <a:blip r:embed="rId3" cstate="print"/>
          <a:srcRect l="46208" t="35063" r="18926" b="44266"/>
          <a:stretch>
            <a:fillRect/>
          </a:stretch>
        </p:blipFill>
        <p:spPr bwMode="auto">
          <a:xfrm>
            <a:off x="827584" y="4581128"/>
            <a:ext cx="4536504" cy="1512168"/>
          </a:xfrm>
          <a:prstGeom prst="rect">
            <a:avLst/>
          </a:prstGeom>
          <a:noFill/>
          <a:ln w="9525">
            <a:noFill/>
            <a:miter lim="800000"/>
            <a:headEnd/>
            <a:tailEnd/>
          </a:ln>
        </p:spPr>
      </p:pic>
      <p:pic>
        <p:nvPicPr>
          <p:cNvPr id="23" name="Picture 2" descr="http://www.enchantedlearning.com/b2gifs/bigbiggerbiggest.png"/>
          <p:cNvPicPr>
            <a:picLocks noChangeAspect="1" noChangeArrowheads="1"/>
          </p:cNvPicPr>
          <p:nvPr/>
        </p:nvPicPr>
        <p:blipFill>
          <a:blip r:embed="rId4" cstate="print"/>
          <a:srcRect/>
          <a:stretch>
            <a:fillRect/>
          </a:stretch>
        </p:blipFill>
        <p:spPr bwMode="auto">
          <a:xfrm>
            <a:off x="5897346" y="4581128"/>
            <a:ext cx="2874409" cy="1656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4" name="مربع نص 23"/>
          <p:cNvSpPr txBox="1"/>
          <p:nvPr/>
        </p:nvSpPr>
        <p:spPr>
          <a:xfrm>
            <a:off x="3786182" y="958166"/>
            <a:ext cx="428628" cy="369332"/>
          </a:xfrm>
          <a:prstGeom prst="rect">
            <a:avLst/>
          </a:prstGeom>
          <a:noFill/>
        </p:spPr>
        <p:txBody>
          <a:bodyPr wrap="square" rtlCol="1">
            <a:spAutoFit/>
          </a:bodyPr>
          <a:lstStyle/>
          <a:p>
            <a:pPr algn="ctr"/>
            <a:r>
              <a:rPr lang="en-US" b="1" dirty="0" smtClean="0">
                <a:solidFill>
                  <a:srgbClr val="FF0000"/>
                </a:solidFill>
              </a:rPr>
              <a:t>1</a:t>
            </a:r>
            <a:endParaRPr lang="ar-SA" b="1" dirty="0">
              <a:solidFill>
                <a:srgbClr val="FF0000"/>
              </a:solidFill>
            </a:endParaRPr>
          </a:p>
        </p:txBody>
      </p:sp>
      <p:sp>
        <p:nvSpPr>
          <p:cNvPr id="25" name="مربع نص 24"/>
          <p:cNvSpPr txBox="1"/>
          <p:nvPr/>
        </p:nvSpPr>
        <p:spPr>
          <a:xfrm>
            <a:off x="6286512" y="958166"/>
            <a:ext cx="428628" cy="369332"/>
          </a:xfrm>
          <a:prstGeom prst="rect">
            <a:avLst/>
          </a:prstGeom>
          <a:noFill/>
        </p:spPr>
        <p:txBody>
          <a:bodyPr wrap="square" rtlCol="1">
            <a:spAutoFit/>
          </a:bodyPr>
          <a:lstStyle/>
          <a:p>
            <a:pPr algn="ctr"/>
            <a:r>
              <a:rPr lang="en-US" b="1" dirty="0" smtClean="0">
                <a:solidFill>
                  <a:srgbClr val="FF0000"/>
                </a:solidFill>
              </a:rPr>
              <a:t>2</a:t>
            </a:r>
            <a:endParaRPr lang="ar-SA" b="1" dirty="0">
              <a:solidFill>
                <a:srgbClr val="FF0000"/>
              </a:solidFill>
            </a:endParaRPr>
          </a:p>
        </p:txBody>
      </p:sp>
      <p:sp>
        <p:nvSpPr>
          <p:cNvPr id="26" name="مربع نص 25"/>
          <p:cNvSpPr txBox="1"/>
          <p:nvPr/>
        </p:nvSpPr>
        <p:spPr>
          <a:xfrm>
            <a:off x="3786182" y="1446090"/>
            <a:ext cx="428628" cy="369332"/>
          </a:xfrm>
          <a:prstGeom prst="rect">
            <a:avLst/>
          </a:prstGeom>
          <a:noFill/>
        </p:spPr>
        <p:txBody>
          <a:bodyPr wrap="square" rtlCol="1">
            <a:spAutoFit/>
          </a:bodyPr>
          <a:lstStyle/>
          <a:p>
            <a:pPr algn="ctr"/>
            <a:r>
              <a:rPr lang="en-US" b="1" dirty="0" smtClean="0">
                <a:solidFill>
                  <a:srgbClr val="FF0000"/>
                </a:solidFill>
              </a:rPr>
              <a:t>1</a:t>
            </a:r>
            <a:endParaRPr lang="ar-SA" b="1" dirty="0">
              <a:solidFill>
                <a:srgbClr val="FF0000"/>
              </a:solidFill>
            </a:endParaRPr>
          </a:p>
        </p:txBody>
      </p:sp>
      <p:sp>
        <p:nvSpPr>
          <p:cNvPr id="27" name="مربع نص 26"/>
          <p:cNvSpPr txBox="1"/>
          <p:nvPr/>
        </p:nvSpPr>
        <p:spPr>
          <a:xfrm>
            <a:off x="7572396" y="1446090"/>
            <a:ext cx="428628" cy="369332"/>
          </a:xfrm>
          <a:prstGeom prst="rect">
            <a:avLst/>
          </a:prstGeom>
          <a:noFill/>
        </p:spPr>
        <p:txBody>
          <a:bodyPr wrap="square" rtlCol="1">
            <a:spAutoFit/>
          </a:bodyPr>
          <a:lstStyle/>
          <a:p>
            <a:pPr algn="ctr"/>
            <a:r>
              <a:rPr lang="en-US" b="1" dirty="0" smtClean="0">
                <a:solidFill>
                  <a:srgbClr val="FF0000"/>
                </a:solidFill>
              </a:rPr>
              <a:t>2</a:t>
            </a:r>
            <a:endParaRPr lang="ar-SA"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to="" calcmode="lin" valueType="num">
                                      <p:cBhvr>
                                        <p:cTn id="10" dur="1" fill="hold"/>
                                        <p:tgtEl>
                                          <p:spTgt spid="23"/>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to="" calcmode="lin" valueType="num">
                                      <p:cBhvr>
                                        <p:cTn id="20" dur="1" fill="hold"/>
                                        <p:tgtEl>
                                          <p:spTgt spid="5"/>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to="" calcmode="lin" valueType="num">
                                      <p:cBhvr>
                                        <p:cTn id="25" dur="1" fill="hold"/>
                                        <p:tgtEl>
                                          <p:spTgt spid="6"/>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to="" calcmode="lin" valueType="num">
                                      <p:cBhvr>
                                        <p:cTn id="30" dur="1" fill="hold"/>
                                        <p:tgtEl>
                                          <p:spTgt spid="7"/>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to="" calcmode="lin" valueType="num">
                                      <p:cBhvr>
                                        <p:cTn id="35" dur="1" fill="hold"/>
                                        <p:tgtEl>
                                          <p:spTgt spid="25"/>
                                        </p:tgtEl>
                                        <p:attrNameLst>
                                          <p:attrName/>
                                        </p:attrNameLst>
                                      </p:cBhvr>
                                    </p:anim>
                                  </p:childTnLst>
                                </p:cTn>
                              </p:par>
                              <p:par>
                                <p:cTn id="36" presetID="24"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to="" calcmode="lin" valueType="num">
                                      <p:cBhvr>
                                        <p:cTn id="38" dur="1" fill="hold"/>
                                        <p:tgtEl>
                                          <p:spTgt spid="24"/>
                                        </p:tgtEl>
                                        <p:attrNameLst>
                                          <p:attrName/>
                                        </p:attrNameLst>
                                      </p:cBhvr>
                                    </p:anim>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to="" calcmode="lin" valueType="num">
                                      <p:cBhvr>
                                        <p:cTn id="43" dur="1" fill="hold"/>
                                        <p:tgtEl>
                                          <p:spTgt spid="8"/>
                                        </p:tgtEl>
                                        <p:attrNameLst>
                                          <p:attrName/>
                                        </p:attrNameLst>
                                      </p:cBhvr>
                                    </p:anim>
                                  </p:childTnLst>
                                </p:cTn>
                              </p:par>
                            </p:childTnLst>
                          </p:cTn>
                        </p:par>
                      </p:childTnLst>
                    </p:cTn>
                  </p:par>
                  <p:par>
                    <p:cTn id="44" fill="hold">
                      <p:stCondLst>
                        <p:cond delay="indefinite"/>
                      </p:stCondLst>
                      <p:childTnLst>
                        <p:par>
                          <p:cTn id="45" fill="hold">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to="" calcmode="lin" valueType="num">
                                      <p:cBhvr>
                                        <p:cTn id="48" dur="1" fill="hold"/>
                                        <p:tgtEl>
                                          <p:spTgt spid="9"/>
                                        </p:tgtEl>
                                        <p:attrNameLst>
                                          <p:attrName/>
                                        </p:attrNameLst>
                                      </p:cBhvr>
                                    </p:anim>
                                  </p:childTnLst>
                                </p:cTn>
                              </p:par>
                            </p:childTnLst>
                          </p:cTn>
                        </p:par>
                      </p:childTnLst>
                    </p:cTn>
                  </p:par>
                  <p:par>
                    <p:cTn id="49" fill="hold">
                      <p:stCondLst>
                        <p:cond delay="indefinite"/>
                      </p:stCondLst>
                      <p:childTnLst>
                        <p:par>
                          <p:cTn id="50" fill="hold">
                            <p:stCondLst>
                              <p:cond delay="0"/>
                            </p:stCondLst>
                            <p:childTnLst>
                              <p:par>
                                <p:cTn id="51" presetID="24"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to="" calcmode="lin" valueType="num">
                                      <p:cBhvr>
                                        <p:cTn id="53" dur="1" fill="hold"/>
                                        <p:tgtEl>
                                          <p:spTgt spid="26"/>
                                        </p:tgtEl>
                                        <p:attrNameLst>
                                          <p:attrName/>
                                        </p:attrNameLst>
                                      </p:cBhvr>
                                    </p:anim>
                                  </p:childTnLst>
                                </p:cTn>
                              </p:par>
                              <p:par>
                                <p:cTn id="54" presetID="24"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to="" calcmode="lin" valueType="num">
                                      <p:cBhvr>
                                        <p:cTn id="56" dur="1" fill="hold"/>
                                        <p:tgtEl>
                                          <p:spTgt spid="27"/>
                                        </p:tgtEl>
                                        <p:attrNameLst>
                                          <p:attrName/>
                                        </p:attrNameLst>
                                      </p:cBhvr>
                                    </p:anim>
                                  </p:childTnLst>
                                </p:cTn>
                              </p:par>
                            </p:childTnLst>
                          </p:cTn>
                        </p:par>
                      </p:childTnLst>
                    </p:cTn>
                  </p:par>
                  <p:par>
                    <p:cTn id="57" fill="hold">
                      <p:stCondLst>
                        <p:cond delay="indefinite"/>
                      </p:stCondLst>
                      <p:childTnLst>
                        <p:par>
                          <p:cTn id="58" fill="hold">
                            <p:stCondLst>
                              <p:cond delay="0"/>
                            </p:stCondLst>
                            <p:childTnLst>
                              <p:par>
                                <p:cTn id="59" presetID="24"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to="" calcmode="lin" valueType="num">
                                      <p:cBhvr>
                                        <p:cTn id="61" dur="1" fill="hold"/>
                                        <p:tgtEl>
                                          <p:spTgt spid="10"/>
                                        </p:tgtEl>
                                        <p:attrNameLst>
                                          <p:attrName/>
                                        </p:attrNameLst>
                                      </p:cBhvr>
                                    </p:anim>
                                  </p:childTnLst>
                                </p:cTn>
                              </p:par>
                            </p:childTnLst>
                          </p:cTn>
                        </p:par>
                      </p:childTnLst>
                    </p:cTn>
                  </p:par>
                  <p:par>
                    <p:cTn id="62" fill="hold">
                      <p:stCondLst>
                        <p:cond delay="indefinite"/>
                      </p:stCondLst>
                      <p:childTnLst>
                        <p:par>
                          <p:cTn id="63" fill="hold">
                            <p:stCondLst>
                              <p:cond delay="0"/>
                            </p:stCondLst>
                            <p:childTnLst>
                              <p:par>
                                <p:cTn id="64" presetID="24"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to="" calcmode="lin" valueType="num">
                                      <p:cBhvr>
                                        <p:cTn id="66" dur="1" fill="hold"/>
                                        <p:tgtEl>
                                          <p:spTgt spid="11"/>
                                        </p:tgtEl>
                                        <p:attrNameLst>
                                          <p:attrName/>
                                        </p:attrNameLst>
                                      </p:cBhvr>
                                    </p:anim>
                                  </p:childTnLst>
                                </p:cTn>
                              </p:par>
                            </p:childTnLst>
                          </p:cTn>
                        </p:par>
                      </p:childTnLst>
                    </p:cTn>
                  </p:par>
                  <p:par>
                    <p:cTn id="67" fill="hold">
                      <p:stCondLst>
                        <p:cond delay="indefinite"/>
                      </p:stCondLst>
                      <p:childTnLst>
                        <p:par>
                          <p:cTn id="68" fill="hold">
                            <p:stCondLst>
                              <p:cond delay="0"/>
                            </p:stCondLst>
                            <p:childTnLst>
                              <p:par>
                                <p:cTn id="69" presetID="24"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to="" calcmode="lin" valueType="num">
                                      <p:cBhvr>
                                        <p:cTn id="71" dur="1" fill="hold"/>
                                        <p:tgtEl>
                                          <p:spTgt spid="19"/>
                                        </p:tgtEl>
                                        <p:attrNameLst>
                                          <p:attrName/>
                                        </p:attrNameLst>
                                      </p:cBhvr>
                                    </p:anim>
                                  </p:childTnLst>
                                </p:cTn>
                              </p:par>
                              <p:par>
                                <p:cTn id="72" presetID="24"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to="" calcmode="lin" valueType="num">
                                      <p:cBhvr>
                                        <p:cTn id="74" dur="1" fill="hold"/>
                                        <p:tgtEl>
                                          <p:spTgt spid="13"/>
                                        </p:tgtEl>
                                        <p:attrNameLst>
                                          <p:attrName/>
                                        </p:attrNameLst>
                                      </p:cBhvr>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9"/>
                                        </p:tgtEl>
                                        <p:attrNameLst>
                                          <p:attrName>ppt_x</p:attrName>
                                        </p:attrNameLst>
                                      </p:cBhvr>
                                      <p:tavLst>
                                        <p:tav tm="0">
                                          <p:val>
                                            <p:strVal val="ppt_x"/>
                                          </p:val>
                                        </p:tav>
                                        <p:tav tm="100000">
                                          <p:val>
                                            <p:strVal val="ppt_x"/>
                                          </p:val>
                                        </p:tav>
                                      </p:tavLst>
                                    </p:anim>
                                    <p:anim calcmode="lin" valueType="num">
                                      <p:cBhvr additive="base">
                                        <p:cTn id="79" dur="500"/>
                                        <p:tgtEl>
                                          <p:spTgt spid="19"/>
                                        </p:tgtEl>
                                        <p:attrNameLst>
                                          <p:attrName>ppt_y</p:attrName>
                                        </p:attrNameLst>
                                      </p:cBhvr>
                                      <p:tavLst>
                                        <p:tav tm="0">
                                          <p:val>
                                            <p:strVal val="ppt_y"/>
                                          </p:val>
                                        </p:tav>
                                        <p:tav tm="100000">
                                          <p:val>
                                            <p:strVal val="1+ppt_h/2"/>
                                          </p:val>
                                        </p:tav>
                                      </p:tavLst>
                                    </p:anim>
                                    <p:set>
                                      <p:cBhvr>
                                        <p:cTn id="80" dur="1" fill="hold">
                                          <p:stCondLst>
                                            <p:cond delay="499"/>
                                          </p:stCondLst>
                                        </p:cTn>
                                        <p:tgtEl>
                                          <p:spTgt spid="1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4"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to="" calcmode="lin" valueType="num">
                                      <p:cBhvr>
                                        <p:cTn id="85" dur="1" fill="hold"/>
                                        <p:tgtEl>
                                          <p:spTgt spid="15"/>
                                        </p:tgtEl>
                                        <p:attrNameLst>
                                          <p:attrName/>
                                        </p:attrNameLst>
                                      </p:cBhvr>
                                    </p:anim>
                                  </p:childTnLst>
                                </p:cTn>
                              </p:par>
                              <p:par>
                                <p:cTn id="86" presetID="24" presetClass="entr" presetSubtype="0"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 to="" calcmode="lin" valueType="num">
                                      <p:cBhvr>
                                        <p:cTn id="88" dur="1" fill="hold"/>
                                        <p:tgtEl>
                                          <p:spTgt spid="20"/>
                                        </p:tgtEl>
                                        <p:attrNameLst>
                                          <p:attrName/>
                                        </p:attrNameLst>
                                      </p:cBhvr>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20"/>
                                        </p:tgtEl>
                                        <p:attrNameLst>
                                          <p:attrName>ppt_x</p:attrName>
                                        </p:attrNameLst>
                                      </p:cBhvr>
                                      <p:tavLst>
                                        <p:tav tm="0">
                                          <p:val>
                                            <p:strVal val="ppt_x"/>
                                          </p:val>
                                        </p:tav>
                                        <p:tav tm="100000">
                                          <p:val>
                                            <p:strVal val="ppt_x"/>
                                          </p:val>
                                        </p:tav>
                                      </p:tavLst>
                                    </p:anim>
                                    <p:anim calcmode="lin" valueType="num">
                                      <p:cBhvr additive="base">
                                        <p:cTn id="93" dur="500"/>
                                        <p:tgtEl>
                                          <p:spTgt spid="20"/>
                                        </p:tgtEl>
                                        <p:attrNameLst>
                                          <p:attrName>ppt_y</p:attrName>
                                        </p:attrNameLst>
                                      </p:cBhvr>
                                      <p:tavLst>
                                        <p:tav tm="0">
                                          <p:val>
                                            <p:strVal val="ppt_y"/>
                                          </p:val>
                                        </p:tav>
                                        <p:tav tm="100000">
                                          <p:val>
                                            <p:strVal val="1+ppt_h/2"/>
                                          </p:val>
                                        </p:tav>
                                      </p:tavLst>
                                    </p:anim>
                                    <p:set>
                                      <p:cBhvr>
                                        <p:cTn id="94" dur="1" fill="hold">
                                          <p:stCondLst>
                                            <p:cond delay="499"/>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4" presetClass="entr" presetSubtype="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to="" calcmode="lin" valueType="num">
                                      <p:cBhvr>
                                        <p:cTn id="99" dur="1" fill="hold"/>
                                        <p:tgtEl>
                                          <p:spTgt spid="21"/>
                                        </p:tgtEl>
                                        <p:attrNameLst>
                                          <p:attrName/>
                                        </p:attrNameLst>
                                      </p:cBhvr>
                                    </p:anim>
                                  </p:childTnLst>
                                </p:cTn>
                              </p:par>
                              <p:par>
                                <p:cTn id="100" presetID="24"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 to="" calcmode="lin" valueType="num">
                                      <p:cBhvr>
                                        <p:cTn id="102" dur="1" fill="hold"/>
                                        <p:tgtEl>
                                          <p:spTgt spid="1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nodeType="clickEffect">
                                  <p:stCondLst>
                                    <p:cond delay="0"/>
                                  </p:stCondLst>
                                  <p:childTnLst>
                                    <p:anim calcmode="lin" valueType="num">
                                      <p:cBhvr additive="base">
                                        <p:cTn id="106" dur="500"/>
                                        <p:tgtEl>
                                          <p:spTgt spid="21"/>
                                        </p:tgtEl>
                                        <p:attrNameLst>
                                          <p:attrName>ppt_x</p:attrName>
                                        </p:attrNameLst>
                                      </p:cBhvr>
                                      <p:tavLst>
                                        <p:tav tm="0">
                                          <p:val>
                                            <p:strVal val="ppt_x"/>
                                          </p:val>
                                        </p:tav>
                                        <p:tav tm="100000">
                                          <p:val>
                                            <p:strVal val="ppt_x"/>
                                          </p:val>
                                        </p:tav>
                                      </p:tavLst>
                                    </p:anim>
                                    <p:anim calcmode="lin" valueType="num">
                                      <p:cBhvr additive="base">
                                        <p:cTn id="107" dur="500"/>
                                        <p:tgtEl>
                                          <p:spTgt spid="21"/>
                                        </p:tgtEl>
                                        <p:attrNameLst>
                                          <p:attrName>ppt_y</p:attrName>
                                        </p:attrNameLst>
                                      </p:cBhvr>
                                      <p:tavLst>
                                        <p:tav tm="0">
                                          <p:val>
                                            <p:strVal val="ppt_y"/>
                                          </p:val>
                                        </p:tav>
                                        <p:tav tm="100000">
                                          <p:val>
                                            <p:strVal val="1+ppt_h/2"/>
                                          </p:val>
                                        </p:tav>
                                      </p:tavLst>
                                    </p:anim>
                                    <p:set>
                                      <p:cBhvr>
                                        <p:cTn id="108" dur="1" fill="hold">
                                          <p:stCondLst>
                                            <p:cond delay="499"/>
                                          </p:stCondLst>
                                        </p:cTn>
                                        <p:tgtEl>
                                          <p:spTgt spid="2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4" presetClass="entr" presetSubtype="0"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 to="" calcmode="lin" valueType="num">
                                      <p:cBhvr>
                                        <p:cTn id="113" dur="1" fill="hold"/>
                                        <p:tgtEl>
                                          <p:spTgt spid="22"/>
                                        </p:tgtEl>
                                        <p:attrNameLst>
                                          <p:attrName/>
                                        </p:attrNameLst>
                                      </p:cBhvr>
                                    </p:anim>
                                  </p:childTnLst>
                                </p:cTn>
                              </p:par>
                              <p:par>
                                <p:cTn id="114" presetID="24" presetClass="entr" presetSubtype="0"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to="" calcmode="lin" valueType="num">
                                      <p:cBhvr>
                                        <p:cTn id="116" dur="1" fill="hold"/>
                                        <p:tgtEl>
                                          <p:spTgt spid="17"/>
                                        </p:tgtEl>
                                        <p:attrNameLst>
                                          <p:attrName/>
                                        </p:attrNameLst>
                                      </p:cBhvr>
                                    </p:anim>
                                  </p:childTnLst>
                                </p:cTn>
                              </p:par>
                            </p:childTnLst>
                          </p:cTn>
                        </p:par>
                      </p:childTnLst>
                    </p:cTn>
                  </p:par>
                  <p:par>
                    <p:cTn id="117" fill="hold">
                      <p:stCondLst>
                        <p:cond delay="indefinite"/>
                      </p:stCondLst>
                      <p:childTnLst>
                        <p:par>
                          <p:cTn id="118" fill="hold">
                            <p:stCondLst>
                              <p:cond delay="0"/>
                            </p:stCondLst>
                            <p:childTnLst>
                              <p:par>
                                <p:cTn id="119" presetID="2" presetClass="exit" presetSubtype="4" fill="hold" nodeType="clickEffect">
                                  <p:stCondLst>
                                    <p:cond delay="0"/>
                                  </p:stCondLst>
                                  <p:childTnLst>
                                    <p:anim calcmode="lin" valueType="num">
                                      <p:cBhvr additive="base">
                                        <p:cTn id="120" dur="500"/>
                                        <p:tgtEl>
                                          <p:spTgt spid="22"/>
                                        </p:tgtEl>
                                        <p:attrNameLst>
                                          <p:attrName>ppt_x</p:attrName>
                                        </p:attrNameLst>
                                      </p:cBhvr>
                                      <p:tavLst>
                                        <p:tav tm="0">
                                          <p:val>
                                            <p:strVal val="ppt_x"/>
                                          </p:val>
                                        </p:tav>
                                        <p:tav tm="100000">
                                          <p:val>
                                            <p:strVal val="ppt_x"/>
                                          </p:val>
                                        </p:tav>
                                      </p:tavLst>
                                    </p:anim>
                                    <p:anim calcmode="lin" valueType="num">
                                      <p:cBhvr additive="base">
                                        <p:cTn id="121" dur="500"/>
                                        <p:tgtEl>
                                          <p:spTgt spid="22"/>
                                        </p:tgtEl>
                                        <p:attrNameLst>
                                          <p:attrName>ppt_y</p:attrName>
                                        </p:attrNameLst>
                                      </p:cBhvr>
                                      <p:tavLst>
                                        <p:tav tm="0">
                                          <p:val>
                                            <p:strVal val="ppt_y"/>
                                          </p:val>
                                        </p:tav>
                                        <p:tav tm="100000">
                                          <p:val>
                                            <p:strVal val="1+ppt_h/2"/>
                                          </p:val>
                                        </p:tav>
                                      </p:tavLst>
                                    </p:anim>
                                    <p:set>
                                      <p:cBhvr>
                                        <p:cTn id="12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5" grpId="0"/>
      <p:bldP spid="16" grpId="0"/>
      <p:bldP spid="17"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nvGraphicFramePr>
        <p:xfrm>
          <a:off x="467541" y="620688"/>
          <a:ext cx="8424939" cy="2104008"/>
        </p:xfrm>
        <a:graphic>
          <a:graphicData uri="http://schemas.openxmlformats.org/drawingml/2006/table">
            <a:tbl>
              <a:tblPr rtl="1" firstRow="1" bandRow="1">
                <a:tableStyleId>{9D7B26C5-4107-4FEC-AEDC-1716B250A1EF}</a:tableStyleId>
              </a:tblPr>
              <a:tblGrid>
                <a:gridCol w="3852986"/>
                <a:gridCol w="4571953"/>
              </a:tblGrid>
              <a:tr h="526002">
                <a:tc gridSpan="2">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02">
                <a:tc>
                  <a:txBody>
                    <a:bodyPr/>
                    <a:lstStyle/>
                    <a:p>
                      <a:pPr rtl="1"/>
                      <a:endParaRPr lang="ar-S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02">
                <a:tc>
                  <a:txBody>
                    <a:bodyPr/>
                    <a:lstStyle/>
                    <a:p>
                      <a:pPr rtl="1"/>
                      <a:endParaRPr lang="ar-S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02">
                <a:tc gridSpan="2">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ar-S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مستطيل 5"/>
          <p:cNvSpPr/>
          <p:nvPr/>
        </p:nvSpPr>
        <p:spPr>
          <a:xfrm>
            <a:off x="755576" y="116632"/>
            <a:ext cx="7272808" cy="369332"/>
          </a:xfrm>
          <a:prstGeom prst="rect">
            <a:avLst/>
          </a:prstGeom>
        </p:spPr>
        <p:txBody>
          <a:bodyPr wrap="square">
            <a:spAutoFit/>
          </a:bodyPr>
          <a:lstStyle/>
          <a:p>
            <a:pPr algn="l" rtl="0"/>
            <a:r>
              <a:rPr lang="en-US" b="1" i="1" dirty="0" smtClean="0"/>
              <a:t>A superlative adjective is used when you </a:t>
            </a:r>
            <a:r>
              <a:rPr lang="en-US" b="1" i="1" dirty="0" smtClean="0">
                <a:solidFill>
                  <a:srgbClr val="FF0000"/>
                </a:solidFill>
              </a:rPr>
              <a:t>compare three or more things</a:t>
            </a:r>
            <a:r>
              <a:rPr lang="en-US" b="1" i="1" dirty="0" smtClean="0"/>
              <a:t>.</a:t>
            </a:r>
            <a:endParaRPr lang="ar-SA" b="1" i="1" dirty="0"/>
          </a:p>
        </p:txBody>
      </p:sp>
      <p:sp>
        <p:nvSpPr>
          <p:cNvPr id="7" name="مستطيل 6"/>
          <p:cNvSpPr/>
          <p:nvPr/>
        </p:nvSpPr>
        <p:spPr>
          <a:xfrm>
            <a:off x="683568" y="692696"/>
            <a:ext cx="7992888" cy="400110"/>
          </a:xfrm>
          <a:prstGeom prst="rect">
            <a:avLst/>
          </a:prstGeom>
        </p:spPr>
        <p:txBody>
          <a:bodyPr wrap="square">
            <a:spAutoFit/>
          </a:bodyPr>
          <a:lstStyle/>
          <a:p>
            <a:pPr algn="l" rtl="0"/>
            <a:r>
              <a:rPr lang="en-US" sz="2000" b="1" dirty="0" smtClean="0"/>
              <a:t>Use </a:t>
            </a:r>
            <a:r>
              <a:rPr lang="en-US" sz="2000" b="1" i="1" dirty="0" smtClean="0"/>
              <a:t>the + </a:t>
            </a:r>
            <a:r>
              <a:rPr lang="en-US" sz="2000" b="1" i="1" dirty="0" smtClean="0">
                <a:solidFill>
                  <a:srgbClr val="FF0000"/>
                </a:solidFill>
              </a:rPr>
              <a:t>adjective</a:t>
            </a:r>
            <a:r>
              <a:rPr lang="en-US" sz="2000" b="1" i="1" dirty="0" smtClean="0"/>
              <a:t> + -</a:t>
            </a:r>
            <a:r>
              <a:rPr lang="en-US" sz="2000" b="1" i="1" dirty="0" err="1" smtClean="0">
                <a:solidFill>
                  <a:srgbClr val="FF0000"/>
                </a:solidFill>
              </a:rPr>
              <a:t>est</a:t>
            </a:r>
            <a:r>
              <a:rPr lang="en-US" sz="2000" b="1" i="1" dirty="0" smtClean="0"/>
              <a:t> or </a:t>
            </a:r>
            <a:r>
              <a:rPr lang="en-US" sz="2000" b="1" i="1" dirty="0" smtClean="0">
                <a:solidFill>
                  <a:srgbClr val="FF0000"/>
                </a:solidFill>
              </a:rPr>
              <a:t>the most </a:t>
            </a:r>
            <a:r>
              <a:rPr lang="en-US" sz="2000" b="1" i="1" dirty="0" smtClean="0"/>
              <a:t>+ </a:t>
            </a:r>
            <a:r>
              <a:rPr lang="en-US" sz="2000" b="1" i="1" dirty="0" smtClean="0">
                <a:solidFill>
                  <a:srgbClr val="FF0000"/>
                </a:solidFill>
              </a:rPr>
              <a:t>adjective</a:t>
            </a:r>
            <a:r>
              <a:rPr lang="en-US" sz="2000" b="1" i="1" dirty="0" smtClean="0"/>
              <a:t> to make the superlative.</a:t>
            </a:r>
          </a:p>
        </p:txBody>
      </p:sp>
      <p:sp>
        <p:nvSpPr>
          <p:cNvPr id="8" name="مستطيل 7"/>
          <p:cNvSpPr/>
          <p:nvPr/>
        </p:nvSpPr>
        <p:spPr>
          <a:xfrm>
            <a:off x="539552" y="1268760"/>
            <a:ext cx="3816424" cy="369332"/>
          </a:xfrm>
          <a:prstGeom prst="rect">
            <a:avLst/>
          </a:prstGeom>
        </p:spPr>
        <p:txBody>
          <a:bodyPr wrap="square">
            <a:spAutoFit/>
          </a:bodyPr>
          <a:lstStyle/>
          <a:p>
            <a:pPr algn="l" rtl="0"/>
            <a:r>
              <a:rPr lang="en-US" dirty="0" smtClean="0"/>
              <a:t>Ahmed is </a:t>
            </a:r>
            <a:r>
              <a:rPr lang="en-US" b="1" dirty="0" smtClean="0">
                <a:solidFill>
                  <a:srgbClr val="FF0000"/>
                </a:solidFill>
              </a:rPr>
              <a:t>the</a:t>
            </a:r>
            <a:r>
              <a:rPr lang="en-US" b="1" dirty="0" smtClean="0"/>
              <a:t> </a:t>
            </a:r>
            <a:r>
              <a:rPr lang="en-US" b="1" u="sng" dirty="0" smtClean="0"/>
              <a:t>tall</a:t>
            </a:r>
            <a:r>
              <a:rPr lang="en-US" b="1" dirty="0" smtClean="0">
                <a:solidFill>
                  <a:srgbClr val="FF0000"/>
                </a:solidFill>
              </a:rPr>
              <a:t>est</a:t>
            </a:r>
            <a:r>
              <a:rPr lang="en-US" b="1" dirty="0" smtClean="0"/>
              <a:t> boy </a:t>
            </a:r>
            <a:r>
              <a:rPr lang="en-US" b="1" u="sng" dirty="0" smtClean="0">
                <a:solidFill>
                  <a:schemeClr val="tx2"/>
                </a:solidFill>
              </a:rPr>
              <a:t>in the class</a:t>
            </a:r>
            <a:r>
              <a:rPr lang="en-US" b="1" dirty="0" smtClean="0"/>
              <a:t>. </a:t>
            </a:r>
          </a:p>
        </p:txBody>
      </p:sp>
      <p:sp>
        <p:nvSpPr>
          <p:cNvPr id="9" name="مستطيل 8"/>
          <p:cNvSpPr/>
          <p:nvPr/>
        </p:nvSpPr>
        <p:spPr>
          <a:xfrm>
            <a:off x="5292080" y="1268760"/>
            <a:ext cx="2502024" cy="369332"/>
          </a:xfrm>
          <a:prstGeom prst="rect">
            <a:avLst/>
          </a:prstGeom>
        </p:spPr>
        <p:txBody>
          <a:bodyPr wrap="square">
            <a:spAutoFit/>
          </a:bodyPr>
          <a:lstStyle/>
          <a:p>
            <a:pPr algn="l" rtl="0"/>
            <a:r>
              <a:rPr lang="en-US" dirty="0" smtClean="0"/>
              <a:t>He is also </a:t>
            </a:r>
            <a:r>
              <a:rPr lang="en-US" b="1" dirty="0" smtClean="0">
                <a:solidFill>
                  <a:srgbClr val="FF0000"/>
                </a:solidFill>
              </a:rPr>
              <a:t>the</a:t>
            </a:r>
            <a:r>
              <a:rPr lang="en-US" b="1" dirty="0" smtClean="0"/>
              <a:t> smart</a:t>
            </a:r>
            <a:r>
              <a:rPr lang="en-US" b="1" dirty="0" smtClean="0">
                <a:solidFill>
                  <a:srgbClr val="FF0000"/>
                </a:solidFill>
              </a:rPr>
              <a:t>est</a:t>
            </a:r>
            <a:r>
              <a:rPr lang="en-US" b="1" dirty="0" smtClean="0"/>
              <a:t>.</a:t>
            </a:r>
          </a:p>
        </p:txBody>
      </p:sp>
      <p:sp>
        <p:nvSpPr>
          <p:cNvPr id="10" name="مستطيل 9"/>
          <p:cNvSpPr/>
          <p:nvPr/>
        </p:nvSpPr>
        <p:spPr>
          <a:xfrm>
            <a:off x="467544" y="1772816"/>
            <a:ext cx="4572000" cy="369332"/>
          </a:xfrm>
          <a:prstGeom prst="rect">
            <a:avLst/>
          </a:prstGeom>
        </p:spPr>
        <p:txBody>
          <a:bodyPr>
            <a:spAutoFit/>
          </a:bodyPr>
          <a:lstStyle/>
          <a:p>
            <a:pPr algn="l" rtl="0"/>
            <a:r>
              <a:rPr lang="en-US" dirty="0" smtClean="0"/>
              <a:t>Ahmed is </a:t>
            </a:r>
            <a:r>
              <a:rPr lang="en-US" b="1" dirty="0" smtClean="0">
                <a:solidFill>
                  <a:srgbClr val="FF0000"/>
                </a:solidFill>
              </a:rPr>
              <a:t>the most </a:t>
            </a:r>
            <a:r>
              <a:rPr lang="en-US" b="1" dirty="0" smtClean="0"/>
              <a:t>intelli</a:t>
            </a:r>
            <a:r>
              <a:rPr lang="en-US" b="1" i="1" dirty="0" smtClean="0"/>
              <a:t>g</a:t>
            </a:r>
            <a:r>
              <a:rPr lang="en-US" b="1" dirty="0" smtClean="0"/>
              <a:t>ent boy </a:t>
            </a:r>
            <a:r>
              <a:rPr lang="en-US" b="1" dirty="0" smtClean="0">
                <a:solidFill>
                  <a:schemeClr val="tx2"/>
                </a:solidFill>
              </a:rPr>
              <a:t>in the class</a:t>
            </a:r>
            <a:r>
              <a:rPr lang="en-US" b="1" dirty="0" smtClean="0"/>
              <a:t>. </a:t>
            </a:r>
          </a:p>
        </p:txBody>
      </p:sp>
      <p:sp>
        <p:nvSpPr>
          <p:cNvPr id="11" name="مستطيل 10"/>
          <p:cNvSpPr/>
          <p:nvPr/>
        </p:nvSpPr>
        <p:spPr>
          <a:xfrm>
            <a:off x="5292080" y="1772816"/>
            <a:ext cx="2934072" cy="369332"/>
          </a:xfrm>
          <a:prstGeom prst="rect">
            <a:avLst/>
          </a:prstGeom>
        </p:spPr>
        <p:txBody>
          <a:bodyPr wrap="square">
            <a:spAutoFit/>
          </a:bodyPr>
          <a:lstStyle/>
          <a:p>
            <a:pPr algn="l" rtl="0"/>
            <a:r>
              <a:rPr lang="en-US" dirty="0" smtClean="0"/>
              <a:t>He is also </a:t>
            </a:r>
            <a:r>
              <a:rPr lang="en-US" b="1" dirty="0" smtClean="0">
                <a:solidFill>
                  <a:srgbClr val="FF0000"/>
                </a:solidFill>
              </a:rPr>
              <a:t>the</a:t>
            </a:r>
            <a:r>
              <a:rPr lang="en-US" b="1" dirty="0" smtClean="0"/>
              <a:t> </a:t>
            </a:r>
            <a:r>
              <a:rPr lang="en-US" b="1" dirty="0" smtClean="0">
                <a:solidFill>
                  <a:srgbClr val="FF0000"/>
                </a:solidFill>
              </a:rPr>
              <a:t>most</a:t>
            </a:r>
            <a:r>
              <a:rPr lang="en-US" b="1" dirty="0" smtClean="0"/>
              <a:t> athletic.</a:t>
            </a:r>
          </a:p>
        </p:txBody>
      </p:sp>
      <p:sp>
        <p:nvSpPr>
          <p:cNvPr id="12" name="مستطيل 11"/>
          <p:cNvSpPr/>
          <p:nvPr/>
        </p:nvSpPr>
        <p:spPr>
          <a:xfrm>
            <a:off x="179512" y="2708920"/>
            <a:ext cx="6408712" cy="369332"/>
          </a:xfrm>
          <a:prstGeom prst="rect">
            <a:avLst/>
          </a:prstGeom>
        </p:spPr>
        <p:txBody>
          <a:bodyPr wrap="square">
            <a:spAutoFit/>
          </a:bodyPr>
          <a:lstStyle/>
          <a:p>
            <a:pPr algn="l" rtl="0"/>
            <a:r>
              <a:rPr lang="en-US" b="1" i="1" dirty="0" smtClean="0">
                <a:solidFill>
                  <a:srgbClr val="FF0000"/>
                </a:solidFill>
              </a:rPr>
              <a:t>1</a:t>
            </a:r>
            <a:r>
              <a:rPr lang="en-US" b="1" i="1" dirty="0" smtClean="0"/>
              <a:t>: If </a:t>
            </a:r>
            <a:r>
              <a:rPr lang="en-US" b="1" i="1" dirty="0" smtClean="0">
                <a:solidFill>
                  <a:schemeClr val="tx2"/>
                </a:solidFill>
              </a:rPr>
              <a:t>two syllables adjective </a:t>
            </a:r>
            <a:r>
              <a:rPr lang="en-US" b="1" i="1" dirty="0" smtClean="0"/>
              <a:t>ends in "</a:t>
            </a:r>
            <a:r>
              <a:rPr lang="en-US" b="1" i="1" dirty="0" smtClean="0">
                <a:solidFill>
                  <a:srgbClr val="FF0000"/>
                </a:solidFill>
              </a:rPr>
              <a:t>e</a:t>
            </a:r>
            <a:r>
              <a:rPr lang="en-US" b="1" i="1" dirty="0" smtClean="0"/>
              <a:t>", the endings are "-</a:t>
            </a:r>
            <a:r>
              <a:rPr lang="en-US" b="1" i="1" dirty="0" err="1" smtClean="0">
                <a:solidFill>
                  <a:srgbClr val="FF0000"/>
                </a:solidFill>
              </a:rPr>
              <a:t>st</a:t>
            </a:r>
            <a:r>
              <a:rPr lang="en-US" b="1" i="1" dirty="0" smtClean="0"/>
              <a:t>"</a:t>
            </a:r>
            <a:endParaRPr lang="ar-SA" b="1" i="1" dirty="0"/>
          </a:p>
        </p:txBody>
      </p:sp>
      <p:sp>
        <p:nvSpPr>
          <p:cNvPr id="13" name="مستطيل 12"/>
          <p:cNvSpPr/>
          <p:nvPr/>
        </p:nvSpPr>
        <p:spPr>
          <a:xfrm>
            <a:off x="179512" y="3068960"/>
            <a:ext cx="8208912" cy="369332"/>
          </a:xfrm>
          <a:prstGeom prst="rect">
            <a:avLst/>
          </a:prstGeom>
        </p:spPr>
        <p:txBody>
          <a:bodyPr wrap="square">
            <a:spAutoFit/>
          </a:bodyPr>
          <a:lstStyle/>
          <a:p>
            <a:pPr algn="l" rtl="0"/>
            <a:r>
              <a:rPr lang="en-US" b="1" i="1" dirty="0" smtClean="0">
                <a:solidFill>
                  <a:srgbClr val="FF0000"/>
                </a:solidFill>
              </a:rPr>
              <a:t>2</a:t>
            </a:r>
            <a:r>
              <a:rPr lang="en-US" b="1" i="1" dirty="0" smtClean="0"/>
              <a:t>: If </a:t>
            </a:r>
            <a:r>
              <a:rPr lang="en-US" b="1" i="1" dirty="0" smtClean="0">
                <a:solidFill>
                  <a:schemeClr val="tx2"/>
                </a:solidFill>
              </a:rPr>
              <a:t>two syllable adjective </a:t>
            </a:r>
            <a:r>
              <a:rPr lang="en-US" b="1" i="1" dirty="0" smtClean="0"/>
              <a:t>ends in "</a:t>
            </a:r>
            <a:r>
              <a:rPr lang="en-US" b="1" i="1" dirty="0" smtClean="0">
                <a:solidFill>
                  <a:srgbClr val="FF0000"/>
                </a:solidFill>
              </a:rPr>
              <a:t>y</a:t>
            </a:r>
            <a:r>
              <a:rPr lang="en-US" b="1" i="1" dirty="0" smtClean="0"/>
              <a:t>", change “y” to “</a:t>
            </a:r>
            <a:r>
              <a:rPr lang="en-US" b="1" i="1" dirty="0" err="1" smtClean="0">
                <a:solidFill>
                  <a:srgbClr val="FF0000"/>
                </a:solidFill>
              </a:rPr>
              <a:t>i</a:t>
            </a:r>
            <a:r>
              <a:rPr lang="en-US" b="1" i="1" dirty="0" smtClean="0"/>
              <a:t>” and add “</a:t>
            </a:r>
            <a:r>
              <a:rPr lang="en-US" b="1" i="1" dirty="0" err="1" smtClean="0">
                <a:solidFill>
                  <a:srgbClr val="FF0000"/>
                </a:solidFill>
              </a:rPr>
              <a:t>est</a:t>
            </a:r>
            <a:r>
              <a:rPr lang="en-US" b="1" i="1" dirty="0" smtClean="0"/>
              <a:t>” </a:t>
            </a:r>
            <a:endParaRPr lang="ar-SA" b="1" i="1" dirty="0"/>
          </a:p>
        </p:txBody>
      </p:sp>
      <p:sp>
        <p:nvSpPr>
          <p:cNvPr id="14" name="مستطيل 13"/>
          <p:cNvSpPr/>
          <p:nvPr/>
        </p:nvSpPr>
        <p:spPr>
          <a:xfrm>
            <a:off x="179512" y="3430741"/>
            <a:ext cx="8208912" cy="646331"/>
          </a:xfrm>
          <a:prstGeom prst="rect">
            <a:avLst/>
          </a:prstGeom>
        </p:spPr>
        <p:txBody>
          <a:bodyPr wrap="square">
            <a:spAutoFit/>
          </a:bodyPr>
          <a:lstStyle/>
          <a:p>
            <a:pPr algn="l" rtl="0"/>
            <a:r>
              <a:rPr lang="en-US" b="1" i="1" dirty="0" smtClean="0">
                <a:solidFill>
                  <a:srgbClr val="FF0000"/>
                </a:solidFill>
              </a:rPr>
              <a:t>3</a:t>
            </a:r>
            <a:r>
              <a:rPr lang="en-US" b="1" i="1" dirty="0" smtClean="0"/>
              <a:t>: If  </a:t>
            </a:r>
            <a:r>
              <a:rPr lang="en-US" b="1" i="1" dirty="0" smtClean="0">
                <a:solidFill>
                  <a:schemeClr val="tx2"/>
                </a:solidFill>
              </a:rPr>
              <a:t>two syllables adjective </a:t>
            </a:r>
            <a:r>
              <a:rPr lang="en-US" b="1" i="1" dirty="0" smtClean="0"/>
              <a:t>ends in </a:t>
            </a:r>
            <a:r>
              <a:rPr lang="en-US" b="1" i="1" dirty="0" smtClean="0">
                <a:solidFill>
                  <a:srgbClr val="FF0000"/>
                </a:solidFill>
              </a:rPr>
              <a:t>a consonant </a:t>
            </a:r>
            <a:r>
              <a:rPr lang="en-US" b="1" i="1" dirty="0" smtClean="0"/>
              <a:t>(with a single vowel preceding it), then the </a:t>
            </a:r>
            <a:r>
              <a:rPr lang="en-US" b="1" i="1" dirty="0" smtClean="0">
                <a:solidFill>
                  <a:srgbClr val="FF0000"/>
                </a:solidFill>
              </a:rPr>
              <a:t>consonant is doubled </a:t>
            </a:r>
            <a:r>
              <a:rPr lang="en-US" b="1" i="1" dirty="0" smtClean="0"/>
              <a:t>and the endings "-</a:t>
            </a:r>
            <a:r>
              <a:rPr lang="en-US" b="1" i="1" dirty="0" err="1" smtClean="0">
                <a:solidFill>
                  <a:srgbClr val="FF0000"/>
                </a:solidFill>
              </a:rPr>
              <a:t>est</a:t>
            </a:r>
            <a:r>
              <a:rPr lang="en-US" b="1" i="1" dirty="0" smtClean="0"/>
              <a:t>"</a:t>
            </a:r>
            <a:endParaRPr lang="ar-SA" b="1" i="1" dirty="0"/>
          </a:p>
        </p:txBody>
      </p:sp>
      <p:sp>
        <p:nvSpPr>
          <p:cNvPr id="15" name="مستطيل 14"/>
          <p:cNvSpPr/>
          <p:nvPr/>
        </p:nvSpPr>
        <p:spPr>
          <a:xfrm>
            <a:off x="179512" y="4035949"/>
            <a:ext cx="8748464" cy="646331"/>
          </a:xfrm>
          <a:prstGeom prst="rect">
            <a:avLst/>
          </a:prstGeom>
        </p:spPr>
        <p:txBody>
          <a:bodyPr wrap="square">
            <a:spAutoFit/>
          </a:bodyPr>
          <a:lstStyle/>
          <a:p>
            <a:pPr algn="l" rtl="0"/>
            <a:r>
              <a:rPr lang="en-US" b="1" i="1" dirty="0" smtClean="0">
                <a:solidFill>
                  <a:srgbClr val="FF0000"/>
                </a:solidFill>
              </a:rPr>
              <a:t>4</a:t>
            </a:r>
            <a:r>
              <a:rPr lang="en-US" b="1" i="1" dirty="0" smtClean="0">
                <a:solidFill>
                  <a:schemeClr val="tx2"/>
                </a:solidFill>
              </a:rPr>
              <a:t>: The adjectives with two or more syllable</a:t>
            </a:r>
            <a:r>
              <a:rPr lang="en-US" b="1" i="1" dirty="0" smtClean="0"/>
              <a:t>s, the comparative is formed by adding the word “</a:t>
            </a:r>
            <a:r>
              <a:rPr lang="en-US" b="1" i="1" dirty="0" smtClean="0">
                <a:solidFill>
                  <a:srgbClr val="FF0000"/>
                </a:solidFill>
              </a:rPr>
              <a:t>the most </a:t>
            </a:r>
            <a:r>
              <a:rPr lang="en-US" b="1" i="1" dirty="0" smtClean="0"/>
              <a:t>,“ </a:t>
            </a:r>
            <a:endParaRPr lang="ar-SA" b="1" i="1" dirty="0"/>
          </a:p>
        </p:txBody>
      </p:sp>
      <p:pic>
        <p:nvPicPr>
          <p:cNvPr id="21" name="Picture 3"/>
          <p:cNvPicPr>
            <a:picLocks noChangeAspect="1" noChangeArrowheads="1"/>
          </p:cNvPicPr>
          <p:nvPr/>
        </p:nvPicPr>
        <p:blipFill>
          <a:blip r:embed="rId2" cstate="print"/>
          <a:srcRect l="46126" t="19484" r="1851" b="62797"/>
          <a:stretch>
            <a:fillRect/>
          </a:stretch>
        </p:blipFill>
        <p:spPr bwMode="auto">
          <a:xfrm>
            <a:off x="899592" y="5013176"/>
            <a:ext cx="6768752" cy="1296144"/>
          </a:xfrm>
          <a:prstGeom prst="rect">
            <a:avLst/>
          </a:prstGeom>
          <a:noFill/>
          <a:ln w="9525">
            <a:noFill/>
            <a:miter lim="800000"/>
            <a:headEnd/>
            <a:tailEnd/>
          </a:ln>
        </p:spPr>
      </p:pic>
      <p:pic>
        <p:nvPicPr>
          <p:cNvPr id="22" name="Picture 3"/>
          <p:cNvPicPr>
            <a:picLocks noChangeAspect="1" noChangeArrowheads="1"/>
          </p:cNvPicPr>
          <p:nvPr/>
        </p:nvPicPr>
        <p:blipFill>
          <a:blip r:embed="rId2" cstate="print"/>
          <a:srcRect l="46126" t="53937" r="1851" b="36219"/>
          <a:stretch>
            <a:fillRect/>
          </a:stretch>
        </p:blipFill>
        <p:spPr bwMode="auto">
          <a:xfrm>
            <a:off x="899592" y="5373216"/>
            <a:ext cx="6768752" cy="720080"/>
          </a:xfrm>
          <a:prstGeom prst="rect">
            <a:avLst/>
          </a:prstGeom>
          <a:noFill/>
          <a:ln w="9525">
            <a:noFill/>
            <a:miter lim="800000"/>
            <a:headEnd/>
            <a:tailEnd/>
          </a:ln>
        </p:spPr>
      </p:pic>
      <p:pic>
        <p:nvPicPr>
          <p:cNvPr id="23" name="Picture 3"/>
          <p:cNvPicPr>
            <a:picLocks noChangeAspect="1" noChangeArrowheads="1"/>
          </p:cNvPicPr>
          <p:nvPr/>
        </p:nvPicPr>
        <p:blipFill>
          <a:blip r:embed="rId2" cstate="print"/>
          <a:srcRect l="46126" t="36219" r="1851" b="46063"/>
          <a:stretch>
            <a:fillRect/>
          </a:stretch>
        </p:blipFill>
        <p:spPr bwMode="auto">
          <a:xfrm>
            <a:off x="827584" y="5085184"/>
            <a:ext cx="6768752" cy="1296144"/>
          </a:xfrm>
          <a:prstGeom prst="rect">
            <a:avLst/>
          </a:prstGeom>
          <a:noFill/>
          <a:ln w="9525">
            <a:noFill/>
            <a:miter lim="800000"/>
            <a:headEnd/>
            <a:tailEnd/>
          </a:ln>
        </p:spPr>
      </p:pic>
      <p:pic>
        <p:nvPicPr>
          <p:cNvPr id="24" name="Picture 2"/>
          <p:cNvPicPr>
            <a:picLocks noChangeAspect="1" noChangeArrowheads="1"/>
          </p:cNvPicPr>
          <p:nvPr/>
        </p:nvPicPr>
        <p:blipFill>
          <a:blip r:embed="rId3" cstate="print"/>
          <a:srcRect l="46208" t="35063" r="2323" b="44266"/>
          <a:stretch>
            <a:fillRect/>
          </a:stretch>
        </p:blipFill>
        <p:spPr bwMode="auto">
          <a:xfrm>
            <a:off x="827584" y="4797152"/>
            <a:ext cx="6696744" cy="1512168"/>
          </a:xfrm>
          <a:prstGeom prst="rect">
            <a:avLst/>
          </a:prstGeom>
          <a:noFill/>
          <a:ln w="9525">
            <a:noFill/>
            <a:miter lim="800000"/>
            <a:headEnd/>
            <a:tailEnd/>
          </a:ln>
        </p:spPr>
      </p:pic>
      <p:pic>
        <p:nvPicPr>
          <p:cNvPr id="17" name="Picture 2" descr="http://www.enchantedlearning.com/b2gifs/bigbiggerbiggest.png"/>
          <p:cNvPicPr>
            <a:picLocks noChangeAspect="1" noChangeArrowheads="1"/>
          </p:cNvPicPr>
          <p:nvPr/>
        </p:nvPicPr>
        <p:blipFill>
          <a:blip r:embed="rId4" cstate="print"/>
          <a:srcRect/>
          <a:stretch>
            <a:fillRect/>
          </a:stretch>
        </p:blipFill>
        <p:spPr bwMode="auto">
          <a:xfrm>
            <a:off x="5357818" y="4643446"/>
            <a:ext cx="2874409" cy="1656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to="" calcmode="lin" valueType="num">
                                      <p:cBhvr>
                                        <p:cTn id="10" dur="1" fill="hold"/>
                                        <p:tgtEl>
                                          <p:spTgt spid="17"/>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to="" calcmode="lin" valueType="num">
                                      <p:cBhvr>
                                        <p:cTn id="21" dur="1" fill="hold"/>
                                        <p:tgtEl>
                                          <p:spTgt spid="4"/>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to="" calcmode="lin" valueType="num">
                                      <p:cBhvr>
                                        <p:cTn id="26" dur="1" fill="hold"/>
                                        <p:tgtEl>
                                          <p:spTgt spid="7"/>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to="" calcmode="lin" valueType="num">
                                      <p:cBhvr>
                                        <p:cTn id="31" dur="1" fill="hold"/>
                                        <p:tgtEl>
                                          <p:spTgt spid="8"/>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to="" calcmode="lin" valueType="num">
                                      <p:cBhvr>
                                        <p:cTn id="36" dur="1" fill="hold"/>
                                        <p:tgtEl>
                                          <p:spTgt spid="9"/>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to="" calcmode="lin" valueType="num">
                                      <p:cBhvr>
                                        <p:cTn id="41" dur="1" fill="hold"/>
                                        <p:tgtEl>
                                          <p:spTgt spid="10"/>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to="" calcmode="lin" valueType="num">
                                      <p:cBhvr>
                                        <p:cTn id="46" dur="1" fill="hold"/>
                                        <p:tgtEl>
                                          <p:spTgt spid="11"/>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to="" calcmode="lin" valueType="num">
                                      <p:cBhvr>
                                        <p:cTn id="51" dur="1" fill="hold"/>
                                        <p:tgtEl>
                                          <p:spTgt spid="12"/>
                                        </p:tgtEl>
                                        <p:attrNameLst>
                                          <p:attrName/>
                                        </p:attrNameLst>
                                      </p:cBhvr>
                                    </p:anim>
                                  </p:childTnLst>
                                </p:cTn>
                              </p:par>
                              <p:par>
                                <p:cTn id="52" presetID="24"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to="" calcmode="lin" valueType="num">
                                      <p:cBhvr>
                                        <p:cTn id="54" dur="1" fill="hold"/>
                                        <p:tgtEl>
                                          <p:spTgt spid="21"/>
                                        </p:tgtEl>
                                        <p:attrNameLst>
                                          <p:attrName/>
                                        </p:attrNameLst>
                                      </p:cBhvr>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1"/>
                                        </p:tgtEl>
                                        <p:attrNameLst>
                                          <p:attrName>ppt_x</p:attrName>
                                        </p:attrNameLst>
                                      </p:cBhvr>
                                      <p:tavLst>
                                        <p:tav tm="0">
                                          <p:val>
                                            <p:strVal val="ppt_x"/>
                                          </p:val>
                                        </p:tav>
                                        <p:tav tm="100000">
                                          <p:val>
                                            <p:strVal val="ppt_x"/>
                                          </p:val>
                                        </p:tav>
                                      </p:tavLst>
                                    </p:anim>
                                    <p:anim calcmode="lin" valueType="num">
                                      <p:cBhvr additive="base">
                                        <p:cTn id="59" dur="500"/>
                                        <p:tgtEl>
                                          <p:spTgt spid="21"/>
                                        </p:tgtEl>
                                        <p:attrNameLst>
                                          <p:attrName>ppt_y</p:attrName>
                                        </p:attrNameLst>
                                      </p:cBhvr>
                                      <p:tavLst>
                                        <p:tav tm="0">
                                          <p:val>
                                            <p:strVal val="ppt_y"/>
                                          </p:val>
                                        </p:tav>
                                        <p:tav tm="100000">
                                          <p:val>
                                            <p:strVal val="1+ppt_h/2"/>
                                          </p:val>
                                        </p:tav>
                                      </p:tavLst>
                                    </p:anim>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4"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to="" calcmode="lin" valueType="num">
                                      <p:cBhvr>
                                        <p:cTn id="65" dur="1" fill="hold"/>
                                        <p:tgtEl>
                                          <p:spTgt spid="22"/>
                                        </p:tgtEl>
                                        <p:attrNameLst>
                                          <p:attrName/>
                                        </p:attrNameLst>
                                      </p:cBhvr>
                                    </p:anim>
                                  </p:childTnLst>
                                </p:cTn>
                              </p:par>
                              <p:par>
                                <p:cTn id="66" presetID="24"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to="" calcmode="lin" valueType="num">
                                      <p:cBhvr>
                                        <p:cTn id="68" dur="1" fill="hold"/>
                                        <p:tgtEl>
                                          <p:spTgt spid="13"/>
                                        </p:tgtEl>
                                        <p:attrNameLst>
                                          <p:attrName/>
                                        </p:attrNameLst>
                                      </p:cBhvr>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22"/>
                                        </p:tgtEl>
                                        <p:attrNameLst>
                                          <p:attrName>ppt_x</p:attrName>
                                        </p:attrNameLst>
                                      </p:cBhvr>
                                      <p:tavLst>
                                        <p:tav tm="0">
                                          <p:val>
                                            <p:strVal val="ppt_x"/>
                                          </p:val>
                                        </p:tav>
                                        <p:tav tm="100000">
                                          <p:val>
                                            <p:strVal val="ppt_x"/>
                                          </p:val>
                                        </p:tav>
                                      </p:tavLst>
                                    </p:anim>
                                    <p:anim calcmode="lin" valueType="num">
                                      <p:cBhvr additive="base">
                                        <p:cTn id="73" dur="500"/>
                                        <p:tgtEl>
                                          <p:spTgt spid="22"/>
                                        </p:tgtEl>
                                        <p:attrNameLst>
                                          <p:attrName>ppt_y</p:attrName>
                                        </p:attrNameLst>
                                      </p:cBhvr>
                                      <p:tavLst>
                                        <p:tav tm="0">
                                          <p:val>
                                            <p:strVal val="ppt_y"/>
                                          </p:val>
                                        </p:tav>
                                        <p:tav tm="100000">
                                          <p:val>
                                            <p:strVal val="1+ppt_h/2"/>
                                          </p:val>
                                        </p:tav>
                                      </p:tavLst>
                                    </p:anim>
                                    <p:set>
                                      <p:cBhvr>
                                        <p:cTn id="74" dur="1" fill="hold">
                                          <p:stCondLst>
                                            <p:cond delay="499"/>
                                          </p:stCondLst>
                                        </p:cTn>
                                        <p:tgtEl>
                                          <p:spTgt spid="2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4"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to="" calcmode="lin" valueType="num">
                                      <p:cBhvr>
                                        <p:cTn id="79" dur="1" fill="hold"/>
                                        <p:tgtEl>
                                          <p:spTgt spid="23"/>
                                        </p:tgtEl>
                                        <p:attrNameLst>
                                          <p:attrName/>
                                        </p:attrNameLst>
                                      </p:cBhvr>
                                    </p:anim>
                                  </p:childTnLst>
                                </p:cTn>
                              </p:par>
                              <p:par>
                                <p:cTn id="80" presetID="24" presetClass="entr" presetSubtype="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to="" calcmode="lin" valueType="num">
                                      <p:cBhvr>
                                        <p:cTn id="82" dur="1" fill="hold"/>
                                        <p:tgtEl>
                                          <p:spTgt spid="1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23"/>
                                        </p:tgtEl>
                                        <p:attrNameLst>
                                          <p:attrName>ppt_x</p:attrName>
                                        </p:attrNameLst>
                                      </p:cBhvr>
                                      <p:tavLst>
                                        <p:tav tm="0">
                                          <p:val>
                                            <p:strVal val="ppt_x"/>
                                          </p:val>
                                        </p:tav>
                                        <p:tav tm="100000">
                                          <p:val>
                                            <p:strVal val="ppt_x"/>
                                          </p:val>
                                        </p:tav>
                                      </p:tavLst>
                                    </p:anim>
                                    <p:anim calcmode="lin" valueType="num">
                                      <p:cBhvr additive="base">
                                        <p:cTn id="87" dur="500"/>
                                        <p:tgtEl>
                                          <p:spTgt spid="23"/>
                                        </p:tgtEl>
                                        <p:attrNameLst>
                                          <p:attrName>ppt_y</p:attrName>
                                        </p:attrNameLst>
                                      </p:cBhvr>
                                      <p:tavLst>
                                        <p:tav tm="0">
                                          <p:val>
                                            <p:strVal val="ppt_y"/>
                                          </p:val>
                                        </p:tav>
                                        <p:tav tm="100000">
                                          <p:val>
                                            <p:strVal val="1+ppt_h/2"/>
                                          </p:val>
                                        </p:tav>
                                      </p:tavLst>
                                    </p:anim>
                                    <p:set>
                                      <p:cBhvr>
                                        <p:cTn id="88" dur="1" fill="hold">
                                          <p:stCondLst>
                                            <p:cond delay="499"/>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4"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to="" calcmode="lin" valueType="num">
                                      <p:cBhvr>
                                        <p:cTn id="93" dur="1" fill="hold"/>
                                        <p:tgtEl>
                                          <p:spTgt spid="24"/>
                                        </p:tgtEl>
                                        <p:attrNameLst>
                                          <p:attrName/>
                                        </p:attrNameLst>
                                      </p:cBhvr>
                                    </p:anim>
                                  </p:childTnLst>
                                </p:cTn>
                              </p:par>
                              <p:par>
                                <p:cTn id="94" presetID="24"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 to="" calcmode="lin" valueType="num">
                                      <p:cBhvr>
                                        <p:cTn id="96" dur="1" fill="hold"/>
                                        <p:tgtEl>
                                          <p:spTgt spid="15"/>
                                        </p:tgtEl>
                                        <p:attrNameLst>
                                          <p:attrName/>
                                        </p:attrNameLst>
                                      </p:cBhvr>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nodeType="clickEffect">
                                  <p:stCondLst>
                                    <p:cond delay="0"/>
                                  </p:stCondLst>
                                  <p:childTnLst>
                                    <p:anim calcmode="lin" valueType="num">
                                      <p:cBhvr additive="base">
                                        <p:cTn id="100" dur="500"/>
                                        <p:tgtEl>
                                          <p:spTgt spid="24"/>
                                        </p:tgtEl>
                                        <p:attrNameLst>
                                          <p:attrName>ppt_x</p:attrName>
                                        </p:attrNameLst>
                                      </p:cBhvr>
                                      <p:tavLst>
                                        <p:tav tm="0">
                                          <p:val>
                                            <p:strVal val="ppt_x"/>
                                          </p:val>
                                        </p:tav>
                                        <p:tav tm="100000">
                                          <p:val>
                                            <p:strVal val="ppt_x"/>
                                          </p:val>
                                        </p:tav>
                                      </p:tavLst>
                                    </p:anim>
                                    <p:anim calcmode="lin" valueType="num">
                                      <p:cBhvr additive="base">
                                        <p:cTn id="101" dur="500"/>
                                        <p:tgtEl>
                                          <p:spTgt spid="24"/>
                                        </p:tgtEl>
                                        <p:attrNameLst>
                                          <p:attrName>ppt_y</p:attrName>
                                        </p:attrNameLst>
                                      </p:cBhvr>
                                      <p:tavLst>
                                        <p:tav tm="0">
                                          <p:val>
                                            <p:strVal val="ppt_y"/>
                                          </p:val>
                                        </p:tav>
                                        <p:tav tm="100000">
                                          <p:val>
                                            <p:strVal val="1+ppt_h/2"/>
                                          </p:val>
                                        </p:tav>
                                      </p:tavLst>
                                    </p:anim>
                                    <p:set>
                                      <p:cBhvr>
                                        <p:cTn id="10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44016" y="188640"/>
            <a:ext cx="8892480" cy="461665"/>
          </a:xfrm>
          <a:prstGeom prst="rect">
            <a:avLst/>
          </a:prstGeom>
        </p:spPr>
        <p:txBody>
          <a:bodyPr wrap="square">
            <a:spAutoFit/>
          </a:bodyPr>
          <a:lstStyle/>
          <a:p>
            <a:pPr algn="l" rtl="0"/>
            <a:r>
              <a:rPr lang="en-US" sz="2400" b="1" i="1" dirty="0" smtClean="0"/>
              <a:t>Some comparative and superlative adjectives are irregular such as:</a:t>
            </a:r>
            <a:endParaRPr lang="ar-SA" sz="2400" b="1" i="1" dirty="0"/>
          </a:p>
        </p:txBody>
      </p:sp>
      <p:pic>
        <p:nvPicPr>
          <p:cNvPr id="5" name="Picture 2"/>
          <p:cNvPicPr>
            <a:picLocks noChangeAspect="1" noChangeArrowheads="1"/>
          </p:cNvPicPr>
          <p:nvPr/>
        </p:nvPicPr>
        <p:blipFill>
          <a:blip r:embed="rId2" cstate="print"/>
          <a:srcRect l="46208" t="55734" r="2323" b="37376"/>
          <a:stretch>
            <a:fillRect/>
          </a:stretch>
        </p:blipFill>
        <p:spPr bwMode="auto">
          <a:xfrm>
            <a:off x="539552" y="1196752"/>
            <a:ext cx="7776864" cy="792088"/>
          </a:xfrm>
          <a:prstGeom prst="rect">
            <a:avLst/>
          </a:prstGeom>
          <a:noFill/>
          <a:ln w="9525">
            <a:noFill/>
            <a:miter lim="800000"/>
            <a:headEnd/>
            <a:tailEnd/>
          </a:ln>
        </p:spPr>
      </p:pic>
      <p:sp>
        <p:nvSpPr>
          <p:cNvPr id="6" name="مستطيل 5"/>
          <p:cNvSpPr/>
          <p:nvPr/>
        </p:nvSpPr>
        <p:spPr>
          <a:xfrm>
            <a:off x="960969" y="2852936"/>
            <a:ext cx="5051191" cy="461665"/>
          </a:xfrm>
          <a:prstGeom prst="rect">
            <a:avLst/>
          </a:prstGeom>
        </p:spPr>
        <p:txBody>
          <a:bodyPr wrap="none">
            <a:spAutoFit/>
          </a:bodyPr>
          <a:lstStyle/>
          <a:p>
            <a:r>
              <a:rPr lang="en-US" sz="2400" b="1" dirty="0" smtClean="0"/>
              <a:t>My car is </a:t>
            </a:r>
            <a:r>
              <a:rPr lang="en-US" sz="2400" b="1" dirty="0" smtClean="0">
                <a:solidFill>
                  <a:srgbClr val="FF0000"/>
                </a:solidFill>
              </a:rPr>
              <a:t>better</a:t>
            </a:r>
            <a:r>
              <a:rPr lang="en-US" sz="2400" b="1" dirty="0" smtClean="0"/>
              <a:t> than your car. ( </a:t>
            </a:r>
            <a:r>
              <a:rPr lang="en-US" sz="2400" b="1" i="1" dirty="0" smtClean="0">
                <a:solidFill>
                  <a:schemeClr val="tx2"/>
                </a:solidFill>
              </a:rPr>
              <a:t>good</a:t>
            </a:r>
            <a:r>
              <a:rPr lang="en-US" sz="2400" b="1" dirty="0" smtClean="0"/>
              <a:t> )</a:t>
            </a:r>
            <a:endParaRPr lang="ar-SA" sz="2400" b="1" dirty="0"/>
          </a:p>
        </p:txBody>
      </p:sp>
      <p:pic>
        <p:nvPicPr>
          <p:cNvPr id="7" name="Picture 2"/>
          <p:cNvPicPr>
            <a:picLocks noChangeAspect="1" noChangeArrowheads="1"/>
          </p:cNvPicPr>
          <p:nvPr/>
        </p:nvPicPr>
        <p:blipFill>
          <a:blip r:embed="rId2" cstate="print"/>
          <a:srcRect l="46208" t="65757" r="2323" b="30485"/>
          <a:stretch>
            <a:fillRect/>
          </a:stretch>
        </p:blipFill>
        <p:spPr bwMode="auto">
          <a:xfrm>
            <a:off x="539552" y="1974552"/>
            <a:ext cx="7776864" cy="432048"/>
          </a:xfrm>
          <a:prstGeom prst="rect">
            <a:avLst/>
          </a:prstGeom>
          <a:noFill/>
          <a:ln w="9525">
            <a:noFill/>
            <a:miter lim="800000"/>
            <a:headEnd/>
            <a:tailEnd/>
          </a:ln>
        </p:spPr>
      </p:pic>
      <p:sp>
        <p:nvSpPr>
          <p:cNvPr id="8" name="مستطيل 7"/>
          <p:cNvSpPr/>
          <p:nvPr/>
        </p:nvSpPr>
        <p:spPr>
          <a:xfrm>
            <a:off x="949379" y="3255367"/>
            <a:ext cx="5336525" cy="461665"/>
          </a:xfrm>
          <a:prstGeom prst="rect">
            <a:avLst/>
          </a:prstGeom>
        </p:spPr>
        <p:txBody>
          <a:bodyPr wrap="none">
            <a:spAutoFit/>
          </a:bodyPr>
          <a:lstStyle/>
          <a:p>
            <a:r>
              <a:rPr lang="en-US" sz="2400" b="1" dirty="0" smtClean="0"/>
              <a:t>My car is </a:t>
            </a:r>
            <a:r>
              <a:rPr lang="en-US" sz="2400" b="1" dirty="0" smtClean="0">
                <a:solidFill>
                  <a:srgbClr val="FF0000"/>
                </a:solidFill>
              </a:rPr>
              <a:t>the best </a:t>
            </a:r>
            <a:r>
              <a:rPr lang="en-US" sz="2400" b="1" dirty="0" smtClean="0"/>
              <a:t>car </a:t>
            </a:r>
            <a:r>
              <a:rPr lang="en-US" sz="2400" b="1" dirty="0" smtClean="0">
                <a:solidFill>
                  <a:schemeClr val="tx2"/>
                </a:solidFill>
              </a:rPr>
              <a:t>in the city</a:t>
            </a:r>
            <a:r>
              <a:rPr lang="en-US" sz="2400" b="1" dirty="0" smtClean="0"/>
              <a:t>. ( </a:t>
            </a:r>
            <a:r>
              <a:rPr lang="en-US" sz="2400" b="1" i="1" dirty="0" smtClean="0">
                <a:solidFill>
                  <a:schemeClr val="tx2"/>
                </a:solidFill>
              </a:rPr>
              <a:t>good</a:t>
            </a:r>
            <a:r>
              <a:rPr lang="en-US" sz="2400" b="1" dirty="0" smtClean="0"/>
              <a:t> )</a:t>
            </a:r>
            <a:endParaRPr lang="ar-SA" sz="2400" b="1" dirty="0"/>
          </a:p>
        </p:txBody>
      </p:sp>
      <p:pic>
        <p:nvPicPr>
          <p:cNvPr id="43012" name="Picture 4" descr="http://s1.cdn.autoevolution.com/images/news/2014-chevrolet-corvette-stingray-vs-bmw-e92-m3-comparative-test-67074-7.jpg">
            <a:hlinkClick r:id="rId3"/>
          </p:cNvPr>
          <p:cNvPicPr>
            <a:picLocks noChangeAspect="1" noChangeArrowheads="1"/>
          </p:cNvPicPr>
          <p:nvPr/>
        </p:nvPicPr>
        <p:blipFill>
          <a:blip r:embed="rId4" cstate="print"/>
          <a:srcRect/>
          <a:stretch>
            <a:fillRect/>
          </a:stretch>
        </p:blipFill>
        <p:spPr bwMode="auto">
          <a:xfrm>
            <a:off x="4000496" y="3798514"/>
            <a:ext cx="4697392" cy="258281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to="" calcmode="lin" valueType="num">
                                      <p:cBhvr>
                                        <p:cTn id="15" dur="1" fill="hold"/>
                                        <p:tgtEl>
                                          <p:spTgt spid="7"/>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to="" calcmode="lin" valueType="num">
                                      <p:cBhvr>
                                        <p:cTn id="20" dur="1" fill="hold"/>
                                        <p:tgtEl>
                                          <p:spTgt spid="6"/>
                                        </p:tgtEl>
                                        <p:attrNameLst>
                                          <p:attrName/>
                                        </p:attrNameLst>
                                      </p:cBhvr>
                                    </p:anim>
                                  </p:childTnLst>
                                </p:cTn>
                              </p:par>
                              <p:par>
                                <p:cTn id="21" presetID="24" presetClass="entr" presetSubtype="0" fill="hold" nodeType="withEffect">
                                  <p:stCondLst>
                                    <p:cond delay="0"/>
                                  </p:stCondLst>
                                  <p:childTnLst>
                                    <p:set>
                                      <p:cBhvr>
                                        <p:cTn id="22" dur="1" fill="hold">
                                          <p:stCondLst>
                                            <p:cond delay="0"/>
                                          </p:stCondLst>
                                        </p:cTn>
                                        <p:tgtEl>
                                          <p:spTgt spid="43012"/>
                                        </p:tgtEl>
                                        <p:attrNameLst>
                                          <p:attrName>style.visibility</p:attrName>
                                        </p:attrNameLst>
                                      </p:cBhvr>
                                      <p:to>
                                        <p:strVal val="visible"/>
                                      </p:to>
                                    </p:set>
                                    <p:anim to="" calcmode="lin" valueType="num">
                                      <p:cBhvr>
                                        <p:cTn id="23" dur="1" fill="hold"/>
                                        <p:tgtEl>
                                          <p:spTgt spid="43012"/>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to="" calcmode="lin" valueType="num">
                                      <p:cBhvr>
                                        <p:cTn id="28"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