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1" r:id="rId5"/>
    <p:sldId id="282" r:id="rId6"/>
    <p:sldId id="283" r:id="rId7"/>
    <p:sldId id="257" r:id="rId8"/>
    <p:sldId id="284" r:id="rId9"/>
    <p:sldId id="285" r:id="rId10"/>
    <p:sldId id="286" r:id="rId11"/>
    <p:sldId id="269" r:id="rId12"/>
    <p:sldId id="287" r:id="rId13"/>
    <p:sldId id="276" r:id="rId14"/>
    <p:sldId id="277" r:id="rId15"/>
    <p:sldId id="288" r:id="rId16"/>
    <p:sldId id="289" r:id="rId17"/>
    <p:sldId id="279" r:id="rId18"/>
    <p:sldId id="270" r:id="rId19"/>
    <p:sldId id="29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116" d="100"/>
          <a:sy n="116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1/16/23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english.britishcouncil.org/skill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381392-65BA-4C5E-87AA-2950E1520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1917B5-E61C-4764-97D0-445FA951D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07E0163-BF16-466A-A9D0-1BE3E64B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753" r="27355" b="13953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18" descr="Yellow Brush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39A455A3-0F1A-4F84-B7BE-FE72D4E91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7532">
            <a:off x="922851" y="1437282"/>
            <a:ext cx="6278536" cy="38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75106DB-8276-444A-8790-F734D9C8271A}"/>
              </a:ext>
            </a:extLst>
          </p:cNvPr>
          <p:cNvSpPr txBox="1"/>
          <p:nvPr/>
        </p:nvSpPr>
        <p:spPr>
          <a:xfrm>
            <a:off x="2040200" y="2074037"/>
            <a:ext cx="510943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Homework </a:t>
            </a:r>
          </a:p>
          <a:p>
            <a:r>
              <a:rPr lang="en-US" sz="7200" dirty="0">
                <a:latin typeface="Comic Sans MS" panose="030F0702030302020204" pitchFamily="66" charset="0"/>
              </a:rPr>
              <a:t>p.222</a:t>
            </a:r>
            <a:endParaRPr lang="ar-SA" sz="7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231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>
            <a:extLst>
              <a:ext uri="{FF2B5EF4-FFF2-40B4-BE49-F238E27FC236}">
                <a16:creationId xmlns:a16="http://schemas.microsoft.com/office/drawing/2014/main" id="{E8FDC811-5042-E57D-C0D3-3780E89AA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8" t="52981" r="7901" b="30237"/>
          <a:stretch/>
        </p:blipFill>
        <p:spPr>
          <a:xfrm>
            <a:off x="203824" y="1019135"/>
            <a:ext cx="4920582" cy="4286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4A63C11-220F-A45B-10E8-A6E0AE574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6" t="70341" r="6470" b="22329"/>
          <a:stretch/>
        </p:blipFill>
        <p:spPr>
          <a:xfrm>
            <a:off x="5377901" y="2792574"/>
            <a:ext cx="5738519" cy="3675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133789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93C8766A-A03D-FF0F-CEB0-4CD523527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64983" r="54427" b="27494"/>
          <a:stretch/>
        </p:blipFill>
        <p:spPr>
          <a:xfrm>
            <a:off x="407654" y="1644120"/>
            <a:ext cx="5688346" cy="3569759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BD27ED-297D-B254-911D-F85DF84C461C}"/>
              </a:ext>
            </a:extLst>
          </p:cNvPr>
          <p:cNvSpPr txBox="1">
            <a:spLocks/>
          </p:cNvSpPr>
          <p:nvPr/>
        </p:nvSpPr>
        <p:spPr>
          <a:xfrm>
            <a:off x="6506026" y="1270001"/>
            <a:ext cx="2822987" cy="14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chemeClr val="accent1"/>
                </a:solidFill>
              </a:rPr>
              <a:t>Fahad</a:t>
            </a:r>
            <a:r>
              <a:rPr lang="en-US" sz="2800" b="1" dirty="0">
                <a:solidFill>
                  <a:schemeClr val="accent1"/>
                </a:solidFill>
              </a:rPr>
              <a:t> wants to go cycling to the beach.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DF32700-4C76-AF3B-6EE8-913F100AB807}"/>
              </a:ext>
            </a:extLst>
          </p:cNvPr>
          <p:cNvSpPr>
            <a:spLocks noGrp="1"/>
          </p:cNvSpPr>
          <p:nvPr/>
        </p:nvSpPr>
        <p:spPr>
          <a:xfrm>
            <a:off x="6385684" y="3429000"/>
            <a:ext cx="2822987" cy="142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Because he might get in trouble. </a:t>
            </a:r>
          </a:p>
        </p:txBody>
      </p:sp>
    </p:spTree>
    <p:extLst>
      <p:ext uri="{BB962C8B-B14F-4D97-AF65-F5344CB8AC3E}">
        <p14:creationId xmlns:p14="http://schemas.microsoft.com/office/powerpoint/2010/main" val="29846359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4F1D07-41F0-8073-F1C4-2A6019811486}"/>
              </a:ext>
            </a:extLst>
          </p:cNvPr>
          <p:cNvSpPr/>
          <p:nvPr/>
        </p:nvSpPr>
        <p:spPr>
          <a:xfrm>
            <a:off x="9976691" y="4067491"/>
            <a:ext cx="1171086" cy="117108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78</a:t>
            </a:r>
            <a:endParaRPr lang="en-SA" sz="36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066685E-249E-8295-F564-29A28913E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2" b="28545"/>
          <a:stretch/>
        </p:blipFill>
        <p:spPr>
          <a:xfrm>
            <a:off x="260272" y="425256"/>
            <a:ext cx="8441580" cy="62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03427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0331850B-0EA4-E2CA-4B06-820E1778A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"/>
          <a:stretch/>
        </p:blipFill>
        <p:spPr>
          <a:xfrm>
            <a:off x="5094161" y="668013"/>
            <a:ext cx="4203493" cy="552197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02FB6D2-C4EC-EDAE-2A16-62831BE4A6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9188" y="1418416"/>
            <a:ext cx="9829800" cy="4339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irwater Script" panose="02000507000000020003" pitchFamily="2" charset="0"/>
              </a:rPr>
              <a:t>For improvement of any skill go to </a:t>
            </a:r>
            <a:endParaRPr lang="en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Fairwater Script" panose="02000507000000020003" pitchFamily="2" charset="0"/>
            </a:endParaRP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id="{527C37E9-383E-9844-FBAF-145A9D941239}"/>
              </a:ext>
            </a:extLst>
          </p:cNvPr>
          <p:cNvSpPr txBox="1"/>
          <p:nvPr/>
        </p:nvSpPr>
        <p:spPr>
          <a:xfrm>
            <a:off x="399188" y="2759506"/>
            <a:ext cx="567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hlinkClick r:id="rId3"/>
              </a:rPr>
              <a:t>https://learnenglish.britishcouncil.org/skills</a:t>
            </a: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877432059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010" y="0"/>
            <a:ext cx="7315200" cy="18288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Role play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C8F73E2-8664-E086-014E-F609AE38A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70920" r="38381" b="22538"/>
          <a:stretch/>
        </p:blipFill>
        <p:spPr>
          <a:xfrm>
            <a:off x="2520391" y="4950753"/>
            <a:ext cx="6579707" cy="1577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F783F5-9071-C247-67FB-B8C1BF824DAD}"/>
              </a:ext>
            </a:extLst>
          </p:cNvPr>
          <p:cNvSpPr txBox="1"/>
          <p:nvPr/>
        </p:nvSpPr>
        <p:spPr>
          <a:xfrm>
            <a:off x="4882047" y="329625"/>
            <a:ext cx="508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Fairwater Script" panose="020F0502020204030204" pitchFamily="34" charset="0"/>
              </a:rPr>
              <a:t>High level thinking skill</a:t>
            </a:r>
            <a:endParaRPr lang="en-SA" sz="3200" b="1" dirty="0">
              <a:solidFill>
                <a:schemeClr val="accent1">
                  <a:lumMod val="75000"/>
                </a:schemeClr>
              </a:solidFill>
              <a:latin typeface="Fairwater Scrip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390175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90814D2-4467-7B84-C73D-2E9D3F431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76867" r="46621" b="10082"/>
          <a:stretch/>
        </p:blipFill>
        <p:spPr>
          <a:xfrm>
            <a:off x="371570" y="365126"/>
            <a:ext cx="10763060" cy="4317996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4F52CC-F9C5-3DFA-0FCF-587C49A74369}"/>
              </a:ext>
            </a:extLst>
          </p:cNvPr>
          <p:cNvSpPr/>
          <p:nvPr/>
        </p:nvSpPr>
        <p:spPr>
          <a:xfrm>
            <a:off x="1473827" y="2053951"/>
            <a:ext cx="8811605" cy="2629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1- What things do you have to do today?</a:t>
            </a:r>
          </a:p>
          <a:p>
            <a:pPr algn="ctr"/>
            <a:r>
              <a:rPr lang="en-US" sz="3200" dirty="0"/>
              <a:t>2- What things did you have to do yesterday?</a:t>
            </a:r>
          </a:p>
          <a:p>
            <a:pPr algn="ctr"/>
            <a:r>
              <a:rPr lang="en-US" sz="3200" dirty="0"/>
              <a:t>3- What things do you usually have to do ?</a:t>
            </a:r>
            <a:endParaRPr lang="en-SA" sz="3200" dirty="0"/>
          </a:p>
        </p:txBody>
      </p:sp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B322-74AA-704A-45F3-E164F2731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98" y="1426790"/>
            <a:ext cx="9829800" cy="1385084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( group work )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Find out from your classmates the most common excuses for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⬛️ being late to school </a:t>
            </a:r>
            <a:endParaRPr lang="en-SA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8DE6150-2A5C-6E33-5BBD-79B6D0FDB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3" y="3592689"/>
            <a:ext cx="4165600" cy="31242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8BF865C-6392-7E17-90CD-3FB35E6D7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46" y="4064941"/>
            <a:ext cx="2732538" cy="2732538"/>
          </a:xfrm>
          <a:prstGeom prst="rect">
            <a:avLst/>
          </a:prstGeom>
        </p:spPr>
      </p:pic>
      <p:pic>
        <p:nvPicPr>
          <p:cNvPr id="7" name="Graphic 7" descr="Hourglass 90% with solid fill">
            <a:extLst>
              <a:ext uri="{FF2B5EF4-FFF2-40B4-BE49-F238E27FC236}">
                <a16:creationId xmlns:a16="http://schemas.microsoft.com/office/drawing/2014/main" id="{336B5495-C74B-66B2-4ABE-E7CAAE045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3962" y="447009"/>
            <a:ext cx="1311706" cy="1311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1F2FDB-2D51-54A8-9B86-FC8EF9AC297B}"/>
              </a:ext>
            </a:extLst>
          </p:cNvPr>
          <p:cNvSpPr txBox="1"/>
          <p:nvPr/>
        </p:nvSpPr>
        <p:spPr>
          <a:xfrm>
            <a:off x="9290207" y="1765389"/>
            <a:ext cx="385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5 minutes</a:t>
            </a:r>
            <a:endParaRPr lang="en-SA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73108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ntique wood desk with pencil and paper">
            <a:extLst>
              <a:ext uri="{FF2B5EF4-FFF2-40B4-BE49-F238E27FC236}">
                <a16:creationId xmlns:a16="http://schemas.microsoft.com/office/drawing/2014/main" id="{62E43586-8FE3-AB07-B048-67F6A7E11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236830"/>
            <a:ext cx="8128000" cy="5389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6C0F72-7A7C-EFBD-C7DF-E81EE39A2CBD}"/>
              </a:ext>
            </a:extLst>
          </p:cNvPr>
          <p:cNvSpPr txBox="1"/>
          <p:nvPr/>
        </p:nvSpPr>
        <p:spPr>
          <a:xfrm>
            <a:off x="285750" y="231414"/>
            <a:ext cx="293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Homework </a:t>
            </a:r>
            <a:endParaRPr lang="en-SA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A7120A-A87E-5178-B0CE-CF3FFEE15837}"/>
              </a:ext>
            </a:extLst>
          </p:cNvPr>
          <p:cNvSpPr txBox="1"/>
          <p:nvPr/>
        </p:nvSpPr>
        <p:spPr>
          <a:xfrm>
            <a:off x="3216470" y="3562376"/>
            <a:ext cx="29683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/>
              <a:t>P.223</a:t>
            </a:r>
          </a:p>
          <a:p>
            <a:pPr algn="l"/>
            <a:r>
              <a:rPr lang="en-US" sz="4400" b="1" dirty="0"/>
              <a:t>E-F</a:t>
            </a:r>
            <a:endParaRPr lang="en-SA" sz="4400" b="1" dirty="0"/>
          </a:p>
        </p:txBody>
      </p:sp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E2A131-1365-4D84-BCC0-4F4BB4180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A2789A8-3D5C-460D-A34B-E68D83AA5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7F87E15-1F2D-44A1-AF99-FA8D7882B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4" t="28372" r="27094" b="12868"/>
          <a:stretch/>
        </p:blipFill>
        <p:spPr>
          <a:xfrm>
            <a:off x="-52592" y="74058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50646A3-A245-47A6-80E9-1F8476797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57" t="20310" r="26657" b="9931"/>
          <a:stretch/>
        </p:blipFill>
        <p:spPr>
          <a:xfrm>
            <a:off x="2145529" y="681037"/>
            <a:ext cx="7795757" cy="603538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EC4A937-FE09-446C-85B1-C9C782B6D870}"/>
              </a:ext>
            </a:extLst>
          </p:cNvPr>
          <p:cNvSpPr/>
          <p:nvPr/>
        </p:nvSpPr>
        <p:spPr>
          <a:xfrm>
            <a:off x="6721679" y="3096673"/>
            <a:ext cx="3810811" cy="812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B: Let’s have some pizza.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A: We should eat some salad.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FEF63BA-2E8D-4E1F-A586-F053592235EF}"/>
              </a:ext>
            </a:extLst>
          </p:cNvPr>
          <p:cNvSpPr/>
          <p:nvPr/>
        </p:nvSpPr>
        <p:spPr>
          <a:xfrm>
            <a:off x="2971565" y="5727901"/>
            <a:ext cx="3810811" cy="98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2. B: Let’s take the bus.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A: We should ride our bikes.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6A710C9-4233-4594-9172-85C7F57ABB42}"/>
              </a:ext>
            </a:extLst>
          </p:cNvPr>
          <p:cNvSpPr/>
          <p:nvPr/>
        </p:nvSpPr>
        <p:spPr>
          <a:xfrm>
            <a:off x="6721679" y="5796171"/>
            <a:ext cx="4716788" cy="802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B: Let’s go to the beach.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A: We should go to the mountains.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527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F5BD89-4301-4CDD-9205-298559A3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C5331CC-BA09-42E5-A14D-611AF38DC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8B2ECD6-8E51-446F-BFE0-9DFA5B9BF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8226" r="27353" b="13334"/>
          <a:stretch/>
        </p:blipFill>
        <p:spPr>
          <a:xfrm>
            <a:off x="0" y="-45947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9B76790-626A-45C7-AED2-C59E7CC0E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71" t="33333" r="28227" b="21705"/>
          <a:stretch/>
        </p:blipFill>
        <p:spPr>
          <a:xfrm>
            <a:off x="2124589" y="1915498"/>
            <a:ext cx="8399721" cy="410087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013F51B-6C9E-4A63-8963-F57E0AF9AC31}"/>
              </a:ext>
            </a:extLst>
          </p:cNvPr>
          <p:cNvSpPr/>
          <p:nvPr/>
        </p:nvSpPr>
        <p:spPr>
          <a:xfrm>
            <a:off x="5001658" y="2423022"/>
            <a:ext cx="2236424" cy="484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go hiking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4B61BE6-CCEF-4575-A026-3B4CE15D57EC}"/>
              </a:ext>
            </a:extLst>
          </p:cNvPr>
          <p:cNvSpPr/>
          <p:nvPr/>
        </p:nvSpPr>
        <p:spPr>
          <a:xfrm>
            <a:off x="3865008" y="4978809"/>
            <a:ext cx="2950621" cy="484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goes horseback riding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0826286-4220-4760-A23F-30CCC42E30C7}"/>
              </a:ext>
            </a:extLst>
          </p:cNvPr>
          <p:cNvSpPr/>
          <p:nvPr/>
        </p:nvSpPr>
        <p:spPr>
          <a:xfrm>
            <a:off x="3586908" y="5483585"/>
            <a:ext cx="2236424" cy="484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goes skiing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F409838-3DB7-412B-8183-C5BFD7E2EC22}"/>
              </a:ext>
            </a:extLst>
          </p:cNvPr>
          <p:cNvSpPr/>
          <p:nvPr/>
        </p:nvSpPr>
        <p:spPr>
          <a:xfrm>
            <a:off x="3859576" y="2982938"/>
            <a:ext cx="2236424" cy="484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goes surfing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F354306-C107-478E-B6BF-5A0A9F4F03C5}"/>
              </a:ext>
            </a:extLst>
          </p:cNvPr>
          <p:cNvSpPr/>
          <p:nvPr/>
        </p:nvSpPr>
        <p:spPr>
          <a:xfrm>
            <a:off x="4019107" y="4426598"/>
            <a:ext cx="2642425" cy="484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go shopping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EC95230-2974-4954-BAD2-5B8493E9B660}"/>
              </a:ext>
            </a:extLst>
          </p:cNvPr>
          <p:cNvSpPr/>
          <p:nvPr/>
        </p:nvSpPr>
        <p:spPr>
          <a:xfrm>
            <a:off x="5206238" y="3519184"/>
            <a:ext cx="2236424" cy="484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go bowling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8622455-4311-4B84-ACD8-6711DD2C187F}"/>
              </a:ext>
            </a:extLst>
          </p:cNvPr>
          <p:cNvSpPr/>
          <p:nvPr/>
        </p:nvSpPr>
        <p:spPr>
          <a:xfrm>
            <a:off x="3586908" y="3965935"/>
            <a:ext cx="2236424" cy="484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. goes swimming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2202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GO OUT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▪️CONVERSATION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Day: Tuesday </a:t>
            </a:r>
          </a:p>
          <a:p>
            <a:r>
              <a:rPr lang="en-US" dirty="0"/>
              <a:t>Date : 24/6/1444 </a:t>
            </a: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7F68A-2F0E-E80E-EDFA-9AF597070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08C42-AE81-E42C-D7AF-7957869DE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Listen to invitations and match excuses </a:t>
            </a:r>
          </a:p>
          <a:p>
            <a:r>
              <a:rPr lang="en-US" b="1" dirty="0"/>
              <a:t>Pronounce the reduction have to.</a:t>
            </a:r>
          </a:p>
          <a:p>
            <a:r>
              <a:rPr lang="en-US" b="1" dirty="0"/>
              <a:t>Listen to a conversation and practice </a:t>
            </a:r>
          </a:p>
          <a:p>
            <a:r>
              <a:rPr lang="en-US" b="1" dirty="0"/>
              <a:t>Role play a conversation.</a:t>
            </a:r>
          </a:p>
        </p:txBody>
      </p:sp>
      <p:pic>
        <p:nvPicPr>
          <p:cNvPr id="4" name="Graphic 4" descr="Bullseye outline">
            <a:extLst>
              <a:ext uri="{FF2B5EF4-FFF2-40B4-BE49-F238E27FC236}">
                <a16:creationId xmlns:a16="http://schemas.microsoft.com/office/drawing/2014/main" id="{165DEC22-BBF8-4342-6CAA-F445D8CA4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52998" y="803048"/>
            <a:ext cx="2051504" cy="20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64111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BD7FD8-AAFF-4F16-AEE4-B071AC681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F3A1CA-B6DC-4F1D-B926-C46DFB78A9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42" t="28062" r="27093" b="1214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عنصر نائب للمحتوى 12">
            <a:extLst>
              <a:ext uri="{FF2B5EF4-FFF2-40B4-BE49-F238E27FC236}">
                <a16:creationId xmlns:a16="http://schemas.microsoft.com/office/drawing/2014/main" id="{BDC994A5-622D-44FD-8FA9-0403FFF31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1358" y="287558"/>
            <a:ext cx="2242916" cy="2242916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58C2536-F6E9-4DD8-ACAD-4A76F4E7B8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32" t="33587" r="32766" b="36336"/>
          <a:stretch/>
        </p:blipFill>
        <p:spPr>
          <a:xfrm>
            <a:off x="3891516" y="3101642"/>
            <a:ext cx="7655441" cy="3508744"/>
          </a:xfrm>
          <a:custGeom>
            <a:avLst/>
            <a:gdLst>
              <a:gd name="connsiteX0" fmla="*/ 0 w 7017488"/>
              <a:gd name="connsiteY0" fmla="*/ 0 h 4256088"/>
              <a:gd name="connsiteX1" fmla="*/ 3611525 w 7017488"/>
              <a:gd name="connsiteY1" fmla="*/ 0 h 4256088"/>
              <a:gd name="connsiteX2" fmla="*/ 3611525 w 7017488"/>
              <a:gd name="connsiteY2" fmla="*/ 655435 h 4256088"/>
              <a:gd name="connsiteX3" fmla="*/ 7017488 w 7017488"/>
              <a:gd name="connsiteY3" fmla="*/ 655435 h 4256088"/>
              <a:gd name="connsiteX4" fmla="*/ 7017488 w 7017488"/>
              <a:gd name="connsiteY4" fmla="*/ 4256088 h 4256088"/>
              <a:gd name="connsiteX5" fmla="*/ 0 w 7017488"/>
              <a:gd name="connsiteY5" fmla="*/ 4256088 h 425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17488" h="4256088">
                <a:moveTo>
                  <a:pt x="0" y="0"/>
                </a:moveTo>
                <a:lnTo>
                  <a:pt x="3611525" y="0"/>
                </a:lnTo>
                <a:lnTo>
                  <a:pt x="3611525" y="655435"/>
                </a:lnTo>
                <a:lnTo>
                  <a:pt x="7017488" y="655435"/>
                </a:lnTo>
                <a:lnTo>
                  <a:pt x="7017488" y="4256088"/>
                </a:lnTo>
                <a:lnTo>
                  <a:pt x="0" y="4256088"/>
                </a:lnTo>
                <a:close/>
              </a:path>
            </a:pathLst>
          </a:cu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1D19BF9-08D5-4235-A942-15B31FEF39E2}"/>
              </a:ext>
            </a:extLst>
          </p:cNvPr>
          <p:cNvSpPr/>
          <p:nvPr/>
        </p:nvSpPr>
        <p:spPr>
          <a:xfrm>
            <a:off x="1560549" y="1480304"/>
            <a:ext cx="7064889" cy="94146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Saeed calls four friends. What are their names?</a:t>
            </a:r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36A714D-76CF-4D6C-A832-40ABDCAADBFD}"/>
              </a:ext>
            </a:extLst>
          </p:cNvPr>
          <p:cNvSpPr/>
          <p:nvPr/>
        </p:nvSpPr>
        <p:spPr>
          <a:xfrm>
            <a:off x="4688958" y="4372233"/>
            <a:ext cx="404037" cy="489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ar-S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7D8202-5EEF-4103-A862-EF031334B799}"/>
              </a:ext>
            </a:extLst>
          </p:cNvPr>
          <p:cNvSpPr/>
          <p:nvPr/>
        </p:nvSpPr>
        <p:spPr>
          <a:xfrm>
            <a:off x="4674781" y="4885254"/>
            <a:ext cx="404037" cy="489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653F89E-F65F-4968-B977-DFE0C9F08704}"/>
              </a:ext>
            </a:extLst>
          </p:cNvPr>
          <p:cNvSpPr/>
          <p:nvPr/>
        </p:nvSpPr>
        <p:spPr>
          <a:xfrm>
            <a:off x="4688957" y="5408909"/>
            <a:ext cx="404037" cy="489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80C9127-6828-4121-9673-2D994C3A30FE}"/>
              </a:ext>
            </a:extLst>
          </p:cNvPr>
          <p:cNvSpPr/>
          <p:nvPr/>
        </p:nvSpPr>
        <p:spPr>
          <a:xfrm>
            <a:off x="4674782" y="5887373"/>
            <a:ext cx="404037" cy="489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ar-S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BB77B657-27BF-4C62-9E67-DE79D3917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3" y="3850044"/>
            <a:ext cx="879881" cy="879881"/>
          </a:xfrm>
          <a:prstGeom prst="rect">
            <a:avLst/>
          </a:prstGeom>
        </p:spPr>
      </p:pic>
      <p:pic>
        <p:nvPicPr>
          <p:cNvPr id="3" name="SG Bk 4 F-SA_2021_1-04">
            <a:hlinkClick r:id="" action="ppaction://media"/>
            <a:extLst>
              <a:ext uri="{FF2B5EF4-FFF2-40B4-BE49-F238E27FC236}">
                <a16:creationId xmlns:a16="http://schemas.microsoft.com/office/drawing/2014/main" id="{0EFCCC58-A53F-4302-9471-77639F7A7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1437" y="3940496"/>
            <a:ext cx="789429" cy="78942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62857-6CC2-725D-1009-AF5BED7AF115}"/>
              </a:ext>
            </a:extLst>
          </p:cNvPr>
          <p:cNvSpPr/>
          <p:nvPr/>
        </p:nvSpPr>
        <p:spPr>
          <a:xfrm>
            <a:off x="11262371" y="5920526"/>
            <a:ext cx="911890" cy="9118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77</a:t>
            </a:r>
            <a:endParaRPr lang="en-SA" sz="3600" dirty="0"/>
          </a:p>
        </p:txBody>
      </p:sp>
    </p:spTree>
    <p:extLst>
      <p:ext uri="{BB962C8B-B14F-4D97-AF65-F5344CB8AC3E}">
        <p14:creationId xmlns:p14="http://schemas.microsoft.com/office/powerpoint/2010/main" val="7672655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BD7FD8-AAFF-4F16-AEE4-B071AC681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F3A1CA-B6DC-4F1D-B926-C46DFB78A9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42" t="28062" r="27093" b="1214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58C2536-F6E9-4DD8-ACAD-4A76F4E7B8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19" t="62269" r="29623" b="7963"/>
          <a:stretch/>
        </p:blipFill>
        <p:spPr>
          <a:xfrm>
            <a:off x="1135912" y="2320797"/>
            <a:ext cx="8273902" cy="2406660"/>
          </a:xfrm>
          <a:custGeom>
            <a:avLst/>
            <a:gdLst>
              <a:gd name="connsiteX0" fmla="*/ 0 w 7017488"/>
              <a:gd name="connsiteY0" fmla="*/ 0 h 4256088"/>
              <a:gd name="connsiteX1" fmla="*/ 3611525 w 7017488"/>
              <a:gd name="connsiteY1" fmla="*/ 0 h 4256088"/>
              <a:gd name="connsiteX2" fmla="*/ 3611525 w 7017488"/>
              <a:gd name="connsiteY2" fmla="*/ 655435 h 4256088"/>
              <a:gd name="connsiteX3" fmla="*/ 7017488 w 7017488"/>
              <a:gd name="connsiteY3" fmla="*/ 655435 h 4256088"/>
              <a:gd name="connsiteX4" fmla="*/ 7017488 w 7017488"/>
              <a:gd name="connsiteY4" fmla="*/ 4256088 h 4256088"/>
              <a:gd name="connsiteX5" fmla="*/ 0 w 7017488"/>
              <a:gd name="connsiteY5" fmla="*/ 4256088 h 425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17488" h="4256088">
                <a:moveTo>
                  <a:pt x="0" y="0"/>
                </a:moveTo>
                <a:lnTo>
                  <a:pt x="3611525" y="0"/>
                </a:lnTo>
                <a:lnTo>
                  <a:pt x="3611525" y="655435"/>
                </a:lnTo>
                <a:lnTo>
                  <a:pt x="7017488" y="655435"/>
                </a:lnTo>
                <a:lnTo>
                  <a:pt x="7017488" y="4256088"/>
                </a:lnTo>
                <a:lnTo>
                  <a:pt x="0" y="4256088"/>
                </a:lnTo>
                <a:close/>
              </a:path>
            </a:pathLst>
          </a:cu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33E16D3-BC5F-4A78-8B4B-5C1B7F888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70" y="1175932"/>
            <a:ext cx="879881" cy="879881"/>
          </a:xfrm>
          <a:prstGeom prst="rect">
            <a:avLst/>
          </a:prstGeom>
        </p:spPr>
      </p:pic>
      <p:pic>
        <p:nvPicPr>
          <p:cNvPr id="5" name="SG Bk 4 F-SA_2021_1-05">
            <a:hlinkClick r:id="" action="ppaction://media"/>
            <a:extLst>
              <a:ext uri="{FF2B5EF4-FFF2-40B4-BE49-F238E27FC236}">
                <a16:creationId xmlns:a16="http://schemas.microsoft.com/office/drawing/2014/main" id="{DB0C642A-32BA-4695-BA2B-DA530290906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688" y="1263678"/>
            <a:ext cx="722424" cy="72242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BA305D-4AF2-30B8-504B-84180B7CDA7E}"/>
              </a:ext>
            </a:extLst>
          </p:cNvPr>
          <p:cNvSpPr/>
          <p:nvPr/>
        </p:nvSpPr>
        <p:spPr>
          <a:xfrm>
            <a:off x="11280109" y="5946110"/>
            <a:ext cx="911890" cy="9118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77</a:t>
            </a:r>
            <a:endParaRPr lang="en-SA" sz="3600" dirty="0"/>
          </a:p>
        </p:txBody>
      </p:sp>
    </p:spTree>
    <p:extLst>
      <p:ext uri="{BB962C8B-B14F-4D97-AF65-F5344CB8AC3E}">
        <p14:creationId xmlns:p14="http://schemas.microsoft.com/office/powerpoint/2010/main" val="29211558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4F1D07-41F0-8073-F1C4-2A6019811486}"/>
              </a:ext>
            </a:extLst>
          </p:cNvPr>
          <p:cNvSpPr/>
          <p:nvPr/>
        </p:nvSpPr>
        <p:spPr>
          <a:xfrm>
            <a:off x="318421" y="197686"/>
            <a:ext cx="911890" cy="9118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78</a:t>
            </a:r>
            <a:endParaRPr lang="en-SA" sz="36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066685E-249E-8295-F564-29A28913E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28545"/>
          <a:stretch/>
        </p:blipFill>
        <p:spPr>
          <a:xfrm>
            <a:off x="1740370" y="846667"/>
            <a:ext cx="7086914" cy="547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14A2F-C0CF-B92D-3D7B-5110ACC2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/>
          </a:p>
        </p:txBody>
      </p:sp>
      <p:pic>
        <p:nvPicPr>
          <p:cNvPr id="7" name="trim.E016B355-D7E3-4F0A-8C65-69701EF15BA3.MOV">
            <a:hlinkClick r:id="" action="ppaction://media"/>
            <a:extLst>
              <a:ext uri="{FF2B5EF4-FFF2-40B4-BE49-F238E27FC236}">
                <a16:creationId xmlns:a16="http://schemas.microsoft.com/office/drawing/2014/main" id="{85B59839-7329-BB6B-BB84-B07A6660EA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913" y="178871"/>
            <a:ext cx="11226173" cy="6314003"/>
          </a:xfrm>
        </p:spPr>
      </p:pic>
    </p:spTree>
    <p:extLst>
      <p:ext uri="{BB962C8B-B14F-4D97-AF65-F5344CB8AC3E}">
        <p14:creationId xmlns:p14="http://schemas.microsoft.com/office/powerpoint/2010/main" val="24518750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6" id="{CDF1CE40-D12A-4BBA-8E29-FD301E3A737A}" vid="{E44D8D76-07A2-4151-9426-1A858C999D66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F4DD25-C1C2-46B3-AB30-3E0E2E23E3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20201C-A8DD-4CC4-91AD-21A90B9FEDB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CA48A19-A147-4EA0-8120-5A930CEEB18C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</Words>
  <Application>Microsoft Office PowerPoint</Application>
  <PresentationFormat>Widescreen</PresentationFormat>
  <Paragraphs>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Children Friends 16x9</vt:lpstr>
      <vt:lpstr>PowerPoint Presentation</vt:lpstr>
      <vt:lpstr>PowerPoint Presentation</vt:lpstr>
      <vt:lpstr>PowerPoint Presentation</vt:lpstr>
      <vt:lpstr>LET’S GO OUT  ▪️CONVERSATION </vt:lpstr>
      <vt:lpstr>GOALS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improvement of any skill go to </vt:lpstr>
      <vt:lpstr>Role play </vt:lpstr>
      <vt:lpstr>PowerPoint Presentation</vt:lpstr>
      <vt:lpstr>Project ( group work )   Find out from your classmates the most common excuses for    ⬛️ being late to school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هدى التمامي</dc:creator>
  <cp:lastModifiedBy>هدى التمامي</cp:lastModifiedBy>
  <cp:revision>9</cp:revision>
  <dcterms:created xsi:type="dcterms:W3CDTF">2023-01-13T14:13:08Z</dcterms:created>
  <dcterms:modified xsi:type="dcterms:W3CDTF">2023-01-16T17:27:19Z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