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Shape 15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9" name="Shape 15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4316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latinLnBrk="0">
      <a:defRPr sz="1200">
        <a:latin typeface="+mn-lt"/>
        <a:ea typeface="+mn-ea"/>
        <a:cs typeface="+mn-cs"/>
        <a:sym typeface="Calibri"/>
      </a:defRPr>
    </a:lvl1pPr>
    <a:lvl2pPr indent="228600" algn="r" latinLnBrk="0">
      <a:defRPr sz="1200">
        <a:latin typeface="+mn-lt"/>
        <a:ea typeface="+mn-ea"/>
        <a:cs typeface="+mn-cs"/>
        <a:sym typeface="Calibri"/>
      </a:defRPr>
    </a:lvl2pPr>
    <a:lvl3pPr indent="457200" algn="r" latinLnBrk="0">
      <a:defRPr sz="1200">
        <a:latin typeface="+mn-lt"/>
        <a:ea typeface="+mn-ea"/>
        <a:cs typeface="+mn-cs"/>
        <a:sym typeface="Calibri"/>
      </a:defRPr>
    </a:lvl3pPr>
    <a:lvl4pPr indent="685800" algn="r" latinLnBrk="0">
      <a:defRPr sz="1200">
        <a:latin typeface="+mn-lt"/>
        <a:ea typeface="+mn-ea"/>
        <a:cs typeface="+mn-cs"/>
        <a:sym typeface="Calibri"/>
      </a:defRPr>
    </a:lvl4pPr>
    <a:lvl5pPr indent="914400" algn="r" latinLnBrk="0">
      <a:defRPr sz="1200">
        <a:latin typeface="+mn-lt"/>
        <a:ea typeface="+mn-ea"/>
        <a:cs typeface="+mn-cs"/>
        <a:sym typeface="Calibri"/>
      </a:defRPr>
    </a:lvl5pPr>
    <a:lvl6pPr indent="1143000" algn="r" latinLnBrk="0">
      <a:defRPr sz="1200">
        <a:latin typeface="+mn-lt"/>
        <a:ea typeface="+mn-ea"/>
        <a:cs typeface="+mn-cs"/>
        <a:sym typeface="Calibri"/>
      </a:defRPr>
    </a:lvl6pPr>
    <a:lvl7pPr indent="1371600" algn="r" latinLnBrk="0">
      <a:defRPr sz="1200">
        <a:latin typeface="+mn-lt"/>
        <a:ea typeface="+mn-ea"/>
        <a:cs typeface="+mn-cs"/>
        <a:sym typeface="Calibri"/>
      </a:defRPr>
    </a:lvl7pPr>
    <a:lvl8pPr indent="1600200" algn="r" latinLnBrk="0">
      <a:defRPr sz="1200">
        <a:latin typeface="+mn-lt"/>
        <a:ea typeface="+mn-ea"/>
        <a:cs typeface="+mn-cs"/>
        <a:sym typeface="Calibri"/>
      </a:defRPr>
    </a:lvl8pPr>
    <a:lvl9pPr indent="1828800" algn="r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rafiki/?utm_source=slidesgo_template&amp;utm_medium=referral-link&amp;utm_campaign=sg_resources&amp;utm_content=stories#f5a0a7" TargetMode="External"/><Relationship Id="rId4" Type="http://schemas.openxmlformats.org/officeDocument/2006/relationships/hyperlink" Target="http://bit.ly/2TtBDfr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9;p2"/>
          <p:cNvSpPr/>
          <p:nvPr/>
        </p:nvSpPr>
        <p:spPr>
          <a:xfrm rot="13743964">
            <a:off x="11198737" y="5572214"/>
            <a:ext cx="1180731" cy="1121241"/>
          </a:xfrm>
          <a:prstGeom prst="pentagon">
            <a:avLst/>
          </a:prstGeom>
          <a:ln>
            <a:solidFill>
              <a:srgbClr val="F5A0A7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13" name="Google Shape;10;p2"/>
          <p:cNvGrpSpPr/>
          <p:nvPr/>
        </p:nvGrpSpPr>
        <p:grpSpPr>
          <a:xfrm>
            <a:off x="3542400" y="-50067"/>
            <a:ext cx="9073400" cy="1540069"/>
            <a:chOff x="0" y="0"/>
            <a:chExt cx="9073399" cy="1540067"/>
          </a:xfrm>
        </p:grpSpPr>
        <p:sp>
          <p:nvSpPr>
            <p:cNvPr id="111" name="Shape"/>
            <p:cNvSpPr/>
            <p:nvPr/>
          </p:nvSpPr>
          <p:spPr>
            <a:xfrm rot="10800000">
              <a:off x="33" y="-1"/>
              <a:ext cx="9073334" cy="154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851" y="0"/>
                  </a:moveTo>
                  <a:cubicBezTo>
                    <a:pt x="1735" y="0"/>
                    <a:pt x="0" y="8870"/>
                    <a:pt x="0" y="8870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19863" y="8951"/>
                    <a:pt x="18407" y="5150"/>
                    <a:pt x="17063" y="5150"/>
                  </a:cubicBezTo>
                  <a:cubicBezTo>
                    <a:pt x="15098" y="5150"/>
                    <a:pt x="13370" y="13266"/>
                    <a:pt x="11351" y="13751"/>
                  </a:cubicBezTo>
                  <a:cubicBezTo>
                    <a:pt x="11204" y="13786"/>
                    <a:pt x="11064" y="13803"/>
                    <a:pt x="10929" y="13803"/>
                  </a:cubicBezTo>
                  <a:cubicBezTo>
                    <a:pt x="7922" y="13803"/>
                    <a:pt x="7562" y="5432"/>
                    <a:pt x="5055" y="1021"/>
                  </a:cubicBezTo>
                  <a:cubicBezTo>
                    <a:pt x="4646" y="303"/>
                    <a:pt x="4242" y="0"/>
                    <a:pt x="3851" y="0"/>
                  </a:cubicBezTo>
                  <a:close/>
                </a:path>
              </a:pathLst>
            </a:custGeom>
            <a:solidFill>
              <a:srgbClr val="D0EDF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2" name="X"/>
            <p:cNvSpPr txBox="1"/>
            <p:nvPr/>
          </p:nvSpPr>
          <p:spPr>
            <a:xfrm rot="10800000">
              <a:off x="0" y="475335"/>
              <a:ext cx="9073400" cy="589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121899" tIns="121899" rIns="121899" bIns="121899" numCol="1" anchor="ctr">
              <a:spAutoFit/>
            </a:bodyPr>
            <a:lstStyle>
              <a:lvl1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X</a:t>
              </a:r>
            </a:p>
          </p:txBody>
        </p:sp>
      </p:grpSp>
      <p:sp>
        <p:nvSpPr>
          <p:cNvPr id="114" name="Google Shape;11;p2"/>
          <p:cNvSpPr/>
          <p:nvPr/>
        </p:nvSpPr>
        <p:spPr>
          <a:xfrm>
            <a:off x="-45634" y="6003554"/>
            <a:ext cx="9073333" cy="8992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51" y="0"/>
                </a:moveTo>
                <a:cubicBezTo>
                  <a:pt x="1735" y="0"/>
                  <a:pt x="0" y="8870"/>
                  <a:pt x="0" y="8870"/>
                </a:cubicBezTo>
                <a:lnTo>
                  <a:pt x="0" y="21600"/>
                </a:lnTo>
                <a:lnTo>
                  <a:pt x="21600" y="21600"/>
                </a:lnTo>
                <a:cubicBezTo>
                  <a:pt x="19863" y="8951"/>
                  <a:pt x="18407" y="5150"/>
                  <a:pt x="17063" y="5150"/>
                </a:cubicBezTo>
                <a:cubicBezTo>
                  <a:pt x="15098" y="5150"/>
                  <a:pt x="13370" y="13266"/>
                  <a:pt x="11351" y="13751"/>
                </a:cubicBezTo>
                <a:cubicBezTo>
                  <a:pt x="11204" y="13786"/>
                  <a:pt x="11064" y="13803"/>
                  <a:pt x="10929" y="13803"/>
                </a:cubicBezTo>
                <a:cubicBezTo>
                  <a:pt x="7922" y="13803"/>
                  <a:pt x="7562" y="5432"/>
                  <a:pt x="5055" y="1021"/>
                </a:cubicBezTo>
                <a:cubicBezTo>
                  <a:pt x="4646" y="303"/>
                  <a:pt x="4242" y="0"/>
                  <a:pt x="3851" y="0"/>
                </a:cubicBezTo>
                <a:close/>
              </a:path>
            </a:pathLst>
          </a:cu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5" name="Google Shape;12;p2"/>
          <p:cNvSpPr/>
          <p:nvPr/>
        </p:nvSpPr>
        <p:spPr>
          <a:xfrm rot="12555720">
            <a:off x="10124681" y="-161382"/>
            <a:ext cx="2672648" cy="2539035"/>
          </a:xfrm>
          <a:prstGeom prst="pentagon">
            <a:avLst/>
          </a:pr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6" name="Google Shape;13;p2"/>
          <p:cNvSpPr/>
          <p:nvPr/>
        </p:nvSpPr>
        <p:spPr>
          <a:xfrm rot="5400000">
            <a:off x="-249168" y="862167"/>
            <a:ext cx="832001" cy="790401"/>
          </a:xfrm>
          <a:prstGeom prst="pentagon">
            <a:avLst/>
          </a:pr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5842667" y="2010199"/>
            <a:ext cx="4944001" cy="2022002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ctr">
              <a:defRPr sz="10600" b="1">
                <a:solidFill>
                  <a:srgbClr val="339EDB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42799" y="3925099"/>
            <a:ext cx="4143602" cy="646801"/>
          </a:xfrm>
          <a:prstGeom prst="rect">
            <a:avLst/>
          </a:prstGeom>
        </p:spPr>
        <p:txBody>
          <a:bodyPr lIns="91424" tIns="91424" rIns="91424" bIns="91424"/>
          <a:lstStyle>
            <a:lvl1pPr marL="317500" indent="-1778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317500" indent="2794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317500" indent="7366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17500" indent="11938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17500" indent="16510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Google Shape;16;p2"/>
          <p:cNvSpPr/>
          <p:nvPr/>
        </p:nvSpPr>
        <p:spPr>
          <a:xfrm>
            <a:off x="1506000" y="291632"/>
            <a:ext cx="306801" cy="306801"/>
          </a:xfrm>
          <a:prstGeom prst="ellipse">
            <a:avLst/>
          </a:pr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0" name="Google Shape;17;p2"/>
          <p:cNvSpPr/>
          <p:nvPr/>
        </p:nvSpPr>
        <p:spPr>
          <a:xfrm>
            <a:off x="1912167" y="244000"/>
            <a:ext cx="144401" cy="144401"/>
          </a:xfrm>
          <a:prstGeom prst="ellipse">
            <a:avLst/>
          </a:prstGeom>
          <a:ln>
            <a:solidFill>
              <a:srgbClr val="FFE8E5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29" name="Google Shape;18;p2"/>
          <p:cNvGrpSpPr/>
          <p:nvPr/>
        </p:nvGrpSpPr>
        <p:grpSpPr>
          <a:xfrm>
            <a:off x="11259267" y="1490074"/>
            <a:ext cx="1933175" cy="1476128"/>
            <a:chOff x="0" y="0"/>
            <a:chExt cx="1933174" cy="1476126"/>
          </a:xfrm>
        </p:grpSpPr>
        <p:sp>
          <p:nvSpPr>
            <p:cNvPr id="121" name="Google Shape;19;p2"/>
            <p:cNvSpPr/>
            <p:nvPr/>
          </p:nvSpPr>
          <p:spPr>
            <a:xfrm flipV="1">
              <a:off x="177271" y="531293"/>
              <a:ext cx="1621129" cy="540906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2" name="Google Shape;20;p2"/>
            <p:cNvSpPr/>
            <p:nvPr/>
          </p:nvSpPr>
          <p:spPr>
            <a:xfrm flipV="1">
              <a:off x="219767" y="658658"/>
              <a:ext cx="1621130" cy="540906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3" name="Google Shape;21;p2"/>
            <p:cNvSpPr/>
            <p:nvPr/>
          </p:nvSpPr>
          <p:spPr>
            <a:xfrm flipV="1">
              <a:off x="265906" y="796940"/>
              <a:ext cx="1621130" cy="540906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4" name="Google Shape;22;p2"/>
            <p:cNvSpPr/>
            <p:nvPr/>
          </p:nvSpPr>
          <p:spPr>
            <a:xfrm flipV="1">
              <a:off x="312045" y="935221"/>
              <a:ext cx="1621130" cy="540906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5" name="Google Shape;23;p2"/>
            <p:cNvSpPr/>
            <p:nvPr/>
          </p:nvSpPr>
          <p:spPr>
            <a:xfrm flipV="1">
              <a:off x="-1" y="0"/>
              <a:ext cx="1621130" cy="540906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6" name="Google Shape;24;p2"/>
            <p:cNvSpPr/>
            <p:nvPr/>
          </p:nvSpPr>
          <p:spPr>
            <a:xfrm flipV="1">
              <a:off x="42496" y="127364"/>
              <a:ext cx="1621130" cy="540906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7" name="Google Shape;25;p2"/>
            <p:cNvSpPr/>
            <p:nvPr/>
          </p:nvSpPr>
          <p:spPr>
            <a:xfrm flipV="1">
              <a:off x="88635" y="265646"/>
              <a:ext cx="1621130" cy="540906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8" name="Google Shape;26;p2"/>
            <p:cNvSpPr/>
            <p:nvPr/>
          </p:nvSpPr>
          <p:spPr>
            <a:xfrm flipV="1">
              <a:off x="134774" y="403928"/>
              <a:ext cx="1621130" cy="540906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30" name="Google Shape;27;p2"/>
          <p:cNvSpPr/>
          <p:nvPr/>
        </p:nvSpPr>
        <p:spPr>
          <a:xfrm rot="13743912">
            <a:off x="11308332" y="5676272"/>
            <a:ext cx="961540" cy="913116"/>
          </a:xfrm>
          <a:prstGeom prst="pentagon">
            <a:avLst/>
          </a:prstGeom>
          <a:solidFill>
            <a:srgbClr val="F5A0A7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39" name="Google Shape;28;p2"/>
          <p:cNvGrpSpPr/>
          <p:nvPr/>
        </p:nvGrpSpPr>
        <p:grpSpPr>
          <a:xfrm>
            <a:off x="-251113" y="5717775"/>
            <a:ext cx="1024768" cy="645285"/>
            <a:chOff x="0" y="0"/>
            <a:chExt cx="1024766" cy="645284"/>
          </a:xfrm>
        </p:grpSpPr>
        <p:sp>
          <p:nvSpPr>
            <p:cNvPr id="131" name="Google Shape;29;p2"/>
            <p:cNvSpPr/>
            <p:nvPr/>
          </p:nvSpPr>
          <p:spPr>
            <a:xfrm flipV="1">
              <a:off x="51" y="366499"/>
              <a:ext cx="1024677" cy="145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" name="Google Shape;30;p2"/>
            <p:cNvSpPr/>
            <p:nvPr/>
          </p:nvSpPr>
          <p:spPr>
            <a:xfrm flipV="1">
              <a:off x="63" y="454359"/>
              <a:ext cx="1024677" cy="145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" name="Google Shape;31;p2"/>
            <p:cNvSpPr/>
            <p:nvPr/>
          </p:nvSpPr>
          <p:spPr>
            <a:xfrm flipV="1">
              <a:off x="77" y="549749"/>
              <a:ext cx="1024677" cy="145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4" name="Google Shape;32;p2"/>
            <p:cNvSpPr/>
            <p:nvPr/>
          </p:nvSpPr>
          <p:spPr>
            <a:xfrm flipV="1">
              <a:off x="90" y="645139"/>
              <a:ext cx="1024677" cy="146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5" name="Google Shape;33;p2"/>
            <p:cNvSpPr/>
            <p:nvPr/>
          </p:nvSpPr>
          <p:spPr>
            <a:xfrm flipV="1">
              <a:off x="0" y="-1"/>
              <a:ext cx="1024677" cy="146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6" name="Google Shape;34;p2"/>
            <p:cNvSpPr/>
            <p:nvPr/>
          </p:nvSpPr>
          <p:spPr>
            <a:xfrm flipV="1">
              <a:off x="12" y="87859"/>
              <a:ext cx="1024677" cy="145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7" name="Google Shape;35;p2"/>
            <p:cNvSpPr/>
            <p:nvPr/>
          </p:nvSpPr>
          <p:spPr>
            <a:xfrm flipV="1">
              <a:off x="25" y="183249"/>
              <a:ext cx="1024677" cy="146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8" name="Google Shape;36;p2"/>
            <p:cNvSpPr/>
            <p:nvPr/>
          </p:nvSpPr>
          <p:spPr>
            <a:xfrm flipV="1">
              <a:off x="39" y="278640"/>
              <a:ext cx="1024677" cy="145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44" name="Google Shape;37;p2"/>
          <p:cNvGrpSpPr/>
          <p:nvPr/>
        </p:nvGrpSpPr>
        <p:grpSpPr>
          <a:xfrm>
            <a:off x="4055555" y="296241"/>
            <a:ext cx="1772727" cy="134085"/>
            <a:chOff x="0" y="0"/>
            <a:chExt cx="1772726" cy="134084"/>
          </a:xfrm>
        </p:grpSpPr>
        <p:sp>
          <p:nvSpPr>
            <p:cNvPr id="140" name="Google Shape;38;p2"/>
            <p:cNvSpPr/>
            <p:nvPr/>
          </p:nvSpPr>
          <p:spPr>
            <a:xfrm rot="8925088" flipH="1">
              <a:off x="356314" y="18237"/>
              <a:ext cx="97611" cy="97611"/>
            </a:xfrm>
            <a:prstGeom prst="ellipse">
              <a:avLst/>
            </a:prstGeom>
            <a:solidFill>
              <a:srgbClr val="9FD1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1" name="Google Shape;39;p2"/>
            <p:cNvSpPr/>
            <p:nvPr/>
          </p:nvSpPr>
          <p:spPr>
            <a:xfrm rot="10804014" flipH="1">
              <a:off x="561670" y="28005"/>
              <a:ext cx="1211011" cy="78075"/>
            </a:xfrm>
            <a:prstGeom prst="rect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2" name="Google Shape;40;p2"/>
            <p:cNvSpPr/>
            <p:nvPr/>
          </p:nvSpPr>
          <p:spPr>
            <a:xfrm rot="8925088" flipH="1">
              <a:off x="186511" y="18237"/>
              <a:ext cx="97611" cy="97611"/>
            </a:xfrm>
            <a:prstGeom prst="ellipse">
              <a:avLst/>
            </a:prstGeom>
            <a:solidFill>
              <a:srgbClr val="9FD1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3" name="Google Shape;41;p2"/>
            <p:cNvSpPr/>
            <p:nvPr/>
          </p:nvSpPr>
          <p:spPr>
            <a:xfrm rot="8925088" flipH="1">
              <a:off x="18237" y="18237"/>
              <a:ext cx="97611" cy="97611"/>
            </a:xfrm>
            <a:prstGeom prst="ellipse">
              <a:avLst/>
            </a:prstGeom>
            <a:solidFill>
              <a:srgbClr val="9FD1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45" name="Google Shape;42;p2"/>
          <p:cNvSpPr/>
          <p:nvPr/>
        </p:nvSpPr>
        <p:spPr>
          <a:xfrm rot="5128315">
            <a:off x="259182" y="471706"/>
            <a:ext cx="298934" cy="284117"/>
          </a:xfrm>
          <a:prstGeom prst="pentagon">
            <a:avLst/>
          </a:prstGeom>
          <a:ln>
            <a:solidFill>
              <a:srgbClr val="9FD1EE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6" name="Google Shape;43;p2"/>
          <p:cNvSpPr/>
          <p:nvPr/>
        </p:nvSpPr>
        <p:spPr>
          <a:xfrm rot="9668962">
            <a:off x="9984515" y="5528714"/>
            <a:ext cx="418445" cy="418445"/>
          </a:xfrm>
          <a:prstGeom prst="ellipse">
            <a:avLst/>
          </a:prstGeom>
          <a:solidFill>
            <a:srgbClr val="9FD1EE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7" name="Google Shape;44;p2"/>
          <p:cNvSpPr/>
          <p:nvPr/>
        </p:nvSpPr>
        <p:spPr>
          <a:xfrm rot="9666835">
            <a:off x="9694316" y="5839643"/>
            <a:ext cx="144585" cy="144585"/>
          </a:xfrm>
          <a:prstGeom prst="ellipse">
            <a:avLst/>
          </a:prstGeom>
          <a:ln>
            <a:solidFill>
              <a:srgbClr val="9FD1EE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52" name="Google Shape;45;p2"/>
          <p:cNvGrpSpPr/>
          <p:nvPr/>
        </p:nvGrpSpPr>
        <p:grpSpPr>
          <a:xfrm>
            <a:off x="6722752" y="6293358"/>
            <a:ext cx="2112268" cy="159919"/>
            <a:chOff x="0" y="0"/>
            <a:chExt cx="2112267" cy="159917"/>
          </a:xfrm>
        </p:grpSpPr>
        <p:sp>
          <p:nvSpPr>
            <p:cNvPr id="148" name="Google Shape;46;p2"/>
            <p:cNvSpPr/>
            <p:nvPr/>
          </p:nvSpPr>
          <p:spPr>
            <a:xfrm rot="19726516" flipH="1">
              <a:off x="1571409" y="21722"/>
              <a:ext cx="116307" cy="116307"/>
            </a:xfrm>
            <a:prstGeom prst="ellipse">
              <a:avLst/>
            </a:prstGeom>
            <a:solidFill>
              <a:srgbClr val="F5A0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9" name="Google Shape;47;p2"/>
            <p:cNvSpPr/>
            <p:nvPr/>
          </p:nvSpPr>
          <p:spPr>
            <a:xfrm rot="5442" flipH="1">
              <a:off x="72" y="32983"/>
              <a:ext cx="1442956" cy="93028"/>
            </a:xfrm>
            <a:prstGeom prst="rect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0" name="Google Shape;48;p2"/>
            <p:cNvSpPr/>
            <p:nvPr/>
          </p:nvSpPr>
          <p:spPr>
            <a:xfrm rot="19726516" flipH="1">
              <a:off x="1773735" y="21806"/>
              <a:ext cx="116307" cy="116307"/>
            </a:xfrm>
            <a:prstGeom prst="ellipse">
              <a:avLst/>
            </a:prstGeom>
            <a:solidFill>
              <a:srgbClr val="F5A0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1" name="Google Shape;49;p2"/>
            <p:cNvSpPr/>
            <p:nvPr/>
          </p:nvSpPr>
          <p:spPr>
            <a:xfrm rot="19726516" flipH="1">
              <a:off x="1974239" y="21889"/>
              <a:ext cx="116307" cy="116307"/>
            </a:xfrm>
            <a:prstGeom prst="ellipse">
              <a:avLst/>
            </a:prstGeom>
            <a:solidFill>
              <a:srgbClr val="F5A0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155" name="Google Shape;50;p2"/>
          <p:cNvGrpSpPr/>
          <p:nvPr/>
        </p:nvGrpSpPr>
        <p:grpSpPr>
          <a:xfrm>
            <a:off x="6939115" y="952044"/>
            <a:ext cx="421779" cy="431016"/>
            <a:chOff x="0" y="0"/>
            <a:chExt cx="421777" cy="431014"/>
          </a:xfrm>
        </p:grpSpPr>
        <p:sp>
          <p:nvSpPr>
            <p:cNvPr id="153" name="Google Shape;51;p2"/>
            <p:cNvSpPr/>
            <p:nvPr/>
          </p:nvSpPr>
          <p:spPr>
            <a:xfrm rot="1807888">
              <a:off x="137886" y="8701"/>
              <a:ext cx="146005" cy="413613"/>
            </a:xfrm>
            <a:prstGeom prst="rect">
              <a:avLst/>
            </a:prstGeom>
            <a:solidFill>
              <a:srgbClr val="FFE8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4" name="Google Shape;52;p2"/>
            <p:cNvSpPr/>
            <p:nvPr/>
          </p:nvSpPr>
          <p:spPr>
            <a:xfrm rot="7207889">
              <a:off x="147087" y="8701"/>
              <a:ext cx="127604" cy="413613"/>
            </a:xfrm>
            <a:prstGeom prst="rect">
              <a:avLst/>
            </a:prstGeom>
            <a:solidFill>
              <a:srgbClr val="FFE8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54;p3"/>
          <p:cNvSpPr/>
          <p:nvPr/>
        </p:nvSpPr>
        <p:spPr>
          <a:xfrm flipH="1">
            <a:off x="3320934" y="6003554"/>
            <a:ext cx="9073334" cy="8992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51" y="0"/>
                </a:moveTo>
                <a:cubicBezTo>
                  <a:pt x="1735" y="0"/>
                  <a:pt x="0" y="8870"/>
                  <a:pt x="0" y="8870"/>
                </a:cubicBezTo>
                <a:lnTo>
                  <a:pt x="0" y="21600"/>
                </a:lnTo>
                <a:lnTo>
                  <a:pt x="21600" y="21600"/>
                </a:lnTo>
                <a:cubicBezTo>
                  <a:pt x="19863" y="8951"/>
                  <a:pt x="18407" y="5150"/>
                  <a:pt x="17063" y="5150"/>
                </a:cubicBezTo>
                <a:cubicBezTo>
                  <a:pt x="15098" y="5150"/>
                  <a:pt x="13370" y="13266"/>
                  <a:pt x="11351" y="13751"/>
                </a:cubicBezTo>
                <a:cubicBezTo>
                  <a:pt x="11204" y="13786"/>
                  <a:pt x="11064" y="13803"/>
                  <a:pt x="10929" y="13803"/>
                </a:cubicBezTo>
                <a:cubicBezTo>
                  <a:pt x="7922" y="13803"/>
                  <a:pt x="7562" y="5432"/>
                  <a:pt x="5055" y="1021"/>
                </a:cubicBezTo>
                <a:cubicBezTo>
                  <a:pt x="4646" y="303"/>
                  <a:pt x="4242" y="0"/>
                  <a:pt x="3851" y="0"/>
                </a:cubicBezTo>
                <a:close/>
              </a:path>
            </a:pathLst>
          </a:cu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4" name="Google Shape;55;p3"/>
          <p:cNvSpPr/>
          <p:nvPr/>
        </p:nvSpPr>
        <p:spPr>
          <a:xfrm rot="10800000">
            <a:off x="3542433" y="-50066"/>
            <a:ext cx="9073333" cy="1540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51" y="0"/>
                </a:moveTo>
                <a:cubicBezTo>
                  <a:pt x="1735" y="0"/>
                  <a:pt x="0" y="8870"/>
                  <a:pt x="0" y="8870"/>
                </a:cubicBezTo>
                <a:lnTo>
                  <a:pt x="0" y="21600"/>
                </a:lnTo>
                <a:lnTo>
                  <a:pt x="21600" y="21600"/>
                </a:lnTo>
                <a:cubicBezTo>
                  <a:pt x="19863" y="8951"/>
                  <a:pt x="18407" y="5150"/>
                  <a:pt x="17063" y="5150"/>
                </a:cubicBezTo>
                <a:cubicBezTo>
                  <a:pt x="15098" y="5150"/>
                  <a:pt x="13370" y="13266"/>
                  <a:pt x="11351" y="13751"/>
                </a:cubicBezTo>
                <a:cubicBezTo>
                  <a:pt x="11204" y="13786"/>
                  <a:pt x="11064" y="13803"/>
                  <a:pt x="10929" y="13803"/>
                </a:cubicBezTo>
                <a:cubicBezTo>
                  <a:pt x="7922" y="13803"/>
                  <a:pt x="7562" y="5432"/>
                  <a:pt x="5055" y="1021"/>
                </a:cubicBezTo>
                <a:cubicBezTo>
                  <a:pt x="4646" y="303"/>
                  <a:pt x="4242" y="0"/>
                  <a:pt x="3851" y="0"/>
                </a:cubicBezTo>
                <a:close/>
              </a:path>
            </a:pathLst>
          </a:cu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5" name="Google Shape;56;p3"/>
          <p:cNvSpPr/>
          <p:nvPr/>
        </p:nvSpPr>
        <p:spPr>
          <a:xfrm rot="12556165">
            <a:off x="10941507" y="228701"/>
            <a:ext cx="1243566" cy="1181402"/>
          </a:xfrm>
          <a:prstGeom prst="pentagon">
            <a:avLst/>
          </a:prstGeom>
          <a:solidFill>
            <a:srgbClr val="F5A0A7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6" name="Google Shape;57;p3"/>
          <p:cNvSpPr/>
          <p:nvPr/>
        </p:nvSpPr>
        <p:spPr>
          <a:xfrm rot="5400000">
            <a:off x="11774796" y="5348131"/>
            <a:ext cx="428001" cy="406401"/>
          </a:xfrm>
          <a:prstGeom prst="pentagon">
            <a:avLst/>
          </a:pr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7" name="Title Text"/>
          <p:cNvSpPr txBox="1">
            <a:spLocks noGrp="1"/>
          </p:cNvSpPr>
          <p:nvPr>
            <p:ph type="title"/>
          </p:nvPr>
        </p:nvSpPr>
        <p:spPr>
          <a:xfrm>
            <a:off x="949633" y="1229766"/>
            <a:ext cx="4367601" cy="977202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l">
              <a:defRPr sz="6600" b="1">
                <a:solidFill>
                  <a:srgbClr val="339EDB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Title Text</a:t>
            </a:r>
          </a:p>
        </p:txBody>
      </p:sp>
      <p:sp>
        <p:nvSpPr>
          <p:cNvPr id="16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0000" y="2485782"/>
            <a:ext cx="4944001" cy="1626001"/>
          </a:xfrm>
          <a:prstGeom prst="rect">
            <a:avLst/>
          </a:prstGeom>
        </p:spPr>
        <p:txBody>
          <a:bodyPr lIns="91424" tIns="91424" rIns="91424" bIns="91424"/>
          <a:lstStyle>
            <a:lvl1pPr marL="317500" indent="-177800" algn="l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317500" indent="279400" algn="l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317500" indent="736600" algn="l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17500" indent="1193800" algn="l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17500" indent="1651000" algn="l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" name="Google Shape;60;p3"/>
          <p:cNvSpPr/>
          <p:nvPr/>
        </p:nvSpPr>
        <p:spPr>
          <a:xfrm>
            <a:off x="562032" y="244000"/>
            <a:ext cx="387601" cy="387601"/>
          </a:xfrm>
          <a:prstGeom prst="ellipse">
            <a:avLst/>
          </a:pr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0" name="Google Shape;61;p3"/>
          <p:cNvSpPr/>
          <p:nvPr/>
        </p:nvSpPr>
        <p:spPr>
          <a:xfrm>
            <a:off x="1061865" y="244000"/>
            <a:ext cx="138001" cy="138000"/>
          </a:xfrm>
          <a:prstGeom prst="ellipse">
            <a:avLst/>
          </a:prstGeom>
          <a:ln>
            <a:solidFill>
              <a:srgbClr val="FFE8E5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79" name="Google Shape;62;p3"/>
          <p:cNvGrpSpPr/>
          <p:nvPr/>
        </p:nvGrpSpPr>
        <p:grpSpPr>
          <a:xfrm>
            <a:off x="8962077" y="508259"/>
            <a:ext cx="759023" cy="622357"/>
            <a:chOff x="0" y="0"/>
            <a:chExt cx="759022" cy="622356"/>
          </a:xfrm>
        </p:grpSpPr>
        <p:sp>
          <p:nvSpPr>
            <p:cNvPr id="171" name="Google Shape;63;p3"/>
            <p:cNvSpPr/>
            <p:nvPr/>
          </p:nvSpPr>
          <p:spPr>
            <a:xfrm flipV="1">
              <a:off x="76043" y="241920"/>
              <a:ext cx="625167" cy="196511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2" name="Google Shape;64;p3"/>
            <p:cNvSpPr/>
            <p:nvPr/>
          </p:nvSpPr>
          <p:spPr>
            <a:xfrm flipV="1">
              <a:off x="94272" y="299915"/>
              <a:ext cx="625167" cy="196510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3" name="Google Shape;65;p3"/>
            <p:cNvSpPr/>
            <p:nvPr/>
          </p:nvSpPr>
          <p:spPr>
            <a:xfrm flipV="1">
              <a:off x="114065" y="362881"/>
              <a:ext cx="625166" cy="196510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4" name="Google Shape;66;p3"/>
            <p:cNvSpPr/>
            <p:nvPr/>
          </p:nvSpPr>
          <p:spPr>
            <a:xfrm flipV="1">
              <a:off x="133857" y="425846"/>
              <a:ext cx="625166" cy="196511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5" name="Google Shape;67;p3"/>
            <p:cNvSpPr/>
            <p:nvPr/>
          </p:nvSpPr>
          <p:spPr>
            <a:xfrm flipV="1">
              <a:off x="0" y="-1"/>
              <a:ext cx="625166" cy="196511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6" name="Google Shape;68;p3"/>
            <p:cNvSpPr/>
            <p:nvPr/>
          </p:nvSpPr>
          <p:spPr>
            <a:xfrm flipV="1">
              <a:off x="18229" y="57994"/>
              <a:ext cx="625167" cy="196511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7" name="Google Shape;69;p3"/>
            <p:cNvSpPr/>
            <p:nvPr/>
          </p:nvSpPr>
          <p:spPr>
            <a:xfrm flipV="1">
              <a:off x="38021" y="120960"/>
              <a:ext cx="625167" cy="196510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8" name="Google Shape;70;p3"/>
            <p:cNvSpPr/>
            <p:nvPr/>
          </p:nvSpPr>
          <p:spPr>
            <a:xfrm flipV="1">
              <a:off x="57813" y="183925"/>
              <a:ext cx="625167" cy="196511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80" name="Google Shape;71;p3"/>
          <p:cNvSpPr/>
          <p:nvPr/>
        </p:nvSpPr>
        <p:spPr>
          <a:xfrm rot="13742862">
            <a:off x="275751" y="5868807"/>
            <a:ext cx="304534" cy="289258"/>
          </a:xfrm>
          <a:prstGeom prst="pentagon">
            <a:avLst/>
          </a:pr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1" name="Google Shape;72;p3"/>
          <p:cNvSpPr txBox="1"/>
          <p:nvPr/>
        </p:nvSpPr>
        <p:spPr>
          <a:xfrm>
            <a:off x="949632" y="4699000"/>
            <a:ext cx="5527202" cy="89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899" tIns="121899" rIns="121899" bIns="121899">
            <a:spAutoFit/>
          </a:bodyPr>
          <a:lstStyle/>
          <a:p>
            <a:pPr algn="l">
              <a:spcBef>
                <a:spcPts val="400"/>
              </a:spcBef>
              <a:defRPr sz="1400" b="1">
                <a:solidFill>
                  <a:srgbClr val="9FD1EE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CREDITS: </a:t>
            </a:r>
            <a:r>
              <a:rPr b="0"/>
              <a:t>This presentation template was created by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Slidesgo</a:t>
            </a:r>
            <a:r>
              <a:rPr b="0"/>
              <a:t>, including icons by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Flaticon</a:t>
            </a:r>
            <a:r>
              <a:rPr b="0"/>
              <a:t>, infographics &amp; images by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Freepik</a:t>
            </a:r>
            <a:r>
              <a:rPr sz="1200" b="0">
                <a:solidFill>
                  <a:srgbClr val="339ED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/>
              <a:t>and illustrations by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/>
              </a:rPr>
              <a:t>Stories</a:t>
            </a:r>
          </a:p>
        </p:txBody>
      </p:sp>
      <p:grpSp>
        <p:nvGrpSpPr>
          <p:cNvPr id="190" name="Google Shape;73;p3"/>
          <p:cNvGrpSpPr/>
          <p:nvPr/>
        </p:nvGrpSpPr>
        <p:grpSpPr>
          <a:xfrm>
            <a:off x="-462687" y="2537057"/>
            <a:ext cx="1024768" cy="645285"/>
            <a:chOff x="0" y="0"/>
            <a:chExt cx="1024766" cy="645284"/>
          </a:xfrm>
        </p:grpSpPr>
        <p:sp>
          <p:nvSpPr>
            <p:cNvPr id="182" name="Google Shape;74;p3"/>
            <p:cNvSpPr/>
            <p:nvPr/>
          </p:nvSpPr>
          <p:spPr>
            <a:xfrm flipH="1" flipV="1">
              <a:off x="39" y="366499"/>
              <a:ext cx="1024677" cy="145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3" name="Google Shape;75;p3"/>
            <p:cNvSpPr/>
            <p:nvPr/>
          </p:nvSpPr>
          <p:spPr>
            <a:xfrm flipH="1" flipV="1">
              <a:off x="26" y="454359"/>
              <a:ext cx="1024677" cy="145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4" name="Google Shape;76;p3"/>
            <p:cNvSpPr/>
            <p:nvPr/>
          </p:nvSpPr>
          <p:spPr>
            <a:xfrm flipH="1" flipV="1">
              <a:off x="13" y="549749"/>
              <a:ext cx="1024677" cy="145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" name="Google Shape;77;p3"/>
            <p:cNvSpPr/>
            <p:nvPr/>
          </p:nvSpPr>
          <p:spPr>
            <a:xfrm flipH="1" flipV="1">
              <a:off x="-1" y="645139"/>
              <a:ext cx="1024678" cy="146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6" name="Google Shape;78;p3"/>
            <p:cNvSpPr/>
            <p:nvPr/>
          </p:nvSpPr>
          <p:spPr>
            <a:xfrm flipH="1" flipV="1">
              <a:off x="90" y="-1"/>
              <a:ext cx="1024677" cy="146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7" name="Google Shape;79;p3"/>
            <p:cNvSpPr/>
            <p:nvPr/>
          </p:nvSpPr>
          <p:spPr>
            <a:xfrm flipH="1" flipV="1">
              <a:off x="78" y="87859"/>
              <a:ext cx="1024677" cy="145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8" name="Google Shape;80;p3"/>
            <p:cNvSpPr/>
            <p:nvPr/>
          </p:nvSpPr>
          <p:spPr>
            <a:xfrm flipH="1" flipV="1">
              <a:off x="64" y="183249"/>
              <a:ext cx="1024677" cy="145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9" name="Google Shape;81;p3"/>
            <p:cNvSpPr/>
            <p:nvPr/>
          </p:nvSpPr>
          <p:spPr>
            <a:xfrm flipH="1" flipV="1">
              <a:off x="51" y="278640"/>
              <a:ext cx="1024677" cy="145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95" name="Google Shape;82;p3"/>
          <p:cNvGrpSpPr/>
          <p:nvPr/>
        </p:nvGrpSpPr>
        <p:grpSpPr>
          <a:xfrm>
            <a:off x="4055555" y="296241"/>
            <a:ext cx="1772727" cy="134085"/>
            <a:chOff x="0" y="0"/>
            <a:chExt cx="1772726" cy="134084"/>
          </a:xfrm>
        </p:grpSpPr>
        <p:sp>
          <p:nvSpPr>
            <p:cNvPr id="191" name="Google Shape;83;p3"/>
            <p:cNvSpPr/>
            <p:nvPr/>
          </p:nvSpPr>
          <p:spPr>
            <a:xfrm rot="8925088" flipH="1">
              <a:off x="356314" y="18237"/>
              <a:ext cx="97611" cy="97611"/>
            </a:xfrm>
            <a:prstGeom prst="ellipse">
              <a:avLst/>
            </a:prstGeom>
            <a:solidFill>
              <a:srgbClr val="F5A0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2" name="Google Shape;84;p3"/>
            <p:cNvSpPr/>
            <p:nvPr/>
          </p:nvSpPr>
          <p:spPr>
            <a:xfrm rot="10804014" flipH="1">
              <a:off x="561670" y="28005"/>
              <a:ext cx="1211011" cy="78075"/>
            </a:xfrm>
            <a:prstGeom prst="rect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3" name="Google Shape;85;p3"/>
            <p:cNvSpPr/>
            <p:nvPr/>
          </p:nvSpPr>
          <p:spPr>
            <a:xfrm rot="8925088" flipH="1">
              <a:off x="186511" y="18237"/>
              <a:ext cx="97611" cy="97611"/>
            </a:xfrm>
            <a:prstGeom prst="ellipse">
              <a:avLst/>
            </a:prstGeom>
            <a:solidFill>
              <a:srgbClr val="F5A0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4" name="Google Shape;86;p3"/>
            <p:cNvSpPr/>
            <p:nvPr/>
          </p:nvSpPr>
          <p:spPr>
            <a:xfrm rot="8925088" flipH="1">
              <a:off x="18237" y="18237"/>
              <a:ext cx="97611" cy="97611"/>
            </a:xfrm>
            <a:prstGeom prst="ellipse">
              <a:avLst/>
            </a:prstGeom>
            <a:solidFill>
              <a:srgbClr val="F5A0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96" name="Google Shape;87;p3"/>
          <p:cNvSpPr/>
          <p:nvPr/>
        </p:nvSpPr>
        <p:spPr>
          <a:xfrm rot="5131289">
            <a:off x="11968673" y="5064795"/>
            <a:ext cx="220273" cy="209476"/>
          </a:xfrm>
          <a:prstGeom prst="pentagon">
            <a:avLst/>
          </a:prstGeom>
          <a:ln>
            <a:solidFill>
              <a:srgbClr val="D0EDF8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7" name="Google Shape;88;p3"/>
          <p:cNvSpPr/>
          <p:nvPr/>
        </p:nvSpPr>
        <p:spPr>
          <a:xfrm rot="11932434" flipH="1">
            <a:off x="7324653" y="6041388"/>
            <a:ext cx="280693" cy="280693"/>
          </a:xfrm>
          <a:prstGeom prst="ellipse">
            <a:avLst/>
          </a:pr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02" name="Google Shape;89;p3"/>
          <p:cNvGrpSpPr/>
          <p:nvPr/>
        </p:nvGrpSpPr>
        <p:grpSpPr>
          <a:xfrm>
            <a:off x="3513614" y="6293358"/>
            <a:ext cx="2112269" cy="159919"/>
            <a:chOff x="0" y="0"/>
            <a:chExt cx="2112267" cy="159917"/>
          </a:xfrm>
        </p:grpSpPr>
        <p:sp>
          <p:nvSpPr>
            <p:cNvPr id="198" name="Google Shape;90;p3"/>
            <p:cNvSpPr/>
            <p:nvPr/>
          </p:nvSpPr>
          <p:spPr>
            <a:xfrm rot="1873484">
              <a:off x="424551" y="21722"/>
              <a:ext cx="116307" cy="116307"/>
            </a:xfrm>
            <a:prstGeom prst="ellipse">
              <a:avLst/>
            </a:prstGeom>
            <a:solidFill>
              <a:srgbClr val="9FD1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9" name="Google Shape;91;p3"/>
            <p:cNvSpPr/>
            <p:nvPr/>
          </p:nvSpPr>
          <p:spPr>
            <a:xfrm rot="21594558">
              <a:off x="669239" y="32983"/>
              <a:ext cx="1442956" cy="93028"/>
            </a:xfrm>
            <a:prstGeom prst="rect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0" name="Google Shape;92;p3"/>
            <p:cNvSpPr/>
            <p:nvPr/>
          </p:nvSpPr>
          <p:spPr>
            <a:xfrm rot="1873484">
              <a:off x="222225" y="21806"/>
              <a:ext cx="116307" cy="116307"/>
            </a:xfrm>
            <a:prstGeom prst="ellipse">
              <a:avLst/>
            </a:prstGeom>
            <a:solidFill>
              <a:srgbClr val="9FD1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1" name="Google Shape;93;p3"/>
            <p:cNvSpPr/>
            <p:nvPr/>
          </p:nvSpPr>
          <p:spPr>
            <a:xfrm rot="1873484">
              <a:off x="21722" y="21889"/>
              <a:ext cx="116307" cy="116307"/>
            </a:xfrm>
            <a:prstGeom prst="ellipse">
              <a:avLst/>
            </a:prstGeom>
            <a:solidFill>
              <a:srgbClr val="9FD1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203" name="Google Shape;94;p3"/>
          <p:cNvSpPr/>
          <p:nvPr/>
        </p:nvSpPr>
        <p:spPr>
          <a:xfrm rot="7855551" flipH="1">
            <a:off x="131471" y="6282682"/>
            <a:ext cx="704646" cy="669240"/>
          </a:xfrm>
          <a:prstGeom prst="pentagon">
            <a:avLst/>
          </a:prstGeom>
          <a:ln>
            <a:solidFill>
              <a:srgbClr val="FFE8E5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96;p4"/>
          <p:cNvSpPr/>
          <p:nvPr/>
        </p:nvSpPr>
        <p:spPr>
          <a:xfrm rot="10800000">
            <a:off x="-545000" y="4443738"/>
            <a:ext cx="13299601" cy="2414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417"/>
                </a:lnTo>
                <a:cubicBezTo>
                  <a:pt x="0" y="8417"/>
                  <a:pt x="574" y="15186"/>
                  <a:pt x="3319" y="16936"/>
                </a:cubicBezTo>
                <a:cubicBezTo>
                  <a:pt x="3675" y="17163"/>
                  <a:pt x="3998" y="17259"/>
                  <a:pt x="4295" y="17259"/>
                </a:cubicBezTo>
                <a:cubicBezTo>
                  <a:pt x="5868" y="17259"/>
                  <a:pt x="6727" y="14579"/>
                  <a:pt x="7965" y="14407"/>
                </a:cubicBezTo>
                <a:cubicBezTo>
                  <a:pt x="8025" y="14398"/>
                  <a:pt x="8084" y="14394"/>
                  <a:pt x="8142" y="14394"/>
                </a:cubicBezTo>
                <a:cubicBezTo>
                  <a:pt x="9477" y="14394"/>
                  <a:pt x="9953" y="16609"/>
                  <a:pt x="10974" y="19268"/>
                </a:cubicBezTo>
                <a:cubicBezTo>
                  <a:pt x="11512" y="20670"/>
                  <a:pt x="12055" y="21600"/>
                  <a:pt x="12579" y="21600"/>
                </a:cubicBezTo>
                <a:cubicBezTo>
                  <a:pt x="13306" y="21600"/>
                  <a:pt x="13996" y="19810"/>
                  <a:pt x="14587" y="15008"/>
                </a:cubicBezTo>
                <a:cubicBezTo>
                  <a:pt x="15093" y="10900"/>
                  <a:pt x="15734" y="9672"/>
                  <a:pt x="16356" y="9672"/>
                </a:cubicBezTo>
                <a:cubicBezTo>
                  <a:pt x="16984" y="9672"/>
                  <a:pt x="17593" y="10927"/>
                  <a:pt x="18022" y="11730"/>
                </a:cubicBezTo>
                <a:cubicBezTo>
                  <a:pt x="18337" y="12319"/>
                  <a:pt x="18973" y="13496"/>
                  <a:pt x="19673" y="13496"/>
                </a:cubicBezTo>
                <a:cubicBezTo>
                  <a:pt x="20330" y="13496"/>
                  <a:pt x="21043" y="12459"/>
                  <a:pt x="21600" y="8923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2" name="Title Text"/>
          <p:cNvSpPr txBox="1">
            <a:spLocks noGrp="1"/>
          </p:cNvSpPr>
          <p:nvPr>
            <p:ph type="title"/>
          </p:nvPr>
        </p:nvSpPr>
        <p:spPr>
          <a:xfrm>
            <a:off x="4918200" y="1411464"/>
            <a:ext cx="2355601" cy="2359601"/>
          </a:xfrm>
          <a:prstGeom prst="rect">
            <a:avLst/>
          </a:prstGeom>
        </p:spPr>
        <p:txBody>
          <a:bodyPr lIns="91424" tIns="91424" rIns="91424" bIns="91424"/>
          <a:lstStyle>
            <a:lvl1pPr algn="ctr">
              <a:lnSpc>
                <a:spcPct val="100000"/>
              </a:lnSpc>
              <a:defRPr sz="13300">
                <a:solidFill>
                  <a:srgbClr val="339EDB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Title Text</a:t>
            </a:r>
          </a:p>
        </p:txBody>
      </p:sp>
      <p:sp>
        <p:nvSpPr>
          <p:cNvPr id="2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46799" y="5123215"/>
            <a:ext cx="6698401" cy="854401"/>
          </a:xfrm>
          <a:prstGeom prst="rect">
            <a:avLst/>
          </a:prstGeom>
        </p:spPr>
        <p:txBody>
          <a:bodyPr lIns="91424" tIns="91424" rIns="91424" bIns="91424" anchor="ctr"/>
          <a:lstStyle>
            <a:lvl1pPr marL="317500" indent="-177800" algn="ctr">
              <a:lnSpc>
                <a:spcPct val="115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317500" indent="279400" algn="ctr">
              <a:lnSpc>
                <a:spcPct val="115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317500" indent="736600" algn="ctr">
              <a:lnSpc>
                <a:spcPct val="115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17500" indent="1193800" algn="ctr">
              <a:lnSpc>
                <a:spcPct val="115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17500" indent="1651000" algn="ctr">
              <a:lnSpc>
                <a:spcPct val="115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101;p5"/>
          <p:cNvSpPr/>
          <p:nvPr/>
        </p:nvSpPr>
        <p:spPr>
          <a:xfrm rot="10800000">
            <a:off x="-506289" y="3492148"/>
            <a:ext cx="12934056" cy="34139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417"/>
                </a:lnTo>
                <a:cubicBezTo>
                  <a:pt x="0" y="8417"/>
                  <a:pt x="574" y="15186"/>
                  <a:pt x="3319" y="16936"/>
                </a:cubicBezTo>
                <a:cubicBezTo>
                  <a:pt x="3675" y="17163"/>
                  <a:pt x="3998" y="17259"/>
                  <a:pt x="4295" y="17259"/>
                </a:cubicBezTo>
                <a:cubicBezTo>
                  <a:pt x="5868" y="17259"/>
                  <a:pt x="6727" y="14579"/>
                  <a:pt x="7965" y="14407"/>
                </a:cubicBezTo>
                <a:cubicBezTo>
                  <a:pt x="8025" y="14398"/>
                  <a:pt x="8084" y="14394"/>
                  <a:pt x="8142" y="14394"/>
                </a:cubicBezTo>
                <a:cubicBezTo>
                  <a:pt x="9477" y="14394"/>
                  <a:pt x="9953" y="16609"/>
                  <a:pt x="10974" y="19268"/>
                </a:cubicBezTo>
                <a:cubicBezTo>
                  <a:pt x="11512" y="20670"/>
                  <a:pt x="12055" y="21600"/>
                  <a:pt x="12579" y="21600"/>
                </a:cubicBezTo>
                <a:cubicBezTo>
                  <a:pt x="13306" y="21600"/>
                  <a:pt x="13996" y="19810"/>
                  <a:pt x="14587" y="15008"/>
                </a:cubicBezTo>
                <a:cubicBezTo>
                  <a:pt x="15093" y="10900"/>
                  <a:pt x="15734" y="9672"/>
                  <a:pt x="16356" y="9672"/>
                </a:cubicBezTo>
                <a:cubicBezTo>
                  <a:pt x="16984" y="9672"/>
                  <a:pt x="17593" y="10927"/>
                  <a:pt x="18022" y="11730"/>
                </a:cubicBezTo>
                <a:cubicBezTo>
                  <a:pt x="18337" y="12319"/>
                  <a:pt x="18973" y="13496"/>
                  <a:pt x="19673" y="13496"/>
                </a:cubicBezTo>
                <a:cubicBezTo>
                  <a:pt x="20330" y="13496"/>
                  <a:pt x="21043" y="12459"/>
                  <a:pt x="21600" y="8923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2" name="Title Text"/>
          <p:cNvSpPr txBox="1">
            <a:spLocks noGrp="1"/>
          </p:cNvSpPr>
          <p:nvPr>
            <p:ph type="title"/>
          </p:nvPr>
        </p:nvSpPr>
        <p:spPr>
          <a:xfrm>
            <a:off x="4964267" y="1407267"/>
            <a:ext cx="2188401" cy="2342001"/>
          </a:xfrm>
          <a:prstGeom prst="rect">
            <a:avLst/>
          </a:prstGeom>
        </p:spPr>
        <p:txBody>
          <a:bodyPr lIns="91424" tIns="91424" rIns="91424" bIns="91424"/>
          <a:lstStyle>
            <a:lvl1pPr algn="ctr">
              <a:lnSpc>
                <a:spcPct val="100000"/>
              </a:lnSpc>
              <a:defRPr sz="13300">
                <a:solidFill>
                  <a:srgbClr val="EC697C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Title Text</a:t>
            </a:r>
          </a:p>
        </p:txBody>
      </p:sp>
      <p:sp>
        <p:nvSpPr>
          <p:cNvPr id="2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46799" y="5125299"/>
            <a:ext cx="6698401" cy="868001"/>
          </a:xfrm>
          <a:prstGeom prst="rect">
            <a:avLst/>
          </a:prstGeom>
        </p:spPr>
        <p:txBody>
          <a:bodyPr lIns="91424" tIns="91424" rIns="91424" bIns="91424" anchor="ctr"/>
          <a:lstStyle>
            <a:lvl1pPr marL="317500" indent="-177800" algn="ctr">
              <a:lnSpc>
                <a:spcPct val="115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339ED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317500" indent="279400" algn="ctr">
              <a:lnSpc>
                <a:spcPct val="115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339ED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317500" indent="736600" algn="ctr">
              <a:lnSpc>
                <a:spcPct val="115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339ED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17500" indent="1193800" algn="ctr">
              <a:lnSpc>
                <a:spcPct val="115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339ED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17500" indent="1651000" algn="ctr">
              <a:lnSpc>
                <a:spcPct val="115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339ED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106;p6"/>
          <p:cNvSpPr/>
          <p:nvPr/>
        </p:nvSpPr>
        <p:spPr>
          <a:xfrm flipH="1">
            <a:off x="142" y="5189984"/>
            <a:ext cx="8479460" cy="1667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33" y="0"/>
                </a:moveTo>
                <a:cubicBezTo>
                  <a:pt x="18533" y="0"/>
                  <a:pt x="17942" y="7982"/>
                  <a:pt x="16296" y="10840"/>
                </a:cubicBezTo>
                <a:cubicBezTo>
                  <a:pt x="15941" y="11458"/>
                  <a:pt x="15557" y="11699"/>
                  <a:pt x="15161" y="11699"/>
                </a:cubicBezTo>
                <a:cubicBezTo>
                  <a:pt x="14132" y="11699"/>
                  <a:pt x="13022" y="10075"/>
                  <a:pt x="12123" y="9196"/>
                </a:cubicBezTo>
                <a:cubicBezTo>
                  <a:pt x="11324" y="8413"/>
                  <a:pt x="10543" y="8059"/>
                  <a:pt x="9759" y="8059"/>
                </a:cubicBezTo>
                <a:cubicBezTo>
                  <a:pt x="8974" y="8059"/>
                  <a:pt x="8186" y="8414"/>
                  <a:pt x="7374" y="9049"/>
                </a:cubicBezTo>
                <a:cubicBezTo>
                  <a:pt x="5787" y="10288"/>
                  <a:pt x="4254" y="12215"/>
                  <a:pt x="2850" y="14819"/>
                </a:cubicBezTo>
                <a:cubicBezTo>
                  <a:pt x="2168" y="16084"/>
                  <a:pt x="1518" y="17502"/>
                  <a:pt x="904" y="19063"/>
                </a:cubicBezTo>
                <a:cubicBezTo>
                  <a:pt x="666" y="19672"/>
                  <a:pt x="431" y="20298"/>
                  <a:pt x="208" y="20961"/>
                </a:cubicBezTo>
                <a:cubicBezTo>
                  <a:pt x="179" y="21047"/>
                  <a:pt x="41" y="21600"/>
                  <a:pt x="0" y="21600"/>
                </a:cubicBezTo>
                <a:lnTo>
                  <a:pt x="21573" y="21517"/>
                </a:lnTo>
                <a:lnTo>
                  <a:pt x="21600" y="127"/>
                </a:lnTo>
                <a:cubicBezTo>
                  <a:pt x="21401" y="41"/>
                  <a:pt x="21212" y="0"/>
                  <a:pt x="21033" y="0"/>
                </a:cubicBezTo>
                <a:close/>
              </a:path>
            </a:pathLst>
          </a:cu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2" name="Title Text"/>
          <p:cNvSpPr txBox="1">
            <a:spLocks noGrp="1"/>
          </p:cNvSpPr>
          <p:nvPr>
            <p:ph type="title"/>
          </p:nvPr>
        </p:nvSpPr>
        <p:spPr>
          <a:xfrm>
            <a:off x="960000" y="719999"/>
            <a:ext cx="5402801" cy="1858001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l">
              <a:lnSpc>
                <a:spcPct val="100000"/>
              </a:lnSpc>
              <a:defRPr sz="3300" b="1">
                <a:solidFill>
                  <a:srgbClr val="339EDB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Title Text</a:t>
            </a:r>
          </a:p>
        </p:txBody>
      </p:sp>
      <p:sp>
        <p:nvSpPr>
          <p:cNvPr id="2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0000" y="2349500"/>
            <a:ext cx="5136001" cy="2971601"/>
          </a:xfrm>
          <a:prstGeom prst="rect">
            <a:avLst/>
          </a:prstGeom>
        </p:spPr>
        <p:txBody>
          <a:bodyPr lIns="91424" tIns="91424" rIns="91424" bIns="91424"/>
          <a:lstStyle>
            <a:lvl1pPr marL="609584" indent="-423322" algn="l">
              <a:lnSpc>
                <a:spcPct val="100000"/>
              </a:lnSpc>
              <a:spcBef>
                <a:spcPts val="0"/>
              </a:spcBef>
              <a:buClr>
                <a:srgbClr val="EC697C"/>
              </a:buClr>
              <a:buSzPts val="1800"/>
              <a:buFont typeface="Helvetica"/>
              <a:buChar char="●"/>
              <a:defRPr sz="18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1219169" indent="-423322" algn="l">
              <a:lnSpc>
                <a:spcPct val="100000"/>
              </a:lnSpc>
              <a:spcBef>
                <a:spcPts val="0"/>
              </a:spcBef>
              <a:buClr>
                <a:srgbClr val="EC697C"/>
              </a:buClr>
              <a:buSzPts val="1800"/>
              <a:buFont typeface="Helvetica"/>
              <a:buChar char="○"/>
              <a:defRPr sz="18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828754" indent="-423322" algn="l">
              <a:lnSpc>
                <a:spcPct val="100000"/>
              </a:lnSpc>
              <a:spcBef>
                <a:spcPts val="0"/>
              </a:spcBef>
              <a:buClr>
                <a:srgbClr val="EC697C"/>
              </a:buClr>
              <a:buSzPts val="1800"/>
              <a:buFont typeface="Helvetica"/>
              <a:buChar char="■"/>
              <a:defRPr sz="18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438338" indent="-423322" algn="l">
              <a:lnSpc>
                <a:spcPct val="100000"/>
              </a:lnSpc>
              <a:spcBef>
                <a:spcPts val="0"/>
              </a:spcBef>
              <a:buClr>
                <a:srgbClr val="EC697C"/>
              </a:buClr>
              <a:buSzPts val="1800"/>
              <a:buFont typeface="Helvetica"/>
              <a:buChar char="●"/>
              <a:defRPr sz="18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047924" indent="-423322" algn="l">
              <a:lnSpc>
                <a:spcPct val="100000"/>
              </a:lnSpc>
              <a:spcBef>
                <a:spcPts val="0"/>
              </a:spcBef>
              <a:buClr>
                <a:srgbClr val="EC697C"/>
              </a:buClr>
              <a:buSzPts val="1800"/>
              <a:buFont typeface="Helvetica"/>
              <a:buChar char="○"/>
              <a:defRPr sz="18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4" name="Google Shape;109;p6"/>
          <p:cNvSpPr/>
          <p:nvPr/>
        </p:nvSpPr>
        <p:spPr>
          <a:xfrm rot="16200000">
            <a:off x="11053849" y="20798"/>
            <a:ext cx="832001" cy="790401"/>
          </a:xfrm>
          <a:prstGeom prst="pentagon">
            <a:avLst/>
          </a:pr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5" name="Google Shape;110;p6"/>
          <p:cNvSpPr/>
          <p:nvPr/>
        </p:nvSpPr>
        <p:spPr>
          <a:xfrm rot="15928315">
            <a:off x="11650067" y="986342"/>
            <a:ext cx="298934" cy="284117"/>
          </a:xfrm>
          <a:prstGeom prst="pentagon">
            <a:avLst/>
          </a:prstGeom>
          <a:ln>
            <a:solidFill>
              <a:srgbClr val="D0EDF8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44" name="Google Shape;111;p6"/>
          <p:cNvGrpSpPr/>
          <p:nvPr/>
        </p:nvGrpSpPr>
        <p:grpSpPr>
          <a:xfrm>
            <a:off x="-801758" y="3447603"/>
            <a:ext cx="1492163" cy="1176682"/>
            <a:chOff x="0" y="0"/>
            <a:chExt cx="1492161" cy="1176680"/>
          </a:xfrm>
        </p:grpSpPr>
        <p:sp>
          <p:nvSpPr>
            <p:cNvPr id="236" name="Google Shape;112;p6"/>
            <p:cNvSpPr/>
            <p:nvPr/>
          </p:nvSpPr>
          <p:spPr>
            <a:xfrm>
              <a:off x="117970" y="399456"/>
              <a:ext cx="1219023" cy="473528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7" name="Google Shape;113;p6"/>
            <p:cNvSpPr/>
            <p:nvPr/>
          </p:nvSpPr>
          <p:spPr>
            <a:xfrm>
              <a:off x="80772" y="495216"/>
              <a:ext cx="1219024" cy="473529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8" name="Google Shape;114;p6"/>
            <p:cNvSpPr/>
            <p:nvPr/>
          </p:nvSpPr>
          <p:spPr>
            <a:xfrm>
              <a:off x="40386" y="599184"/>
              <a:ext cx="1219023" cy="473529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9" name="Google Shape;115;p6"/>
            <p:cNvSpPr/>
            <p:nvPr/>
          </p:nvSpPr>
          <p:spPr>
            <a:xfrm>
              <a:off x="-1" y="703153"/>
              <a:ext cx="1219024" cy="473528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0" name="Google Shape;116;p6"/>
            <p:cNvSpPr/>
            <p:nvPr/>
          </p:nvSpPr>
          <p:spPr>
            <a:xfrm>
              <a:off x="273138" y="0"/>
              <a:ext cx="1219024" cy="473528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1" name="Google Shape;117;p6"/>
            <p:cNvSpPr/>
            <p:nvPr/>
          </p:nvSpPr>
          <p:spPr>
            <a:xfrm>
              <a:off x="235940" y="95760"/>
              <a:ext cx="1219024" cy="473528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2" name="Google Shape;118;p6"/>
            <p:cNvSpPr/>
            <p:nvPr/>
          </p:nvSpPr>
          <p:spPr>
            <a:xfrm>
              <a:off x="195554" y="199728"/>
              <a:ext cx="1219024" cy="473528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3" name="Google Shape;119;p6"/>
            <p:cNvSpPr/>
            <p:nvPr/>
          </p:nvSpPr>
          <p:spPr>
            <a:xfrm>
              <a:off x="155168" y="303696"/>
              <a:ext cx="1219023" cy="473528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45" name="Google Shape;120;p6"/>
          <p:cNvSpPr/>
          <p:nvPr/>
        </p:nvSpPr>
        <p:spPr>
          <a:xfrm>
            <a:off x="202964" y="-51041"/>
            <a:ext cx="489602" cy="489602"/>
          </a:xfrm>
          <a:prstGeom prst="ellipse">
            <a:avLst/>
          </a:prstGeom>
          <a:solidFill>
            <a:srgbClr val="F5A0A7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6" name="Google Shape;121;p6"/>
          <p:cNvSpPr/>
          <p:nvPr/>
        </p:nvSpPr>
        <p:spPr>
          <a:xfrm>
            <a:off x="901459" y="301002"/>
            <a:ext cx="230002" cy="230002"/>
          </a:xfrm>
          <a:prstGeom prst="ellipse">
            <a:avLst/>
          </a:prstGeom>
          <a:ln>
            <a:solidFill>
              <a:srgbClr val="FFE8E5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55" name="Google Shape;122;p6"/>
          <p:cNvGrpSpPr/>
          <p:nvPr/>
        </p:nvGrpSpPr>
        <p:grpSpPr>
          <a:xfrm>
            <a:off x="11646055" y="5775895"/>
            <a:ext cx="874317" cy="754479"/>
            <a:chOff x="0" y="0"/>
            <a:chExt cx="874316" cy="754477"/>
          </a:xfrm>
        </p:grpSpPr>
        <p:sp>
          <p:nvSpPr>
            <p:cNvPr id="247" name="Google Shape;123;p6"/>
            <p:cNvSpPr/>
            <p:nvPr/>
          </p:nvSpPr>
          <p:spPr>
            <a:xfrm flipV="1">
              <a:off x="70" y="428531"/>
              <a:ext cx="874193" cy="145"/>
            </a:xfrm>
            <a:prstGeom prst="line">
              <a:avLst/>
            </a:prstGeom>
            <a:noFill/>
            <a:ln w="9525" cap="flat">
              <a:solidFill>
                <a:srgbClr val="EC69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8" name="Google Shape;124;p6"/>
            <p:cNvSpPr/>
            <p:nvPr/>
          </p:nvSpPr>
          <p:spPr>
            <a:xfrm flipV="1">
              <a:off x="87" y="531261"/>
              <a:ext cx="874193" cy="145"/>
            </a:xfrm>
            <a:prstGeom prst="line">
              <a:avLst/>
            </a:prstGeom>
            <a:noFill/>
            <a:ln w="9525" cap="flat">
              <a:solidFill>
                <a:srgbClr val="EC69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9" name="Google Shape;125;p6"/>
            <p:cNvSpPr/>
            <p:nvPr/>
          </p:nvSpPr>
          <p:spPr>
            <a:xfrm flipV="1">
              <a:off x="106" y="642797"/>
              <a:ext cx="874192" cy="145"/>
            </a:xfrm>
            <a:prstGeom prst="line">
              <a:avLst/>
            </a:prstGeom>
            <a:noFill/>
            <a:ln w="9525" cap="flat">
              <a:solidFill>
                <a:srgbClr val="EC69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0" name="Google Shape;126;p6"/>
            <p:cNvSpPr/>
            <p:nvPr/>
          </p:nvSpPr>
          <p:spPr>
            <a:xfrm flipV="1">
              <a:off x="124" y="754332"/>
              <a:ext cx="874193" cy="146"/>
            </a:xfrm>
            <a:prstGeom prst="line">
              <a:avLst/>
            </a:prstGeom>
            <a:noFill/>
            <a:ln w="9525" cap="flat">
              <a:solidFill>
                <a:srgbClr val="EC69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1" name="Google Shape;127;p6"/>
            <p:cNvSpPr/>
            <p:nvPr/>
          </p:nvSpPr>
          <p:spPr>
            <a:xfrm flipV="1">
              <a:off x="-1" y="0"/>
              <a:ext cx="874193" cy="145"/>
            </a:xfrm>
            <a:prstGeom prst="line">
              <a:avLst/>
            </a:prstGeom>
            <a:noFill/>
            <a:ln w="9525" cap="flat">
              <a:solidFill>
                <a:srgbClr val="EC69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2" name="Google Shape;128;p6"/>
            <p:cNvSpPr/>
            <p:nvPr/>
          </p:nvSpPr>
          <p:spPr>
            <a:xfrm flipV="1">
              <a:off x="16" y="102730"/>
              <a:ext cx="874193" cy="145"/>
            </a:xfrm>
            <a:prstGeom prst="line">
              <a:avLst/>
            </a:prstGeom>
            <a:noFill/>
            <a:ln w="9525" cap="flat">
              <a:solidFill>
                <a:srgbClr val="EC69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3" name="Google Shape;129;p6"/>
            <p:cNvSpPr/>
            <p:nvPr/>
          </p:nvSpPr>
          <p:spPr>
            <a:xfrm flipV="1">
              <a:off x="35" y="214265"/>
              <a:ext cx="874193" cy="145"/>
            </a:xfrm>
            <a:prstGeom prst="line">
              <a:avLst/>
            </a:prstGeom>
            <a:noFill/>
            <a:ln w="9525" cap="flat">
              <a:solidFill>
                <a:srgbClr val="EC69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4" name="Google Shape;130;p6"/>
            <p:cNvSpPr/>
            <p:nvPr/>
          </p:nvSpPr>
          <p:spPr>
            <a:xfrm flipV="1">
              <a:off x="53" y="325801"/>
              <a:ext cx="874193" cy="145"/>
            </a:xfrm>
            <a:prstGeom prst="line">
              <a:avLst/>
            </a:prstGeom>
            <a:noFill/>
            <a:ln w="9525" cap="flat">
              <a:solidFill>
                <a:srgbClr val="EC69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132;p7"/>
          <p:cNvSpPr/>
          <p:nvPr/>
        </p:nvSpPr>
        <p:spPr>
          <a:xfrm>
            <a:off x="4087684" y="5337087"/>
            <a:ext cx="8104290" cy="16018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33" y="0"/>
                </a:moveTo>
                <a:cubicBezTo>
                  <a:pt x="18533" y="0"/>
                  <a:pt x="17942" y="7982"/>
                  <a:pt x="16296" y="10840"/>
                </a:cubicBezTo>
                <a:cubicBezTo>
                  <a:pt x="15941" y="11458"/>
                  <a:pt x="15557" y="11699"/>
                  <a:pt x="15161" y="11699"/>
                </a:cubicBezTo>
                <a:cubicBezTo>
                  <a:pt x="14132" y="11699"/>
                  <a:pt x="13022" y="10075"/>
                  <a:pt x="12123" y="9196"/>
                </a:cubicBezTo>
                <a:cubicBezTo>
                  <a:pt x="11324" y="8413"/>
                  <a:pt x="10543" y="8059"/>
                  <a:pt x="9759" y="8059"/>
                </a:cubicBezTo>
                <a:cubicBezTo>
                  <a:pt x="8974" y="8059"/>
                  <a:pt x="8186" y="8414"/>
                  <a:pt x="7374" y="9049"/>
                </a:cubicBezTo>
                <a:cubicBezTo>
                  <a:pt x="5787" y="10288"/>
                  <a:pt x="4254" y="12215"/>
                  <a:pt x="2850" y="14819"/>
                </a:cubicBezTo>
                <a:cubicBezTo>
                  <a:pt x="2168" y="16084"/>
                  <a:pt x="1518" y="17502"/>
                  <a:pt x="904" y="19063"/>
                </a:cubicBezTo>
                <a:cubicBezTo>
                  <a:pt x="666" y="19672"/>
                  <a:pt x="431" y="20298"/>
                  <a:pt x="208" y="20961"/>
                </a:cubicBezTo>
                <a:cubicBezTo>
                  <a:pt x="179" y="21047"/>
                  <a:pt x="41" y="21600"/>
                  <a:pt x="0" y="21600"/>
                </a:cubicBezTo>
                <a:lnTo>
                  <a:pt x="21573" y="21517"/>
                </a:lnTo>
                <a:lnTo>
                  <a:pt x="21600" y="127"/>
                </a:lnTo>
                <a:cubicBezTo>
                  <a:pt x="21401" y="41"/>
                  <a:pt x="21212" y="0"/>
                  <a:pt x="21033" y="0"/>
                </a:cubicBezTo>
                <a:close/>
              </a:path>
            </a:pathLst>
          </a:cu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4" name="Google Shape;133;p7"/>
          <p:cNvSpPr/>
          <p:nvPr/>
        </p:nvSpPr>
        <p:spPr>
          <a:xfrm flipH="1">
            <a:off x="-69972" y="-33786"/>
            <a:ext cx="12542805" cy="3310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417"/>
                </a:lnTo>
                <a:cubicBezTo>
                  <a:pt x="0" y="8417"/>
                  <a:pt x="574" y="15186"/>
                  <a:pt x="3319" y="16936"/>
                </a:cubicBezTo>
                <a:cubicBezTo>
                  <a:pt x="3675" y="17163"/>
                  <a:pt x="3998" y="17259"/>
                  <a:pt x="4295" y="17259"/>
                </a:cubicBezTo>
                <a:cubicBezTo>
                  <a:pt x="5868" y="17259"/>
                  <a:pt x="6727" y="14579"/>
                  <a:pt x="7965" y="14407"/>
                </a:cubicBezTo>
                <a:cubicBezTo>
                  <a:pt x="8025" y="14398"/>
                  <a:pt x="8084" y="14394"/>
                  <a:pt x="8142" y="14394"/>
                </a:cubicBezTo>
                <a:cubicBezTo>
                  <a:pt x="9477" y="14394"/>
                  <a:pt x="9953" y="16609"/>
                  <a:pt x="10974" y="19268"/>
                </a:cubicBezTo>
                <a:cubicBezTo>
                  <a:pt x="11512" y="20670"/>
                  <a:pt x="12055" y="21600"/>
                  <a:pt x="12579" y="21600"/>
                </a:cubicBezTo>
                <a:cubicBezTo>
                  <a:pt x="13306" y="21600"/>
                  <a:pt x="13996" y="19810"/>
                  <a:pt x="14587" y="15008"/>
                </a:cubicBezTo>
                <a:cubicBezTo>
                  <a:pt x="15093" y="10900"/>
                  <a:pt x="15734" y="9672"/>
                  <a:pt x="16356" y="9672"/>
                </a:cubicBezTo>
                <a:cubicBezTo>
                  <a:pt x="16984" y="9672"/>
                  <a:pt x="17593" y="10927"/>
                  <a:pt x="18022" y="11730"/>
                </a:cubicBezTo>
                <a:cubicBezTo>
                  <a:pt x="18337" y="12319"/>
                  <a:pt x="18973" y="13496"/>
                  <a:pt x="19673" y="13496"/>
                </a:cubicBezTo>
                <a:cubicBezTo>
                  <a:pt x="20330" y="13496"/>
                  <a:pt x="21043" y="12459"/>
                  <a:pt x="21600" y="8923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5" name="Title Text"/>
          <p:cNvSpPr txBox="1">
            <a:spLocks noGrp="1"/>
          </p:cNvSpPr>
          <p:nvPr>
            <p:ph type="title"/>
          </p:nvPr>
        </p:nvSpPr>
        <p:spPr>
          <a:xfrm>
            <a:off x="960000" y="1666832"/>
            <a:ext cx="5136001" cy="2066801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l">
              <a:lnSpc>
                <a:spcPct val="100000"/>
              </a:lnSpc>
              <a:defRPr sz="3300" b="1">
                <a:solidFill>
                  <a:srgbClr val="339EDB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Title Text</a:t>
            </a:r>
          </a:p>
        </p:txBody>
      </p:sp>
      <p:sp>
        <p:nvSpPr>
          <p:cNvPr id="2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0000" y="3831399"/>
            <a:ext cx="5136001" cy="1032801"/>
          </a:xfrm>
          <a:prstGeom prst="rect">
            <a:avLst/>
          </a:prstGeom>
        </p:spPr>
        <p:txBody>
          <a:bodyPr lIns="91424" tIns="91424" rIns="91424" bIns="91424"/>
          <a:lstStyle>
            <a:lvl1pPr marL="609584" indent="-423322" algn="l">
              <a:lnSpc>
                <a:spcPct val="100000"/>
              </a:lnSpc>
              <a:spcBef>
                <a:spcPts val="0"/>
              </a:spcBef>
              <a:buClr>
                <a:srgbClr val="EC697C"/>
              </a:buClr>
              <a:buSzPts val="1800"/>
              <a:buFont typeface="Helvetica"/>
              <a:buChar char="●"/>
              <a:defRPr sz="18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1219169" indent="-423322" algn="l">
              <a:lnSpc>
                <a:spcPct val="100000"/>
              </a:lnSpc>
              <a:spcBef>
                <a:spcPts val="0"/>
              </a:spcBef>
              <a:buClr>
                <a:srgbClr val="EC697C"/>
              </a:buClr>
              <a:buSzPts val="1800"/>
              <a:buFont typeface="Helvetica"/>
              <a:buChar char="○"/>
              <a:defRPr sz="18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828754" indent="-423322" algn="l">
              <a:lnSpc>
                <a:spcPct val="100000"/>
              </a:lnSpc>
              <a:spcBef>
                <a:spcPts val="0"/>
              </a:spcBef>
              <a:buClr>
                <a:srgbClr val="EC697C"/>
              </a:buClr>
              <a:buSzPts val="1800"/>
              <a:buFont typeface="Helvetica"/>
              <a:buChar char="■"/>
              <a:defRPr sz="18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438338" indent="-423322" algn="l">
              <a:lnSpc>
                <a:spcPct val="100000"/>
              </a:lnSpc>
              <a:spcBef>
                <a:spcPts val="0"/>
              </a:spcBef>
              <a:buClr>
                <a:srgbClr val="EC697C"/>
              </a:buClr>
              <a:buSzPts val="1800"/>
              <a:buFont typeface="Helvetica"/>
              <a:buChar char="●"/>
              <a:defRPr sz="18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047924" indent="-423322" algn="l">
              <a:lnSpc>
                <a:spcPct val="100000"/>
              </a:lnSpc>
              <a:spcBef>
                <a:spcPts val="0"/>
              </a:spcBef>
              <a:buClr>
                <a:srgbClr val="EC697C"/>
              </a:buClr>
              <a:buSzPts val="1800"/>
              <a:buFont typeface="Helvetica"/>
              <a:buChar char="○"/>
              <a:defRPr sz="18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7" name="Google Shape;136;p7"/>
          <p:cNvSpPr/>
          <p:nvPr/>
        </p:nvSpPr>
        <p:spPr>
          <a:xfrm rot="15930445">
            <a:off x="6648898" y="532975"/>
            <a:ext cx="168518" cy="160113"/>
          </a:xfrm>
          <a:prstGeom prst="pentagon">
            <a:avLst/>
          </a:prstGeom>
          <a:ln>
            <a:solidFill>
              <a:srgbClr val="D0EDF8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76" name="Google Shape;137;p7"/>
          <p:cNvGrpSpPr/>
          <p:nvPr/>
        </p:nvGrpSpPr>
        <p:grpSpPr>
          <a:xfrm>
            <a:off x="11646367" y="2974712"/>
            <a:ext cx="791280" cy="606457"/>
            <a:chOff x="0" y="0"/>
            <a:chExt cx="791279" cy="606456"/>
          </a:xfrm>
        </p:grpSpPr>
        <p:sp>
          <p:nvSpPr>
            <p:cNvPr id="268" name="Google Shape;138;p7"/>
            <p:cNvSpPr/>
            <p:nvPr/>
          </p:nvSpPr>
          <p:spPr>
            <a:xfrm>
              <a:off x="59095" y="200102"/>
              <a:ext cx="654455" cy="254222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9" name="Google Shape;139;p7"/>
            <p:cNvSpPr/>
            <p:nvPr/>
          </p:nvSpPr>
          <p:spPr>
            <a:xfrm>
              <a:off x="40461" y="248072"/>
              <a:ext cx="654456" cy="254222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0" name="Google Shape;140;p7"/>
            <p:cNvSpPr/>
            <p:nvPr/>
          </p:nvSpPr>
          <p:spPr>
            <a:xfrm>
              <a:off x="20230" y="300154"/>
              <a:ext cx="654456" cy="254222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1" name="Google Shape;141;p7"/>
            <p:cNvSpPr/>
            <p:nvPr/>
          </p:nvSpPr>
          <p:spPr>
            <a:xfrm>
              <a:off x="-1" y="352235"/>
              <a:ext cx="654456" cy="254222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2" name="Google Shape;142;p7"/>
            <p:cNvSpPr/>
            <p:nvPr/>
          </p:nvSpPr>
          <p:spPr>
            <a:xfrm>
              <a:off x="136825" y="0"/>
              <a:ext cx="654455" cy="254222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3" name="Google Shape;143;p7"/>
            <p:cNvSpPr/>
            <p:nvPr/>
          </p:nvSpPr>
          <p:spPr>
            <a:xfrm>
              <a:off x="118191" y="47969"/>
              <a:ext cx="654455" cy="254223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4" name="Google Shape;144;p7"/>
            <p:cNvSpPr/>
            <p:nvPr/>
          </p:nvSpPr>
          <p:spPr>
            <a:xfrm>
              <a:off x="97960" y="100051"/>
              <a:ext cx="654455" cy="254222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5" name="Google Shape;145;p7"/>
            <p:cNvSpPr/>
            <p:nvPr/>
          </p:nvSpPr>
          <p:spPr>
            <a:xfrm>
              <a:off x="77729" y="152132"/>
              <a:ext cx="654455" cy="254223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85" name="Google Shape;146;p7"/>
          <p:cNvGrpSpPr/>
          <p:nvPr/>
        </p:nvGrpSpPr>
        <p:grpSpPr>
          <a:xfrm>
            <a:off x="-470859" y="3298132"/>
            <a:ext cx="874278" cy="516482"/>
            <a:chOff x="0" y="0"/>
            <a:chExt cx="874277" cy="516481"/>
          </a:xfrm>
        </p:grpSpPr>
        <p:sp>
          <p:nvSpPr>
            <p:cNvPr id="277" name="Google Shape;147;p7"/>
            <p:cNvSpPr/>
            <p:nvPr/>
          </p:nvSpPr>
          <p:spPr>
            <a:xfrm flipV="1">
              <a:off x="48" y="293327"/>
              <a:ext cx="874193" cy="145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8" name="Google Shape;148;p7"/>
            <p:cNvSpPr/>
            <p:nvPr/>
          </p:nvSpPr>
          <p:spPr>
            <a:xfrm flipV="1">
              <a:off x="59" y="363645"/>
              <a:ext cx="874193" cy="146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9" name="Google Shape;149;p7"/>
            <p:cNvSpPr/>
            <p:nvPr/>
          </p:nvSpPr>
          <p:spPr>
            <a:xfrm flipV="1">
              <a:off x="72" y="439991"/>
              <a:ext cx="874193" cy="145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0" name="Google Shape;150;p7"/>
            <p:cNvSpPr/>
            <p:nvPr/>
          </p:nvSpPr>
          <p:spPr>
            <a:xfrm flipV="1">
              <a:off x="85" y="516336"/>
              <a:ext cx="874193" cy="146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1" name="Google Shape;151;p7"/>
            <p:cNvSpPr/>
            <p:nvPr/>
          </p:nvSpPr>
          <p:spPr>
            <a:xfrm flipV="1">
              <a:off x="-1" y="0"/>
              <a:ext cx="874193" cy="145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2" name="Google Shape;152;p7"/>
            <p:cNvSpPr/>
            <p:nvPr/>
          </p:nvSpPr>
          <p:spPr>
            <a:xfrm flipV="1">
              <a:off x="11" y="70318"/>
              <a:ext cx="874193" cy="145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3" name="Google Shape;153;p7"/>
            <p:cNvSpPr/>
            <p:nvPr/>
          </p:nvSpPr>
          <p:spPr>
            <a:xfrm flipV="1">
              <a:off x="24" y="146663"/>
              <a:ext cx="874193" cy="145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4" name="Google Shape;154;p7"/>
            <p:cNvSpPr/>
            <p:nvPr/>
          </p:nvSpPr>
          <p:spPr>
            <a:xfrm flipV="1">
              <a:off x="36" y="223009"/>
              <a:ext cx="874193" cy="145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86" name="Google Shape;155;p7"/>
          <p:cNvSpPr/>
          <p:nvPr/>
        </p:nvSpPr>
        <p:spPr>
          <a:xfrm rot="4095526">
            <a:off x="765564" y="5756368"/>
            <a:ext cx="565852" cy="537253"/>
          </a:xfrm>
          <a:prstGeom prst="pentagon">
            <a:avLst/>
          </a:pr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7" name="Google Shape;156;p7"/>
          <p:cNvSpPr/>
          <p:nvPr/>
        </p:nvSpPr>
        <p:spPr>
          <a:xfrm rot="16200000">
            <a:off x="10997797" y="834005"/>
            <a:ext cx="468400" cy="445201"/>
          </a:xfrm>
          <a:prstGeom prst="pentagon">
            <a:avLst/>
          </a:prstGeom>
          <a:solidFill>
            <a:srgbClr val="9FD1EE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8" name="Google Shape;157;p7"/>
          <p:cNvSpPr/>
          <p:nvPr/>
        </p:nvSpPr>
        <p:spPr>
          <a:xfrm rot="14740360">
            <a:off x="396917" y="6129078"/>
            <a:ext cx="325284" cy="308798"/>
          </a:xfrm>
          <a:prstGeom prst="pentagon">
            <a:avLst/>
          </a:prstGeom>
          <a:ln>
            <a:solidFill>
              <a:srgbClr val="D0EDF8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9" name="Google Shape;158;p7"/>
          <p:cNvSpPr/>
          <p:nvPr/>
        </p:nvSpPr>
        <p:spPr>
          <a:xfrm rot="16200000">
            <a:off x="10881339" y="733997"/>
            <a:ext cx="678801" cy="645201"/>
          </a:xfrm>
          <a:prstGeom prst="pentagon">
            <a:avLst/>
          </a:prstGeom>
          <a:ln>
            <a:solidFill>
              <a:srgbClr val="9FD1EE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0" name="Google Shape;159;p7"/>
          <p:cNvSpPr/>
          <p:nvPr/>
        </p:nvSpPr>
        <p:spPr>
          <a:xfrm rot="9389092">
            <a:off x="9798917" y="5705944"/>
            <a:ext cx="275697" cy="275697"/>
          </a:xfrm>
          <a:prstGeom prst="ellipse">
            <a:avLst/>
          </a:pr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1" name="Google Shape;160;p7"/>
          <p:cNvSpPr/>
          <p:nvPr/>
        </p:nvSpPr>
        <p:spPr>
          <a:xfrm rot="9395574">
            <a:off x="9528082" y="5791314"/>
            <a:ext cx="129889" cy="129889"/>
          </a:xfrm>
          <a:prstGeom prst="ellipse">
            <a:avLst/>
          </a:prstGeom>
          <a:ln>
            <a:solidFill>
              <a:srgbClr val="FFE8E5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of contents">
    <p:bg>
      <p:bgPr>
        <a:solidFill>
          <a:srgbClr val="FFE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itle Text"/>
          <p:cNvSpPr txBox="1">
            <a:spLocks noGrp="1"/>
          </p:cNvSpPr>
          <p:nvPr>
            <p:ph type="title"/>
          </p:nvPr>
        </p:nvSpPr>
        <p:spPr>
          <a:xfrm>
            <a:off x="1048033" y="2972799"/>
            <a:ext cx="628401" cy="670401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l">
              <a:lnSpc>
                <a:spcPct val="100000"/>
              </a:lnSpc>
              <a:defRPr sz="5700">
                <a:solidFill>
                  <a:srgbClr val="339EDB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Title Text</a:t>
            </a:r>
          </a:p>
        </p:txBody>
      </p:sp>
      <p:sp>
        <p:nvSpPr>
          <p:cNvPr id="3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51546" y="2599551"/>
            <a:ext cx="3124001" cy="594401"/>
          </a:xfrm>
          <a:prstGeom prst="rect">
            <a:avLst/>
          </a:prstGeom>
        </p:spPr>
        <p:txBody>
          <a:bodyPr lIns="91424" tIns="91424" rIns="91424" bIns="91424"/>
          <a:lstStyle>
            <a:lvl1pPr marL="317500" indent="-177800" algn="l">
              <a:lnSpc>
                <a:spcPct val="115000"/>
              </a:lnSpc>
              <a:spcBef>
                <a:spcPts val="0"/>
              </a:spcBef>
              <a:buSzTx/>
              <a:buFontTx/>
              <a:buNone/>
              <a:defRPr sz="2900" b="1">
                <a:solidFill>
                  <a:srgbClr val="EC697C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317500" indent="279400" algn="l">
              <a:lnSpc>
                <a:spcPct val="115000"/>
              </a:lnSpc>
              <a:spcBef>
                <a:spcPts val="0"/>
              </a:spcBef>
              <a:buSzTx/>
              <a:buFontTx/>
              <a:buNone/>
              <a:defRPr sz="2900" b="1">
                <a:solidFill>
                  <a:srgbClr val="EC697C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L="317500" indent="736600" algn="l">
              <a:lnSpc>
                <a:spcPct val="115000"/>
              </a:lnSpc>
              <a:spcBef>
                <a:spcPts val="0"/>
              </a:spcBef>
              <a:buSzTx/>
              <a:buFontTx/>
              <a:buNone/>
              <a:defRPr sz="2900" b="1">
                <a:solidFill>
                  <a:srgbClr val="EC697C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L="317500" indent="1193800" algn="l">
              <a:lnSpc>
                <a:spcPct val="115000"/>
              </a:lnSpc>
              <a:spcBef>
                <a:spcPts val="0"/>
              </a:spcBef>
              <a:buSzTx/>
              <a:buFontTx/>
              <a:buNone/>
              <a:defRPr sz="2900" b="1">
                <a:solidFill>
                  <a:srgbClr val="EC697C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L="317500" indent="1651000" algn="l">
              <a:lnSpc>
                <a:spcPct val="115000"/>
              </a:lnSpc>
              <a:spcBef>
                <a:spcPts val="0"/>
              </a:spcBef>
              <a:buSzTx/>
              <a:buFontTx/>
              <a:buNone/>
              <a:defRPr sz="2900" b="1">
                <a:solidFill>
                  <a:srgbClr val="EC697C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1" name="Google Shape;168;p8"/>
          <p:cNvSpPr/>
          <p:nvPr/>
        </p:nvSpPr>
        <p:spPr>
          <a:xfrm rot="5400000">
            <a:off x="5730748" y="-1541133"/>
            <a:ext cx="5480435" cy="8588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9" h="21600" extrusionOk="0">
                <a:moveTo>
                  <a:pt x="19543" y="0"/>
                </a:moveTo>
                <a:cubicBezTo>
                  <a:pt x="18840" y="0"/>
                  <a:pt x="16693" y="40"/>
                  <a:pt x="15875" y="40"/>
                </a:cubicBezTo>
                <a:lnTo>
                  <a:pt x="14" y="40"/>
                </a:lnTo>
                <a:lnTo>
                  <a:pt x="14" y="19897"/>
                </a:lnTo>
                <a:cubicBezTo>
                  <a:pt x="14" y="20312"/>
                  <a:pt x="-17" y="20733"/>
                  <a:pt x="14" y="21147"/>
                </a:cubicBezTo>
                <a:cubicBezTo>
                  <a:pt x="22" y="21258"/>
                  <a:pt x="-49" y="21500"/>
                  <a:pt x="83" y="21574"/>
                </a:cubicBezTo>
                <a:cubicBezTo>
                  <a:pt x="115" y="21592"/>
                  <a:pt x="165" y="21600"/>
                  <a:pt x="228" y="21600"/>
                </a:cubicBezTo>
                <a:cubicBezTo>
                  <a:pt x="800" y="21600"/>
                  <a:pt x="2508" y="20964"/>
                  <a:pt x="2848" y="20858"/>
                </a:cubicBezTo>
                <a:cubicBezTo>
                  <a:pt x="3809" y="20562"/>
                  <a:pt x="4744" y="20213"/>
                  <a:pt x="5601" y="19771"/>
                </a:cubicBezTo>
                <a:cubicBezTo>
                  <a:pt x="7289" y="18897"/>
                  <a:pt x="8676" y="17578"/>
                  <a:pt x="8903" y="16055"/>
                </a:cubicBezTo>
                <a:cubicBezTo>
                  <a:pt x="9074" y="14923"/>
                  <a:pt x="8596" y="13791"/>
                  <a:pt x="7988" y="12745"/>
                </a:cubicBezTo>
                <a:cubicBezTo>
                  <a:pt x="7492" y="11895"/>
                  <a:pt x="6893" y="11036"/>
                  <a:pt x="6908" y="10110"/>
                </a:cubicBezTo>
                <a:cubicBezTo>
                  <a:pt x="6932" y="8713"/>
                  <a:pt x="8345" y="7540"/>
                  <a:pt x="9890" y="6750"/>
                </a:cubicBezTo>
                <a:cubicBezTo>
                  <a:pt x="11725" y="5808"/>
                  <a:pt x="13845" y="5205"/>
                  <a:pt x="16020" y="4847"/>
                </a:cubicBezTo>
                <a:cubicBezTo>
                  <a:pt x="17589" y="4587"/>
                  <a:pt x="19381" y="4366"/>
                  <a:pt x="20268" y="3368"/>
                </a:cubicBezTo>
                <a:cubicBezTo>
                  <a:pt x="20934" y="2618"/>
                  <a:pt x="21551" y="0"/>
                  <a:pt x="19543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06" name="Google Shape;175;p8"/>
          <p:cNvGrpSpPr/>
          <p:nvPr/>
        </p:nvGrpSpPr>
        <p:grpSpPr>
          <a:xfrm>
            <a:off x="1510188" y="1299008"/>
            <a:ext cx="1772727" cy="134085"/>
            <a:chOff x="0" y="0"/>
            <a:chExt cx="1772726" cy="134084"/>
          </a:xfrm>
        </p:grpSpPr>
        <p:sp>
          <p:nvSpPr>
            <p:cNvPr id="302" name="Google Shape;176;p8"/>
            <p:cNvSpPr/>
            <p:nvPr/>
          </p:nvSpPr>
          <p:spPr>
            <a:xfrm rot="8925088" flipH="1">
              <a:off x="356314" y="18237"/>
              <a:ext cx="97611" cy="97611"/>
            </a:xfrm>
            <a:prstGeom prst="ellipse">
              <a:avLst/>
            </a:prstGeom>
            <a:solidFill>
              <a:srgbClr val="F5A0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3" name="Google Shape;177;p8"/>
            <p:cNvSpPr/>
            <p:nvPr/>
          </p:nvSpPr>
          <p:spPr>
            <a:xfrm rot="10804014" flipH="1">
              <a:off x="561670" y="28005"/>
              <a:ext cx="1211011" cy="78075"/>
            </a:xfrm>
            <a:prstGeom prst="rect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4" name="Google Shape;178;p8"/>
            <p:cNvSpPr/>
            <p:nvPr/>
          </p:nvSpPr>
          <p:spPr>
            <a:xfrm rot="8925088" flipH="1">
              <a:off x="186511" y="18237"/>
              <a:ext cx="97611" cy="97611"/>
            </a:xfrm>
            <a:prstGeom prst="ellipse">
              <a:avLst/>
            </a:prstGeom>
            <a:solidFill>
              <a:srgbClr val="F5A0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5" name="Google Shape;179;p8"/>
            <p:cNvSpPr/>
            <p:nvPr/>
          </p:nvSpPr>
          <p:spPr>
            <a:xfrm rot="8925088" flipH="1">
              <a:off x="18237" y="18237"/>
              <a:ext cx="97611" cy="97611"/>
            </a:xfrm>
            <a:prstGeom prst="ellipse">
              <a:avLst/>
            </a:prstGeom>
            <a:solidFill>
              <a:srgbClr val="F5A0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307" name="Google Shape;181;p8"/>
          <p:cNvSpPr/>
          <p:nvPr/>
        </p:nvSpPr>
        <p:spPr>
          <a:xfrm rot="11677057">
            <a:off x="179179" y="1801073"/>
            <a:ext cx="592788" cy="562717"/>
          </a:xfrm>
          <a:prstGeom prst="pentagon">
            <a:avLst/>
          </a:prstGeom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8" name="Google Shape;182;p8"/>
          <p:cNvSpPr/>
          <p:nvPr/>
        </p:nvSpPr>
        <p:spPr>
          <a:xfrm rot="11678487">
            <a:off x="241455" y="1859772"/>
            <a:ext cx="468411" cy="444937"/>
          </a:xfrm>
          <a:prstGeom prst="pentagon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17" name="Google Shape;183;p8"/>
          <p:cNvGrpSpPr/>
          <p:nvPr/>
        </p:nvGrpSpPr>
        <p:grpSpPr>
          <a:xfrm>
            <a:off x="11839296" y="3098595"/>
            <a:ext cx="1001807" cy="987314"/>
            <a:chOff x="0" y="0"/>
            <a:chExt cx="1001805" cy="987312"/>
          </a:xfrm>
        </p:grpSpPr>
        <p:sp>
          <p:nvSpPr>
            <p:cNvPr id="309" name="Google Shape;184;p8"/>
            <p:cNvSpPr/>
            <p:nvPr/>
          </p:nvSpPr>
          <p:spPr>
            <a:xfrm flipV="1">
              <a:off x="332979" y="284747"/>
              <a:ext cx="415672" cy="486080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0" name="Google Shape;185;p8"/>
            <p:cNvSpPr/>
            <p:nvPr/>
          </p:nvSpPr>
          <p:spPr>
            <a:xfrm flipV="1">
              <a:off x="412802" y="353008"/>
              <a:ext cx="415673" cy="486081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1" name="Google Shape;186;p8"/>
            <p:cNvSpPr/>
            <p:nvPr/>
          </p:nvSpPr>
          <p:spPr>
            <a:xfrm flipV="1">
              <a:off x="499468" y="427120"/>
              <a:ext cx="415672" cy="486081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2" name="Google Shape;187;p8"/>
            <p:cNvSpPr/>
            <p:nvPr/>
          </p:nvSpPr>
          <p:spPr>
            <a:xfrm flipV="1">
              <a:off x="586134" y="501232"/>
              <a:ext cx="415672" cy="486081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3" name="Google Shape;188;p8"/>
            <p:cNvSpPr/>
            <p:nvPr/>
          </p:nvSpPr>
          <p:spPr>
            <a:xfrm flipV="1">
              <a:off x="-1" y="0"/>
              <a:ext cx="415673" cy="486080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4" name="Google Shape;189;p8"/>
            <p:cNvSpPr/>
            <p:nvPr/>
          </p:nvSpPr>
          <p:spPr>
            <a:xfrm flipV="1">
              <a:off x="79823" y="68261"/>
              <a:ext cx="415672" cy="486081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5" name="Google Shape;190;p8"/>
            <p:cNvSpPr/>
            <p:nvPr/>
          </p:nvSpPr>
          <p:spPr>
            <a:xfrm flipV="1">
              <a:off x="166489" y="142373"/>
              <a:ext cx="415672" cy="486081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6" name="Google Shape;191;p8"/>
            <p:cNvSpPr/>
            <p:nvPr/>
          </p:nvSpPr>
          <p:spPr>
            <a:xfrm flipV="1">
              <a:off x="253155" y="216485"/>
              <a:ext cx="415672" cy="486081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8" name="Google Shape;192;p8"/>
          <p:cNvSpPr/>
          <p:nvPr/>
        </p:nvSpPr>
        <p:spPr>
          <a:xfrm rot="559858">
            <a:off x="11397626" y="5641313"/>
            <a:ext cx="337227" cy="3288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343"/>
                </a:moveTo>
                <a:lnTo>
                  <a:pt x="7429" y="7343"/>
                </a:lnTo>
                <a:lnTo>
                  <a:pt x="7429" y="0"/>
                </a:lnTo>
                <a:lnTo>
                  <a:pt x="14171" y="0"/>
                </a:lnTo>
                <a:lnTo>
                  <a:pt x="14171" y="7343"/>
                </a:lnTo>
                <a:lnTo>
                  <a:pt x="21600" y="7343"/>
                </a:lnTo>
                <a:lnTo>
                  <a:pt x="21600" y="14257"/>
                </a:lnTo>
                <a:lnTo>
                  <a:pt x="14171" y="14257"/>
                </a:lnTo>
                <a:lnTo>
                  <a:pt x="14171" y="21600"/>
                </a:lnTo>
                <a:lnTo>
                  <a:pt x="7429" y="21600"/>
                </a:lnTo>
                <a:lnTo>
                  <a:pt x="7429" y="14257"/>
                </a:lnTo>
                <a:lnTo>
                  <a:pt x="0" y="14257"/>
                </a:lnTo>
                <a:close/>
              </a:path>
            </a:pathLst>
          </a:custGeom>
          <a:ln>
            <a:solidFill>
              <a:srgbClr val="F5A0A7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19" name="Google Shape;193;p8"/>
          <p:cNvSpPr/>
          <p:nvPr/>
        </p:nvSpPr>
        <p:spPr>
          <a:xfrm rot="2331572">
            <a:off x="10770649" y="5899127"/>
            <a:ext cx="592688" cy="578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344"/>
                </a:moveTo>
                <a:lnTo>
                  <a:pt x="7424" y="7344"/>
                </a:lnTo>
                <a:lnTo>
                  <a:pt x="7424" y="0"/>
                </a:lnTo>
                <a:lnTo>
                  <a:pt x="14176" y="0"/>
                </a:lnTo>
                <a:lnTo>
                  <a:pt x="14176" y="7344"/>
                </a:lnTo>
                <a:lnTo>
                  <a:pt x="21600" y="7344"/>
                </a:lnTo>
                <a:lnTo>
                  <a:pt x="21600" y="14256"/>
                </a:lnTo>
                <a:lnTo>
                  <a:pt x="14176" y="14256"/>
                </a:lnTo>
                <a:lnTo>
                  <a:pt x="14176" y="21600"/>
                </a:lnTo>
                <a:lnTo>
                  <a:pt x="7424" y="21600"/>
                </a:lnTo>
                <a:lnTo>
                  <a:pt x="7424" y="14256"/>
                </a:lnTo>
                <a:lnTo>
                  <a:pt x="0" y="14256"/>
                </a:lnTo>
                <a:close/>
              </a:path>
            </a:pathLst>
          </a:custGeom>
          <a:solidFill>
            <a:srgbClr val="F5A0A7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195;p9"/>
          <p:cNvSpPr/>
          <p:nvPr/>
        </p:nvSpPr>
        <p:spPr>
          <a:xfrm rot="268011" flipH="1">
            <a:off x="1700645" y="-412016"/>
            <a:ext cx="11171672" cy="15566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417"/>
                </a:lnTo>
                <a:cubicBezTo>
                  <a:pt x="0" y="8417"/>
                  <a:pt x="574" y="15186"/>
                  <a:pt x="3319" y="16936"/>
                </a:cubicBezTo>
                <a:cubicBezTo>
                  <a:pt x="3675" y="17163"/>
                  <a:pt x="3998" y="17259"/>
                  <a:pt x="4295" y="17259"/>
                </a:cubicBezTo>
                <a:cubicBezTo>
                  <a:pt x="5868" y="17259"/>
                  <a:pt x="6727" y="14579"/>
                  <a:pt x="7965" y="14407"/>
                </a:cubicBezTo>
                <a:cubicBezTo>
                  <a:pt x="8025" y="14398"/>
                  <a:pt x="8084" y="14394"/>
                  <a:pt x="8142" y="14394"/>
                </a:cubicBezTo>
                <a:cubicBezTo>
                  <a:pt x="9477" y="14394"/>
                  <a:pt x="9953" y="16609"/>
                  <a:pt x="10974" y="19268"/>
                </a:cubicBezTo>
                <a:cubicBezTo>
                  <a:pt x="11512" y="20670"/>
                  <a:pt x="12055" y="21600"/>
                  <a:pt x="12579" y="21600"/>
                </a:cubicBezTo>
                <a:cubicBezTo>
                  <a:pt x="13306" y="21600"/>
                  <a:pt x="13996" y="19810"/>
                  <a:pt x="14587" y="15008"/>
                </a:cubicBezTo>
                <a:cubicBezTo>
                  <a:pt x="15093" y="10900"/>
                  <a:pt x="15734" y="9672"/>
                  <a:pt x="16356" y="9672"/>
                </a:cubicBezTo>
                <a:cubicBezTo>
                  <a:pt x="16984" y="9672"/>
                  <a:pt x="17593" y="10927"/>
                  <a:pt x="18022" y="11730"/>
                </a:cubicBezTo>
                <a:cubicBezTo>
                  <a:pt x="18337" y="12319"/>
                  <a:pt x="18973" y="13496"/>
                  <a:pt x="19673" y="13496"/>
                </a:cubicBezTo>
                <a:cubicBezTo>
                  <a:pt x="20330" y="13496"/>
                  <a:pt x="21043" y="12459"/>
                  <a:pt x="21600" y="8923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28" name="Title Text"/>
          <p:cNvSpPr txBox="1">
            <a:spLocks noGrp="1"/>
          </p:cNvSpPr>
          <p:nvPr>
            <p:ph type="title"/>
          </p:nvPr>
        </p:nvSpPr>
        <p:spPr>
          <a:xfrm>
            <a:off x="960000" y="709099"/>
            <a:ext cx="5136001" cy="1996002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l">
              <a:lnSpc>
                <a:spcPct val="100000"/>
              </a:lnSpc>
              <a:defRPr sz="3300" b="1">
                <a:solidFill>
                  <a:srgbClr val="339EDB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Title Text</a:t>
            </a:r>
          </a:p>
        </p:txBody>
      </p:sp>
      <p:sp>
        <p:nvSpPr>
          <p:cNvPr id="329" name="Google Shape;201;p9"/>
          <p:cNvSpPr/>
          <p:nvPr/>
        </p:nvSpPr>
        <p:spPr>
          <a:xfrm>
            <a:off x="10699715" y="364226"/>
            <a:ext cx="489601" cy="489602"/>
          </a:xfrm>
          <a:prstGeom prst="ellipse">
            <a:avLst/>
          </a:prstGeom>
          <a:solidFill>
            <a:srgbClr val="9FD1EE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30" name="Google Shape;202;p9"/>
          <p:cNvSpPr/>
          <p:nvPr/>
        </p:nvSpPr>
        <p:spPr>
          <a:xfrm>
            <a:off x="11274243" y="250202"/>
            <a:ext cx="230001" cy="230002"/>
          </a:xfrm>
          <a:prstGeom prst="ellipse">
            <a:avLst/>
          </a:prstGeom>
          <a:ln>
            <a:solidFill>
              <a:srgbClr val="9FD1EE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39" name="Google Shape;203;p9"/>
          <p:cNvGrpSpPr/>
          <p:nvPr/>
        </p:nvGrpSpPr>
        <p:grpSpPr>
          <a:xfrm>
            <a:off x="722059" y="-181666"/>
            <a:ext cx="893298" cy="802025"/>
            <a:chOff x="0" y="0"/>
            <a:chExt cx="893297" cy="802023"/>
          </a:xfrm>
        </p:grpSpPr>
        <p:sp>
          <p:nvSpPr>
            <p:cNvPr id="331" name="Google Shape;204;p9"/>
            <p:cNvSpPr/>
            <p:nvPr/>
          </p:nvSpPr>
          <p:spPr>
            <a:xfrm flipV="1">
              <a:off x="121914" y="297760"/>
              <a:ext cx="678695" cy="277885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2" name="Google Shape;205;p9"/>
            <p:cNvSpPr/>
            <p:nvPr/>
          </p:nvSpPr>
          <p:spPr>
            <a:xfrm flipV="1">
              <a:off x="151140" y="369141"/>
              <a:ext cx="678695" cy="277885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3" name="Google Shape;206;p9"/>
            <p:cNvSpPr/>
            <p:nvPr/>
          </p:nvSpPr>
          <p:spPr>
            <a:xfrm flipV="1">
              <a:off x="182872" y="446640"/>
              <a:ext cx="678694" cy="277885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4" name="Google Shape;207;p9"/>
            <p:cNvSpPr/>
            <p:nvPr/>
          </p:nvSpPr>
          <p:spPr>
            <a:xfrm flipV="1">
              <a:off x="214603" y="524139"/>
              <a:ext cx="678695" cy="277885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5" name="Google Shape;208;p9"/>
            <p:cNvSpPr/>
            <p:nvPr/>
          </p:nvSpPr>
          <p:spPr>
            <a:xfrm flipV="1">
              <a:off x="0" y="-1"/>
              <a:ext cx="678694" cy="277885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6" name="Google Shape;209;p9"/>
            <p:cNvSpPr/>
            <p:nvPr/>
          </p:nvSpPr>
          <p:spPr>
            <a:xfrm flipV="1">
              <a:off x="29226" y="71380"/>
              <a:ext cx="678695" cy="277885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7" name="Google Shape;210;p9"/>
            <p:cNvSpPr/>
            <p:nvPr/>
          </p:nvSpPr>
          <p:spPr>
            <a:xfrm flipV="1">
              <a:off x="60957" y="148880"/>
              <a:ext cx="678695" cy="277884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8" name="Google Shape;211;p9"/>
            <p:cNvSpPr/>
            <p:nvPr/>
          </p:nvSpPr>
          <p:spPr>
            <a:xfrm flipV="1">
              <a:off x="92688" y="226379"/>
              <a:ext cx="678695" cy="277885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340" name="Google Shape;212;p9" descr="Google Shape;212;p9"/>
          <p:cNvPicPr>
            <a:picLocks noChangeAspect="1"/>
          </p:cNvPicPr>
          <p:nvPr/>
        </p:nvPicPr>
        <p:blipFill>
          <a:blip r:embed="rId2">
            <a:extLst/>
          </a:blip>
          <a:srcRect b="8222"/>
          <a:stretch>
            <a:fillRect/>
          </a:stretch>
        </p:blipFill>
        <p:spPr>
          <a:xfrm rot="1229114">
            <a:off x="607428" y="2918940"/>
            <a:ext cx="5257007" cy="4114025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Google Shape;213;p9"/>
          <p:cNvSpPr/>
          <p:nvPr/>
        </p:nvSpPr>
        <p:spPr>
          <a:xfrm rot="4095368">
            <a:off x="-101140" y="4135205"/>
            <a:ext cx="591702" cy="562064"/>
          </a:xfrm>
          <a:prstGeom prst="pentagon">
            <a:avLst/>
          </a:prstGeom>
          <a:solidFill>
            <a:srgbClr val="F5A0A7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42" name="Google Shape;214;p9"/>
          <p:cNvSpPr/>
          <p:nvPr/>
        </p:nvSpPr>
        <p:spPr>
          <a:xfrm rot="2180918">
            <a:off x="356471" y="3906530"/>
            <a:ext cx="298973" cy="284414"/>
          </a:xfrm>
          <a:prstGeom prst="pentagon">
            <a:avLst/>
          </a:prstGeom>
          <a:ln>
            <a:solidFill>
              <a:srgbClr val="F5A0A7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46" name="Google Shape;215;p9"/>
          <p:cNvGrpSpPr/>
          <p:nvPr/>
        </p:nvGrpSpPr>
        <p:grpSpPr>
          <a:xfrm>
            <a:off x="10895496" y="3443454"/>
            <a:ext cx="289001" cy="327733"/>
            <a:chOff x="0" y="0"/>
            <a:chExt cx="288999" cy="327731"/>
          </a:xfrm>
        </p:grpSpPr>
        <p:sp>
          <p:nvSpPr>
            <p:cNvPr id="343" name="Google Shape;216;p9"/>
            <p:cNvSpPr/>
            <p:nvPr/>
          </p:nvSpPr>
          <p:spPr>
            <a:xfrm rot="9646941">
              <a:off x="11358" y="233291"/>
              <a:ext cx="83093" cy="83081"/>
            </a:xfrm>
            <a:prstGeom prst="ellipse">
              <a:avLst/>
            </a:prstGeom>
            <a:solidFill>
              <a:srgbClr val="F5A0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4" name="Google Shape;217;p9"/>
            <p:cNvSpPr/>
            <p:nvPr/>
          </p:nvSpPr>
          <p:spPr>
            <a:xfrm rot="9646941">
              <a:off x="103368" y="121823"/>
              <a:ext cx="83093" cy="83081"/>
            </a:xfrm>
            <a:prstGeom prst="ellipse">
              <a:avLst/>
            </a:prstGeom>
            <a:solidFill>
              <a:srgbClr val="F5A0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5" name="Google Shape;218;p9"/>
            <p:cNvSpPr/>
            <p:nvPr/>
          </p:nvSpPr>
          <p:spPr>
            <a:xfrm rot="9646941">
              <a:off x="194549" y="11360"/>
              <a:ext cx="83093" cy="83081"/>
            </a:xfrm>
            <a:prstGeom prst="ellipse">
              <a:avLst/>
            </a:prstGeom>
            <a:solidFill>
              <a:srgbClr val="F5A0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3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wo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itle Text"/>
          <p:cNvSpPr txBox="1">
            <a:spLocks noGrp="1"/>
          </p:cNvSpPr>
          <p:nvPr>
            <p:ph type="title"/>
          </p:nvPr>
        </p:nvSpPr>
        <p:spPr>
          <a:xfrm>
            <a:off x="5904000" y="719999"/>
            <a:ext cx="5136001" cy="1996002"/>
          </a:xfrm>
          <a:prstGeom prst="rect">
            <a:avLst/>
          </a:prstGeom>
        </p:spPr>
        <p:txBody>
          <a:bodyPr lIns="91424" tIns="91424" rIns="91424" bIns="91424" anchor="t"/>
          <a:lstStyle>
            <a:lvl1pPr>
              <a:lnSpc>
                <a:spcPct val="100000"/>
              </a:lnSpc>
              <a:defRPr sz="3300" b="1">
                <a:solidFill>
                  <a:srgbClr val="339EDB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Title Text</a:t>
            </a:r>
          </a:p>
        </p:txBody>
      </p:sp>
      <p:sp>
        <p:nvSpPr>
          <p:cNvPr id="355" name="Google Shape;221;p10"/>
          <p:cNvSpPr/>
          <p:nvPr/>
        </p:nvSpPr>
        <p:spPr>
          <a:xfrm>
            <a:off x="33" y="5317934"/>
            <a:ext cx="9073333" cy="1540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51" y="0"/>
                </a:moveTo>
                <a:cubicBezTo>
                  <a:pt x="1735" y="0"/>
                  <a:pt x="0" y="8870"/>
                  <a:pt x="0" y="8870"/>
                </a:cubicBezTo>
                <a:lnTo>
                  <a:pt x="0" y="21600"/>
                </a:lnTo>
                <a:lnTo>
                  <a:pt x="21600" y="21600"/>
                </a:lnTo>
                <a:cubicBezTo>
                  <a:pt x="19863" y="8951"/>
                  <a:pt x="18407" y="5150"/>
                  <a:pt x="17063" y="5150"/>
                </a:cubicBezTo>
                <a:cubicBezTo>
                  <a:pt x="15098" y="5150"/>
                  <a:pt x="13370" y="13266"/>
                  <a:pt x="11351" y="13751"/>
                </a:cubicBezTo>
                <a:cubicBezTo>
                  <a:pt x="11204" y="13786"/>
                  <a:pt x="11064" y="13803"/>
                  <a:pt x="10929" y="13803"/>
                </a:cubicBezTo>
                <a:cubicBezTo>
                  <a:pt x="7922" y="13803"/>
                  <a:pt x="7562" y="5432"/>
                  <a:pt x="5055" y="1021"/>
                </a:cubicBezTo>
                <a:cubicBezTo>
                  <a:pt x="4646" y="303"/>
                  <a:pt x="4242" y="0"/>
                  <a:pt x="3851" y="0"/>
                </a:cubicBezTo>
                <a:close/>
              </a:path>
            </a:pathLst>
          </a:cu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56" name="Google Shape;222;p10"/>
          <p:cNvSpPr/>
          <p:nvPr/>
        </p:nvSpPr>
        <p:spPr>
          <a:xfrm rot="10800000">
            <a:off x="5685489" y="-75705"/>
            <a:ext cx="6506489" cy="1104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51" y="0"/>
                </a:moveTo>
                <a:cubicBezTo>
                  <a:pt x="1735" y="0"/>
                  <a:pt x="0" y="8870"/>
                  <a:pt x="0" y="8870"/>
                </a:cubicBezTo>
                <a:lnTo>
                  <a:pt x="0" y="21600"/>
                </a:lnTo>
                <a:lnTo>
                  <a:pt x="21600" y="21600"/>
                </a:lnTo>
                <a:cubicBezTo>
                  <a:pt x="19863" y="8951"/>
                  <a:pt x="18407" y="5150"/>
                  <a:pt x="17063" y="5150"/>
                </a:cubicBezTo>
                <a:cubicBezTo>
                  <a:pt x="15098" y="5150"/>
                  <a:pt x="13370" y="13266"/>
                  <a:pt x="11351" y="13751"/>
                </a:cubicBezTo>
                <a:cubicBezTo>
                  <a:pt x="11204" y="13786"/>
                  <a:pt x="11064" y="13803"/>
                  <a:pt x="10929" y="13803"/>
                </a:cubicBezTo>
                <a:cubicBezTo>
                  <a:pt x="7922" y="13803"/>
                  <a:pt x="7562" y="5432"/>
                  <a:pt x="5055" y="1021"/>
                </a:cubicBezTo>
                <a:cubicBezTo>
                  <a:pt x="4646" y="303"/>
                  <a:pt x="4242" y="0"/>
                  <a:pt x="3851" y="0"/>
                </a:cubicBezTo>
                <a:close/>
              </a:path>
            </a:pathLst>
          </a:cu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57" name="Google Shape;227;p10"/>
          <p:cNvSpPr/>
          <p:nvPr/>
        </p:nvSpPr>
        <p:spPr>
          <a:xfrm rot="20817222">
            <a:off x="11206998" y="1608965"/>
            <a:ext cx="1246223" cy="1218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344"/>
                </a:moveTo>
                <a:lnTo>
                  <a:pt x="7419" y="7344"/>
                </a:lnTo>
                <a:lnTo>
                  <a:pt x="7419" y="0"/>
                </a:lnTo>
                <a:lnTo>
                  <a:pt x="14181" y="0"/>
                </a:lnTo>
                <a:lnTo>
                  <a:pt x="14181" y="7344"/>
                </a:lnTo>
                <a:lnTo>
                  <a:pt x="21600" y="7344"/>
                </a:lnTo>
                <a:lnTo>
                  <a:pt x="21600" y="14256"/>
                </a:lnTo>
                <a:lnTo>
                  <a:pt x="14181" y="14256"/>
                </a:lnTo>
                <a:lnTo>
                  <a:pt x="14181" y="21600"/>
                </a:lnTo>
                <a:lnTo>
                  <a:pt x="7419" y="21600"/>
                </a:lnTo>
                <a:lnTo>
                  <a:pt x="7419" y="14256"/>
                </a:lnTo>
                <a:lnTo>
                  <a:pt x="0" y="14256"/>
                </a:lnTo>
                <a:close/>
              </a:path>
            </a:pathLst>
          </a:custGeom>
          <a:ln>
            <a:solidFill>
              <a:srgbClr val="9FD1EE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58" name="Google Shape;228;p10"/>
          <p:cNvSpPr/>
          <p:nvPr/>
        </p:nvSpPr>
        <p:spPr>
          <a:xfrm rot="13994824">
            <a:off x="3586188" y="5492219"/>
            <a:ext cx="313521" cy="313521"/>
          </a:xfrm>
          <a:prstGeom prst="ellipse">
            <a:avLst/>
          </a:pr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59" name="Google Shape;229;p10"/>
          <p:cNvSpPr/>
          <p:nvPr/>
        </p:nvSpPr>
        <p:spPr>
          <a:xfrm rot="13984629">
            <a:off x="3900542" y="5835758"/>
            <a:ext cx="173121" cy="173121"/>
          </a:xfrm>
          <a:prstGeom prst="ellipse">
            <a:avLst/>
          </a:prstGeom>
          <a:ln>
            <a:solidFill>
              <a:srgbClr val="FFE8E5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60" name="Google Shape;230;p10"/>
          <p:cNvSpPr/>
          <p:nvPr/>
        </p:nvSpPr>
        <p:spPr>
          <a:xfrm rot="18186522">
            <a:off x="-113407" y="4359854"/>
            <a:ext cx="317083" cy="301438"/>
          </a:xfrm>
          <a:prstGeom prst="pentagon">
            <a:avLst/>
          </a:prstGeom>
          <a:solidFill>
            <a:srgbClr val="9FD1EE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61" name="Google Shape;231;p10"/>
          <p:cNvSpPr/>
          <p:nvPr/>
        </p:nvSpPr>
        <p:spPr>
          <a:xfrm rot="12209914">
            <a:off x="183896" y="4551795"/>
            <a:ext cx="571822" cy="543353"/>
          </a:xfrm>
          <a:prstGeom prst="pentagon">
            <a:avLst/>
          </a:prstGeom>
          <a:ln>
            <a:solidFill>
              <a:srgbClr val="9FD1EE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wo colum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233;p11"/>
          <p:cNvSpPr/>
          <p:nvPr/>
        </p:nvSpPr>
        <p:spPr>
          <a:xfrm flipH="1">
            <a:off x="3118633" y="5317934"/>
            <a:ext cx="9073333" cy="1540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51" y="0"/>
                </a:moveTo>
                <a:cubicBezTo>
                  <a:pt x="1735" y="0"/>
                  <a:pt x="0" y="8870"/>
                  <a:pt x="0" y="8870"/>
                </a:cubicBezTo>
                <a:lnTo>
                  <a:pt x="0" y="21600"/>
                </a:lnTo>
                <a:lnTo>
                  <a:pt x="21600" y="21600"/>
                </a:lnTo>
                <a:cubicBezTo>
                  <a:pt x="19863" y="8951"/>
                  <a:pt x="18407" y="5150"/>
                  <a:pt x="17063" y="5150"/>
                </a:cubicBezTo>
                <a:cubicBezTo>
                  <a:pt x="15098" y="5150"/>
                  <a:pt x="13370" y="13266"/>
                  <a:pt x="11351" y="13751"/>
                </a:cubicBezTo>
                <a:cubicBezTo>
                  <a:pt x="11204" y="13786"/>
                  <a:pt x="11064" y="13803"/>
                  <a:pt x="10929" y="13803"/>
                </a:cubicBezTo>
                <a:cubicBezTo>
                  <a:pt x="7922" y="13803"/>
                  <a:pt x="7562" y="5432"/>
                  <a:pt x="5055" y="1021"/>
                </a:cubicBezTo>
                <a:cubicBezTo>
                  <a:pt x="4646" y="303"/>
                  <a:pt x="4242" y="0"/>
                  <a:pt x="3851" y="0"/>
                </a:cubicBezTo>
                <a:close/>
              </a:path>
            </a:pathLst>
          </a:cu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70" name="Google Shape;234;p11"/>
          <p:cNvSpPr/>
          <p:nvPr/>
        </p:nvSpPr>
        <p:spPr>
          <a:xfrm rot="10800000" flipH="1">
            <a:off x="24" y="-75705"/>
            <a:ext cx="6506489" cy="1104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51" y="0"/>
                </a:moveTo>
                <a:cubicBezTo>
                  <a:pt x="1735" y="0"/>
                  <a:pt x="0" y="8870"/>
                  <a:pt x="0" y="8870"/>
                </a:cubicBezTo>
                <a:lnTo>
                  <a:pt x="0" y="21600"/>
                </a:lnTo>
                <a:lnTo>
                  <a:pt x="21600" y="21600"/>
                </a:lnTo>
                <a:cubicBezTo>
                  <a:pt x="19863" y="8951"/>
                  <a:pt x="18407" y="5150"/>
                  <a:pt x="17063" y="5150"/>
                </a:cubicBezTo>
                <a:cubicBezTo>
                  <a:pt x="15098" y="5150"/>
                  <a:pt x="13370" y="13266"/>
                  <a:pt x="11351" y="13751"/>
                </a:cubicBezTo>
                <a:cubicBezTo>
                  <a:pt x="11204" y="13786"/>
                  <a:pt x="11064" y="13803"/>
                  <a:pt x="10929" y="13803"/>
                </a:cubicBezTo>
                <a:cubicBezTo>
                  <a:pt x="7922" y="13803"/>
                  <a:pt x="7562" y="5432"/>
                  <a:pt x="5055" y="1021"/>
                </a:cubicBezTo>
                <a:cubicBezTo>
                  <a:pt x="4646" y="303"/>
                  <a:pt x="4242" y="0"/>
                  <a:pt x="3851" y="0"/>
                </a:cubicBezTo>
                <a:close/>
              </a:path>
            </a:pathLst>
          </a:cu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71" name="Title Text"/>
          <p:cNvSpPr txBox="1">
            <a:spLocks noGrp="1"/>
          </p:cNvSpPr>
          <p:nvPr>
            <p:ph type="title"/>
          </p:nvPr>
        </p:nvSpPr>
        <p:spPr>
          <a:xfrm>
            <a:off x="960000" y="709099"/>
            <a:ext cx="5136001" cy="1996002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l">
              <a:lnSpc>
                <a:spcPct val="100000"/>
              </a:lnSpc>
              <a:defRPr sz="3300" b="1">
                <a:solidFill>
                  <a:srgbClr val="339EDB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Title Text</a:t>
            </a:r>
          </a:p>
        </p:txBody>
      </p:sp>
      <p:sp>
        <p:nvSpPr>
          <p:cNvPr id="372" name="Google Shape;240;p11"/>
          <p:cNvSpPr/>
          <p:nvPr/>
        </p:nvSpPr>
        <p:spPr>
          <a:xfrm rot="782778" flipH="1">
            <a:off x="-263654" y="1608965"/>
            <a:ext cx="1246223" cy="1218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344"/>
                </a:moveTo>
                <a:lnTo>
                  <a:pt x="7419" y="7344"/>
                </a:lnTo>
                <a:lnTo>
                  <a:pt x="7419" y="0"/>
                </a:lnTo>
                <a:lnTo>
                  <a:pt x="14181" y="0"/>
                </a:lnTo>
                <a:lnTo>
                  <a:pt x="14181" y="7344"/>
                </a:lnTo>
                <a:lnTo>
                  <a:pt x="21600" y="7344"/>
                </a:lnTo>
                <a:lnTo>
                  <a:pt x="21600" y="14256"/>
                </a:lnTo>
                <a:lnTo>
                  <a:pt x="14181" y="14256"/>
                </a:lnTo>
                <a:lnTo>
                  <a:pt x="14181" y="21600"/>
                </a:lnTo>
                <a:lnTo>
                  <a:pt x="7419" y="21600"/>
                </a:lnTo>
                <a:lnTo>
                  <a:pt x="7419" y="14256"/>
                </a:lnTo>
                <a:lnTo>
                  <a:pt x="0" y="14256"/>
                </a:lnTo>
                <a:close/>
              </a:path>
            </a:pathLst>
          </a:custGeom>
          <a:ln>
            <a:solidFill>
              <a:srgbClr val="9FD1EE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73" name="Google Shape;241;p11"/>
          <p:cNvSpPr/>
          <p:nvPr/>
        </p:nvSpPr>
        <p:spPr>
          <a:xfrm rot="7605176" flipH="1">
            <a:off x="8289856" y="5492219"/>
            <a:ext cx="313521" cy="313521"/>
          </a:xfrm>
          <a:prstGeom prst="ellipse">
            <a:avLst/>
          </a:pr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74" name="Google Shape;242;p11"/>
          <p:cNvSpPr/>
          <p:nvPr/>
        </p:nvSpPr>
        <p:spPr>
          <a:xfrm rot="7615371" flipH="1">
            <a:off x="8115903" y="5835758"/>
            <a:ext cx="173121" cy="173121"/>
          </a:xfrm>
          <a:prstGeom prst="ellipse">
            <a:avLst/>
          </a:prstGeom>
          <a:ln>
            <a:solidFill>
              <a:srgbClr val="FFE8E5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75" name="Google Shape;243;p11"/>
          <p:cNvSpPr/>
          <p:nvPr/>
        </p:nvSpPr>
        <p:spPr>
          <a:xfrm rot="3413478" flipH="1">
            <a:off x="11985888" y="4359854"/>
            <a:ext cx="317084" cy="301438"/>
          </a:xfrm>
          <a:prstGeom prst="pentagon">
            <a:avLst/>
          </a:prstGeom>
          <a:solidFill>
            <a:srgbClr val="9FD1EE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76" name="Google Shape;244;p11"/>
          <p:cNvSpPr/>
          <p:nvPr/>
        </p:nvSpPr>
        <p:spPr>
          <a:xfrm rot="9390086" flipH="1">
            <a:off x="11433850" y="4551795"/>
            <a:ext cx="571822" cy="543353"/>
          </a:xfrm>
          <a:prstGeom prst="pentagon">
            <a:avLst/>
          </a:prstGeom>
          <a:ln>
            <a:solidFill>
              <a:srgbClr val="9FD1EE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85" name="Google Shape;245;p11"/>
          <p:cNvGrpSpPr/>
          <p:nvPr/>
        </p:nvGrpSpPr>
        <p:grpSpPr>
          <a:xfrm>
            <a:off x="5798361" y="-51116"/>
            <a:ext cx="590412" cy="663243"/>
            <a:chOff x="0" y="0"/>
            <a:chExt cx="590411" cy="663241"/>
          </a:xfrm>
        </p:grpSpPr>
        <p:sp>
          <p:nvSpPr>
            <p:cNvPr id="377" name="Google Shape;246;p11"/>
            <p:cNvSpPr/>
            <p:nvPr/>
          </p:nvSpPr>
          <p:spPr>
            <a:xfrm flipH="1" flipV="1">
              <a:off x="70" y="376700"/>
              <a:ext cx="590250" cy="146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8" name="Google Shape;247;p11"/>
            <p:cNvSpPr/>
            <p:nvPr/>
          </p:nvSpPr>
          <p:spPr>
            <a:xfrm flipH="1" flipV="1">
              <a:off x="47" y="467006"/>
              <a:ext cx="590250" cy="145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9" name="Google Shape;248;p11"/>
            <p:cNvSpPr/>
            <p:nvPr/>
          </p:nvSpPr>
          <p:spPr>
            <a:xfrm flipH="1" flipV="1">
              <a:off x="23" y="565051"/>
              <a:ext cx="590250" cy="145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0" name="Google Shape;249;p11"/>
            <p:cNvSpPr/>
            <p:nvPr/>
          </p:nvSpPr>
          <p:spPr>
            <a:xfrm flipH="1" flipV="1">
              <a:off x="-1" y="663096"/>
              <a:ext cx="590250" cy="146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1" name="Google Shape;250;p11"/>
            <p:cNvSpPr/>
            <p:nvPr/>
          </p:nvSpPr>
          <p:spPr>
            <a:xfrm flipH="1" flipV="1">
              <a:off x="162" y="0"/>
              <a:ext cx="590250" cy="145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2" name="Google Shape;251;p11"/>
            <p:cNvSpPr/>
            <p:nvPr/>
          </p:nvSpPr>
          <p:spPr>
            <a:xfrm flipH="1" flipV="1">
              <a:off x="140" y="90305"/>
              <a:ext cx="590250" cy="145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3" name="Google Shape;252;p11"/>
            <p:cNvSpPr/>
            <p:nvPr/>
          </p:nvSpPr>
          <p:spPr>
            <a:xfrm flipH="1" flipV="1">
              <a:off x="116" y="188350"/>
              <a:ext cx="590250" cy="145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4" name="Google Shape;253;p11"/>
            <p:cNvSpPr/>
            <p:nvPr/>
          </p:nvSpPr>
          <p:spPr>
            <a:xfrm flipH="1" flipV="1">
              <a:off x="92" y="286395"/>
              <a:ext cx="590250" cy="146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solidFill>
          <a:srgbClr val="D0E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255;p12"/>
          <p:cNvSpPr/>
          <p:nvPr/>
        </p:nvSpPr>
        <p:spPr>
          <a:xfrm rot="10800000">
            <a:off x="3095032" y="2"/>
            <a:ext cx="9096926" cy="2656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51" y="0"/>
                </a:moveTo>
                <a:cubicBezTo>
                  <a:pt x="1735" y="0"/>
                  <a:pt x="0" y="8870"/>
                  <a:pt x="0" y="8870"/>
                </a:cubicBezTo>
                <a:lnTo>
                  <a:pt x="0" y="21600"/>
                </a:lnTo>
                <a:lnTo>
                  <a:pt x="21600" y="21600"/>
                </a:lnTo>
                <a:cubicBezTo>
                  <a:pt x="19863" y="8951"/>
                  <a:pt x="18407" y="5150"/>
                  <a:pt x="17063" y="5150"/>
                </a:cubicBezTo>
                <a:cubicBezTo>
                  <a:pt x="15098" y="5150"/>
                  <a:pt x="13370" y="13266"/>
                  <a:pt x="11351" y="13751"/>
                </a:cubicBezTo>
                <a:cubicBezTo>
                  <a:pt x="11204" y="13786"/>
                  <a:pt x="11064" y="13803"/>
                  <a:pt x="10929" y="13803"/>
                </a:cubicBezTo>
                <a:cubicBezTo>
                  <a:pt x="7922" y="13803"/>
                  <a:pt x="7562" y="5432"/>
                  <a:pt x="5055" y="1021"/>
                </a:cubicBezTo>
                <a:cubicBezTo>
                  <a:pt x="4646" y="303"/>
                  <a:pt x="4242" y="0"/>
                  <a:pt x="3851" y="0"/>
                </a:cubicBezTo>
                <a:close/>
              </a:path>
            </a:pathLst>
          </a:cu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4" name="Google Shape;256;p12"/>
          <p:cNvSpPr/>
          <p:nvPr/>
        </p:nvSpPr>
        <p:spPr>
          <a:xfrm rot="10800000" flipH="1">
            <a:off x="23" y="2"/>
            <a:ext cx="6121779" cy="97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51" y="0"/>
                </a:moveTo>
                <a:cubicBezTo>
                  <a:pt x="1735" y="0"/>
                  <a:pt x="0" y="8870"/>
                  <a:pt x="0" y="8870"/>
                </a:cubicBezTo>
                <a:lnTo>
                  <a:pt x="0" y="21600"/>
                </a:lnTo>
                <a:lnTo>
                  <a:pt x="21600" y="21600"/>
                </a:lnTo>
                <a:cubicBezTo>
                  <a:pt x="19863" y="8951"/>
                  <a:pt x="18407" y="5150"/>
                  <a:pt x="17063" y="5150"/>
                </a:cubicBezTo>
                <a:cubicBezTo>
                  <a:pt x="15098" y="5150"/>
                  <a:pt x="13370" y="13266"/>
                  <a:pt x="11351" y="13751"/>
                </a:cubicBezTo>
                <a:cubicBezTo>
                  <a:pt x="11204" y="13786"/>
                  <a:pt x="11064" y="13803"/>
                  <a:pt x="10929" y="13803"/>
                </a:cubicBezTo>
                <a:cubicBezTo>
                  <a:pt x="7922" y="13803"/>
                  <a:pt x="7562" y="5432"/>
                  <a:pt x="5055" y="1021"/>
                </a:cubicBezTo>
                <a:cubicBezTo>
                  <a:pt x="4646" y="303"/>
                  <a:pt x="4242" y="0"/>
                  <a:pt x="3851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5" name="Title Text"/>
          <p:cNvSpPr txBox="1">
            <a:spLocks noGrp="1"/>
          </p:cNvSpPr>
          <p:nvPr>
            <p:ph type="title"/>
          </p:nvPr>
        </p:nvSpPr>
        <p:spPr>
          <a:xfrm>
            <a:off x="960000" y="709099"/>
            <a:ext cx="5136001" cy="1996002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l">
              <a:lnSpc>
                <a:spcPct val="100000"/>
              </a:lnSpc>
              <a:defRPr sz="3300" b="1">
                <a:solidFill>
                  <a:srgbClr val="339EDB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Title Text</a:t>
            </a:r>
          </a:p>
        </p:txBody>
      </p:sp>
      <p:grpSp>
        <p:nvGrpSpPr>
          <p:cNvPr id="400" name="Google Shape;258;p12"/>
          <p:cNvGrpSpPr/>
          <p:nvPr/>
        </p:nvGrpSpPr>
        <p:grpSpPr>
          <a:xfrm>
            <a:off x="9824532" y="1344665"/>
            <a:ext cx="1711338" cy="129785"/>
            <a:chOff x="0" y="0"/>
            <a:chExt cx="1711336" cy="129783"/>
          </a:xfrm>
        </p:grpSpPr>
        <p:sp>
          <p:nvSpPr>
            <p:cNvPr id="396" name="Google Shape;259;p12"/>
            <p:cNvSpPr/>
            <p:nvPr/>
          </p:nvSpPr>
          <p:spPr>
            <a:xfrm rot="12670883">
              <a:off x="1273156" y="17969"/>
              <a:ext cx="94229" cy="9422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7" name="Google Shape;260;p12"/>
            <p:cNvSpPr/>
            <p:nvPr/>
          </p:nvSpPr>
          <p:spPr>
            <a:xfrm rot="10791957">
              <a:off x="86" y="28260"/>
              <a:ext cx="1169058" cy="75370"/>
            </a:xfrm>
            <a:prstGeom prst="rect">
              <a:avLst/>
            </a:prstGeom>
            <a:no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8" name="Google Shape;261;p12"/>
            <p:cNvSpPr/>
            <p:nvPr/>
          </p:nvSpPr>
          <p:spPr>
            <a:xfrm rot="12670883">
              <a:off x="1437077" y="17777"/>
              <a:ext cx="94229" cy="9422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9" name="Google Shape;262;p12"/>
            <p:cNvSpPr/>
            <p:nvPr/>
          </p:nvSpPr>
          <p:spPr>
            <a:xfrm rot="12670883">
              <a:off x="1599522" y="17586"/>
              <a:ext cx="94229" cy="9422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01" name="Google Shape;263;p12"/>
          <p:cNvSpPr/>
          <p:nvPr/>
        </p:nvSpPr>
        <p:spPr>
          <a:xfrm rot="2727599">
            <a:off x="871587" y="5815715"/>
            <a:ext cx="317078" cy="301525"/>
          </a:xfrm>
          <a:prstGeom prst="pentagon">
            <a:avLst/>
          </a:prstGeom>
          <a:solidFill>
            <a:srgbClr val="9FD1EE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2" name="Google Shape;264;p12"/>
          <p:cNvSpPr/>
          <p:nvPr/>
        </p:nvSpPr>
        <p:spPr>
          <a:xfrm rot="18353509">
            <a:off x="347675" y="6042676"/>
            <a:ext cx="571764" cy="543209"/>
          </a:xfrm>
          <a:prstGeom prst="pentagon">
            <a:avLst/>
          </a:prstGeom>
          <a:ln>
            <a:solidFill>
              <a:srgbClr val="9FD1EE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Point 2">
    <p:bg>
      <p:bgPr>
        <a:solidFill>
          <a:srgbClr val="D0E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itle Text"/>
          <p:cNvSpPr txBox="1">
            <a:spLocks noGrp="1"/>
          </p:cNvSpPr>
          <p:nvPr>
            <p:ph type="title"/>
          </p:nvPr>
        </p:nvSpPr>
        <p:spPr>
          <a:xfrm>
            <a:off x="2445599" y="2345780"/>
            <a:ext cx="7300802" cy="2748401"/>
          </a:xfrm>
          <a:prstGeom prst="rect">
            <a:avLst/>
          </a:prstGeom>
        </p:spPr>
        <p:txBody>
          <a:bodyPr lIns="91424" tIns="91424" rIns="91424" bIns="91424"/>
          <a:lstStyle>
            <a:lvl1pPr algn="ctr">
              <a:lnSpc>
                <a:spcPct val="100000"/>
              </a:lnSpc>
              <a:defRPr sz="9700" b="1">
                <a:solidFill>
                  <a:srgbClr val="339EDB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Title Text</a:t>
            </a:r>
          </a:p>
        </p:txBody>
      </p:sp>
      <p:sp>
        <p:nvSpPr>
          <p:cNvPr id="411" name="Google Shape;267;p13"/>
          <p:cNvSpPr/>
          <p:nvPr/>
        </p:nvSpPr>
        <p:spPr>
          <a:xfrm rot="16200000">
            <a:off x="2102776" y="-2940758"/>
            <a:ext cx="7169740" cy="12659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9" h="21600" extrusionOk="0">
                <a:moveTo>
                  <a:pt x="19543" y="0"/>
                </a:moveTo>
                <a:cubicBezTo>
                  <a:pt x="18840" y="0"/>
                  <a:pt x="16693" y="40"/>
                  <a:pt x="15875" y="40"/>
                </a:cubicBezTo>
                <a:lnTo>
                  <a:pt x="14" y="40"/>
                </a:lnTo>
                <a:lnTo>
                  <a:pt x="14" y="19897"/>
                </a:lnTo>
                <a:cubicBezTo>
                  <a:pt x="14" y="20312"/>
                  <a:pt x="-17" y="20733"/>
                  <a:pt x="14" y="21147"/>
                </a:cubicBezTo>
                <a:cubicBezTo>
                  <a:pt x="22" y="21258"/>
                  <a:pt x="-49" y="21500"/>
                  <a:pt x="83" y="21574"/>
                </a:cubicBezTo>
                <a:cubicBezTo>
                  <a:pt x="115" y="21592"/>
                  <a:pt x="165" y="21600"/>
                  <a:pt x="228" y="21600"/>
                </a:cubicBezTo>
                <a:cubicBezTo>
                  <a:pt x="800" y="21600"/>
                  <a:pt x="2508" y="20964"/>
                  <a:pt x="2848" y="20858"/>
                </a:cubicBezTo>
                <a:cubicBezTo>
                  <a:pt x="3809" y="20562"/>
                  <a:pt x="4744" y="20213"/>
                  <a:pt x="5601" y="19771"/>
                </a:cubicBezTo>
                <a:cubicBezTo>
                  <a:pt x="7289" y="18897"/>
                  <a:pt x="8676" y="17578"/>
                  <a:pt x="8903" y="16055"/>
                </a:cubicBezTo>
                <a:cubicBezTo>
                  <a:pt x="9074" y="14923"/>
                  <a:pt x="8596" y="13791"/>
                  <a:pt x="7988" y="12745"/>
                </a:cubicBezTo>
                <a:cubicBezTo>
                  <a:pt x="7492" y="11895"/>
                  <a:pt x="6893" y="11036"/>
                  <a:pt x="6908" y="10110"/>
                </a:cubicBezTo>
                <a:cubicBezTo>
                  <a:pt x="6932" y="8713"/>
                  <a:pt x="8345" y="7540"/>
                  <a:pt x="9890" y="6750"/>
                </a:cubicBezTo>
                <a:cubicBezTo>
                  <a:pt x="11725" y="5808"/>
                  <a:pt x="13845" y="5205"/>
                  <a:pt x="16020" y="4847"/>
                </a:cubicBezTo>
                <a:cubicBezTo>
                  <a:pt x="17589" y="4587"/>
                  <a:pt x="19381" y="4366"/>
                  <a:pt x="20268" y="3368"/>
                </a:cubicBezTo>
                <a:cubicBezTo>
                  <a:pt x="20934" y="2618"/>
                  <a:pt x="21551" y="0"/>
                  <a:pt x="19543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12" name="Google Shape;268;p13"/>
          <p:cNvSpPr/>
          <p:nvPr/>
        </p:nvSpPr>
        <p:spPr>
          <a:xfrm rot="8906445" flipH="1">
            <a:off x="2717091" y="405903"/>
            <a:ext cx="217816" cy="207312"/>
          </a:xfrm>
          <a:prstGeom prst="pentagon">
            <a:avLst/>
          </a:prstGeom>
          <a:solidFill>
            <a:srgbClr val="9FD1EE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13" name="Google Shape;269;p13"/>
          <p:cNvSpPr/>
          <p:nvPr/>
        </p:nvSpPr>
        <p:spPr>
          <a:xfrm rot="7465102" flipH="1">
            <a:off x="2237649" y="399925"/>
            <a:ext cx="392761" cy="373684"/>
          </a:xfrm>
          <a:prstGeom prst="pentagon">
            <a:avLst/>
          </a:prstGeom>
          <a:ln>
            <a:solidFill>
              <a:srgbClr val="9FD1EE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14" name="Google Shape;270;p13"/>
          <p:cNvSpPr/>
          <p:nvPr/>
        </p:nvSpPr>
        <p:spPr>
          <a:xfrm rot="7457444">
            <a:off x="11236570" y="3732867"/>
            <a:ext cx="444453" cy="444453"/>
          </a:xfrm>
          <a:prstGeom prst="ellipse">
            <a:avLst/>
          </a:prstGeom>
          <a:solidFill>
            <a:srgbClr val="F5A0A7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15" name="Google Shape;271;p13"/>
          <p:cNvSpPr/>
          <p:nvPr/>
        </p:nvSpPr>
        <p:spPr>
          <a:xfrm rot="7459681">
            <a:off x="10895636" y="4163281"/>
            <a:ext cx="209247" cy="209247"/>
          </a:xfrm>
          <a:prstGeom prst="ellipse">
            <a:avLst/>
          </a:prstGeom>
          <a:ln>
            <a:solidFill>
              <a:srgbClr val="F5A0A7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424" name="Google Shape;272;p13"/>
          <p:cNvGrpSpPr/>
          <p:nvPr/>
        </p:nvGrpSpPr>
        <p:grpSpPr>
          <a:xfrm>
            <a:off x="11550806" y="319131"/>
            <a:ext cx="973008" cy="853514"/>
            <a:chOff x="0" y="0"/>
            <a:chExt cx="973007" cy="853512"/>
          </a:xfrm>
        </p:grpSpPr>
        <p:sp>
          <p:nvSpPr>
            <p:cNvPr id="416" name="Google Shape;273;p13"/>
            <p:cNvSpPr/>
            <p:nvPr/>
          </p:nvSpPr>
          <p:spPr>
            <a:xfrm>
              <a:off x="93964" y="318159"/>
              <a:ext cx="755450" cy="293466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7" name="Google Shape;274;p13"/>
            <p:cNvSpPr/>
            <p:nvPr/>
          </p:nvSpPr>
          <p:spPr>
            <a:xfrm>
              <a:off x="64336" y="394430"/>
              <a:ext cx="755450" cy="293466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8" name="Google Shape;275;p13"/>
            <p:cNvSpPr/>
            <p:nvPr/>
          </p:nvSpPr>
          <p:spPr>
            <a:xfrm>
              <a:off x="32168" y="477238"/>
              <a:ext cx="755449" cy="293466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9" name="Google Shape;276;p13"/>
            <p:cNvSpPr/>
            <p:nvPr/>
          </p:nvSpPr>
          <p:spPr>
            <a:xfrm>
              <a:off x="-1" y="560047"/>
              <a:ext cx="755450" cy="293466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0" name="Google Shape;277;p13"/>
            <p:cNvSpPr/>
            <p:nvPr/>
          </p:nvSpPr>
          <p:spPr>
            <a:xfrm>
              <a:off x="217558" y="0"/>
              <a:ext cx="755450" cy="293465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1" name="Google Shape;278;p13"/>
            <p:cNvSpPr/>
            <p:nvPr/>
          </p:nvSpPr>
          <p:spPr>
            <a:xfrm>
              <a:off x="187929" y="76271"/>
              <a:ext cx="755450" cy="293465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2" name="Google Shape;279;p13"/>
            <p:cNvSpPr/>
            <p:nvPr/>
          </p:nvSpPr>
          <p:spPr>
            <a:xfrm>
              <a:off x="155761" y="159079"/>
              <a:ext cx="755450" cy="293466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3" name="Google Shape;280;p13"/>
            <p:cNvSpPr/>
            <p:nvPr/>
          </p:nvSpPr>
          <p:spPr>
            <a:xfrm>
              <a:off x="123593" y="241888"/>
              <a:ext cx="755450" cy="293466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33" name="Google Shape;281;p13"/>
          <p:cNvGrpSpPr/>
          <p:nvPr/>
        </p:nvGrpSpPr>
        <p:grpSpPr>
          <a:xfrm>
            <a:off x="-940594" y="4802526"/>
            <a:ext cx="1516261" cy="1330099"/>
            <a:chOff x="0" y="0"/>
            <a:chExt cx="1516260" cy="1330097"/>
          </a:xfrm>
        </p:grpSpPr>
        <p:sp>
          <p:nvSpPr>
            <p:cNvPr id="425" name="Google Shape;282;p13"/>
            <p:cNvSpPr/>
            <p:nvPr/>
          </p:nvSpPr>
          <p:spPr>
            <a:xfrm>
              <a:off x="146450" y="495792"/>
              <a:ext cx="1177182" cy="457368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6" name="Google Shape;283;p13"/>
            <p:cNvSpPr/>
            <p:nvPr/>
          </p:nvSpPr>
          <p:spPr>
            <a:xfrm>
              <a:off x="100272" y="614646"/>
              <a:ext cx="1177182" cy="457369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7" name="Google Shape;284;p13"/>
            <p:cNvSpPr/>
            <p:nvPr/>
          </p:nvSpPr>
          <p:spPr>
            <a:xfrm>
              <a:off x="50136" y="743688"/>
              <a:ext cx="1177181" cy="457369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8" name="Google Shape;285;p13"/>
            <p:cNvSpPr/>
            <p:nvPr/>
          </p:nvSpPr>
          <p:spPr>
            <a:xfrm>
              <a:off x="-1" y="872730"/>
              <a:ext cx="1177182" cy="457368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9" name="Google Shape;286;p13"/>
            <p:cNvSpPr/>
            <p:nvPr/>
          </p:nvSpPr>
          <p:spPr>
            <a:xfrm>
              <a:off x="339080" y="0"/>
              <a:ext cx="1177181" cy="457368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0" name="Google Shape;287;p13"/>
            <p:cNvSpPr/>
            <p:nvPr/>
          </p:nvSpPr>
          <p:spPr>
            <a:xfrm>
              <a:off x="292901" y="118854"/>
              <a:ext cx="1177182" cy="457368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1" name="Google Shape;288;p13"/>
            <p:cNvSpPr/>
            <p:nvPr/>
          </p:nvSpPr>
          <p:spPr>
            <a:xfrm>
              <a:off x="242765" y="247896"/>
              <a:ext cx="1177182" cy="457368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2" name="Google Shape;289;p13"/>
            <p:cNvSpPr/>
            <p:nvPr/>
          </p:nvSpPr>
          <p:spPr>
            <a:xfrm>
              <a:off x="192629" y="376938"/>
              <a:ext cx="1177181" cy="457368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34" name="Google Shape;290;p13"/>
          <p:cNvSpPr/>
          <p:nvPr/>
        </p:nvSpPr>
        <p:spPr>
          <a:xfrm rot="13104494">
            <a:off x="-202321" y="452280"/>
            <a:ext cx="441041" cy="441041"/>
          </a:xfrm>
          <a:prstGeom prst="ellipse">
            <a:avLst/>
          </a:pr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35" name="Google Shape;291;p13"/>
          <p:cNvSpPr/>
          <p:nvPr/>
        </p:nvSpPr>
        <p:spPr>
          <a:xfrm rot="13102049">
            <a:off x="-161577" y="181647"/>
            <a:ext cx="159177" cy="159177"/>
          </a:xfrm>
          <a:prstGeom prst="ellipse">
            <a:avLst/>
          </a:prstGeom>
          <a:ln>
            <a:solidFill>
              <a:srgbClr val="FFE8E5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440" name="Google Shape;292;p13"/>
          <p:cNvGrpSpPr/>
          <p:nvPr/>
        </p:nvGrpSpPr>
        <p:grpSpPr>
          <a:xfrm>
            <a:off x="9291132" y="1357365"/>
            <a:ext cx="1711338" cy="129785"/>
            <a:chOff x="0" y="0"/>
            <a:chExt cx="1711336" cy="129783"/>
          </a:xfrm>
        </p:grpSpPr>
        <p:sp>
          <p:nvSpPr>
            <p:cNvPr id="436" name="Google Shape;293;p13"/>
            <p:cNvSpPr/>
            <p:nvPr/>
          </p:nvSpPr>
          <p:spPr>
            <a:xfrm rot="12670883">
              <a:off x="1273156" y="17969"/>
              <a:ext cx="94229" cy="9422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7" name="Google Shape;294;p13"/>
            <p:cNvSpPr/>
            <p:nvPr/>
          </p:nvSpPr>
          <p:spPr>
            <a:xfrm rot="10791957">
              <a:off x="86" y="28260"/>
              <a:ext cx="1169058" cy="75370"/>
            </a:xfrm>
            <a:prstGeom prst="rect">
              <a:avLst/>
            </a:prstGeom>
            <a:no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8" name="Google Shape;295;p13"/>
            <p:cNvSpPr/>
            <p:nvPr/>
          </p:nvSpPr>
          <p:spPr>
            <a:xfrm rot="12670883">
              <a:off x="1437077" y="17777"/>
              <a:ext cx="94229" cy="9422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9" name="Google Shape;296;p13"/>
            <p:cNvSpPr/>
            <p:nvPr/>
          </p:nvSpPr>
          <p:spPr>
            <a:xfrm rot="12670883">
              <a:off x="1599522" y="17586"/>
              <a:ext cx="94229" cy="9422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45" name="Google Shape;297;p13"/>
          <p:cNvGrpSpPr/>
          <p:nvPr/>
        </p:nvGrpSpPr>
        <p:grpSpPr>
          <a:xfrm>
            <a:off x="301977" y="3884347"/>
            <a:ext cx="3905384" cy="3418996"/>
            <a:chOff x="0" y="0"/>
            <a:chExt cx="3905383" cy="3418994"/>
          </a:xfrm>
        </p:grpSpPr>
        <p:sp>
          <p:nvSpPr>
            <p:cNvPr id="441" name="Google Shape;298;p13"/>
            <p:cNvSpPr/>
            <p:nvPr/>
          </p:nvSpPr>
          <p:spPr>
            <a:xfrm rot="17896117">
              <a:off x="1215377" y="457175"/>
              <a:ext cx="2199319" cy="194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9" h="21600" extrusionOk="0">
                  <a:moveTo>
                    <a:pt x="17154" y="0"/>
                  </a:moveTo>
                  <a:cubicBezTo>
                    <a:pt x="16829" y="0"/>
                    <a:pt x="16489" y="53"/>
                    <a:pt x="16144" y="172"/>
                  </a:cubicBezTo>
                  <a:cubicBezTo>
                    <a:pt x="13389" y="1110"/>
                    <a:pt x="13548" y="1888"/>
                    <a:pt x="10821" y="2415"/>
                  </a:cubicBezTo>
                  <a:cubicBezTo>
                    <a:pt x="8084" y="2941"/>
                    <a:pt x="5816" y="6408"/>
                    <a:pt x="5254" y="8124"/>
                  </a:cubicBezTo>
                  <a:cubicBezTo>
                    <a:pt x="4692" y="9852"/>
                    <a:pt x="3473" y="11659"/>
                    <a:pt x="1749" y="12334"/>
                  </a:cubicBezTo>
                  <a:cubicBezTo>
                    <a:pt x="24" y="12998"/>
                    <a:pt x="-660" y="16693"/>
                    <a:pt x="783" y="18833"/>
                  </a:cubicBezTo>
                  <a:cubicBezTo>
                    <a:pt x="2137" y="20845"/>
                    <a:pt x="3983" y="21600"/>
                    <a:pt x="5682" y="21600"/>
                  </a:cubicBezTo>
                  <a:cubicBezTo>
                    <a:pt x="7983" y="21600"/>
                    <a:pt x="10015" y="20216"/>
                    <a:pt x="10193" y="18696"/>
                  </a:cubicBezTo>
                  <a:cubicBezTo>
                    <a:pt x="10512" y="16041"/>
                    <a:pt x="10390" y="13719"/>
                    <a:pt x="13792" y="11785"/>
                  </a:cubicBezTo>
                  <a:cubicBezTo>
                    <a:pt x="17185" y="9852"/>
                    <a:pt x="14870" y="4737"/>
                    <a:pt x="18103" y="3593"/>
                  </a:cubicBezTo>
                  <a:cubicBezTo>
                    <a:pt x="20940" y="2602"/>
                    <a:pt x="19423" y="0"/>
                    <a:pt x="17154" y="0"/>
                  </a:cubicBez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2" name="Google Shape;299;p13"/>
            <p:cNvSpPr/>
            <p:nvPr/>
          </p:nvSpPr>
          <p:spPr>
            <a:xfrm rot="17896117">
              <a:off x="1522701" y="530918"/>
              <a:ext cx="1917587" cy="2202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29" y="0"/>
                  </a:moveTo>
                  <a:cubicBezTo>
                    <a:pt x="21494" y="20"/>
                    <a:pt x="17299" y="1504"/>
                    <a:pt x="12584" y="4895"/>
                  </a:cubicBezTo>
                  <a:cubicBezTo>
                    <a:pt x="8224" y="8024"/>
                    <a:pt x="2517" y="13465"/>
                    <a:pt x="0" y="21570"/>
                  </a:cubicBezTo>
                  <a:lnTo>
                    <a:pt x="189" y="21600"/>
                  </a:lnTo>
                  <a:cubicBezTo>
                    <a:pt x="2694" y="13525"/>
                    <a:pt x="8378" y="8125"/>
                    <a:pt x="12691" y="5026"/>
                  </a:cubicBezTo>
                  <a:cubicBezTo>
                    <a:pt x="17393" y="1645"/>
                    <a:pt x="21564" y="161"/>
                    <a:pt x="21600" y="141"/>
                  </a:cubicBezTo>
                  <a:lnTo>
                    <a:pt x="21529" y="0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3" name="Google Shape;300;p13"/>
            <p:cNvSpPr/>
            <p:nvPr/>
          </p:nvSpPr>
          <p:spPr>
            <a:xfrm rot="17896117">
              <a:off x="855027" y="815163"/>
              <a:ext cx="1332114" cy="2737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5" h="21600" extrusionOk="0">
                  <a:moveTo>
                    <a:pt x="16193" y="0"/>
                  </a:moveTo>
                  <a:cubicBezTo>
                    <a:pt x="15034" y="0"/>
                    <a:pt x="13700" y="270"/>
                    <a:pt x="12628" y="894"/>
                  </a:cubicBezTo>
                  <a:cubicBezTo>
                    <a:pt x="9419" y="2761"/>
                    <a:pt x="10162" y="3249"/>
                    <a:pt x="6745" y="4816"/>
                  </a:cubicBezTo>
                  <a:cubicBezTo>
                    <a:pt x="3328" y="6391"/>
                    <a:pt x="2481" y="9882"/>
                    <a:pt x="2853" y="11368"/>
                  </a:cubicBezTo>
                  <a:cubicBezTo>
                    <a:pt x="3239" y="12845"/>
                    <a:pt x="2734" y="14696"/>
                    <a:pt x="832" y="15914"/>
                  </a:cubicBezTo>
                  <a:cubicBezTo>
                    <a:pt x="-1069" y="17140"/>
                    <a:pt x="431" y="20120"/>
                    <a:pt x="3878" y="21046"/>
                  </a:cubicBezTo>
                  <a:cubicBezTo>
                    <a:pt x="5311" y="21434"/>
                    <a:pt x="6710" y="21600"/>
                    <a:pt x="8029" y="21600"/>
                  </a:cubicBezTo>
                  <a:cubicBezTo>
                    <a:pt x="13685" y="21600"/>
                    <a:pt x="17857" y="18546"/>
                    <a:pt x="16772" y="16880"/>
                  </a:cubicBezTo>
                  <a:cubicBezTo>
                    <a:pt x="15421" y="14826"/>
                    <a:pt x="13712" y="13194"/>
                    <a:pt x="17114" y="10320"/>
                  </a:cubicBezTo>
                  <a:cubicBezTo>
                    <a:pt x="20531" y="7454"/>
                    <a:pt x="13876" y="4742"/>
                    <a:pt x="17619" y="2526"/>
                  </a:cubicBezTo>
                  <a:cubicBezTo>
                    <a:pt x="20097" y="1059"/>
                    <a:pt x="18489" y="0"/>
                    <a:pt x="16193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4" name="Google Shape;301;p13"/>
            <p:cNvSpPr/>
            <p:nvPr/>
          </p:nvSpPr>
          <p:spPr>
            <a:xfrm rot="17896117">
              <a:off x="1409288" y="811278"/>
              <a:ext cx="688780" cy="2855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33" h="21600" extrusionOk="0">
                  <a:moveTo>
                    <a:pt x="15146" y="0"/>
                  </a:moveTo>
                  <a:cubicBezTo>
                    <a:pt x="13208" y="436"/>
                    <a:pt x="7767" y="3798"/>
                    <a:pt x="4054" y="7893"/>
                  </a:cubicBezTo>
                  <a:cubicBezTo>
                    <a:pt x="692" y="11621"/>
                    <a:pt x="-2297" y="17015"/>
                    <a:pt x="2513" y="21600"/>
                  </a:cubicBezTo>
                  <a:lnTo>
                    <a:pt x="2840" y="21569"/>
                  </a:lnTo>
                  <a:cubicBezTo>
                    <a:pt x="-6267" y="12921"/>
                    <a:pt x="12041" y="825"/>
                    <a:pt x="15333" y="101"/>
                  </a:cubicBezTo>
                  <a:lnTo>
                    <a:pt x="15146" y="0"/>
                  </a:ln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50" name="Google Shape;302;p13"/>
          <p:cNvGrpSpPr/>
          <p:nvPr/>
        </p:nvGrpSpPr>
        <p:grpSpPr>
          <a:xfrm>
            <a:off x="7885899" y="3918362"/>
            <a:ext cx="3986300" cy="3423622"/>
            <a:chOff x="0" y="0"/>
            <a:chExt cx="3986299" cy="3423621"/>
          </a:xfrm>
        </p:grpSpPr>
        <p:sp>
          <p:nvSpPr>
            <p:cNvPr id="446" name="Google Shape;303;p13"/>
            <p:cNvSpPr/>
            <p:nvPr/>
          </p:nvSpPr>
          <p:spPr>
            <a:xfrm rot="2884541" flipH="1">
              <a:off x="473714" y="495851"/>
              <a:ext cx="2199183" cy="194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9" h="21600" extrusionOk="0">
                  <a:moveTo>
                    <a:pt x="17154" y="0"/>
                  </a:moveTo>
                  <a:cubicBezTo>
                    <a:pt x="16829" y="0"/>
                    <a:pt x="16489" y="53"/>
                    <a:pt x="16144" y="172"/>
                  </a:cubicBezTo>
                  <a:cubicBezTo>
                    <a:pt x="13389" y="1110"/>
                    <a:pt x="13548" y="1888"/>
                    <a:pt x="10821" y="2415"/>
                  </a:cubicBezTo>
                  <a:cubicBezTo>
                    <a:pt x="8084" y="2941"/>
                    <a:pt x="5816" y="6408"/>
                    <a:pt x="5254" y="8124"/>
                  </a:cubicBezTo>
                  <a:cubicBezTo>
                    <a:pt x="4692" y="9852"/>
                    <a:pt x="3473" y="11659"/>
                    <a:pt x="1749" y="12334"/>
                  </a:cubicBezTo>
                  <a:cubicBezTo>
                    <a:pt x="24" y="12998"/>
                    <a:pt x="-660" y="16693"/>
                    <a:pt x="783" y="18833"/>
                  </a:cubicBezTo>
                  <a:cubicBezTo>
                    <a:pt x="2137" y="20845"/>
                    <a:pt x="3983" y="21600"/>
                    <a:pt x="5682" y="21600"/>
                  </a:cubicBezTo>
                  <a:cubicBezTo>
                    <a:pt x="7983" y="21600"/>
                    <a:pt x="10015" y="20216"/>
                    <a:pt x="10193" y="18696"/>
                  </a:cubicBezTo>
                  <a:cubicBezTo>
                    <a:pt x="10512" y="16041"/>
                    <a:pt x="10390" y="13719"/>
                    <a:pt x="13792" y="11785"/>
                  </a:cubicBezTo>
                  <a:cubicBezTo>
                    <a:pt x="17185" y="9852"/>
                    <a:pt x="14870" y="4737"/>
                    <a:pt x="18103" y="3593"/>
                  </a:cubicBezTo>
                  <a:cubicBezTo>
                    <a:pt x="20940" y="2602"/>
                    <a:pt x="19423" y="0"/>
                    <a:pt x="17154" y="0"/>
                  </a:cubicBez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7" name="Google Shape;304;p13"/>
            <p:cNvSpPr/>
            <p:nvPr/>
          </p:nvSpPr>
          <p:spPr>
            <a:xfrm rot="2884541" flipH="1">
              <a:off x="500898" y="603128"/>
              <a:ext cx="1917468" cy="2201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29" y="0"/>
                  </a:moveTo>
                  <a:cubicBezTo>
                    <a:pt x="21494" y="20"/>
                    <a:pt x="17299" y="1504"/>
                    <a:pt x="12584" y="4895"/>
                  </a:cubicBezTo>
                  <a:cubicBezTo>
                    <a:pt x="8224" y="8024"/>
                    <a:pt x="2517" y="13465"/>
                    <a:pt x="0" y="21570"/>
                  </a:cubicBezTo>
                  <a:lnTo>
                    <a:pt x="189" y="21600"/>
                  </a:lnTo>
                  <a:cubicBezTo>
                    <a:pt x="2694" y="13525"/>
                    <a:pt x="8378" y="8125"/>
                    <a:pt x="12691" y="5026"/>
                  </a:cubicBezTo>
                  <a:cubicBezTo>
                    <a:pt x="17393" y="1645"/>
                    <a:pt x="21564" y="161"/>
                    <a:pt x="21600" y="141"/>
                  </a:cubicBezTo>
                  <a:lnTo>
                    <a:pt x="21529" y="0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8" name="Google Shape;305;p13"/>
            <p:cNvSpPr/>
            <p:nvPr/>
          </p:nvSpPr>
          <p:spPr>
            <a:xfrm rot="2884541" flipH="1">
              <a:off x="1857052" y="645153"/>
              <a:ext cx="1332031" cy="273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5" h="21600" extrusionOk="0">
                  <a:moveTo>
                    <a:pt x="16193" y="0"/>
                  </a:moveTo>
                  <a:cubicBezTo>
                    <a:pt x="15034" y="0"/>
                    <a:pt x="13700" y="270"/>
                    <a:pt x="12628" y="894"/>
                  </a:cubicBezTo>
                  <a:cubicBezTo>
                    <a:pt x="9419" y="2761"/>
                    <a:pt x="10162" y="3249"/>
                    <a:pt x="6745" y="4816"/>
                  </a:cubicBezTo>
                  <a:cubicBezTo>
                    <a:pt x="3328" y="6391"/>
                    <a:pt x="2481" y="9882"/>
                    <a:pt x="2853" y="11368"/>
                  </a:cubicBezTo>
                  <a:cubicBezTo>
                    <a:pt x="3239" y="12845"/>
                    <a:pt x="2734" y="14696"/>
                    <a:pt x="832" y="15914"/>
                  </a:cubicBezTo>
                  <a:cubicBezTo>
                    <a:pt x="-1069" y="17140"/>
                    <a:pt x="431" y="20120"/>
                    <a:pt x="3878" y="21046"/>
                  </a:cubicBezTo>
                  <a:cubicBezTo>
                    <a:pt x="5311" y="21434"/>
                    <a:pt x="6710" y="21600"/>
                    <a:pt x="8029" y="21600"/>
                  </a:cubicBezTo>
                  <a:cubicBezTo>
                    <a:pt x="13685" y="21600"/>
                    <a:pt x="17857" y="18546"/>
                    <a:pt x="16772" y="16880"/>
                  </a:cubicBezTo>
                  <a:cubicBezTo>
                    <a:pt x="15421" y="14826"/>
                    <a:pt x="13712" y="13194"/>
                    <a:pt x="17114" y="10320"/>
                  </a:cubicBezTo>
                  <a:cubicBezTo>
                    <a:pt x="20531" y="7454"/>
                    <a:pt x="13876" y="4742"/>
                    <a:pt x="17619" y="2526"/>
                  </a:cubicBezTo>
                  <a:cubicBezTo>
                    <a:pt x="20097" y="1059"/>
                    <a:pt x="18489" y="0"/>
                    <a:pt x="16193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9" name="Google Shape;306;p13"/>
            <p:cNvSpPr/>
            <p:nvPr/>
          </p:nvSpPr>
          <p:spPr>
            <a:xfrm rot="2884541" flipH="1">
              <a:off x="1965730" y="694601"/>
              <a:ext cx="688736" cy="285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33" h="21600" extrusionOk="0">
                  <a:moveTo>
                    <a:pt x="15146" y="0"/>
                  </a:moveTo>
                  <a:cubicBezTo>
                    <a:pt x="13208" y="436"/>
                    <a:pt x="7767" y="3798"/>
                    <a:pt x="4054" y="7893"/>
                  </a:cubicBezTo>
                  <a:cubicBezTo>
                    <a:pt x="692" y="11621"/>
                    <a:pt x="-2297" y="17015"/>
                    <a:pt x="2513" y="21600"/>
                  </a:cubicBezTo>
                  <a:lnTo>
                    <a:pt x="2840" y="21569"/>
                  </a:lnTo>
                  <a:cubicBezTo>
                    <a:pt x="-6267" y="12921"/>
                    <a:pt x="12041" y="825"/>
                    <a:pt x="15333" y="101"/>
                  </a:cubicBezTo>
                  <a:lnTo>
                    <a:pt x="15146" y="0"/>
                  </a:ln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ly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308;p14"/>
          <p:cNvSpPr/>
          <p:nvPr/>
        </p:nvSpPr>
        <p:spPr>
          <a:xfrm rot="16200000">
            <a:off x="2532470" y="-1830658"/>
            <a:ext cx="6147001" cy="11252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9" h="21600" extrusionOk="0">
                <a:moveTo>
                  <a:pt x="19543" y="0"/>
                </a:moveTo>
                <a:cubicBezTo>
                  <a:pt x="18840" y="0"/>
                  <a:pt x="16693" y="40"/>
                  <a:pt x="15875" y="40"/>
                </a:cubicBezTo>
                <a:lnTo>
                  <a:pt x="14" y="40"/>
                </a:lnTo>
                <a:lnTo>
                  <a:pt x="14" y="19897"/>
                </a:lnTo>
                <a:cubicBezTo>
                  <a:pt x="14" y="20312"/>
                  <a:pt x="-17" y="20733"/>
                  <a:pt x="14" y="21147"/>
                </a:cubicBezTo>
                <a:cubicBezTo>
                  <a:pt x="22" y="21258"/>
                  <a:pt x="-49" y="21500"/>
                  <a:pt x="83" y="21574"/>
                </a:cubicBezTo>
                <a:cubicBezTo>
                  <a:pt x="115" y="21592"/>
                  <a:pt x="165" y="21600"/>
                  <a:pt x="228" y="21600"/>
                </a:cubicBezTo>
                <a:cubicBezTo>
                  <a:pt x="800" y="21600"/>
                  <a:pt x="2508" y="20964"/>
                  <a:pt x="2848" y="20858"/>
                </a:cubicBezTo>
                <a:cubicBezTo>
                  <a:pt x="3809" y="20562"/>
                  <a:pt x="4744" y="20213"/>
                  <a:pt x="5601" y="19771"/>
                </a:cubicBezTo>
                <a:cubicBezTo>
                  <a:pt x="7289" y="18897"/>
                  <a:pt x="8676" y="17578"/>
                  <a:pt x="8903" y="16055"/>
                </a:cubicBezTo>
                <a:cubicBezTo>
                  <a:pt x="9074" y="14923"/>
                  <a:pt x="8596" y="13791"/>
                  <a:pt x="7988" y="12745"/>
                </a:cubicBezTo>
                <a:cubicBezTo>
                  <a:pt x="7492" y="11895"/>
                  <a:pt x="6893" y="11036"/>
                  <a:pt x="6908" y="10110"/>
                </a:cubicBezTo>
                <a:cubicBezTo>
                  <a:pt x="6932" y="8713"/>
                  <a:pt x="8345" y="7540"/>
                  <a:pt x="9890" y="6750"/>
                </a:cubicBezTo>
                <a:cubicBezTo>
                  <a:pt x="11725" y="5808"/>
                  <a:pt x="13845" y="5205"/>
                  <a:pt x="16020" y="4847"/>
                </a:cubicBezTo>
                <a:cubicBezTo>
                  <a:pt x="17589" y="4587"/>
                  <a:pt x="19381" y="4366"/>
                  <a:pt x="20268" y="3368"/>
                </a:cubicBezTo>
                <a:cubicBezTo>
                  <a:pt x="20934" y="2618"/>
                  <a:pt x="21551" y="0"/>
                  <a:pt x="19543" y="0"/>
                </a:cubicBezTo>
                <a:close/>
              </a:path>
            </a:pathLst>
          </a:cu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59" name="Title Text"/>
          <p:cNvSpPr txBox="1">
            <a:spLocks noGrp="1"/>
          </p:cNvSpPr>
          <p:nvPr>
            <p:ph type="title"/>
          </p:nvPr>
        </p:nvSpPr>
        <p:spPr>
          <a:xfrm>
            <a:off x="5833233" y="719999"/>
            <a:ext cx="5398801" cy="2748402"/>
          </a:xfrm>
          <a:prstGeom prst="rect">
            <a:avLst/>
          </a:prstGeom>
        </p:spPr>
        <p:txBody>
          <a:bodyPr lIns="91424" tIns="91424" rIns="91424" bIns="91424" anchor="t"/>
          <a:lstStyle>
            <a:lvl1pPr>
              <a:lnSpc>
                <a:spcPct val="100000"/>
              </a:lnSpc>
              <a:defRPr sz="3300" b="1">
                <a:solidFill>
                  <a:srgbClr val="339EDB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Title Text</a:t>
            </a:r>
          </a:p>
        </p:txBody>
      </p:sp>
      <p:sp>
        <p:nvSpPr>
          <p:cNvPr id="460" name="Google Shape;310;p14"/>
          <p:cNvSpPr/>
          <p:nvPr/>
        </p:nvSpPr>
        <p:spPr>
          <a:xfrm rot="7121598" flipH="1">
            <a:off x="330376" y="292762"/>
            <a:ext cx="264934" cy="251878"/>
          </a:xfrm>
          <a:prstGeom prst="pentagon">
            <a:avLst/>
          </a:pr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61" name="Google Shape;311;p14"/>
          <p:cNvSpPr/>
          <p:nvPr/>
        </p:nvSpPr>
        <p:spPr>
          <a:xfrm rot="5671218" flipH="1">
            <a:off x="-141818" y="510253"/>
            <a:ext cx="477086" cy="453464"/>
          </a:xfrm>
          <a:prstGeom prst="pentagon">
            <a:avLst/>
          </a:prstGeom>
          <a:ln>
            <a:solidFill>
              <a:srgbClr val="FFE8E5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62" name="Google Shape;312;p14"/>
          <p:cNvSpPr/>
          <p:nvPr/>
        </p:nvSpPr>
        <p:spPr>
          <a:xfrm rot="7457401">
            <a:off x="10902896" y="5769840"/>
            <a:ext cx="275481" cy="275481"/>
          </a:xfrm>
          <a:prstGeom prst="ellipse">
            <a:avLst/>
          </a:pr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63" name="Google Shape;313;p14"/>
          <p:cNvSpPr/>
          <p:nvPr/>
        </p:nvSpPr>
        <p:spPr>
          <a:xfrm rot="7459600">
            <a:off x="10691455" y="6036573"/>
            <a:ext cx="129809" cy="129809"/>
          </a:xfrm>
          <a:prstGeom prst="ellipse">
            <a:avLst/>
          </a:prstGeom>
          <a:ln>
            <a:solidFill>
              <a:srgbClr val="D0EDF8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472" name="Google Shape;314;p14"/>
          <p:cNvGrpSpPr/>
          <p:nvPr/>
        </p:nvGrpSpPr>
        <p:grpSpPr>
          <a:xfrm>
            <a:off x="11550806" y="319131"/>
            <a:ext cx="973008" cy="853514"/>
            <a:chOff x="0" y="0"/>
            <a:chExt cx="973007" cy="853512"/>
          </a:xfrm>
        </p:grpSpPr>
        <p:sp>
          <p:nvSpPr>
            <p:cNvPr id="464" name="Google Shape;315;p14"/>
            <p:cNvSpPr/>
            <p:nvPr/>
          </p:nvSpPr>
          <p:spPr>
            <a:xfrm>
              <a:off x="93964" y="318159"/>
              <a:ext cx="755450" cy="293466"/>
            </a:xfrm>
            <a:prstGeom prst="line">
              <a:avLst/>
            </a:prstGeom>
            <a:noFill/>
            <a:ln w="9525" cap="flat">
              <a:solidFill>
                <a:srgbClr val="EC69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5" name="Google Shape;316;p14"/>
            <p:cNvSpPr/>
            <p:nvPr/>
          </p:nvSpPr>
          <p:spPr>
            <a:xfrm>
              <a:off x="64336" y="394430"/>
              <a:ext cx="755450" cy="293466"/>
            </a:xfrm>
            <a:prstGeom prst="line">
              <a:avLst/>
            </a:prstGeom>
            <a:noFill/>
            <a:ln w="9525" cap="flat">
              <a:solidFill>
                <a:srgbClr val="EC69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6" name="Google Shape;317;p14"/>
            <p:cNvSpPr/>
            <p:nvPr/>
          </p:nvSpPr>
          <p:spPr>
            <a:xfrm>
              <a:off x="32168" y="477238"/>
              <a:ext cx="755449" cy="293466"/>
            </a:xfrm>
            <a:prstGeom prst="line">
              <a:avLst/>
            </a:prstGeom>
            <a:noFill/>
            <a:ln w="9525" cap="flat">
              <a:solidFill>
                <a:srgbClr val="EC69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7" name="Google Shape;318;p14"/>
            <p:cNvSpPr/>
            <p:nvPr/>
          </p:nvSpPr>
          <p:spPr>
            <a:xfrm>
              <a:off x="-1" y="560047"/>
              <a:ext cx="755450" cy="293466"/>
            </a:xfrm>
            <a:prstGeom prst="line">
              <a:avLst/>
            </a:prstGeom>
            <a:noFill/>
            <a:ln w="9525" cap="flat">
              <a:solidFill>
                <a:srgbClr val="EC69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8" name="Google Shape;319;p14"/>
            <p:cNvSpPr/>
            <p:nvPr/>
          </p:nvSpPr>
          <p:spPr>
            <a:xfrm>
              <a:off x="217558" y="0"/>
              <a:ext cx="755450" cy="293465"/>
            </a:xfrm>
            <a:prstGeom prst="line">
              <a:avLst/>
            </a:prstGeom>
            <a:noFill/>
            <a:ln w="9525" cap="flat">
              <a:solidFill>
                <a:srgbClr val="EC69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9" name="Google Shape;320;p14"/>
            <p:cNvSpPr/>
            <p:nvPr/>
          </p:nvSpPr>
          <p:spPr>
            <a:xfrm>
              <a:off x="187929" y="76271"/>
              <a:ext cx="755450" cy="293465"/>
            </a:xfrm>
            <a:prstGeom prst="line">
              <a:avLst/>
            </a:prstGeom>
            <a:noFill/>
            <a:ln w="9525" cap="flat">
              <a:solidFill>
                <a:srgbClr val="EC69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0" name="Google Shape;321;p14"/>
            <p:cNvSpPr/>
            <p:nvPr/>
          </p:nvSpPr>
          <p:spPr>
            <a:xfrm>
              <a:off x="155761" y="159079"/>
              <a:ext cx="755450" cy="293466"/>
            </a:xfrm>
            <a:prstGeom prst="line">
              <a:avLst/>
            </a:prstGeom>
            <a:noFill/>
            <a:ln w="9525" cap="flat">
              <a:solidFill>
                <a:srgbClr val="EC69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1" name="Google Shape;322;p14"/>
            <p:cNvSpPr/>
            <p:nvPr/>
          </p:nvSpPr>
          <p:spPr>
            <a:xfrm>
              <a:off x="123593" y="241888"/>
              <a:ext cx="755450" cy="293466"/>
            </a:xfrm>
            <a:prstGeom prst="line">
              <a:avLst/>
            </a:prstGeom>
            <a:noFill/>
            <a:ln w="9525" cap="flat">
              <a:solidFill>
                <a:srgbClr val="EC69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76" name="Google Shape;323;p14"/>
          <p:cNvGrpSpPr/>
          <p:nvPr/>
        </p:nvGrpSpPr>
        <p:grpSpPr>
          <a:xfrm>
            <a:off x="6687087" y="4007556"/>
            <a:ext cx="352564" cy="213129"/>
            <a:chOff x="0" y="0"/>
            <a:chExt cx="352563" cy="213127"/>
          </a:xfrm>
        </p:grpSpPr>
        <p:sp>
          <p:nvSpPr>
            <p:cNvPr id="473" name="Google Shape;324;p14"/>
            <p:cNvSpPr/>
            <p:nvPr/>
          </p:nvSpPr>
          <p:spPr>
            <a:xfrm rot="11176657">
              <a:off x="4292" y="125755"/>
              <a:ext cx="83095" cy="8307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74" name="Google Shape;325;p14"/>
            <p:cNvSpPr/>
            <p:nvPr/>
          </p:nvSpPr>
          <p:spPr>
            <a:xfrm rot="11176657">
              <a:off x="135324" y="64749"/>
              <a:ext cx="83095" cy="8307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75" name="Google Shape;326;p14"/>
            <p:cNvSpPr/>
            <p:nvPr/>
          </p:nvSpPr>
          <p:spPr>
            <a:xfrm rot="11176657">
              <a:off x="265176" y="4293"/>
              <a:ext cx="83095" cy="8307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hree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328;p15"/>
          <p:cNvSpPr/>
          <p:nvPr/>
        </p:nvSpPr>
        <p:spPr>
          <a:xfrm rot="5400000" flipH="1">
            <a:off x="3556022" y="-1906806"/>
            <a:ext cx="6147001" cy="11378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9" h="21600" extrusionOk="0">
                <a:moveTo>
                  <a:pt x="19543" y="0"/>
                </a:moveTo>
                <a:cubicBezTo>
                  <a:pt x="18840" y="0"/>
                  <a:pt x="16693" y="40"/>
                  <a:pt x="15875" y="40"/>
                </a:cubicBezTo>
                <a:lnTo>
                  <a:pt x="14" y="40"/>
                </a:lnTo>
                <a:lnTo>
                  <a:pt x="14" y="19897"/>
                </a:lnTo>
                <a:cubicBezTo>
                  <a:pt x="14" y="20312"/>
                  <a:pt x="-17" y="20733"/>
                  <a:pt x="14" y="21147"/>
                </a:cubicBezTo>
                <a:cubicBezTo>
                  <a:pt x="22" y="21258"/>
                  <a:pt x="-49" y="21500"/>
                  <a:pt x="83" y="21574"/>
                </a:cubicBezTo>
                <a:cubicBezTo>
                  <a:pt x="115" y="21592"/>
                  <a:pt x="165" y="21600"/>
                  <a:pt x="228" y="21600"/>
                </a:cubicBezTo>
                <a:cubicBezTo>
                  <a:pt x="800" y="21600"/>
                  <a:pt x="2508" y="20964"/>
                  <a:pt x="2848" y="20858"/>
                </a:cubicBezTo>
                <a:cubicBezTo>
                  <a:pt x="3809" y="20562"/>
                  <a:pt x="4744" y="20213"/>
                  <a:pt x="5601" y="19771"/>
                </a:cubicBezTo>
                <a:cubicBezTo>
                  <a:pt x="7289" y="18897"/>
                  <a:pt x="8676" y="17578"/>
                  <a:pt x="8903" y="16055"/>
                </a:cubicBezTo>
                <a:cubicBezTo>
                  <a:pt x="9074" y="14923"/>
                  <a:pt x="8596" y="13791"/>
                  <a:pt x="7988" y="12745"/>
                </a:cubicBezTo>
                <a:cubicBezTo>
                  <a:pt x="7492" y="11895"/>
                  <a:pt x="6893" y="11036"/>
                  <a:pt x="6908" y="10110"/>
                </a:cubicBezTo>
                <a:cubicBezTo>
                  <a:pt x="6932" y="8713"/>
                  <a:pt x="8345" y="7540"/>
                  <a:pt x="9890" y="6750"/>
                </a:cubicBezTo>
                <a:cubicBezTo>
                  <a:pt x="11725" y="5808"/>
                  <a:pt x="13845" y="5205"/>
                  <a:pt x="16020" y="4847"/>
                </a:cubicBezTo>
                <a:cubicBezTo>
                  <a:pt x="17589" y="4587"/>
                  <a:pt x="19381" y="4366"/>
                  <a:pt x="20268" y="3368"/>
                </a:cubicBezTo>
                <a:cubicBezTo>
                  <a:pt x="20934" y="2618"/>
                  <a:pt x="21551" y="0"/>
                  <a:pt x="19543" y="0"/>
                </a:cubicBezTo>
                <a:close/>
              </a:path>
            </a:pathLst>
          </a:cu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85" name="Title Text"/>
          <p:cNvSpPr txBox="1">
            <a:spLocks noGrp="1"/>
          </p:cNvSpPr>
          <p:nvPr>
            <p:ph type="title"/>
          </p:nvPr>
        </p:nvSpPr>
        <p:spPr>
          <a:xfrm>
            <a:off x="960100" y="719999"/>
            <a:ext cx="5300801" cy="2748402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l">
              <a:lnSpc>
                <a:spcPct val="100000"/>
              </a:lnSpc>
              <a:defRPr sz="3300" b="1">
                <a:solidFill>
                  <a:srgbClr val="339EDB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Title Text</a:t>
            </a:r>
          </a:p>
        </p:txBody>
      </p:sp>
      <p:sp>
        <p:nvSpPr>
          <p:cNvPr id="486" name="Google Shape;330;p15"/>
          <p:cNvSpPr/>
          <p:nvPr/>
        </p:nvSpPr>
        <p:spPr>
          <a:xfrm rot="11443638" flipH="1">
            <a:off x="8771773" y="364016"/>
            <a:ext cx="300859" cy="300859"/>
          </a:xfrm>
          <a:prstGeom prst="ellipse">
            <a:avLst/>
          </a:prstGeom>
          <a:solidFill>
            <a:srgbClr val="F5A0A7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87" name="Google Shape;331;p15"/>
          <p:cNvSpPr/>
          <p:nvPr/>
        </p:nvSpPr>
        <p:spPr>
          <a:xfrm rot="11444678" flipH="1">
            <a:off x="9109412" y="266669"/>
            <a:ext cx="135171" cy="135171"/>
          </a:xfrm>
          <a:prstGeom prst="ellipse">
            <a:avLst/>
          </a:prstGeom>
          <a:ln>
            <a:solidFill>
              <a:srgbClr val="F5A0A7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496" name="Google Shape;332;p15"/>
          <p:cNvGrpSpPr/>
          <p:nvPr/>
        </p:nvGrpSpPr>
        <p:grpSpPr>
          <a:xfrm>
            <a:off x="-429671" y="319131"/>
            <a:ext cx="973009" cy="853514"/>
            <a:chOff x="0" y="0"/>
            <a:chExt cx="973007" cy="853512"/>
          </a:xfrm>
        </p:grpSpPr>
        <p:sp>
          <p:nvSpPr>
            <p:cNvPr id="488" name="Google Shape;333;p15"/>
            <p:cNvSpPr/>
            <p:nvPr/>
          </p:nvSpPr>
          <p:spPr>
            <a:xfrm flipH="1">
              <a:off x="123593" y="318159"/>
              <a:ext cx="755450" cy="293466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89" name="Google Shape;334;p15"/>
            <p:cNvSpPr/>
            <p:nvPr/>
          </p:nvSpPr>
          <p:spPr>
            <a:xfrm flipH="1">
              <a:off x="153222" y="394430"/>
              <a:ext cx="755449" cy="293466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90" name="Google Shape;335;p15"/>
            <p:cNvSpPr/>
            <p:nvPr/>
          </p:nvSpPr>
          <p:spPr>
            <a:xfrm flipH="1">
              <a:off x="185390" y="477238"/>
              <a:ext cx="755449" cy="293466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91" name="Google Shape;336;p15"/>
            <p:cNvSpPr/>
            <p:nvPr/>
          </p:nvSpPr>
          <p:spPr>
            <a:xfrm flipH="1">
              <a:off x="217558" y="560047"/>
              <a:ext cx="755450" cy="293466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92" name="Google Shape;337;p15"/>
            <p:cNvSpPr/>
            <p:nvPr/>
          </p:nvSpPr>
          <p:spPr>
            <a:xfrm flipH="1">
              <a:off x="-1" y="0"/>
              <a:ext cx="755450" cy="293465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93" name="Google Shape;338;p15"/>
            <p:cNvSpPr/>
            <p:nvPr/>
          </p:nvSpPr>
          <p:spPr>
            <a:xfrm flipH="1">
              <a:off x="29628" y="76271"/>
              <a:ext cx="755450" cy="293465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94" name="Google Shape;339;p15"/>
            <p:cNvSpPr/>
            <p:nvPr/>
          </p:nvSpPr>
          <p:spPr>
            <a:xfrm flipH="1">
              <a:off x="61796" y="159079"/>
              <a:ext cx="755450" cy="293466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95" name="Google Shape;340;p15"/>
            <p:cNvSpPr/>
            <p:nvPr/>
          </p:nvSpPr>
          <p:spPr>
            <a:xfrm flipH="1">
              <a:off x="93964" y="241888"/>
              <a:ext cx="755450" cy="293466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500" name="Google Shape;344;p15"/>
          <p:cNvGrpSpPr/>
          <p:nvPr/>
        </p:nvGrpSpPr>
        <p:grpSpPr>
          <a:xfrm>
            <a:off x="522825" y="6156054"/>
            <a:ext cx="199140" cy="365624"/>
            <a:chOff x="0" y="0"/>
            <a:chExt cx="199138" cy="365623"/>
          </a:xfrm>
        </p:grpSpPr>
        <p:sp>
          <p:nvSpPr>
            <p:cNvPr id="497" name="Google Shape;345;p15"/>
            <p:cNvSpPr/>
            <p:nvPr/>
          </p:nvSpPr>
          <p:spPr>
            <a:xfrm rot="4776599" flipH="1">
              <a:off x="109243" y="6817"/>
              <a:ext cx="83091" cy="83077"/>
            </a:xfrm>
            <a:prstGeom prst="ellipse">
              <a:avLst/>
            </a:prstGeom>
            <a:solidFill>
              <a:srgbClr val="FFE8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8" name="Google Shape;346;p15"/>
            <p:cNvSpPr/>
            <p:nvPr/>
          </p:nvSpPr>
          <p:spPr>
            <a:xfrm rot="4776599" flipH="1">
              <a:off x="57792" y="141881"/>
              <a:ext cx="83091" cy="83077"/>
            </a:xfrm>
            <a:prstGeom prst="ellipse">
              <a:avLst/>
            </a:prstGeom>
            <a:solidFill>
              <a:srgbClr val="FFE8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9" name="Google Shape;347;p15"/>
            <p:cNvSpPr/>
            <p:nvPr/>
          </p:nvSpPr>
          <p:spPr>
            <a:xfrm rot="4776599" flipH="1">
              <a:off x="6804" y="275730"/>
              <a:ext cx="83091" cy="83077"/>
            </a:xfrm>
            <a:prstGeom prst="ellipse">
              <a:avLst/>
            </a:prstGeom>
            <a:solidFill>
              <a:srgbClr val="FFE8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509" name="Google Shape;348;p15"/>
          <p:cNvGrpSpPr/>
          <p:nvPr/>
        </p:nvGrpSpPr>
        <p:grpSpPr>
          <a:xfrm>
            <a:off x="11144895" y="2689661"/>
            <a:ext cx="964337" cy="836556"/>
            <a:chOff x="0" y="0"/>
            <a:chExt cx="964336" cy="836554"/>
          </a:xfrm>
        </p:grpSpPr>
        <p:sp>
          <p:nvSpPr>
            <p:cNvPr id="501" name="Google Shape;349;p15"/>
            <p:cNvSpPr/>
            <p:nvPr/>
          </p:nvSpPr>
          <p:spPr>
            <a:xfrm flipH="1" flipV="1">
              <a:off x="86480" y="321803"/>
              <a:ext cx="764107" cy="270093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2" name="Google Shape;350;p15"/>
            <p:cNvSpPr/>
            <p:nvPr/>
          </p:nvSpPr>
          <p:spPr>
            <a:xfrm flipH="1" flipV="1">
              <a:off x="59211" y="398948"/>
              <a:ext cx="764108" cy="270093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3" name="Google Shape;351;p15"/>
            <p:cNvSpPr/>
            <p:nvPr/>
          </p:nvSpPr>
          <p:spPr>
            <a:xfrm flipH="1" flipV="1">
              <a:off x="29605" y="482705"/>
              <a:ext cx="764108" cy="270093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4" name="Google Shape;352;p15"/>
            <p:cNvSpPr/>
            <p:nvPr/>
          </p:nvSpPr>
          <p:spPr>
            <a:xfrm flipH="1" flipV="1">
              <a:off x="0" y="566462"/>
              <a:ext cx="764107" cy="270093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5" name="Google Shape;353;p15"/>
            <p:cNvSpPr/>
            <p:nvPr/>
          </p:nvSpPr>
          <p:spPr>
            <a:xfrm flipH="1" flipV="1">
              <a:off x="200229" y="0"/>
              <a:ext cx="764108" cy="270092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6" name="Google Shape;354;p15"/>
            <p:cNvSpPr/>
            <p:nvPr/>
          </p:nvSpPr>
          <p:spPr>
            <a:xfrm flipH="1" flipV="1">
              <a:off x="172961" y="77144"/>
              <a:ext cx="764107" cy="270093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7" name="Google Shape;355;p15"/>
            <p:cNvSpPr/>
            <p:nvPr/>
          </p:nvSpPr>
          <p:spPr>
            <a:xfrm flipH="1" flipV="1">
              <a:off x="143355" y="160901"/>
              <a:ext cx="764107" cy="270093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8" name="Google Shape;356;p15"/>
            <p:cNvSpPr/>
            <p:nvPr/>
          </p:nvSpPr>
          <p:spPr>
            <a:xfrm flipH="1" flipV="1">
              <a:off x="113749" y="244658"/>
              <a:ext cx="764107" cy="270093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358;p16"/>
          <p:cNvSpPr/>
          <p:nvPr/>
        </p:nvSpPr>
        <p:spPr>
          <a:xfrm flipH="1">
            <a:off x="544" y="5773177"/>
            <a:ext cx="4528728" cy="1104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33" y="0"/>
                </a:moveTo>
                <a:cubicBezTo>
                  <a:pt x="18533" y="0"/>
                  <a:pt x="17942" y="7982"/>
                  <a:pt x="16296" y="10840"/>
                </a:cubicBezTo>
                <a:cubicBezTo>
                  <a:pt x="15941" y="11458"/>
                  <a:pt x="15557" y="11699"/>
                  <a:pt x="15161" y="11699"/>
                </a:cubicBezTo>
                <a:cubicBezTo>
                  <a:pt x="14132" y="11699"/>
                  <a:pt x="13022" y="10075"/>
                  <a:pt x="12123" y="9196"/>
                </a:cubicBezTo>
                <a:cubicBezTo>
                  <a:pt x="11324" y="8413"/>
                  <a:pt x="10543" y="8059"/>
                  <a:pt x="9759" y="8059"/>
                </a:cubicBezTo>
                <a:cubicBezTo>
                  <a:pt x="8974" y="8059"/>
                  <a:pt x="8186" y="8414"/>
                  <a:pt x="7374" y="9049"/>
                </a:cubicBezTo>
                <a:cubicBezTo>
                  <a:pt x="5787" y="10288"/>
                  <a:pt x="4254" y="12215"/>
                  <a:pt x="2850" y="14819"/>
                </a:cubicBezTo>
                <a:cubicBezTo>
                  <a:pt x="2168" y="16084"/>
                  <a:pt x="1518" y="17502"/>
                  <a:pt x="904" y="19063"/>
                </a:cubicBezTo>
                <a:cubicBezTo>
                  <a:pt x="666" y="19672"/>
                  <a:pt x="431" y="20298"/>
                  <a:pt x="208" y="20961"/>
                </a:cubicBezTo>
                <a:cubicBezTo>
                  <a:pt x="179" y="21047"/>
                  <a:pt x="41" y="21600"/>
                  <a:pt x="0" y="21600"/>
                </a:cubicBezTo>
                <a:lnTo>
                  <a:pt x="21573" y="21517"/>
                </a:lnTo>
                <a:lnTo>
                  <a:pt x="21600" y="127"/>
                </a:lnTo>
                <a:cubicBezTo>
                  <a:pt x="21401" y="41"/>
                  <a:pt x="21212" y="0"/>
                  <a:pt x="21033" y="0"/>
                </a:cubicBezTo>
                <a:close/>
              </a:path>
            </a:pathLst>
          </a:cu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18" name="Google Shape;359;p16"/>
          <p:cNvSpPr/>
          <p:nvPr/>
        </p:nvSpPr>
        <p:spPr>
          <a:xfrm>
            <a:off x="6092233" y="5056250"/>
            <a:ext cx="6160821" cy="18017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33" y="0"/>
                </a:moveTo>
                <a:cubicBezTo>
                  <a:pt x="18533" y="0"/>
                  <a:pt x="17942" y="7982"/>
                  <a:pt x="16296" y="10840"/>
                </a:cubicBezTo>
                <a:cubicBezTo>
                  <a:pt x="15941" y="11458"/>
                  <a:pt x="15557" y="11699"/>
                  <a:pt x="15161" y="11699"/>
                </a:cubicBezTo>
                <a:cubicBezTo>
                  <a:pt x="14132" y="11699"/>
                  <a:pt x="13022" y="10075"/>
                  <a:pt x="12123" y="9196"/>
                </a:cubicBezTo>
                <a:cubicBezTo>
                  <a:pt x="11324" y="8413"/>
                  <a:pt x="10543" y="8059"/>
                  <a:pt x="9759" y="8059"/>
                </a:cubicBezTo>
                <a:cubicBezTo>
                  <a:pt x="8974" y="8059"/>
                  <a:pt x="8186" y="8414"/>
                  <a:pt x="7374" y="9049"/>
                </a:cubicBezTo>
                <a:cubicBezTo>
                  <a:pt x="5787" y="10288"/>
                  <a:pt x="4254" y="12215"/>
                  <a:pt x="2850" y="14819"/>
                </a:cubicBezTo>
                <a:cubicBezTo>
                  <a:pt x="2168" y="16084"/>
                  <a:pt x="1518" y="17502"/>
                  <a:pt x="904" y="19063"/>
                </a:cubicBezTo>
                <a:cubicBezTo>
                  <a:pt x="666" y="19672"/>
                  <a:pt x="431" y="20298"/>
                  <a:pt x="208" y="20961"/>
                </a:cubicBezTo>
                <a:cubicBezTo>
                  <a:pt x="179" y="21047"/>
                  <a:pt x="41" y="21600"/>
                  <a:pt x="0" y="21600"/>
                </a:cubicBezTo>
                <a:lnTo>
                  <a:pt x="21573" y="21517"/>
                </a:lnTo>
                <a:lnTo>
                  <a:pt x="21600" y="127"/>
                </a:lnTo>
                <a:cubicBezTo>
                  <a:pt x="21401" y="41"/>
                  <a:pt x="21212" y="0"/>
                  <a:pt x="21033" y="0"/>
                </a:cubicBezTo>
                <a:close/>
              </a:path>
            </a:pathLst>
          </a:cu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19" name="Title Text"/>
          <p:cNvSpPr txBox="1">
            <a:spLocks noGrp="1"/>
          </p:cNvSpPr>
          <p:nvPr>
            <p:ph type="title"/>
          </p:nvPr>
        </p:nvSpPr>
        <p:spPr>
          <a:xfrm>
            <a:off x="6096000" y="2184732"/>
            <a:ext cx="5136001" cy="1538401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ctr">
              <a:lnSpc>
                <a:spcPct val="100000"/>
              </a:lnSpc>
              <a:defRPr sz="9300" b="1">
                <a:solidFill>
                  <a:srgbClr val="339EDB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Title Text</a:t>
            </a:r>
          </a:p>
        </p:txBody>
      </p:sp>
      <p:sp>
        <p:nvSpPr>
          <p:cNvPr id="5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0" y="3567932"/>
            <a:ext cx="5136001" cy="1308401"/>
          </a:xfrm>
          <a:prstGeom prst="rect">
            <a:avLst/>
          </a:prstGeom>
        </p:spPr>
        <p:txBody>
          <a:bodyPr lIns="91424" tIns="91424" rIns="91424" bIns="91424" anchor="ctr"/>
          <a:lstStyle>
            <a:lvl1pPr marL="317500" indent="-1778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317500" indent="2794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317500" indent="7366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17500" indent="11938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17500" indent="16510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1" name="Google Shape;362;p16"/>
          <p:cNvSpPr/>
          <p:nvPr/>
        </p:nvSpPr>
        <p:spPr>
          <a:xfrm rot="21045679">
            <a:off x="11214706" y="194890"/>
            <a:ext cx="353791" cy="337153"/>
          </a:xfrm>
          <a:prstGeom prst="pentagon">
            <a:avLst/>
          </a:pr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22" name="Google Shape;363;p16"/>
          <p:cNvSpPr/>
          <p:nvPr/>
        </p:nvSpPr>
        <p:spPr>
          <a:xfrm rot="13228361">
            <a:off x="11424594" y="532613"/>
            <a:ext cx="637821" cy="606367"/>
          </a:xfrm>
          <a:prstGeom prst="pentagon">
            <a:avLst/>
          </a:prstGeom>
          <a:ln>
            <a:solidFill>
              <a:srgbClr val="FFE8E5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23" name="Google Shape;364;p16"/>
          <p:cNvSpPr/>
          <p:nvPr/>
        </p:nvSpPr>
        <p:spPr>
          <a:xfrm>
            <a:off x="5848019" y="261569"/>
            <a:ext cx="276323" cy="2698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344"/>
                </a:moveTo>
                <a:lnTo>
                  <a:pt x="7424" y="7344"/>
                </a:lnTo>
                <a:lnTo>
                  <a:pt x="7424" y="0"/>
                </a:lnTo>
                <a:lnTo>
                  <a:pt x="14176" y="0"/>
                </a:lnTo>
                <a:lnTo>
                  <a:pt x="14176" y="7344"/>
                </a:lnTo>
                <a:lnTo>
                  <a:pt x="21600" y="7344"/>
                </a:lnTo>
                <a:lnTo>
                  <a:pt x="21600" y="14256"/>
                </a:lnTo>
                <a:lnTo>
                  <a:pt x="14176" y="14256"/>
                </a:lnTo>
                <a:lnTo>
                  <a:pt x="14176" y="21600"/>
                </a:lnTo>
                <a:lnTo>
                  <a:pt x="7424" y="21600"/>
                </a:lnTo>
                <a:lnTo>
                  <a:pt x="7424" y="14256"/>
                </a:lnTo>
                <a:lnTo>
                  <a:pt x="0" y="14256"/>
                </a:lnTo>
                <a:close/>
              </a:path>
            </a:pathLst>
          </a:custGeom>
          <a:ln>
            <a:solidFill>
              <a:srgbClr val="FFE8E5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24" name="Google Shape;365;p16"/>
          <p:cNvSpPr/>
          <p:nvPr/>
        </p:nvSpPr>
        <p:spPr>
          <a:xfrm rot="1771544">
            <a:off x="5484081" y="589280"/>
            <a:ext cx="486142" cy="474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344"/>
                </a:moveTo>
                <a:lnTo>
                  <a:pt x="7423" y="7344"/>
                </a:lnTo>
                <a:lnTo>
                  <a:pt x="7423" y="0"/>
                </a:lnTo>
                <a:lnTo>
                  <a:pt x="14177" y="0"/>
                </a:lnTo>
                <a:lnTo>
                  <a:pt x="14177" y="7344"/>
                </a:lnTo>
                <a:lnTo>
                  <a:pt x="21600" y="7344"/>
                </a:lnTo>
                <a:lnTo>
                  <a:pt x="21600" y="14256"/>
                </a:lnTo>
                <a:lnTo>
                  <a:pt x="14177" y="14256"/>
                </a:lnTo>
                <a:lnTo>
                  <a:pt x="14177" y="21600"/>
                </a:lnTo>
                <a:lnTo>
                  <a:pt x="7423" y="21600"/>
                </a:lnTo>
                <a:lnTo>
                  <a:pt x="7423" y="14256"/>
                </a:lnTo>
                <a:lnTo>
                  <a:pt x="0" y="14256"/>
                </a:lnTo>
                <a:close/>
              </a:path>
            </a:pathLst>
          </a:cu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367;p17"/>
          <p:cNvSpPr/>
          <p:nvPr/>
        </p:nvSpPr>
        <p:spPr>
          <a:xfrm rot="10800000">
            <a:off x="10831906" y="-31757"/>
            <a:ext cx="1432928" cy="68897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0" y="0"/>
                </a:moveTo>
                <a:lnTo>
                  <a:pt x="0" y="1523"/>
                </a:lnTo>
                <a:cubicBezTo>
                  <a:pt x="7" y="1541"/>
                  <a:pt x="10" y="1557"/>
                  <a:pt x="14" y="1575"/>
                </a:cubicBezTo>
                <a:cubicBezTo>
                  <a:pt x="17" y="1966"/>
                  <a:pt x="21" y="2357"/>
                  <a:pt x="21" y="2748"/>
                </a:cubicBezTo>
                <a:cubicBezTo>
                  <a:pt x="24" y="2974"/>
                  <a:pt x="24" y="3199"/>
                  <a:pt x="28" y="3424"/>
                </a:cubicBezTo>
                <a:cubicBezTo>
                  <a:pt x="31" y="3831"/>
                  <a:pt x="35" y="4238"/>
                  <a:pt x="38" y="4645"/>
                </a:cubicBezTo>
                <a:cubicBezTo>
                  <a:pt x="38" y="5321"/>
                  <a:pt x="42" y="5997"/>
                  <a:pt x="45" y="6672"/>
                </a:cubicBezTo>
                <a:cubicBezTo>
                  <a:pt x="45" y="7098"/>
                  <a:pt x="49" y="7525"/>
                  <a:pt x="49" y="7951"/>
                </a:cubicBezTo>
                <a:cubicBezTo>
                  <a:pt x="49" y="8173"/>
                  <a:pt x="52" y="8395"/>
                  <a:pt x="52" y="8617"/>
                </a:cubicBezTo>
                <a:cubicBezTo>
                  <a:pt x="56" y="9047"/>
                  <a:pt x="56" y="9476"/>
                  <a:pt x="59" y="9906"/>
                </a:cubicBezTo>
                <a:cubicBezTo>
                  <a:pt x="59" y="10556"/>
                  <a:pt x="63" y="11207"/>
                  <a:pt x="66" y="11860"/>
                </a:cubicBezTo>
                <a:cubicBezTo>
                  <a:pt x="66" y="12288"/>
                  <a:pt x="66" y="12716"/>
                  <a:pt x="70" y="13144"/>
                </a:cubicBezTo>
                <a:cubicBezTo>
                  <a:pt x="66" y="13365"/>
                  <a:pt x="70" y="13585"/>
                  <a:pt x="73" y="13805"/>
                </a:cubicBezTo>
                <a:cubicBezTo>
                  <a:pt x="77" y="14237"/>
                  <a:pt x="77" y="14666"/>
                  <a:pt x="80" y="15099"/>
                </a:cubicBezTo>
                <a:cubicBezTo>
                  <a:pt x="84" y="15749"/>
                  <a:pt x="87" y="16397"/>
                  <a:pt x="87" y="17047"/>
                </a:cubicBezTo>
                <a:cubicBezTo>
                  <a:pt x="91" y="17477"/>
                  <a:pt x="91" y="17906"/>
                  <a:pt x="91" y="18336"/>
                </a:cubicBezTo>
                <a:cubicBezTo>
                  <a:pt x="94" y="18555"/>
                  <a:pt x="94" y="18774"/>
                  <a:pt x="94" y="18992"/>
                </a:cubicBezTo>
                <a:cubicBezTo>
                  <a:pt x="98" y="19425"/>
                  <a:pt x="101" y="19858"/>
                  <a:pt x="101" y="20291"/>
                </a:cubicBezTo>
                <a:cubicBezTo>
                  <a:pt x="105" y="20693"/>
                  <a:pt x="108" y="21095"/>
                  <a:pt x="108" y="21498"/>
                </a:cubicBezTo>
                <a:lnTo>
                  <a:pt x="108" y="21557"/>
                </a:lnTo>
                <a:cubicBezTo>
                  <a:pt x="192" y="21559"/>
                  <a:pt x="268" y="21562"/>
                  <a:pt x="345" y="21562"/>
                </a:cubicBezTo>
                <a:lnTo>
                  <a:pt x="3543" y="21568"/>
                </a:lnTo>
                <a:lnTo>
                  <a:pt x="7383" y="21578"/>
                </a:lnTo>
                <a:lnTo>
                  <a:pt x="11211" y="21587"/>
                </a:lnTo>
                <a:lnTo>
                  <a:pt x="15041" y="21597"/>
                </a:lnTo>
                <a:lnTo>
                  <a:pt x="15909" y="21600"/>
                </a:lnTo>
                <a:cubicBezTo>
                  <a:pt x="15944" y="21600"/>
                  <a:pt x="15975" y="21598"/>
                  <a:pt x="16034" y="21597"/>
                </a:cubicBezTo>
                <a:cubicBezTo>
                  <a:pt x="15999" y="21586"/>
                  <a:pt x="15985" y="21579"/>
                  <a:pt x="15972" y="21574"/>
                </a:cubicBezTo>
                <a:cubicBezTo>
                  <a:pt x="15100" y="21311"/>
                  <a:pt x="14500" y="20950"/>
                  <a:pt x="14109" y="20511"/>
                </a:cubicBezTo>
                <a:cubicBezTo>
                  <a:pt x="13893" y="20262"/>
                  <a:pt x="13747" y="20000"/>
                  <a:pt x="13680" y="19733"/>
                </a:cubicBezTo>
                <a:cubicBezTo>
                  <a:pt x="13611" y="19460"/>
                  <a:pt x="13607" y="19184"/>
                  <a:pt x="13670" y="18911"/>
                </a:cubicBezTo>
                <a:cubicBezTo>
                  <a:pt x="13771" y="18467"/>
                  <a:pt x="14054" y="18047"/>
                  <a:pt x="14469" y="17643"/>
                </a:cubicBezTo>
                <a:cubicBezTo>
                  <a:pt x="14877" y="17248"/>
                  <a:pt x="15382" y="16880"/>
                  <a:pt x="15937" y="16525"/>
                </a:cubicBezTo>
                <a:cubicBezTo>
                  <a:pt x="16463" y="16188"/>
                  <a:pt x="17028" y="15866"/>
                  <a:pt x="17593" y="15543"/>
                </a:cubicBezTo>
                <a:cubicBezTo>
                  <a:pt x="18200" y="15196"/>
                  <a:pt x="18807" y="14851"/>
                  <a:pt x="19365" y="14487"/>
                </a:cubicBezTo>
                <a:cubicBezTo>
                  <a:pt x="19898" y="14139"/>
                  <a:pt x="20383" y="13778"/>
                  <a:pt x="20767" y="13390"/>
                </a:cubicBezTo>
                <a:cubicBezTo>
                  <a:pt x="21115" y="13037"/>
                  <a:pt x="21363" y="12667"/>
                  <a:pt x="21503" y="12285"/>
                </a:cubicBezTo>
                <a:cubicBezTo>
                  <a:pt x="21586" y="12052"/>
                  <a:pt x="21600" y="11819"/>
                  <a:pt x="21597" y="11584"/>
                </a:cubicBezTo>
                <a:cubicBezTo>
                  <a:pt x="21593" y="11153"/>
                  <a:pt x="21426" y="10733"/>
                  <a:pt x="21185" y="10318"/>
                </a:cubicBezTo>
                <a:cubicBezTo>
                  <a:pt x="20889" y="9813"/>
                  <a:pt x="20460" y="9332"/>
                  <a:pt x="19975" y="8861"/>
                </a:cubicBezTo>
                <a:cubicBezTo>
                  <a:pt x="19501" y="8403"/>
                  <a:pt x="18978" y="7961"/>
                  <a:pt x="18444" y="7515"/>
                </a:cubicBezTo>
                <a:cubicBezTo>
                  <a:pt x="17907" y="7070"/>
                  <a:pt x="17367" y="6624"/>
                  <a:pt x="16875" y="6167"/>
                </a:cubicBezTo>
                <a:cubicBezTo>
                  <a:pt x="16526" y="5845"/>
                  <a:pt x="16191" y="5517"/>
                  <a:pt x="15937" y="5176"/>
                </a:cubicBezTo>
                <a:cubicBezTo>
                  <a:pt x="15759" y="4946"/>
                  <a:pt x="15637" y="4709"/>
                  <a:pt x="15571" y="4468"/>
                </a:cubicBezTo>
                <a:cubicBezTo>
                  <a:pt x="15487" y="4166"/>
                  <a:pt x="15539" y="3860"/>
                  <a:pt x="15724" y="3568"/>
                </a:cubicBezTo>
                <a:cubicBezTo>
                  <a:pt x="15874" y="3342"/>
                  <a:pt x="16041" y="3119"/>
                  <a:pt x="16205" y="2895"/>
                </a:cubicBezTo>
                <a:cubicBezTo>
                  <a:pt x="16348" y="2708"/>
                  <a:pt x="16463" y="2517"/>
                  <a:pt x="16554" y="2324"/>
                </a:cubicBezTo>
                <a:cubicBezTo>
                  <a:pt x="16690" y="2011"/>
                  <a:pt x="16638" y="1686"/>
                  <a:pt x="16408" y="1386"/>
                </a:cubicBezTo>
                <a:cubicBezTo>
                  <a:pt x="16143" y="1028"/>
                  <a:pt x="15738" y="709"/>
                  <a:pt x="15149" y="442"/>
                </a:cubicBezTo>
                <a:cubicBezTo>
                  <a:pt x="14782" y="278"/>
                  <a:pt x="14368" y="150"/>
                  <a:pt x="13869" y="83"/>
                </a:cubicBezTo>
                <a:cubicBezTo>
                  <a:pt x="13642" y="54"/>
                  <a:pt x="13409" y="42"/>
                  <a:pt x="13175" y="42"/>
                </a:cubicBezTo>
                <a:lnTo>
                  <a:pt x="11857" y="42"/>
                </a:lnTo>
                <a:lnTo>
                  <a:pt x="6982" y="40"/>
                </a:lnTo>
                <a:cubicBezTo>
                  <a:pt x="6319" y="38"/>
                  <a:pt x="5656" y="38"/>
                  <a:pt x="4994" y="37"/>
                </a:cubicBezTo>
                <a:cubicBezTo>
                  <a:pt x="4007" y="34"/>
                  <a:pt x="3016" y="32"/>
                  <a:pt x="2026" y="26"/>
                </a:cubicBezTo>
                <a:cubicBezTo>
                  <a:pt x="1423" y="24"/>
                  <a:pt x="819" y="16"/>
                  <a:pt x="216" y="10"/>
                </a:cubicBezTo>
                <a:cubicBezTo>
                  <a:pt x="164" y="8"/>
                  <a:pt x="112" y="5"/>
                  <a:pt x="63" y="0"/>
                </a:cubicBezTo>
                <a:close/>
              </a:path>
            </a:pathLst>
          </a:cu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33" name="Title Text"/>
          <p:cNvSpPr txBox="1">
            <a:spLocks noGrp="1"/>
          </p:cNvSpPr>
          <p:nvPr>
            <p:ph type="title"/>
          </p:nvPr>
        </p:nvSpPr>
        <p:spPr>
          <a:xfrm>
            <a:off x="960000" y="1684966"/>
            <a:ext cx="8159600" cy="2275601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l">
              <a:lnSpc>
                <a:spcPct val="100000"/>
              </a:lnSpc>
              <a:defRPr sz="4000" b="1">
                <a:solidFill>
                  <a:srgbClr val="339EDB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Title Text</a:t>
            </a:r>
          </a:p>
        </p:txBody>
      </p:sp>
      <p:sp>
        <p:nvSpPr>
          <p:cNvPr id="5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0000" y="4045567"/>
            <a:ext cx="3909601" cy="572401"/>
          </a:xfrm>
          <a:prstGeom prst="rect">
            <a:avLst/>
          </a:prstGeom>
        </p:spPr>
        <p:txBody>
          <a:bodyPr lIns="91424" tIns="91424" rIns="91424" bIns="91424"/>
          <a:lstStyle>
            <a:lvl1pPr marL="317500" indent="-177800" algn="l">
              <a:lnSpc>
                <a:spcPct val="115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317500" indent="279400" algn="l">
              <a:lnSpc>
                <a:spcPct val="115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317500" indent="736600" algn="l">
              <a:lnSpc>
                <a:spcPct val="115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17500" indent="1193800" algn="l">
              <a:lnSpc>
                <a:spcPct val="115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17500" indent="1651000" algn="l">
              <a:lnSpc>
                <a:spcPct val="115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5" name="Google Shape;370;p17"/>
          <p:cNvSpPr/>
          <p:nvPr/>
        </p:nvSpPr>
        <p:spPr>
          <a:xfrm rot="7829134">
            <a:off x="8733927" y="270542"/>
            <a:ext cx="945082" cy="898922"/>
          </a:xfrm>
          <a:prstGeom prst="pentagon">
            <a:avLst/>
          </a:prstGeom>
          <a:ln>
            <a:solidFill>
              <a:srgbClr val="D0EDF8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544" name="Google Shape;371;p17"/>
          <p:cNvGrpSpPr/>
          <p:nvPr/>
        </p:nvGrpSpPr>
        <p:grpSpPr>
          <a:xfrm>
            <a:off x="10810242" y="-31815"/>
            <a:ext cx="749376" cy="663243"/>
            <a:chOff x="0" y="0"/>
            <a:chExt cx="749374" cy="663241"/>
          </a:xfrm>
        </p:grpSpPr>
        <p:sp>
          <p:nvSpPr>
            <p:cNvPr id="536" name="Google Shape;372;p17"/>
            <p:cNvSpPr/>
            <p:nvPr/>
          </p:nvSpPr>
          <p:spPr>
            <a:xfrm flipV="1">
              <a:off x="72" y="376700"/>
              <a:ext cx="749248" cy="146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37" name="Google Shape;373;p17"/>
            <p:cNvSpPr/>
            <p:nvPr/>
          </p:nvSpPr>
          <p:spPr>
            <a:xfrm flipV="1">
              <a:off x="89" y="467006"/>
              <a:ext cx="749248" cy="145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38" name="Google Shape;374;p17"/>
            <p:cNvSpPr/>
            <p:nvPr/>
          </p:nvSpPr>
          <p:spPr>
            <a:xfrm flipV="1">
              <a:off x="108" y="565051"/>
              <a:ext cx="749248" cy="145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39" name="Google Shape;375;p17"/>
            <p:cNvSpPr/>
            <p:nvPr/>
          </p:nvSpPr>
          <p:spPr>
            <a:xfrm flipV="1">
              <a:off x="127" y="663096"/>
              <a:ext cx="749248" cy="146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0" name="Google Shape;376;p17"/>
            <p:cNvSpPr/>
            <p:nvPr/>
          </p:nvSpPr>
          <p:spPr>
            <a:xfrm flipV="1">
              <a:off x="0" y="0"/>
              <a:ext cx="749247" cy="145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1" name="Google Shape;377;p17"/>
            <p:cNvSpPr/>
            <p:nvPr/>
          </p:nvSpPr>
          <p:spPr>
            <a:xfrm flipV="1">
              <a:off x="17" y="90305"/>
              <a:ext cx="749248" cy="145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2" name="Google Shape;378;p17"/>
            <p:cNvSpPr/>
            <p:nvPr/>
          </p:nvSpPr>
          <p:spPr>
            <a:xfrm flipV="1">
              <a:off x="36" y="188350"/>
              <a:ext cx="749248" cy="145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3" name="Google Shape;379;p17"/>
            <p:cNvSpPr/>
            <p:nvPr/>
          </p:nvSpPr>
          <p:spPr>
            <a:xfrm flipV="1">
              <a:off x="55" y="286395"/>
              <a:ext cx="749248" cy="146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45" name="Google Shape;380;p17"/>
          <p:cNvSpPr/>
          <p:nvPr/>
        </p:nvSpPr>
        <p:spPr>
          <a:xfrm flipH="1">
            <a:off x="-91759" y="5056220"/>
            <a:ext cx="7216827" cy="18017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33" y="0"/>
                </a:moveTo>
                <a:cubicBezTo>
                  <a:pt x="18533" y="0"/>
                  <a:pt x="17942" y="7982"/>
                  <a:pt x="16296" y="10840"/>
                </a:cubicBezTo>
                <a:cubicBezTo>
                  <a:pt x="15941" y="11458"/>
                  <a:pt x="15557" y="11699"/>
                  <a:pt x="15161" y="11699"/>
                </a:cubicBezTo>
                <a:cubicBezTo>
                  <a:pt x="14132" y="11699"/>
                  <a:pt x="13022" y="10075"/>
                  <a:pt x="12123" y="9196"/>
                </a:cubicBezTo>
                <a:cubicBezTo>
                  <a:pt x="11324" y="8413"/>
                  <a:pt x="10543" y="8059"/>
                  <a:pt x="9759" y="8059"/>
                </a:cubicBezTo>
                <a:cubicBezTo>
                  <a:pt x="8974" y="8059"/>
                  <a:pt x="8186" y="8414"/>
                  <a:pt x="7374" y="9049"/>
                </a:cubicBezTo>
                <a:cubicBezTo>
                  <a:pt x="5787" y="10288"/>
                  <a:pt x="4254" y="12215"/>
                  <a:pt x="2850" y="14819"/>
                </a:cubicBezTo>
                <a:cubicBezTo>
                  <a:pt x="2168" y="16084"/>
                  <a:pt x="1518" y="17502"/>
                  <a:pt x="904" y="19063"/>
                </a:cubicBezTo>
                <a:cubicBezTo>
                  <a:pt x="666" y="19672"/>
                  <a:pt x="431" y="20298"/>
                  <a:pt x="208" y="20961"/>
                </a:cubicBezTo>
                <a:cubicBezTo>
                  <a:pt x="179" y="21047"/>
                  <a:pt x="41" y="21600"/>
                  <a:pt x="0" y="21600"/>
                </a:cubicBezTo>
                <a:lnTo>
                  <a:pt x="21573" y="21517"/>
                </a:lnTo>
                <a:lnTo>
                  <a:pt x="21600" y="127"/>
                </a:lnTo>
                <a:cubicBezTo>
                  <a:pt x="21401" y="41"/>
                  <a:pt x="21212" y="0"/>
                  <a:pt x="21033" y="0"/>
                </a:cubicBezTo>
                <a:close/>
              </a:path>
            </a:pathLst>
          </a:cu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46" name="Google Shape;381;p17"/>
          <p:cNvSpPr/>
          <p:nvPr/>
        </p:nvSpPr>
        <p:spPr>
          <a:xfrm rot="13148476">
            <a:off x="716542" y="504073"/>
            <a:ext cx="304801" cy="304801"/>
          </a:xfrm>
          <a:prstGeom prst="ellipse">
            <a:avLst/>
          </a:pr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47" name="Google Shape;382;p17"/>
          <p:cNvSpPr/>
          <p:nvPr/>
        </p:nvSpPr>
        <p:spPr>
          <a:xfrm rot="13146562">
            <a:off x="486585" y="527789"/>
            <a:ext cx="143311" cy="143311"/>
          </a:xfrm>
          <a:prstGeom prst="ellipse">
            <a:avLst/>
          </a:prstGeom>
          <a:ln>
            <a:solidFill>
              <a:srgbClr val="D0EDF8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550" name="Google Shape;383;p17"/>
          <p:cNvGrpSpPr/>
          <p:nvPr/>
        </p:nvGrpSpPr>
        <p:grpSpPr>
          <a:xfrm>
            <a:off x="6609733" y="6060520"/>
            <a:ext cx="302003" cy="308616"/>
            <a:chOff x="0" y="0"/>
            <a:chExt cx="302002" cy="308614"/>
          </a:xfrm>
        </p:grpSpPr>
        <p:sp>
          <p:nvSpPr>
            <p:cNvPr id="548" name="Google Shape;384;p17"/>
            <p:cNvSpPr/>
            <p:nvPr/>
          </p:nvSpPr>
          <p:spPr>
            <a:xfrm rot="1807679">
              <a:off x="98730" y="6231"/>
              <a:ext cx="104541" cy="296152"/>
            </a:xfrm>
            <a:prstGeom prst="rect">
              <a:avLst/>
            </a:prstGeom>
            <a:solidFill>
              <a:srgbClr val="D0EDF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49" name="Google Shape;385;p17"/>
            <p:cNvSpPr/>
            <p:nvPr/>
          </p:nvSpPr>
          <p:spPr>
            <a:xfrm rot="7207679">
              <a:off x="105318" y="6231"/>
              <a:ext cx="91366" cy="296152"/>
            </a:xfrm>
            <a:prstGeom prst="rect">
              <a:avLst/>
            </a:prstGeom>
            <a:solidFill>
              <a:srgbClr val="D0EDF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5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Title Text"/>
          <p:cNvSpPr txBox="1">
            <a:spLocks noGrp="1"/>
          </p:cNvSpPr>
          <p:nvPr>
            <p:ph type="title"/>
          </p:nvPr>
        </p:nvSpPr>
        <p:spPr>
          <a:xfrm>
            <a:off x="6096000" y="1471000"/>
            <a:ext cx="5136001" cy="3916001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lnSpc>
                <a:spcPct val="100000"/>
              </a:lnSpc>
              <a:defRPr sz="5300" b="1">
                <a:solidFill>
                  <a:srgbClr val="339EDB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Title Text</a:t>
            </a:r>
          </a:p>
        </p:txBody>
      </p:sp>
      <p:sp>
        <p:nvSpPr>
          <p:cNvPr id="5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389;p19"/>
          <p:cNvSpPr/>
          <p:nvPr/>
        </p:nvSpPr>
        <p:spPr>
          <a:xfrm>
            <a:off x="-69973" y="-33786"/>
            <a:ext cx="12542806" cy="3310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417"/>
                </a:lnTo>
                <a:cubicBezTo>
                  <a:pt x="0" y="8417"/>
                  <a:pt x="574" y="15186"/>
                  <a:pt x="3319" y="16936"/>
                </a:cubicBezTo>
                <a:cubicBezTo>
                  <a:pt x="3675" y="17163"/>
                  <a:pt x="3998" y="17259"/>
                  <a:pt x="4295" y="17259"/>
                </a:cubicBezTo>
                <a:cubicBezTo>
                  <a:pt x="5868" y="17259"/>
                  <a:pt x="6727" y="14579"/>
                  <a:pt x="7965" y="14407"/>
                </a:cubicBezTo>
                <a:cubicBezTo>
                  <a:pt x="8025" y="14398"/>
                  <a:pt x="8084" y="14394"/>
                  <a:pt x="8142" y="14394"/>
                </a:cubicBezTo>
                <a:cubicBezTo>
                  <a:pt x="9477" y="14394"/>
                  <a:pt x="9953" y="16609"/>
                  <a:pt x="10974" y="19268"/>
                </a:cubicBezTo>
                <a:cubicBezTo>
                  <a:pt x="11512" y="20670"/>
                  <a:pt x="12055" y="21600"/>
                  <a:pt x="12579" y="21600"/>
                </a:cubicBezTo>
                <a:cubicBezTo>
                  <a:pt x="13306" y="21600"/>
                  <a:pt x="13996" y="19810"/>
                  <a:pt x="14587" y="15008"/>
                </a:cubicBezTo>
                <a:cubicBezTo>
                  <a:pt x="15093" y="10900"/>
                  <a:pt x="15734" y="9672"/>
                  <a:pt x="16356" y="9672"/>
                </a:cubicBezTo>
                <a:cubicBezTo>
                  <a:pt x="16984" y="9672"/>
                  <a:pt x="17593" y="10927"/>
                  <a:pt x="18022" y="11730"/>
                </a:cubicBezTo>
                <a:cubicBezTo>
                  <a:pt x="18337" y="12319"/>
                  <a:pt x="18973" y="13496"/>
                  <a:pt x="19673" y="13496"/>
                </a:cubicBezTo>
                <a:cubicBezTo>
                  <a:pt x="20330" y="13496"/>
                  <a:pt x="21043" y="12459"/>
                  <a:pt x="21600" y="8923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67" name="Title Text"/>
          <p:cNvSpPr txBox="1">
            <a:spLocks noGrp="1"/>
          </p:cNvSpPr>
          <p:nvPr>
            <p:ph type="title"/>
          </p:nvPr>
        </p:nvSpPr>
        <p:spPr>
          <a:xfrm>
            <a:off x="3790800" y="1517100"/>
            <a:ext cx="4610400" cy="2709200"/>
          </a:xfrm>
          <a:prstGeom prst="rect">
            <a:avLst/>
          </a:prstGeom>
        </p:spPr>
        <p:txBody>
          <a:bodyPr lIns="91424" tIns="91424" rIns="91424" bIns="91424"/>
          <a:lstStyle>
            <a:lvl1pPr algn="ctr">
              <a:lnSpc>
                <a:spcPct val="100000"/>
              </a:lnSpc>
              <a:defRPr sz="16500">
                <a:solidFill>
                  <a:srgbClr val="EC697C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Title Text</a:t>
            </a:r>
          </a:p>
        </p:txBody>
      </p:sp>
      <p:sp>
        <p:nvSpPr>
          <p:cNvPr id="56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46799" y="5430099"/>
            <a:ext cx="6698401" cy="1243201"/>
          </a:xfrm>
          <a:prstGeom prst="rect">
            <a:avLst/>
          </a:prstGeom>
        </p:spPr>
        <p:txBody>
          <a:bodyPr lIns="91424" tIns="91424" rIns="91424" bIns="91424" anchor="ctr"/>
          <a:lstStyle>
            <a:lvl1pPr marL="317500" indent="-177800" algn="ctr">
              <a:lnSpc>
                <a:spcPct val="115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339ED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317500" indent="279400" algn="ctr">
              <a:lnSpc>
                <a:spcPct val="115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339ED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317500" indent="736600" algn="ctr">
              <a:lnSpc>
                <a:spcPct val="115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339ED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17500" indent="1193800" algn="ctr">
              <a:lnSpc>
                <a:spcPct val="115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339ED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17500" indent="1651000" algn="ctr">
              <a:lnSpc>
                <a:spcPct val="115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339ED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394;p20"/>
          <p:cNvSpPr/>
          <p:nvPr/>
        </p:nvSpPr>
        <p:spPr>
          <a:xfrm>
            <a:off x="-69973" y="-33786"/>
            <a:ext cx="12542806" cy="3310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417"/>
                </a:lnTo>
                <a:cubicBezTo>
                  <a:pt x="0" y="8417"/>
                  <a:pt x="574" y="15186"/>
                  <a:pt x="3319" y="16936"/>
                </a:cubicBezTo>
                <a:cubicBezTo>
                  <a:pt x="3675" y="17163"/>
                  <a:pt x="3998" y="17259"/>
                  <a:pt x="4295" y="17259"/>
                </a:cubicBezTo>
                <a:cubicBezTo>
                  <a:pt x="5868" y="17259"/>
                  <a:pt x="6727" y="14579"/>
                  <a:pt x="7965" y="14407"/>
                </a:cubicBezTo>
                <a:cubicBezTo>
                  <a:pt x="8025" y="14398"/>
                  <a:pt x="8084" y="14394"/>
                  <a:pt x="8142" y="14394"/>
                </a:cubicBezTo>
                <a:cubicBezTo>
                  <a:pt x="9477" y="14394"/>
                  <a:pt x="9953" y="16609"/>
                  <a:pt x="10974" y="19268"/>
                </a:cubicBezTo>
                <a:cubicBezTo>
                  <a:pt x="11512" y="20670"/>
                  <a:pt x="12055" y="21600"/>
                  <a:pt x="12579" y="21600"/>
                </a:cubicBezTo>
                <a:cubicBezTo>
                  <a:pt x="13306" y="21600"/>
                  <a:pt x="13996" y="19810"/>
                  <a:pt x="14587" y="15008"/>
                </a:cubicBezTo>
                <a:cubicBezTo>
                  <a:pt x="15093" y="10900"/>
                  <a:pt x="15734" y="9672"/>
                  <a:pt x="16356" y="9672"/>
                </a:cubicBezTo>
                <a:cubicBezTo>
                  <a:pt x="16984" y="9672"/>
                  <a:pt x="17593" y="10927"/>
                  <a:pt x="18022" y="11730"/>
                </a:cubicBezTo>
                <a:cubicBezTo>
                  <a:pt x="18337" y="12319"/>
                  <a:pt x="18973" y="13496"/>
                  <a:pt x="19673" y="13496"/>
                </a:cubicBezTo>
                <a:cubicBezTo>
                  <a:pt x="20330" y="13496"/>
                  <a:pt x="21043" y="12459"/>
                  <a:pt x="21600" y="8923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77" name="Title Text"/>
          <p:cNvSpPr txBox="1">
            <a:spLocks noGrp="1"/>
          </p:cNvSpPr>
          <p:nvPr>
            <p:ph type="title"/>
          </p:nvPr>
        </p:nvSpPr>
        <p:spPr>
          <a:xfrm>
            <a:off x="5039533" y="1373568"/>
            <a:ext cx="2112801" cy="2434001"/>
          </a:xfrm>
          <a:prstGeom prst="rect">
            <a:avLst/>
          </a:prstGeom>
        </p:spPr>
        <p:txBody>
          <a:bodyPr lIns="91424" tIns="91424" rIns="91424" bIns="91424"/>
          <a:lstStyle>
            <a:lvl1pPr algn="ctr">
              <a:lnSpc>
                <a:spcPct val="100000"/>
              </a:lnSpc>
              <a:defRPr sz="13300">
                <a:solidFill>
                  <a:srgbClr val="EC697C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Title Text</a:t>
            </a:r>
          </a:p>
        </p:txBody>
      </p:sp>
      <p:sp>
        <p:nvSpPr>
          <p:cNvPr id="5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14999" y="4833616"/>
            <a:ext cx="7562001" cy="794001"/>
          </a:xfrm>
          <a:prstGeom prst="rect">
            <a:avLst/>
          </a:prstGeom>
        </p:spPr>
        <p:txBody>
          <a:bodyPr lIns="91424" tIns="91424" rIns="91424" bIns="91424" anchor="ctr"/>
          <a:lstStyle>
            <a:lvl1pPr marL="317500" indent="-177800" algn="ctr">
              <a:lnSpc>
                <a:spcPct val="115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339ED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317500" indent="279400" algn="ctr">
              <a:lnSpc>
                <a:spcPct val="115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339ED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317500" indent="736600" algn="ctr">
              <a:lnSpc>
                <a:spcPct val="115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339ED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17500" indent="1193800" algn="ctr">
              <a:lnSpc>
                <a:spcPct val="115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339ED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17500" indent="1651000" algn="ctr">
              <a:lnSpc>
                <a:spcPct val="115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339ED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399;p21"/>
          <p:cNvSpPr/>
          <p:nvPr/>
        </p:nvSpPr>
        <p:spPr>
          <a:xfrm rot="5400000" flipH="1">
            <a:off x="5322121" y="222400"/>
            <a:ext cx="5116715" cy="8738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9" h="21600" extrusionOk="0">
                <a:moveTo>
                  <a:pt x="19543" y="0"/>
                </a:moveTo>
                <a:cubicBezTo>
                  <a:pt x="18840" y="0"/>
                  <a:pt x="16693" y="40"/>
                  <a:pt x="15875" y="40"/>
                </a:cubicBezTo>
                <a:lnTo>
                  <a:pt x="14" y="40"/>
                </a:lnTo>
                <a:lnTo>
                  <a:pt x="14" y="19897"/>
                </a:lnTo>
                <a:cubicBezTo>
                  <a:pt x="14" y="20312"/>
                  <a:pt x="-17" y="20733"/>
                  <a:pt x="14" y="21147"/>
                </a:cubicBezTo>
                <a:cubicBezTo>
                  <a:pt x="22" y="21258"/>
                  <a:pt x="-49" y="21500"/>
                  <a:pt x="83" y="21574"/>
                </a:cubicBezTo>
                <a:cubicBezTo>
                  <a:pt x="115" y="21592"/>
                  <a:pt x="165" y="21600"/>
                  <a:pt x="228" y="21600"/>
                </a:cubicBezTo>
                <a:cubicBezTo>
                  <a:pt x="800" y="21600"/>
                  <a:pt x="2508" y="20964"/>
                  <a:pt x="2848" y="20858"/>
                </a:cubicBezTo>
                <a:cubicBezTo>
                  <a:pt x="3809" y="20562"/>
                  <a:pt x="4744" y="20213"/>
                  <a:pt x="5601" y="19771"/>
                </a:cubicBezTo>
                <a:cubicBezTo>
                  <a:pt x="7289" y="18897"/>
                  <a:pt x="8676" y="17578"/>
                  <a:pt x="8903" y="16055"/>
                </a:cubicBezTo>
                <a:cubicBezTo>
                  <a:pt x="9074" y="14923"/>
                  <a:pt x="8596" y="13791"/>
                  <a:pt x="7988" y="12745"/>
                </a:cubicBezTo>
                <a:cubicBezTo>
                  <a:pt x="7492" y="11895"/>
                  <a:pt x="6893" y="11036"/>
                  <a:pt x="6908" y="10110"/>
                </a:cubicBezTo>
                <a:cubicBezTo>
                  <a:pt x="6932" y="8713"/>
                  <a:pt x="8345" y="7540"/>
                  <a:pt x="9890" y="6750"/>
                </a:cubicBezTo>
                <a:cubicBezTo>
                  <a:pt x="11725" y="5808"/>
                  <a:pt x="13845" y="5205"/>
                  <a:pt x="16020" y="4847"/>
                </a:cubicBezTo>
                <a:cubicBezTo>
                  <a:pt x="17589" y="4587"/>
                  <a:pt x="19381" y="4366"/>
                  <a:pt x="20268" y="3368"/>
                </a:cubicBezTo>
                <a:cubicBezTo>
                  <a:pt x="20934" y="2618"/>
                  <a:pt x="21551" y="0"/>
                  <a:pt x="19543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87" name="Title Text"/>
          <p:cNvSpPr txBox="1">
            <a:spLocks noGrp="1"/>
          </p:cNvSpPr>
          <p:nvPr>
            <p:ph type="title"/>
          </p:nvPr>
        </p:nvSpPr>
        <p:spPr>
          <a:xfrm>
            <a:off x="6096000" y="719999"/>
            <a:ext cx="5136001" cy="1577202"/>
          </a:xfrm>
          <a:prstGeom prst="rect">
            <a:avLst/>
          </a:prstGeom>
        </p:spPr>
        <p:txBody>
          <a:bodyPr lIns="91424" tIns="91424" rIns="91424" bIns="91424" anchor="t"/>
          <a:lstStyle>
            <a:lvl1pPr>
              <a:lnSpc>
                <a:spcPct val="100000"/>
              </a:lnSpc>
              <a:defRPr sz="3300" b="1">
                <a:solidFill>
                  <a:srgbClr val="339EDB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Title Text</a:t>
            </a:r>
          </a:p>
        </p:txBody>
      </p:sp>
      <p:sp>
        <p:nvSpPr>
          <p:cNvPr id="588" name="Google Shape;401;p21"/>
          <p:cNvSpPr/>
          <p:nvPr/>
        </p:nvSpPr>
        <p:spPr>
          <a:xfrm flipH="1">
            <a:off x="578860" y="5891810"/>
            <a:ext cx="223411" cy="218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343"/>
                </a:moveTo>
                <a:lnTo>
                  <a:pt x="7425" y="7343"/>
                </a:lnTo>
                <a:lnTo>
                  <a:pt x="7425" y="0"/>
                </a:lnTo>
                <a:lnTo>
                  <a:pt x="14175" y="0"/>
                </a:lnTo>
                <a:lnTo>
                  <a:pt x="14175" y="7343"/>
                </a:lnTo>
                <a:lnTo>
                  <a:pt x="21600" y="7343"/>
                </a:lnTo>
                <a:lnTo>
                  <a:pt x="21600" y="14257"/>
                </a:lnTo>
                <a:lnTo>
                  <a:pt x="14175" y="14257"/>
                </a:lnTo>
                <a:lnTo>
                  <a:pt x="14175" y="21600"/>
                </a:lnTo>
                <a:lnTo>
                  <a:pt x="7425" y="21600"/>
                </a:lnTo>
                <a:lnTo>
                  <a:pt x="7425" y="14257"/>
                </a:lnTo>
                <a:lnTo>
                  <a:pt x="0" y="14257"/>
                </a:lnTo>
                <a:close/>
              </a:path>
            </a:pathLst>
          </a:custGeom>
          <a:ln>
            <a:solidFill>
              <a:srgbClr val="D0EDF8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89" name="Google Shape;402;p21"/>
          <p:cNvSpPr/>
          <p:nvPr/>
        </p:nvSpPr>
        <p:spPr>
          <a:xfrm rot="5397301" flipH="1">
            <a:off x="709018" y="6109139"/>
            <a:ext cx="374507" cy="365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344"/>
                </a:moveTo>
                <a:lnTo>
                  <a:pt x="7428" y="7344"/>
                </a:lnTo>
                <a:lnTo>
                  <a:pt x="7428" y="0"/>
                </a:lnTo>
                <a:lnTo>
                  <a:pt x="14172" y="0"/>
                </a:lnTo>
                <a:lnTo>
                  <a:pt x="14172" y="7344"/>
                </a:lnTo>
                <a:lnTo>
                  <a:pt x="21600" y="7344"/>
                </a:lnTo>
                <a:lnTo>
                  <a:pt x="21600" y="14256"/>
                </a:lnTo>
                <a:lnTo>
                  <a:pt x="14172" y="14256"/>
                </a:lnTo>
                <a:lnTo>
                  <a:pt x="14172" y="21600"/>
                </a:lnTo>
                <a:lnTo>
                  <a:pt x="7428" y="21600"/>
                </a:lnTo>
                <a:lnTo>
                  <a:pt x="7428" y="14256"/>
                </a:lnTo>
                <a:lnTo>
                  <a:pt x="0" y="14256"/>
                </a:lnTo>
                <a:close/>
              </a:path>
            </a:pathLst>
          </a:cu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90" name="Google Shape;403;p21"/>
          <p:cNvSpPr/>
          <p:nvPr/>
        </p:nvSpPr>
        <p:spPr>
          <a:xfrm rot="21599526">
            <a:off x="1542317" y="-417312"/>
            <a:ext cx="6885408" cy="1058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417"/>
                </a:lnTo>
                <a:cubicBezTo>
                  <a:pt x="0" y="8417"/>
                  <a:pt x="574" y="15186"/>
                  <a:pt x="3319" y="16936"/>
                </a:cubicBezTo>
                <a:cubicBezTo>
                  <a:pt x="3675" y="17163"/>
                  <a:pt x="3998" y="17259"/>
                  <a:pt x="4295" y="17259"/>
                </a:cubicBezTo>
                <a:cubicBezTo>
                  <a:pt x="5868" y="17259"/>
                  <a:pt x="6727" y="14579"/>
                  <a:pt x="7965" y="14407"/>
                </a:cubicBezTo>
                <a:cubicBezTo>
                  <a:pt x="8025" y="14398"/>
                  <a:pt x="8084" y="14394"/>
                  <a:pt x="8142" y="14394"/>
                </a:cubicBezTo>
                <a:cubicBezTo>
                  <a:pt x="9477" y="14394"/>
                  <a:pt x="9953" y="16609"/>
                  <a:pt x="10974" y="19268"/>
                </a:cubicBezTo>
                <a:cubicBezTo>
                  <a:pt x="11512" y="20670"/>
                  <a:pt x="12055" y="21600"/>
                  <a:pt x="12579" y="21600"/>
                </a:cubicBezTo>
                <a:cubicBezTo>
                  <a:pt x="13306" y="21600"/>
                  <a:pt x="13996" y="19810"/>
                  <a:pt x="14587" y="15008"/>
                </a:cubicBezTo>
                <a:cubicBezTo>
                  <a:pt x="15093" y="10900"/>
                  <a:pt x="15734" y="9672"/>
                  <a:pt x="16356" y="9672"/>
                </a:cubicBezTo>
                <a:cubicBezTo>
                  <a:pt x="16984" y="9672"/>
                  <a:pt x="17593" y="10927"/>
                  <a:pt x="18022" y="11730"/>
                </a:cubicBezTo>
                <a:cubicBezTo>
                  <a:pt x="18337" y="12319"/>
                  <a:pt x="18973" y="13496"/>
                  <a:pt x="19673" y="13496"/>
                </a:cubicBezTo>
                <a:cubicBezTo>
                  <a:pt x="20330" y="13496"/>
                  <a:pt x="21043" y="12459"/>
                  <a:pt x="21600" y="8923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91" name="Google Shape;404;p21"/>
          <p:cNvSpPr/>
          <p:nvPr/>
        </p:nvSpPr>
        <p:spPr>
          <a:xfrm rot="10479079">
            <a:off x="4828935" y="5701648"/>
            <a:ext cx="7362976" cy="1585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417"/>
                </a:lnTo>
                <a:cubicBezTo>
                  <a:pt x="0" y="8417"/>
                  <a:pt x="574" y="15186"/>
                  <a:pt x="3319" y="16936"/>
                </a:cubicBezTo>
                <a:cubicBezTo>
                  <a:pt x="3675" y="17163"/>
                  <a:pt x="3998" y="17259"/>
                  <a:pt x="4295" y="17259"/>
                </a:cubicBezTo>
                <a:cubicBezTo>
                  <a:pt x="5868" y="17259"/>
                  <a:pt x="6727" y="14579"/>
                  <a:pt x="7965" y="14407"/>
                </a:cubicBezTo>
                <a:cubicBezTo>
                  <a:pt x="8025" y="14398"/>
                  <a:pt x="8084" y="14394"/>
                  <a:pt x="8142" y="14394"/>
                </a:cubicBezTo>
                <a:cubicBezTo>
                  <a:pt x="9477" y="14394"/>
                  <a:pt x="9953" y="16609"/>
                  <a:pt x="10974" y="19268"/>
                </a:cubicBezTo>
                <a:cubicBezTo>
                  <a:pt x="11512" y="20670"/>
                  <a:pt x="12055" y="21600"/>
                  <a:pt x="12579" y="21600"/>
                </a:cubicBezTo>
                <a:cubicBezTo>
                  <a:pt x="13306" y="21600"/>
                  <a:pt x="13996" y="19810"/>
                  <a:pt x="14587" y="15008"/>
                </a:cubicBezTo>
                <a:cubicBezTo>
                  <a:pt x="15093" y="10900"/>
                  <a:pt x="15734" y="9672"/>
                  <a:pt x="16356" y="9672"/>
                </a:cubicBezTo>
                <a:cubicBezTo>
                  <a:pt x="16984" y="9672"/>
                  <a:pt x="17593" y="10927"/>
                  <a:pt x="18022" y="11730"/>
                </a:cubicBezTo>
                <a:cubicBezTo>
                  <a:pt x="18337" y="12319"/>
                  <a:pt x="18973" y="13496"/>
                  <a:pt x="19673" y="13496"/>
                </a:cubicBezTo>
                <a:cubicBezTo>
                  <a:pt x="20330" y="13496"/>
                  <a:pt x="21043" y="12459"/>
                  <a:pt x="21600" y="8923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92" name="Google Shape;405;p21"/>
          <p:cNvSpPr/>
          <p:nvPr/>
        </p:nvSpPr>
        <p:spPr>
          <a:xfrm rot="13151905">
            <a:off x="6496853" y="6354093"/>
            <a:ext cx="265821" cy="265821"/>
          </a:xfrm>
          <a:prstGeom prst="ellipse">
            <a:avLst/>
          </a:pr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93" name="Google Shape;406;p21"/>
          <p:cNvSpPr/>
          <p:nvPr/>
        </p:nvSpPr>
        <p:spPr>
          <a:xfrm rot="5671218" flipH="1">
            <a:off x="11896283" y="158418"/>
            <a:ext cx="477085" cy="453464"/>
          </a:xfrm>
          <a:prstGeom prst="pentagon">
            <a:avLst/>
          </a:prstGeom>
          <a:ln>
            <a:solidFill>
              <a:srgbClr val="F5A0A7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94" name="Google Shape;407;p21"/>
          <p:cNvSpPr/>
          <p:nvPr/>
        </p:nvSpPr>
        <p:spPr>
          <a:xfrm rot="5671566" flipH="1">
            <a:off x="11528866" y="266984"/>
            <a:ext cx="248376" cy="236350"/>
          </a:xfrm>
          <a:prstGeom prst="pentagon">
            <a:avLst/>
          </a:prstGeom>
          <a:solidFill>
            <a:srgbClr val="F5A0A7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622" name="Google Shape;408;p21"/>
          <p:cNvGrpSpPr/>
          <p:nvPr/>
        </p:nvGrpSpPr>
        <p:grpSpPr>
          <a:xfrm>
            <a:off x="1" y="-498486"/>
            <a:ext cx="2213193" cy="2929896"/>
            <a:chOff x="0" y="0"/>
            <a:chExt cx="2213192" cy="2929894"/>
          </a:xfrm>
        </p:grpSpPr>
        <p:sp>
          <p:nvSpPr>
            <p:cNvPr id="595" name="Google Shape;409;p21"/>
            <p:cNvSpPr/>
            <p:nvPr/>
          </p:nvSpPr>
          <p:spPr>
            <a:xfrm>
              <a:off x="831745" y="1548447"/>
              <a:ext cx="1381448" cy="1381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88" y="0"/>
                  </a:moveTo>
                  <a:cubicBezTo>
                    <a:pt x="19701" y="1687"/>
                    <a:pt x="16790" y="1949"/>
                    <a:pt x="13692" y="2224"/>
                  </a:cubicBezTo>
                  <a:cubicBezTo>
                    <a:pt x="10407" y="2524"/>
                    <a:pt x="7008" y="2823"/>
                    <a:pt x="4922" y="4910"/>
                  </a:cubicBezTo>
                  <a:cubicBezTo>
                    <a:pt x="3161" y="6671"/>
                    <a:pt x="2898" y="9657"/>
                    <a:pt x="2611" y="12805"/>
                  </a:cubicBezTo>
                  <a:cubicBezTo>
                    <a:pt x="2311" y="16041"/>
                    <a:pt x="2011" y="19389"/>
                    <a:pt x="0" y="21400"/>
                  </a:cubicBezTo>
                  <a:lnTo>
                    <a:pt x="200" y="21600"/>
                  </a:lnTo>
                  <a:cubicBezTo>
                    <a:pt x="2286" y="19526"/>
                    <a:pt x="2586" y="16116"/>
                    <a:pt x="2898" y="12830"/>
                  </a:cubicBezTo>
                  <a:cubicBezTo>
                    <a:pt x="3173" y="9732"/>
                    <a:pt x="3435" y="6809"/>
                    <a:pt x="5122" y="5122"/>
                  </a:cubicBezTo>
                  <a:cubicBezTo>
                    <a:pt x="7133" y="3111"/>
                    <a:pt x="10481" y="2811"/>
                    <a:pt x="13717" y="2524"/>
                  </a:cubicBezTo>
                  <a:cubicBezTo>
                    <a:pt x="16865" y="2249"/>
                    <a:pt x="19839" y="1974"/>
                    <a:pt x="21600" y="212"/>
                  </a:cubicBezTo>
                  <a:lnTo>
                    <a:pt x="21388" y="0"/>
                  </a:ln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96" name="Google Shape;410;p21"/>
            <p:cNvSpPr/>
            <p:nvPr/>
          </p:nvSpPr>
          <p:spPr>
            <a:xfrm>
              <a:off x="461812" y="1178514"/>
              <a:ext cx="1381448" cy="1381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00" y="0"/>
                  </a:moveTo>
                  <a:cubicBezTo>
                    <a:pt x="19639" y="1761"/>
                    <a:pt x="19376" y="4735"/>
                    <a:pt x="19089" y="7895"/>
                  </a:cubicBezTo>
                  <a:cubicBezTo>
                    <a:pt x="18777" y="11131"/>
                    <a:pt x="18477" y="14467"/>
                    <a:pt x="16478" y="16478"/>
                  </a:cubicBezTo>
                  <a:cubicBezTo>
                    <a:pt x="14779" y="18165"/>
                    <a:pt x="11868" y="18427"/>
                    <a:pt x="8770" y="18702"/>
                  </a:cubicBezTo>
                  <a:cubicBezTo>
                    <a:pt x="5484" y="19002"/>
                    <a:pt x="2086" y="19301"/>
                    <a:pt x="0" y="21388"/>
                  </a:cubicBezTo>
                  <a:lnTo>
                    <a:pt x="212" y="21600"/>
                  </a:lnTo>
                  <a:cubicBezTo>
                    <a:pt x="2224" y="19589"/>
                    <a:pt x="5559" y="19289"/>
                    <a:pt x="8807" y="19002"/>
                  </a:cubicBezTo>
                  <a:cubicBezTo>
                    <a:pt x="11956" y="18714"/>
                    <a:pt x="14929" y="18439"/>
                    <a:pt x="16690" y="16690"/>
                  </a:cubicBezTo>
                  <a:cubicBezTo>
                    <a:pt x="18777" y="14604"/>
                    <a:pt x="19089" y="11193"/>
                    <a:pt x="19376" y="7920"/>
                  </a:cubicBezTo>
                  <a:cubicBezTo>
                    <a:pt x="19664" y="4822"/>
                    <a:pt x="19926" y="1899"/>
                    <a:pt x="21600" y="212"/>
                  </a:cubicBezTo>
                  <a:lnTo>
                    <a:pt x="21400" y="0"/>
                  </a:ln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97" name="Google Shape;411;p21"/>
            <p:cNvSpPr/>
            <p:nvPr/>
          </p:nvSpPr>
          <p:spPr>
            <a:xfrm>
              <a:off x="1217649" y="1934351"/>
              <a:ext cx="239707" cy="239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3" y="0"/>
                  </a:moveTo>
                  <a:lnTo>
                    <a:pt x="0" y="1224"/>
                  </a:lnTo>
                  <a:lnTo>
                    <a:pt x="20376" y="21600"/>
                  </a:lnTo>
                  <a:lnTo>
                    <a:pt x="21600" y="20447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98" name="Google Shape;412;p21"/>
            <p:cNvSpPr/>
            <p:nvPr/>
          </p:nvSpPr>
          <p:spPr>
            <a:xfrm>
              <a:off x="1093813" y="2140486"/>
              <a:ext cx="157394" cy="157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4" y="0"/>
                  </a:moveTo>
                  <a:lnTo>
                    <a:pt x="0" y="1756"/>
                  </a:lnTo>
                  <a:lnTo>
                    <a:pt x="19736" y="21600"/>
                  </a:lnTo>
                  <a:lnTo>
                    <a:pt x="21600" y="19846"/>
                  </a:lnTo>
                  <a:lnTo>
                    <a:pt x="1754" y="0"/>
                  </a:ln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99" name="Google Shape;413;p21"/>
            <p:cNvSpPr/>
            <p:nvPr/>
          </p:nvSpPr>
          <p:spPr>
            <a:xfrm>
              <a:off x="1900795" y="1250419"/>
              <a:ext cx="240493" cy="239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0" y="0"/>
                  </a:moveTo>
                  <a:lnTo>
                    <a:pt x="0" y="1224"/>
                  </a:lnTo>
                  <a:lnTo>
                    <a:pt x="20380" y="21600"/>
                  </a:lnTo>
                  <a:lnTo>
                    <a:pt x="21600" y="20448"/>
                  </a:lnTo>
                  <a:lnTo>
                    <a:pt x="1220" y="0"/>
                  </a:ln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0" name="Google Shape;414;p21"/>
            <p:cNvSpPr/>
            <p:nvPr/>
          </p:nvSpPr>
          <p:spPr>
            <a:xfrm>
              <a:off x="1776945" y="1456554"/>
              <a:ext cx="158195" cy="157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5" y="0"/>
                  </a:moveTo>
                  <a:lnTo>
                    <a:pt x="0" y="1754"/>
                  </a:lnTo>
                  <a:lnTo>
                    <a:pt x="19747" y="21600"/>
                  </a:lnTo>
                  <a:lnTo>
                    <a:pt x="21600" y="19846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1" name="Google Shape;415;p21"/>
            <p:cNvSpPr/>
            <p:nvPr/>
          </p:nvSpPr>
          <p:spPr>
            <a:xfrm>
              <a:off x="1422997" y="1810516"/>
              <a:ext cx="158195" cy="158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5" y="0"/>
                  </a:moveTo>
                  <a:lnTo>
                    <a:pt x="0" y="1855"/>
                  </a:lnTo>
                  <a:lnTo>
                    <a:pt x="19745" y="21600"/>
                  </a:lnTo>
                  <a:lnTo>
                    <a:pt x="21600" y="19745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2" name="Google Shape;416;p21"/>
            <p:cNvSpPr/>
            <p:nvPr/>
          </p:nvSpPr>
          <p:spPr>
            <a:xfrm>
              <a:off x="532930" y="2618283"/>
              <a:ext cx="240494" cy="239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0" y="0"/>
                  </a:moveTo>
                  <a:lnTo>
                    <a:pt x="0" y="1152"/>
                  </a:lnTo>
                  <a:lnTo>
                    <a:pt x="20380" y="21600"/>
                  </a:lnTo>
                  <a:lnTo>
                    <a:pt x="21600" y="20448"/>
                  </a:lnTo>
                  <a:lnTo>
                    <a:pt x="1220" y="0"/>
                  </a:ln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3" name="Google Shape;417;p21"/>
            <p:cNvSpPr/>
            <p:nvPr/>
          </p:nvSpPr>
          <p:spPr>
            <a:xfrm>
              <a:off x="739065" y="2494448"/>
              <a:ext cx="158194" cy="158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5" y="0"/>
                  </a:moveTo>
                  <a:lnTo>
                    <a:pt x="0" y="1855"/>
                  </a:lnTo>
                  <a:lnTo>
                    <a:pt x="19745" y="21600"/>
                  </a:lnTo>
                  <a:lnTo>
                    <a:pt x="21600" y="19745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4" name="Google Shape;418;p21"/>
            <p:cNvSpPr/>
            <p:nvPr/>
          </p:nvSpPr>
          <p:spPr>
            <a:xfrm>
              <a:off x="0" y="1172123"/>
              <a:ext cx="550963" cy="981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0" h="21600" extrusionOk="0">
                  <a:moveTo>
                    <a:pt x="364" y="0"/>
                  </a:moveTo>
                  <a:lnTo>
                    <a:pt x="0" y="123"/>
                  </a:lnTo>
                  <a:cubicBezTo>
                    <a:pt x="1575" y="1880"/>
                    <a:pt x="5393" y="2812"/>
                    <a:pt x="9422" y="3779"/>
                  </a:cubicBezTo>
                  <a:cubicBezTo>
                    <a:pt x="13542" y="4780"/>
                    <a:pt x="17844" y="5817"/>
                    <a:pt x="19631" y="7839"/>
                  </a:cubicBezTo>
                  <a:cubicBezTo>
                    <a:pt x="21146" y="9526"/>
                    <a:pt x="20297" y="11828"/>
                    <a:pt x="19358" y="14254"/>
                  </a:cubicBezTo>
                  <a:cubicBezTo>
                    <a:pt x="18419" y="16855"/>
                    <a:pt x="17389" y="19509"/>
                    <a:pt x="19267" y="21600"/>
                  </a:cubicBezTo>
                  <a:lnTo>
                    <a:pt x="19631" y="21495"/>
                  </a:lnTo>
                  <a:cubicBezTo>
                    <a:pt x="17813" y="19491"/>
                    <a:pt x="18813" y="16855"/>
                    <a:pt x="19782" y="14324"/>
                  </a:cubicBezTo>
                  <a:cubicBezTo>
                    <a:pt x="20722" y="11846"/>
                    <a:pt x="21600" y="9491"/>
                    <a:pt x="20025" y="7733"/>
                  </a:cubicBezTo>
                  <a:cubicBezTo>
                    <a:pt x="18116" y="5624"/>
                    <a:pt x="13784" y="4587"/>
                    <a:pt x="9603" y="3568"/>
                  </a:cubicBezTo>
                  <a:cubicBezTo>
                    <a:pt x="5635" y="2601"/>
                    <a:pt x="1878" y="1705"/>
                    <a:pt x="364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5" name="Google Shape;419;p21"/>
            <p:cNvSpPr/>
            <p:nvPr/>
          </p:nvSpPr>
          <p:spPr>
            <a:xfrm>
              <a:off x="225855" y="1034691"/>
              <a:ext cx="556348" cy="983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600" extrusionOk="0">
                  <a:moveTo>
                    <a:pt x="1799" y="0"/>
                  </a:moveTo>
                  <a:lnTo>
                    <a:pt x="1441" y="123"/>
                  </a:lnTo>
                  <a:cubicBezTo>
                    <a:pt x="2933" y="1807"/>
                    <a:pt x="2068" y="4106"/>
                    <a:pt x="1173" y="6527"/>
                  </a:cubicBezTo>
                  <a:cubicBezTo>
                    <a:pt x="188" y="9107"/>
                    <a:pt x="-826" y="11774"/>
                    <a:pt x="1053" y="13862"/>
                  </a:cubicBezTo>
                  <a:cubicBezTo>
                    <a:pt x="2605" y="15616"/>
                    <a:pt x="6364" y="16546"/>
                    <a:pt x="10332" y="17529"/>
                  </a:cubicBezTo>
                  <a:cubicBezTo>
                    <a:pt x="14420" y="18529"/>
                    <a:pt x="18626" y="19564"/>
                    <a:pt x="20416" y="21600"/>
                  </a:cubicBezTo>
                  <a:lnTo>
                    <a:pt x="20774" y="21477"/>
                  </a:lnTo>
                  <a:cubicBezTo>
                    <a:pt x="18925" y="19372"/>
                    <a:pt x="14658" y="18336"/>
                    <a:pt x="10511" y="17319"/>
                  </a:cubicBezTo>
                  <a:cubicBezTo>
                    <a:pt x="6633" y="16353"/>
                    <a:pt x="2933" y="15458"/>
                    <a:pt x="1441" y="13757"/>
                  </a:cubicBezTo>
                  <a:cubicBezTo>
                    <a:pt x="-349" y="11739"/>
                    <a:pt x="636" y="9124"/>
                    <a:pt x="1561" y="6580"/>
                  </a:cubicBezTo>
                  <a:cubicBezTo>
                    <a:pt x="2485" y="4106"/>
                    <a:pt x="3351" y="1755"/>
                    <a:pt x="1799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6" name="Google Shape;420;p21"/>
            <p:cNvSpPr/>
            <p:nvPr/>
          </p:nvSpPr>
          <p:spPr>
            <a:xfrm>
              <a:off x="307607" y="1547647"/>
              <a:ext cx="166988" cy="93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80" y="0"/>
                  </a:moveTo>
                  <a:lnTo>
                    <a:pt x="0" y="19383"/>
                  </a:lnTo>
                  <a:lnTo>
                    <a:pt x="620" y="21600"/>
                  </a:lnTo>
                  <a:lnTo>
                    <a:pt x="21600" y="2214"/>
                  </a:lnTo>
                  <a:lnTo>
                    <a:pt x="20980" y="0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7" name="Google Shape;421;p21"/>
            <p:cNvSpPr/>
            <p:nvPr/>
          </p:nvSpPr>
          <p:spPr>
            <a:xfrm>
              <a:off x="397899" y="1681076"/>
              <a:ext cx="108652" cy="63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48" y="0"/>
                  </a:moveTo>
                  <a:lnTo>
                    <a:pt x="0" y="18321"/>
                  </a:lnTo>
                  <a:lnTo>
                    <a:pt x="1111" y="21600"/>
                  </a:lnTo>
                  <a:lnTo>
                    <a:pt x="21600" y="3279"/>
                  </a:lnTo>
                  <a:lnTo>
                    <a:pt x="20648" y="0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8" name="Google Shape;422;p21"/>
            <p:cNvSpPr/>
            <p:nvPr/>
          </p:nvSpPr>
          <p:spPr>
            <a:xfrm>
              <a:off x="55933" y="1066647"/>
              <a:ext cx="166988" cy="93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79" y="0"/>
                  </a:moveTo>
                  <a:lnTo>
                    <a:pt x="0" y="19386"/>
                  </a:lnTo>
                  <a:lnTo>
                    <a:pt x="620" y="21600"/>
                  </a:lnTo>
                  <a:lnTo>
                    <a:pt x="21600" y="2217"/>
                  </a:lnTo>
                  <a:lnTo>
                    <a:pt x="20979" y="0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9" name="Google Shape;423;p21"/>
            <p:cNvSpPr/>
            <p:nvPr/>
          </p:nvSpPr>
          <p:spPr>
            <a:xfrm>
              <a:off x="144610" y="1192098"/>
              <a:ext cx="107865" cy="63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41" y="0"/>
                  </a:moveTo>
                  <a:lnTo>
                    <a:pt x="0" y="18321"/>
                  </a:lnTo>
                  <a:lnTo>
                    <a:pt x="962" y="21600"/>
                  </a:lnTo>
                  <a:lnTo>
                    <a:pt x="21600" y="3279"/>
                  </a:lnTo>
                  <a:lnTo>
                    <a:pt x="20641" y="0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0" name="Google Shape;424;p21"/>
            <p:cNvSpPr/>
            <p:nvPr/>
          </p:nvSpPr>
          <p:spPr>
            <a:xfrm>
              <a:off x="278053" y="1454166"/>
              <a:ext cx="107852" cy="63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41" y="0"/>
                  </a:moveTo>
                  <a:lnTo>
                    <a:pt x="0" y="18321"/>
                  </a:lnTo>
                  <a:lnTo>
                    <a:pt x="959" y="21600"/>
                  </a:lnTo>
                  <a:lnTo>
                    <a:pt x="21600" y="3279"/>
                  </a:lnTo>
                  <a:lnTo>
                    <a:pt x="20641" y="0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1" name="Google Shape;425;p21"/>
            <p:cNvSpPr/>
            <p:nvPr/>
          </p:nvSpPr>
          <p:spPr>
            <a:xfrm>
              <a:off x="561684" y="2035824"/>
              <a:ext cx="166987" cy="94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80" y="0"/>
                  </a:moveTo>
                  <a:lnTo>
                    <a:pt x="0" y="19402"/>
                  </a:lnTo>
                  <a:lnTo>
                    <a:pt x="621" y="21600"/>
                  </a:lnTo>
                  <a:lnTo>
                    <a:pt x="21600" y="2198"/>
                  </a:lnTo>
                  <a:lnTo>
                    <a:pt x="20980" y="0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2" name="Google Shape;426;p21"/>
            <p:cNvSpPr/>
            <p:nvPr/>
          </p:nvSpPr>
          <p:spPr>
            <a:xfrm>
              <a:off x="529727" y="1933551"/>
              <a:ext cx="107866" cy="6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41" y="0"/>
                  </a:moveTo>
                  <a:lnTo>
                    <a:pt x="0" y="18317"/>
                  </a:lnTo>
                  <a:lnTo>
                    <a:pt x="959" y="21600"/>
                  </a:lnTo>
                  <a:lnTo>
                    <a:pt x="21600" y="3283"/>
                  </a:lnTo>
                  <a:lnTo>
                    <a:pt x="20641" y="0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3" name="Google Shape;427;p21"/>
            <p:cNvSpPr/>
            <p:nvPr/>
          </p:nvSpPr>
          <p:spPr>
            <a:xfrm>
              <a:off x="706308" y="5590"/>
              <a:ext cx="428274" cy="1501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extrusionOk="0">
                  <a:moveTo>
                    <a:pt x="843" y="0"/>
                  </a:moveTo>
                  <a:cubicBezTo>
                    <a:pt x="762" y="1782"/>
                    <a:pt x="5460" y="3437"/>
                    <a:pt x="10479" y="5185"/>
                  </a:cubicBezTo>
                  <a:cubicBezTo>
                    <a:pt x="15577" y="6989"/>
                    <a:pt x="20877" y="8840"/>
                    <a:pt x="20797" y="10863"/>
                  </a:cubicBezTo>
                  <a:cubicBezTo>
                    <a:pt x="20716" y="12564"/>
                    <a:pt x="15938" y="14162"/>
                    <a:pt x="10920" y="15841"/>
                  </a:cubicBezTo>
                  <a:cubicBezTo>
                    <a:pt x="5580" y="17646"/>
                    <a:pt x="80" y="19496"/>
                    <a:pt x="0" y="21600"/>
                  </a:cubicBezTo>
                  <a:lnTo>
                    <a:pt x="723" y="21600"/>
                  </a:lnTo>
                  <a:cubicBezTo>
                    <a:pt x="803" y="19577"/>
                    <a:pt x="6263" y="17749"/>
                    <a:pt x="11483" y="15979"/>
                  </a:cubicBezTo>
                  <a:cubicBezTo>
                    <a:pt x="16621" y="14266"/>
                    <a:pt x="21439" y="12645"/>
                    <a:pt x="21520" y="10863"/>
                  </a:cubicBezTo>
                  <a:cubicBezTo>
                    <a:pt x="21600" y="8748"/>
                    <a:pt x="16220" y="6874"/>
                    <a:pt x="11041" y="5047"/>
                  </a:cubicBezTo>
                  <a:cubicBezTo>
                    <a:pt x="6142" y="3322"/>
                    <a:pt x="1525" y="1713"/>
                    <a:pt x="1566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4" name="Google Shape;428;p21"/>
            <p:cNvSpPr/>
            <p:nvPr/>
          </p:nvSpPr>
          <p:spPr>
            <a:xfrm>
              <a:off x="714281" y="11181"/>
              <a:ext cx="429076" cy="1500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extrusionOk="0">
                  <a:moveTo>
                    <a:pt x="20759" y="0"/>
                  </a:moveTo>
                  <a:cubicBezTo>
                    <a:pt x="20719" y="1691"/>
                    <a:pt x="15950" y="3289"/>
                    <a:pt x="10941" y="4980"/>
                  </a:cubicBezTo>
                  <a:cubicBezTo>
                    <a:pt x="5611" y="6774"/>
                    <a:pt x="81" y="8626"/>
                    <a:pt x="1" y="10731"/>
                  </a:cubicBezTo>
                  <a:cubicBezTo>
                    <a:pt x="-79" y="12502"/>
                    <a:pt x="4650" y="14159"/>
                    <a:pt x="9619" y="15907"/>
                  </a:cubicBezTo>
                  <a:cubicBezTo>
                    <a:pt x="14748" y="17712"/>
                    <a:pt x="19998" y="19564"/>
                    <a:pt x="19958" y="21600"/>
                  </a:cubicBezTo>
                  <a:lnTo>
                    <a:pt x="20679" y="21600"/>
                  </a:lnTo>
                  <a:cubicBezTo>
                    <a:pt x="20759" y="19484"/>
                    <a:pt x="15390" y="17609"/>
                    <a:pt x="10220" y="15780"/>
                  </a:cubicBezTo>
                  <a:cubicBezTo>
                    <a:pt x="5331" y="14055"/>
                    <a:pt x="722" y="12445"/>
                    <a:pt x="762" y="10731"/>
                  </a:cubicBezTo>
                  <a:cubicBezTo>
                    <a:pt x="843" y="8707"/>
                    <a:pt x="6253" y="6889"/>
                    <a:pt x="11502" y="5118"/>
                  </a:cubicBezTo>
                  <a:cubicBezTo>
                    <a:pt x="16591" y="3393"/>
                    <a:pt x="21441" y="1771"/>
                    <a:pt x="21521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5" name="Google Shape;429;p21"/>
            <p:cNvSpPr/>
            <p:nvPr/>
          </p:nvSpPr>
          <p:spPr>
            <a:xfrm>
              <a:off x="800589" y="750246"/>
              <a:ext cx="248487" cy="17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666"/>
                  </a:lnTo>
                  <a:lnTo>
                    <a:pt x="21600" y="21600"/>
                  </a:lnTo>
                  <a:lnTo>
                    <a:pt x="21600" y="2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6" name="Google Shape;430;p21"/>
            <p:cNvSpPr/>
            <p:nvPr/>
          </p:nvSpPr>
          <p:spPr>
            <a:xfrm>
              <a:off x="843727" y="931616"/>
              <a:ext cx="158208" cy="16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509"/>
                  </a:lnTo>
                  <a:lnTo>
                    <a:pt x="21600" y="21600"/>
                  </a:lnTo>
                  <a:lnTo>
                    <a:pt x="21600" y="20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7" name="Google Shape;431;p21"/>
            <p:cNvSpPr/>
            <p:nvPr/>
          </p:nvSpPr>
          <p:spPr>
            <a:xfrm>
              <a:off x="809368" y="-1"/>
              <a:ext cx="248487" cy="17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681"/>
                  </a:lnTo>
                  <a:lnTo>
                    <a:pt x="21600" y="21600"/>
                  </a:lnTo>
                  <a:lnTo>
                    <a:pt x="21600" y="39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8" name="Google Shape;432;p21"/>
            <p:cNvSpPr/>
            <p:nvPr/>
          </p:nvSpPr>
          <p:spPr>
            <a:xfrm>
              <a:off x="852520" y="181370"/>
              <a:ext cx="158194" cy="16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509"/>
                  </a:lnTo>
                  <a:lnTo>
                    <a:pt x="21600" y="21600"/>
                  </a:lnTo>
                  <a:lnTo>
                    <a:pt x="21600" y="20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9" name="Google Shape;433;p21"/>
            <p:cNvSpPr/>
            <p:nvPr/>
          </p:nvSpPr>
          <p:spPr>
            <a:xfrm>
              <a:off x="847730" y="569676"/>
              <a:ext cx="158995" cy="16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9539"/>
                  </a:lnTo>
                  <a:lnTo>
                    <a:pt x="21491" y="21600"/>
                  </a:lnTo>
                  <a:lnTo>
                    <a:pt x="21600" y="3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20" name="Google Shape;434;p21"/>
            <p:cNvSpPr/>
            <p:nvPr/>
          </p:nvSpPr>
          <p:spPr>
            <a:xfrm>
              <a:off x="791796" y="1500506"/>
              <a:ext cx="249287" cy="17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681"/>
                  </a:lnTo>
                  <a:lnTo>
                    <a:pt x="21531" y="21600"/>
                  </a:lnTo>
                  <a:lnTo>
                    <a:pt x="21600" y="2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21" name="Google Shape;435;p21"/>
            <p:cNvSpPr/>
            <p:nvPr/>
          </p:nvSpPr>
          <p:spPr>
            <a:xfrm>
              <a:off x="838937" y="1319936"/>
              <a:ext cx="158995" cy="16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9538"/>
                  </a:lnTo>
                  <a:lnTo>
                    <a:pt x="21600" y="21600"/>
                  </a:lnTo>
                  <a:lnTo>
                    <a:pt x="21600" y="3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6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ly tit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Title Text"/>
          <p:cNvSpPr txBox="1">
            <a:spLocks noGrp="1"/>
          </p:cNvSpPr>
          <p:nvPr>
            <p:ph type="title"/>
          </p:nvPr>
        </p:nvSpPr>
        <p:spPr>
          <a:xfrm>
            <a:off x="3810000" y="719999"/>
            <a:ext cx="7422000" cy="1577202"/>
          </a:xfrm>
          <a:prstGeom prst="rect">
            <a:avLst/>
          </a:prstGeom>
        </p:spPr>
        <p:txBody>
          <a:bodyPr lIns="91424" tIns="91424" rIns="91424" bIns="91424" anchor="t"/>
          <a:lstStyle>
            <a:lvl1pPr>
              <a:lnSpc>
                <a:spcPct val="100000"/>
              </a:lnSpc>
              <a:defRPr sz="3300" b="1">
                <a:solidFill>
                  <a:srgbClr val="339EDB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Title Text</a:t>
            </a:r>
          </a:p>
        </p:txBody>
      </p:sp>
      <p:sp>
        <p:nvSpPr>
          <p:cNvPr id="631" name="Google Shape;438;p22"/>
          <p:cNvSpPr/>
          <p:nvPr/>
        </p:nvSpPr>
        <p:spPr>
          <a:xfrm rot="21599659">
            <a:off x="1542339" y="-417312"/>
            <a:ext cx="9621292" cy="1058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417"/>
                </a:lnTo>
                <a:cubicBezTo>
                  <a:pt x="0" y="8417"/>
                  <a:pt x="574" y="15186"/>
                  <a:pt x="3319" y="16936"/>
                </a:cubicBezTo>
                <a:cubicBezTo>
                  <a:pt x="3675" y="17163"/>
                  <a:pt x="3998" y="17259"/>
                  <a:pt x="4295" y="17259"/>
                </a:cubicBezTo>
                <a:cubicBezTo>
                  <a:pt x="5868" y="17259"/>
                  <a:pt x="6727" y="14579"/>
                  <a:pt x="7965" y="14407"/>
                </a:cubicBezTo>
                <a:cubicBezTo>
                  <a:pt x="8025" y="14398"/>
                  <a:pt x="8084" y="14394"/>
                  <a:pt x="8142" y="14394"/>
                </a:cubicBezTo>
                <a:cubicBezTo>
                  <a:pt x="9477" y="14394"/>
                  <a:pt x="9953" y="16609"/>
                  <a:pt x="10974" y="19268"/>
                </a:cubicBezTo>
                <a:cubicBezTo>
                  <a:pt x="11512" y="20670"/>
                  <a:pt x="12055" y="21600"/>
                  <a:pt x="12579" y="21600"/>
                </a:cubicBezTo>
                <a:cubicBezTo>
                  <a:pt x="13306" y="21600"/>
                  <a:pt x="13996" y="19810"/>
                  <a:pt x="14587" y="15008"/>
                </a:cubicBezTo>
                <a:cubicBezTo>
                  <a:pt x="15093" y="10900"/>
                  <a:pt x="15734" y="9672"/>
                  <a:pt x="16356" y="9672"/>
                </a:cubicBezTo>
                <a:cubicBezTo>
                  <a:pt x="16984" y="9672"/>
                  <a:pt x="17593" y="10927"/>
                  <a:pt x="18022" y="11730"/>
                </a:cubicBezTo>
                <a:cubicBezTo>
                  <a:pt x="18337" y="12319"/>
                  <a:pt x="18973" y="13496"/>
                  <a:pt x="19673" y="13496"/>
                </a:cubicBezTo>
                <a:cubicBezTo>
                  <a:pt x="20330" y="13496"/>
                  <a:pt x="21043" y="12459"/>
                  <a:pt x="21600" y="8923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32" name="Google Shape;439;p22"/>
          <p:cNvSpPr/>
          <p:nvPr/>
        </p:nvSpPr>
        <p:spPr>
          <a:xfrm rot="10791678">
            <a:off x="689" y="6197950"/>
            <a:ext cx="12190625" cy="1070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417"/>
                </a:lnTo>
                <a:cubicBezTo>
                  <a:pt x="0" y="8417"/>
                  <a:pt x="574" y="15186"/>
                  <a:pt x="3319" y="16936"/>
                </a:cubicBezTo>
                <a:cubicBezTo>
                  <a:pt x="3675" y="17163"/>
                  <a:pt x="3998" y="17259"/>
                  <a:pt x="4295" y="17259"/>
                </a:cubicBezTo>
                <a:cubicBezTo>
                  <a:pt x="5868" y="17259"/>
                  <a:pt x="6727" y="14579"/>
                  <a:pt x="7965" y="14407"/>
                </a:cubicBezTo>
                <a:cubicBezTo>
                  <a:pt x="8025" y="14398"/>
                  <a:pt x="8084" y="14394"/>
                  <a:pt x="8142" y="14394"/>
                </a:cubicBezTo>
                <a:cubicBezTo>
                  <a:pt x="9477" y="14394"/>
                  <a:pt x="9953" y="16609"/>
                  <a:pt x="10974" y="19268"/>
                </a:cubicBezTo>
                <a:cubicBezTo>
                  <a:pt x="11512" y="20670"/>
                  <a:pt x="12055" y="21600"/>
                  <a:pt x="12579" y="21600"/>
                </a:cubicBezTo>
                <a:cubicBezTo>
                  <a:pt x="13306" y="21600"/>
                  <a:pt x="13996" y="19810"/>
                  <a:pt x="14587" y="15008"/>
                </a:cubicBezTo>
                <a:cubicBezTo>
                  <a:pt x="15093" y="10900"/>
                  <a:pt x="15734" y="9672"/>
                  <a:pt x="16356" y="9672"/>
                </a:cubicBezTo>
                <a:cubicBezTo>
                  <a:pt x="16984" y="9672"/>
                  <a:pt x="17593" y="10927"/>
                  <a:pt x="18022" y="11730"/>
                </a:cubicBezTo>
                <a:cubicBezTo>
                  <a:pt x="18337" y="12319"/>
                  <a:pt x="18973" y="13496"/>
                  <a:pt x="19673" y="13496"/>
                </a:cubicBezTo>
                <a:cubicBezTo>
                  <a:pt x="20330" y="13496"/>
                  <a:pt x="21043" y="12459"/>
                  <a:pt x="21600" y="8923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33" name="Google Shape;440;p22"/>
          <p:cNvSpPr/>
          <p:nvPr/>
        </p:nvSpPr>
        <p:spPr>
          <a:xfrm rot="13463430">
            <a:off x="2973911" y="6297525"/>
            <a:ext cx="265889" cy="265889"/>
          </a:xfrm>
          <a:prstGeom prst="ellipse">
            <a:avLst/>
          </a:pr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34" name="Google Shape;441;p22"/>
          <p:cNvSpPr/>
          <p:nvPr/>
        </p:nvSpPr>
        <p:spPr>
          <a:xfrm rot="5671218" flipH="1">
            <a:off x="11896283" y="158418"/>
            <a:ext cx="477085" cy="453464"/>
          </a:xfrm>
          <a:prstGeom prst="pentagon">
            <a:avLst/>
          </a:prstGeom>
          <a:ln>
            <a:solidFill>
              <a:srgbClr val="F5A0A7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35" name="Google Shape;442;p22"/>
          <p:cNvSpPr/>
          <p:nvPr/>
        </p:nvSpPr>
        <p:spPr>
          <a:xfrm rot="5671566" flipH="1">
            <a:off x="11528866" y="266984"/>
            <a:ext cx="248376" cy="236350"/>
          </a:xfrm>
          <a:prstGeom prst="pentagon">
            <a:avLst/>
          </a:prstGeom>
          <a:solidFill>
            <a:srgbClr val="F5A0A7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ly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444;p23"/>
          <p:cNvSpPr/>
          <p:nvPr/>
        </p:nvSpPr>
        <p:spPr>
          <a:xfrm>
            <a:off x="-61478" y="5306235"/>
            <a:ext cx="15298550" cy="15771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51" y="0"/>
                </a:moveTo>
                <a:cubicBezTo>
                  <a:pt x="1735" y="0"/>
                  <a:pt x="0" y="8870"/>
                  <a:pt x="0" y="8870"/>
                </a:cubicBezTo>
                <a:lnTo>
                  <a:pt x="0" y="21600"/>
                </a:lnTo>
                <a:lnTo>
                  <a:pt x="21600" y="21600"/>
                </a:lnTo>
                <a:cubicBezTo>
                  <a:pt x="19863" y="8951"/>
                  <a:pt x="18407" y="5150"/>
                  <a:pt x="17063" y="5150"/>
                </a:cubicBezTo>
                <a:cubicBezTo>
                  <a:pt x="15098" y="5150"/>
                  <a:pt x="13370" y="13266"/>
                  <a:pt x="11351" y="13751"/>
                </a:cubicBezTo>
                <a:cubicBezTo>
                  <a:pt x="11204" y="13786"/>
                  <a:pt x="11064" y="13803"/>
                  <a:pt x="10929" y="13803"/>
                </a:cubicBezTo>
                <a:cubicBezTo>
                  <a:pt x="7922" y="13803"/>
                  <a:pt x="7562" y="5432"/>
                  <a:pt x="5055" y="1021"/>
                </a:cubicBezTo>
                <a:cubicBezTo>
                  <a:pt x="4646" y="303"/>
                  <a:pt x="4242" y="0"/>
                  <a:pt x="3851" y="0"/>
                </a:cubicBezTo>
                <a:close/>
              </a:path>
            </a:pathLst>
          </a:cu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671" name="Google Shape;445;p23"/>
          <p:cNvGrpSpPr/>
          <p:nvPr/>
        </p:nvGrpSpPr>
        <p:grpSpPr>
          <a:xfrm>
            <a:off x="8544407" y="-417633"/>
            <a:ext cx="2799731" cy="2351791"/>
            <a:chOff x="0" y="0"/>
            <a:chExt cx="2799730" cy="2351789"/>
          </a:xfrm>
        </p:grpSpPr>
        <p:sp>
          <p:nvSpPr>
            <p:cNvPr id="644" name="Google Shape;446;p23"/>
            <p:cNvSpPr/>
            <p:nvPr/>
          </p:nvSpPr>
          <p:spPr>
            <a:xfrm rot="5951429" flipH="1">
              <a:off x="96773" y="96773"/>
              <a:ext cx="1317720" cy="1317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88" y="0"/>
                  </a:moveTo>
                  <a:cubicBezTo>
                    <a:pt x="19701" y="1687"/>
                    <a:pt x="16790" y="1949"/>
                    <a:pt x="13692" y="2224"/>
                  </a:cubicBezTo>
                  <a:cubicBezTo>
                    <a:pt x="10407" y="2524"/>
                    <a:pt x="7008" y="2823"/>
                    <a:pt x="4922" y="4910"/>
                  </a:cubicBezTo>
                  <a:cubicBezTo>
                    <a:pt x="3161" y="6671"/>
                    <a:pt x="2898" y="9657"/>
                    <a:pt x="2611" y="12805"/>
                  </a:cubicBezTo>
                  <a:cubicBezTo>
                    <a:pt x="2311" y="16041"/>
                    <a:pt x="2011" y="19389"/>
                    <a:pt x="0" y="21400"/>
                  </a:cubicBezTo>
                  <a:lnTo>
                    <a:pt x="200" y="21600"/>
                  </a:lnTo>
                  <a:cubicBezTo>
                    <a:pt x="2286" y="19526"/>
                    <a:pt x="2586" y="16116"/>
                    <a:pt x="2898" y="12830"/>
                  </a:cubicBezTo>
                  <a:cubicBezTo>
                    <a:pt x="3173" y="9732"/>
                    <a:pt x="3435" y="6809"/>
                    <a:pt x="5122" y="5122"/>
                  </a:cubicBezTo>
                  <a:cubicBezTo>
                    <a:pt x="7133" y="3111"/>
                    <a:pt x="10481" y="2811"/>
                    <a:pt x="13717" y="2524"/>
                  </a:cubicBezTo>
                  <a:cubicBezTo>
                    <a:pt x="16865" y="2249"/>
                    <a:pt x="19839" y="1974"/>
                    <a:pt x="21600" y="212"/>
                  </a:cubicBezTo>
                  <a:lnTo>
                    <a:pt x="21388" y="0"/>
                  </a:ln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5" name="Google Shape;447;p23"/>
            <p:cNvSpPr/>
            <p:nvPr/>
          </p:nvSpPr>
          <p:spPr>
            <a:xfrm rot="5951429" flipH="1">
              <a:off x="388751" y="501470"/>
              <a:ext cx="1317720" cy="1317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00" y="0"/>
                  </a:moveTo>
                  <a:cubicBezTo>
                    <a:pt x="19639" y="1761"/>
                    <a:pt x="19376" y="4735"/>
                    <a:pt x="19089" y="7895"/>
                  </a:cubicBezTo>
                  <a:cubicBezTo>
                    <a:pt x="18777" y="11131"/>
                    <a:pt x="18477" y="14467"/>
                    <a:pt x="16478" y="16478"/>
                  </a:cubicBezTo>
                  <a:cubicBezTo>
                    <a:pt x="14779" y="18165"/>
                    <a:pt x="11868" y="18427"/>
                    <a:pt x="8770" y="18702"/>
                  </a:cubicBezTo>
                  <a:cubicBezTo>
                    <a:pt x="5484" y="19002"/>
                    <a:pt x="2086" y="19301"/>
                    <a:pt x="0" y="21388"/>
                  </a:cubicBezTo>
                  <a:lnTo>
                    <a:pt x="212" y="21600"/>
                  </a:lnTo>
                  <a:cubicBezTo>
                    <a:pt x="2224" y="19589"/>
                    <a:pt x="5559" y="19289"/>
                    <a:pt x="8807" y="19002"/>
                  </a:cubicBezTo>
                  <a:cubicBezTo>
                    <a:pt x="11956" y="18714"/>
                    <a:pt x="14929" y="18439"/>
                    <a:pt x="16690" y="16690"/>
                  </a:cubicBezTo>
                  <a:cubicBezTo>
                    <a:pt x="18777" y="14604"/>
                    <a:pt x="19089" y="11193"/>
                    <a:pt x="19376" y="7920"/>
                  </a:cubicBezTo>
                  <a:cubicBezTo>
                    <a:pt x="19664" y="4822"/>
                    <a:pt x="19926" y="1899"/>
                    <a:pt x="21600" y="212"/>
                  </a:cubicBezTo>
                  <a:lnTo>
                    <a:pt x="21400" y="0"/>
                  </a:ln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6" name="Google Shape;448;p23"/>
            <p:cNvSpPr/>
            <p:nvPr/>
          </p:nvSpPr>
          <p:spPr>
            <a:xfrm rot="5951429" flipH="1">
              <a:off x="787297" y="843657"/>
              <a:ext cx="228650" cy="228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3" y="0"/>
                  </a:moveTo>
                  <a:lnTo>
                    <a:pt x="0" y="1224"/>
                  </a:lnTo>
                  <a:lnTo>
                    <a:pt x="20376" y="21600"/>
                  </a:lnTo>
                  <a:lnTo>
                    <a:pt x="21600" y="20447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7" name="Google Shape;449;p23"/>
            <p:cNvSpPr/>
            <p:nvPr/>
          </p:nvSpPr>
          <p:spPr>
            <a:xfrm rot="5951429" flipH="1">
              <a:off x="646065" y="1013133"/>
              <a:ext cx="150133" cy="150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4" y="0"/>
                  </a:moveTo>
                  <a:lnTo>
                    <a:pt x="0" y="1756"/>
                  </a:lnTo>
                  <a:lnTo>
                    <a:pt x="19736" y="21600"/>
                  </a:lnTo>
                  <a:lnTo>
                    <a:pt x="21600" y="19846"/>
                  </a:lnTo>
                  <a:lnTo>
                    <a:pt x="1754" y="0"/>
                  </a:ln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8" name="Google Shape;450;p23"/>
            <p:cNvSpPr/>
            <p:nvPr/>
          </p:nvSpPr>
          <p:spPr>
            <a:xfrm rot="5951429" flipH="1">
              <a:off x="1535072" y="304225"/>
              <a:ext cx="229400" cy="228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0" y="0"/>
                  </a:moveTo>
                  <a:lnTo>
                    <a:pt x="0" y="1224"/>
                  </a:lnTo>
                  <a:lnTo>
                    <a:pt x="20380" y="21600"/>
                  </a:lnTo>
                  <a:lnTo>
                    <a:pt x="21600" y="20448"/>
                  </a:lnTo>
                  <a:lnTo>
                    <a:pt x="1220" y="0"/>
                  </a:ln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9" name="Google Shape;451;p23"/>
            <p:cNvSpPr/>
            <p:nvPr/>
          </p:nvSpPr>
          <p:spPr>
            <a:xfrm rot="5951429" flipH="1">
              <a:off x="1393825" y="473700"/>
              <a:ext cx="150897" cy="150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5" y="0"/>
                  </a:moveTo>
                  <a:lnTo>
                    <a:pt x="0" y="1754"/>
                  </a:lnTo>
                  <a:lnTo>
                    <a:pt x="19747" y="21600"/>
                  </a:lnTo>
                  <a:lnTo>
                    <a:pt x="21600" y="19846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0" name="Google Shape;452;p23"/>
            <p:cNvSpPr/>
            <p:nvPr/>
          </p:nvSpPr>
          <p:spPr>
            <a:xfrm rot="5951429" flipH="1">
              <a:off x="1006233" y="752625"/>
              <a:ext cx="150896" cy="150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5" y="0"/>
                  </a:moveTo>
                  <a:lnTo>
                    <a:pt x="0" y="1855"/>
                  </a:lnTo>
                  <a:lnTo>
                    <a:pt x="19745" y="21600"/>
                  </a:lnTo>
                  <a:lnTo>
                    <a:pt x="21600" y="19745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1" name="Google Shape;453;p23"/>
            <p:cNvSpPr/>
            <p:nvPr/>
          </p:nvSpPr>
          <p:spPr>
            <a:xfrm rot="5951429" flipH="1">
              <a:off x="38659" y="1383837"/>
              <a:ext cx="229400" cy="228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0" y="0"/>
                  </a:moveTo>
                  <a:lnTo>
                    <a:pt x="0" y="1152"/>
                  </a:lnTo>
                  <a:lnTo>
                    <a:pt x="20380" y="21600"/>
                  </a:lnTo>
                  <a:lnTo>
                    <a:pt x="21600" y="20448"/>
                  </a:lnTo>
                  <a:lnTo>
                    <a:pt x="1220" y="0"/>
                  </a:ln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2" name="Google Shape;454;p23"/>
            <p:cNvSpPr/>
            <p:nvPr/>
          </p:nvSpPr>
          <p:spPr>
            <a:xfrm rot="5951429" flipH="1">
              <a:off x="258030" y="1292435"/>
              <a:ext cx="150896" cy="150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5" y="0"/>
                  </a:moveTo>
                  <a:lnTo>
                    <a:pt x="0" y="1855"/>
                  </a:lnTo>
                  <a:lnTo>
                    <a:pt x="19745" y="21600"/>
                  </a:lnTo>
                  <a:lnTo>
                    <a:pt x="21600" y="19745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3" name="Google Shape;455;p23"/>
            <p:cNvSpPr/>
            <p:nvPr/>
          </p:nvSpPr>
          <p:spPr>
            <a:xfrm rot="5951429" flipH="1">
              <a:off x="845327" y="1549266"/>
              <a:ext cx="525547" cy="936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0" h="21600" extrusionOk="0">
                  <a:moveTo>
                    <a:pt x="364" y="0"/>
                  </a:moveTo>
                  <a:lnTo>
                    <a:pt x="0" y="123"/>
                  </a:lnTo>
                  <a:cubicBezTo>
                    <a:pt x="1575" y="1880"/>
                    <a:pt x="5393" y="2812"/>
                    <a:pt x="9422" y="3779"/>
                  </a:cubicBezTo>
                  <a:cubicBezTo>
                    <a:pt x="13542" y="4780"/>
                    <a:pt x="17844" y="5817"/>
                    <a:pt x="19631" y="7839"/>
                  </a:cubicBezTo>
                  <a:cubicBezTo>
                    <a:pt x="21146" y="9526"/>
                    <a:pt x="20297" y="11828"/>
                    <a:pt x="19358" y="14254"/>
                  </a:cubicBezTo>
                  <a:cubicBezTo>
                    <a:pt x="18419" y="16855"/>
                    <a:pt x="17389" y="19509"/>
                    <a:pt x="19267" y="21600"/>
                  </a:cubicBezTo>
                  <a:lnTo>
                    <a:pt x="19631" y="21495"/>
                  </a:lnTo>
                  <a:cubicBezTo>
                    <a:pt x="17813" y="19491"/>
                    <a:pt x="18813" y="16855"/>
                    <a:pt x="19782" y="14324"/>
                  </a:cubicBezTo>
                  <a:cubicBezTo>
                    <a:pt x="20722" y="11846"/>
                    <a:pt x="21600" y="9491"/>
                    <a:pt x="20025" y="7733"/>
                  </a:cubicBezTo>
                  <a:cubicBezTo>
                    <a:pt x="18116" y="5624"/>
                    <a:pt x="13784" y="4587"/>
                    <a:pt x="9603" y="3568"/>
                  </a:cubicBezTo>
                  <a:cubicBezTo>
                    <a:pt x="5635" y="2601"/>
                    <a:pt x="1878" y="1705"/>
                    <a:pt x="364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4" name="Google Shape;456;p23"/>
            <p:cNvSpPr/>
            <p:nvPr/>
          </p:nvSpPr>
          <p:spPr>
            <a:xfrm rot="5951429" flipH="1">
              <a:off x="1006228" y="1354104"/>
              <a:ext cx="530682" cy="93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600" extrusionOk="0">
                  <a:moveTo>
                    <a:pt x="1799" y="0"/>
                  </a:moveTo>
                  <a:lnTo>
                    <a:pt x="1441" y="123"/>
                  </a:lnTo>
                  <a:cubicBezTo>
                    <a:pt x="2933" y="1807"/>
                    <a:pt x="2068" y="4106"/>
                    <a:pt x="1173" y="6527"/>
                  </a:cubicBezTo>
                  <a:cubicBezTo>
                    <a:pt x="188" y="9107"/>
                    <a:pt x="-826" y="11774"/>
                    <a:pt x="1053" y="13862"/>
                  </a:cubicBezTo>
                  <a:cubicBezTo>
                    <a:pt x="2605" y="15616"/>
                    <a:pt x="6364" y="16546"/>
                    <a:pt x="10332" y="17529"/>
                  </a:cubicBezTo>
                  <a:cubicBezTo>
                    <a:pt x="14420" y="18529"/>
                    <a:pt x="18626" y="19564"/>
                    <a:pt x="20416" y="21600"/>
                  </a:cubicBezTo>
                  <a:lnTo>
                    <a:pt x="20774" y="21477"/>
                  </a:lnTo>
                  <a:cubicBezTo>
                    <a:pt x="18925" y="19372"/>
                    <a:pt x="14658" y="18336"/>
                    <a:pt x="10511" y="17319"/>
                  </a:cubicBezTo>
                  <a:cubicBezTo>
                    <a:pt x="6633" y="16353"/>
                    <a:pt x="2933" y="15458"/>
                    <a:pt x="1441" y="13757"/>
                  </a:cubicBezTo>
                  <a:cubicBezTo>
                    <a:pt x="-349" y="11739"/>
                    <a:pt x="636" y="9124"/>
                    <a:pt x="1561" y="6580"/>
                  </a:cubicBezTo>
                  <a:cubicBezTo>
                    <a:pt x="2485" y="4106"/>
                    <a:pt x="3351" y="1755"/>
                    <a:pt x="1799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5" name="Google Shape;457;p23"/>
            <p:cNvSpPr/>
            <p:nvPr/>
          </p:nvSpPr>
          <p:spPr>
            <a:xfrm rot="5951429" flipH="1">
              <a:off x="1110771" y="1874603"/>
              <a:ext cx="159285" cy="89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80" y="0"/>
                  </a:moveTo>
                  <a:lnTo>
                    <a:pt x="0" y="19383"/>
                  </a:lnTo>
                  <a:lnTo>
                    <a:pt x="620" y="21600"/>
                  </a:lnTo>
                  <a:lnTo>
                    <a:pt x="21600" y="2214"/>
                  </a:lnTo>
                  <a:lnTo>
                    <a:pt x="20980" y="0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6" name="Google Shape;458;p23"/>
            <p:cNvSpPr/>
            <p:nvPr/>
          </p:nvSpPr>
          <p:spPr>
            <a:xfrm rot="5951429" flipH="1">
              <a:off x="1036564" y="1813517"/>
              <a:ext cx="103639" cy="6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48" y="0"/>
                  </a:moveTo>
                  <a:lnTo>
                    <a:pt x="0" y="18321"/>
                  </a:lnTo>
                  <a:lnTo>
                    <a:pt x="1111" y="21600"/>
                  </a:lnTo>
                  <a:lnTo>
                    <a:pt x="21600" y="3279"/>
                  </a:lnTo>
                  <a:lnTo>
                    <a:pt x="20648" y="0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7" name="Google Shape;459;p23"/>
            <p:cNvSpPr/>
            <p:nvPr/>
          </p:nvSpPr>
          <p:spPr>
            <a:xfrm rot="5951429" flipH="1">
              <a:off x="1525350" y="2184865"/>
              <a:ext cx="159284" cy="89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79" y="0"/>
                  </a:moveTo>
                  <a:lnTo>
                    <a:pt x="0" y="19386"/>
                  </a:lnTo>
                  <a:lnTo>
                    <a:pt x="620" y="21600"/>
                  </a:lnTo>
                  <a:lnTo>
                    <a:pt x="21600" y="2217"/>
                  </a:lnTo>
                  <a:lnTo>
                    <a:pt x="20979" y="0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8" name="Google Shape;460;p23"/>
            <p:cNvSpPr/>
            <p:nvPr/>
          </p:nvSpPr>
          <p:spPr>
            <a:xfrm rot="5951429" flipH="1">
              <a:off x="1458724" y="2126886"/>
              <a:ext cx="102889" cy="6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41" y="0"/>
                  </a:moveTo>
                  <a:lnTo>
                    <a:pt x="0" y="18321"/>
                  </a:lnTo>
                  <a:lnTo>
                    <a:pt x="962" y="21600"/>
                  </a:lnTo>
                  <a:lnTo>
                    <a:pt x="21600" y="3279"/>
                  </a:lnTo>
                  <a:lnTo>
                    <a:pt x="20641" y="0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9" name="Google Shape;461;p23"/>
            <p:cNvSpPr/>
            <p:nvPr/>
          </p:nvSpPr>
          <p:spPr>
            <a:xfrm rot="5951429" flipH="1">
              <a:off x="1232290" y="1961313"/>
              <a:ext cx="102876" cy="6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41" y="0"/>
                  </a:moveTo>
                  <a:lnTo>
                    <a:pt x="0" y="18321"/>
                  </a:lnTo>
                  <a:lnTo>
                    <a:pt x="959" y="21600"/>
                  </a:lnTo>
                  <a:lnTo>
                    <a:pt x="21600" y="3279"/>
                  </a:lnTo>
                  <a:lnTo>
                    <a:pt x="20641" y="0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60" name="Google Shape;462;p23"/>
            <p:cNvSpPr/>
            <p:nvPr/>
          </p:nvSpPr>
          <p:spPr>
            <a:xfrm rot="5951429" flipH="1">
              <a:off x="689423" y="1560543"/>
              <a:ext cx="159284" cy="89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80" y="0"/>
                  </a:moveTo>
                  <a:lnTo>
                    <a:pt x="0" y="19402"/>
                  </a:lnTo>
                  <a:lnTo>
                    <a:pt x="621" y="21600"/>
                  </a:lnTo>
                  <a:lnTo>
                    <a:pt x="21600" y="2198"/>
                  </a:lnTo>
                  <a:lnTo>
                    <a:pt x="20980" y="0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61" name="Google Shape;463;p23"/>
            <p:cNvSpPr/>
            <p:nvPr/>
          </p:nvSpPr>
          <p:spPr>
            <a:xfrm rot="5951429" flipH="1">
              <a:off x="819220" y="1651283"/>
              <a:ext cx="102890" cy="60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41" y="0"/>
                  </a:moveTo>
                  <a:lnTo>
                    <a:pt x="0" y="18317"/>
                  </a:lnTo>
                  <a:lnTo>
                    <a:pt x="959" y="21600"/>
                  </a:lnTo>
                  <a:lnTo>
                    <a:pt x="21600" y="3283"/>
                  </a:lnTo>
                  <a:lnTo>
                    <a:pt x="20641" y="0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62" name="Google Shape;464;p23"/>
            <p:cNvSpPr/>
            <p:nvPr/>
          </p:nvSpPr>
          <p:spPr>
            <a:xfrm rot="5951429" flipH="1">
              <a:off x="1856016" y="832411"/>
              <a:ext cx="408516" cy="1432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extrusionOk="0">
                  <a:moveTo>
                    <a:pt x="843" y="0"/>
                  </a:moveTo>
                  <a:cubicBezTo>
                    <a:pt x="762" y="1782"/>
                    <a:pt x="5460" y="3437"/>
                    <a:pt x="10479" y="5185"/>
                  </a:cubicBezTo>
                  <a:cubicBezTo>
                    <a:pt x="15577" y="6989"/>
                    <a:pt x="20877" y="8840"/>
                    <a:pt x="20797" y="10863"/>
                  </a:cubicBezTo>
                  <a:cubicBezTo>
                    <a:pt x="20716" y="12564"/>
                    <a:pt x="15938" y="14162"/>
                    <a:pt x="10920" y="15841"/>
                  </a:cubicBezTo>
                  <a:cubicBezTo>
                    <a:pt x="5580" y="17646"/>
                    <a:pt x="80" y="19496"/>
                    <a:pt x="0" y="21600"/>
                  </a:cubicBezTo>
                  <a:lnTo>
                    <a:pt x="723" y="21600"/>
                  </a:lnTo>
                  <a:cubicBezTo>
                    <a:pt x="803" y="19577"/>
                    <a:pt x="6263" y="17749"/>
                    <a:pt x="11483" y="15979"/>
                  </a:cubicBezTo>
                  <a:cubicBezTo>
                    <a:pt x="16621" y="14266"/>
                    <a:pt x="21439" y="12645"/>
                    <a:pt x="21520" y="10863"/>
                  </a:cubicBezTo>
                  <a:cubicBezTo>
                    <a:pt x="21600" y="8748"/>
                    <a:pt x="16220" y="6874"/>
                    <a:pt x="11041" y="5047"/>
                  </a:cubicBezTo>
                  <a:cubicBezTo>
                    <a:pt x="6142" y="3322"/>
                    <a:pt x="1525" y="1713"/>
                    <a:pt x="1566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63" name="Google Shape;465;p23"/>
            <p:cNvSpPr/>
            <p:nvPr/>
          </p:nvSpPr>
          <p:spPr>
            <a:xfrm rot="5951429" flipH="1">
              <a:off x="1852021" y="824117"/>
              <a:ext cx="409283" cy="1431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extrusionOk="0">
                  <a:moveTo>
                    <a:pt x="20759" y="0"/>
                  </a:moveTo>
                  <a:cubicBezTo>
                    <a:pt x="20719" y="1691"/>
                    <a:pt x="15950" y="3289"/>
                    <a:pt x="10941" y="4980"/>
                  </a:cubicBezTo>
                  <a:cubicBezTo>
                    <a:pt x="5611" y="6774"/>
                    <a:pt x="81" y="8626"/>
                    <a:pt x="1" y="10731"/>
                  </a:cubicBezTo>
                  <a:cubicBezTo>
                    <a:pt x="-79" y="12502"/>
                    <a:pt x="4650" y="14159"/>
                    <a:pt x="9619" y="15907"/>
                  </a:cubicBezTo>
                  <a:cubicBezTo>
                    <a:pt x="14748" y="17712"/>
                    <a:pt x="19998" y="19564"/>
                    <a:pt x="19958" y="21600"/>
                  </a:cubicBezTo>
                  <a:lnTo>
                    <a:pt x="20679" y="21600"/>
                  </a:lnTo>
                  <a:cubicBezTo>
                    <a:pt x="20759" y="19484"/>
                    <a:pt x="15390" y="17609"/>
                    <a:pt x="10220" y="15780"/>
                  </a:cubicBezTo>
                  <a:cubicBezTo>
                    <a:pt x="5331" y="14055"/>
                    <a:pt x="722" y="12445"/>
                    <a:pt x="762" y="10731"/>
                  </a:cubicBezTo>
                  <a:cubicBezTo>
                    <a:pt x="843" y="8707"/>
                    <a:pt x="6253" y="6889"/>
                    <a:pt x="11502" y="5118"/>
                  </a:cubicBezTo>
                  <a:cubicBezTo>
                    <a:pt x="16591" y="3393"/>
                    <a:pt x="21441" y="1771"/>
                    <a:pt x="21521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64" name="Google Shape;466;p23"/>
            <p:cNvSpPr/>
            <p:nvPr/>
          </p:nvSpPr>
          <p:spPr>
            <a:xfrm rot="5951429" flipH="1">
              <a:off x="1939799" y="1535490"/>
              <a:ext cx="237023" cy="1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666"/>
                  </a:lnTo>
                  <a:lnTo>
                    <a:pt x="21600" y="21600"/>
                  </a:lnTo>
                  <a:lnTo>
                    <a:pt x="21600" y="2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65" name="Google Shape;467;p23"/>
            <p:cNvSpPr/>
            <p:nvPr/>
          </p:nvSpPr>
          <p:spPr>
            <a:xfrm rot="5951429" flipH="1">
              <a:off x="1812145" y="1510186"/>
              <a:ext cx="150910" cy="1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509"/>
                  </a:lnTo>
                  <a:lnTo>
                    <a:pt x="21600" y="21600"/>
                  </a:lnTo>
                  <a:lnTo>
                    <a:pt x="21600" y="20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66" name="Google Shape;468;p23"/>
            <p:cNvSpPr/>
            <p:nvPr/>
          </p:nvSpPr>
          <p:spPr>
            <a:xfrm rot="5951429" flipH="1">
              <a:off x="2647592" y="1641531"/>
              <a:ext cx="237024" cy="16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681"/>
                  </a:lnTo>
                  <a:lnTo>
                    <a:pt x="21600" y="21600"/>
                  </a:lnTo>
                  <a:lnTo>
                    <a:pt x="21600" y="39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67" name="Google Shape;469;p23"/>
            <p:cNvSpPr/>
            <p:nvPr/>
          </p:nvSpPr>
          <p:spPr>
            <a:xfrm rot="5951429" flipH="1">
              <a:off x="2519939" y="1616213"/>
              <a:ext cx="150897" cy="1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509"/>
                  </a:lnTo>
                  <a:lnTo>
                    <a:pt x="21600" y="21600"/>
                  </a:lnTo>
                  <a:lnTo>
                    <a:pt x="21600" y="20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68" name="Google Shape;470;p23"/>
            <p:cNvSpPr/>
            <p:nvPr/>
          </p:nvSpPr>
          <p:spPr>
            <a:xfrm rot="5951429" flipH="1">
              <a:off x="2153251" y="1561188"/>
              <a:ext cx="151660" cy="1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9539"/>
                  </a:lnTo>
                  <a:lnTo>
                    <a:pt x="21491" y="21600"/>
                  </a:lnTo>
                  <a:lnTo>
                    <a:pt x="21600" y="3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69" name="Google Shape;471;p23"/>
            <p:cNvSpPr/>
            <p:nvPr/>
          </p:nvSpPr>
          <p:spPr>
            <a:xfrm rot="5951429" flipH="1">
              <a:off x="1231682" y="1429099"/>
              <a:ext cx="237787" cy="16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681"/>
                  </a:lnTo>
                  <a:lnTo>
                    <a:pt x="21531" y="21600"/>
                  </a:lnTo>
                  <a:lnTo>
                    <a:pt x="21600" y="2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70" name="Google Shape;472;p23"/>
            <p:cNvSpPr/>
            <p:nvPr/>
          </p:nvSpPr>
          <p:spPr>
            <a:xfrm rot="5951429" flipH="1">
              <a:off x="1445455" y="1455174"/>
              <a:ext cx="151661" cy="15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9538"/>
                  </a:lnTo>
                  <a:lnTo>
                    <a:pt x="21600" y="21600"/>
                  </a:lnTo>
                  <a:lnTo>
                    <a:pt x="21600" y="3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672" name="Title Text"/>
          <p:cNvSpPr txBox="1">
            <a:spLocks noGrp="1"/>
          </p:cNvSpPr>
          <p:nvPr>
            <p:ph type="title"/>
          </p:nvPr>
        </p:nvSpPr>
        <p:spPr>
          <a:xfrm>
            <a:off x="960000" y="719999"/>
            <a:ext cx="7660400" cy="1577202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l">
              <a:lnSpc>
                <a:spcPct val="100000"/>
              </a:lnSpc>
              <a:defRPr sz="3300" b="1">
                <a:solidFill>
                  <a:srgbClr val="339EDB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Title Text</a:t>
            </a:r>
          </a:p>
        </p:txBody>
      </p:sp>
      <p:sp>
        <p:nvSpPr>
          <p:cNvPr id="673" name="Google Shape;474;p23"/>
          <p:cNvSpPr/>
          <p:nvPr/>
        </p:nvSpPr>
        <p:spPr>
          <a:xfrm rot="474" flipH="1">
            <a:off x="4895274" y="-417312"/>
            <a:ext cx="6885408" cy="1058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417"/>
                </a:lnTo>
                <a:cubicBezTo>
                  <a:pt x="0" y="8417"/>
                  <a:pt x="574" y="15186"/>
                  <a:pt x="3319" y="16936"/>
                </a:cubicBezTo>
                <a:cubicBezTo>
                  <a:pt x="3675" y="17163"/>
                  <a:pt x="3998" y="17259"/>
                  <a:pt x="4295" y="17259"/>
                </a:cubicBezTo>
                <a:cubicBezTo>
                  <a:pt x="5868" y="17259"/>
                  <a:pt x="6727" y="14579"/>
                  <a:pt x="7965" y="14407"/>
                </a:cubicBezTo>
                <a:cubicBezTo>
                  <a:pt x="8025" y="14398"/>
                  <a:pt x="8084" y="14394"/>
                  <a:pt x="8142" y="14394"/>
                </a:cubicBezTo>
                <a:cubicBezTo>
                  <a:pt x="9477" y="14394"/>
                  <a:pt x="9953" y="16609"/>
                  <a:pt x="10974" y="19268"/>
                </a:cubicBezTo>
                <a:cubicBezTo>
                  <a:pt x="11512" y="20670"/>
                  <a:pt x="12055" y="21600"/>
                  <a:pt x="12579" y="21600"/>
                </a:cubicBezTo>
                <a:cubicBezTo>
                  <a:pt x="13306" y="21600"/>
                  <a:pt x="13996" y="19810"/>
                  <a:pt x="14587" y="15008"/>
                </a:cubicBezTo>
                <a:cubicBezTo>
                  <a:pt x="15093" y="10900"/>
                  <a:pt x="15734" y="9672"/>
                  <a:pt x="16356" y="9672"/>
                </a:cubicBezTo>
                <a:cubicBezTo>
                  <a:pt x="16984" y="9672"/>
                  <a:pt x="17593" y="10927"/>
                  <a:pt x="18022" y="11730"/>
                </a:cubicBezTo>
                <a:cubicBezTo>
                  <a:pt x="18337" y="12319"/>
                  <a:pt x="18973" y="13496"/>
                  <a:pt x="19673" y="13496"/>
                </a:cubicBezTo>
                <a:cubicBezTo>
                  <a:pt x="20330" y="13496"/>
                  <a:pt x="21043" y="12459"/>
                  <a:pt x="21600" y="8923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74" name="Google Shape;475;p23"/>
          <p:cNvSpPr/>
          <p:nvPr/>
        </p:nvSpPr>
        <p:spPr>
          <a:xfrm rot="13148476">
            <a:off x="6470943" y="232773"/>
            <a:ext cx="304801" cy="304801"/>
          </a:xfrm>
          <a:prstGeom prst="ellipse">
            <a:avLst/>
          </a:pr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75" name="Google Shape;476;p23"/>
          <p:cNvSpPr/>
          <p:nvPr/>
        </p:nvSpPr>
        <p:spPr>
          <a:xfrm rot="5671218" flipH="1">
            <a:off x="241049" y="158418"/>
            <a:ext cx="477086" cy="453464"/>
          </a:xfrm>
          <a:prstGeom prst="pentagon">
            <a:avLst/>
          </a:prstGeom>
          <a:ln>
            <a:solidFill>
              <a:srgbClr val="F5A0A7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76" name="Google Shape;477;p23"/>
          <p:cNvSpPr/>
          <p:nvPr/>
        </p:nvSpPr>
        <p:spPr>
          <a:xfrm rot="5671566" flipH="1">
            <a:off x="-126367" y="266984"/>
            <a:ext cx="248376" cy="236349"/>
          </a:xfrm>
          <a:prstGeom prst="pentagon">
            <a:avLst/>
          </a:prstGeom>
          <a:solidFill>
            <a:srgbClr val="F5A0A7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685" name="Google Shape;478;p23"/>
          <p:cNvGrpSpPr/>
          <p:nvPr/>
        </p:nvGrpSpPr>
        <p:grpSpPr>
          <a:xfrm>
            <a:off x="452995" y="5819693"/>
            <a:ext cx="642308" cy="613539"/>
            <a:chOff x="0" y="0"/>
            <a:chExt cx="642306" cy="613538"/>
          </a:xfrm>
        </p:grpSpPr>
        <p:sp>
          <p:nvSpPr>
            <p:cNvPr id="677" name="Google Shape;479;p23"/>
            <p:cNvSpPr/>
            <p:nvPr/>
          </p:nvSpPr>
          <p:spPr>
            <a:xfrm>
              <a:off x="91030" y="206174"/>
              <a:ext cx="431543" cy="250616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8" name="Google Shape;480;p23"/>
            <p:cNvSpPr/>
            <p:nvPr/>
          </p:nvSpPr>
          <p:spPr>
            <a:xfrm>
              <a:off x="62327" y="255599"/>
              <a:ext cx="431543" cy="250616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9" name="Google Shape;481;p23"/>
            <p:cNvSpPr/>
            <p:nvPr/>
          </p:nvSpPr>
          <p:spPr>
            <a:xfrm>
              <a:off x="31163" y="309261"/>
              <a:ext cx="431543" cy="250616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0" name="Google Shape;482;p23"/>
            <p:cNvSpPr/>
            <p:nvPr/>
          </p:nvSpPr>
          <p:spPr>
            <a:xfrm>
              <a:off x="-1" y="362923"/>
              <a:ext cx="431543" cy="250616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1" name="Google Shape;483;p23"/>
            <p:cNvSpPr/>
            <p:nvPr/>
          </p:nvSpPr>
          <p:spPr>
            <a:xfrm>
              <a:off x="210765" y="0"/>
              <a:ext cx="431542" cy="250615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2" name="Google Shape;484;p23"/>
            <p:cNvSpPr/>
            <p:nvPr/>
          </p:nvSpPr>
          <p:spPr>
            <a:xfrm>
              <a:off x="182061" y="49425"/>
              <a:ext cx="431543" cy="250615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3" name="Google Shape;485;p23"/>
            <p:cNvSpPr/>
            <p:nvPr/>
          </p:nvSpPr>
          <p:spPr>
            <a:xfrm>
              <a:off x="150897" y="103087"/>
              <a:ext cx="431543" cy="250615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4" name="Google Shape;486;p23"/>
            <p:cNvSpPr/>
            <p:nvPr/>
          </p:nvSpPr>
          <p:spPr>
            <a:xfrm>
              <a:off x="119734" y="156749"/>
              <a:ext cx="431543" cy="250615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690" name="Google Shape;487;p23"/>
          <p:cNvGrpSpPr/>
          <p:nvPr/>
        </p:nvGrpSpPr>
        <p:grpSpPr>
          <a:xfrm>
            <a:off x="8717321" y="6343941"/>
            <a:ext cx="1772727" cy="134085"/>
            <a:chOff x="0" y="0"/>
            <a:chExt cx="1772726" cy="134084"/>
          </a:xfrm>
        </p:grpSpPr>
        <p:sp>
          <p:nvSpPr>
            <p:cNvPr id="686" name="Google Shape;488;p23"/>
            <p:cNvSpPr/>
            <p:nvPr/>
          </p:nvSpPr>
          <p:spPr>
            <a:xfrm rot="8925088" flipH="1">
              <a:off x="356314" y="18237"/>
              <a:ext cx="97611" cy="97611"/>
            </a:xfrm>
            <a:prstGeom prst="ellipse">
              <a:avLst/>
            </a:prstGeom>
            <a:solidFill>
              <a:srgbClr val="F5A0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87" name="Google Shape;489;p23"/>
            <p:cNvSpPr/>
            <p:nvPr/>
          </p:nvSpPr>
          <p:spPr>
            <a:xfrm rot="10804014" flipH="1">
              <a:off x="561670" y="28005"/>
              <a:ext cx="1211011" cy="78075"/>
            </a:xfrm>
            <a:prstGeom prst="rect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88" name="Google Shape;490;p23"/>
            <p:cNvSpPr/>
            <p:nvPr/>
          </p:nvSpPr>
          <p:spPr>
            <a:xfrm rot="8925088" flipH="1">
              <a:off x="186511" y="18237"/>
              <a:ext cx="97611" cy="97611"/>
            </a:xfrm>
            <a:prstGeom prst="ellipse">
              <a:avLst/>
            </a:prstGeom>
            <a:solidFill>
              <a:srgbClr val="F5A0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89" name="Google Shape;491;p23"/>
            <p:cNvSpPr/>
            <p:nvPr/>
          </p:nvSpPr>
          <p:spPr>
            <a:xfrm rot="8925088" flipH="1">
              <a:off x="18237" y="18237"/>
              <a:ext cx="97611" cy="97611"/>
            </a:xfrm>
            <a:prstGeom prst="ellipse">
              <a:avLst/>
            </a:prstGeom>
            <a:solidFill>
              <a:srgbClr val="F5A0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6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ly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493;p24"/>
          <p:cNvSpPr/>
          <p:nvPr/>
        </p:nvSpPr>
        <p:spPr>
          <a:xfrm rot="10393985" flipH="1">
            <a:off x="-804377" y="-129931"/>
            <a:ext cx="1646369" cy="7248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0" y="0"/>
                </a:moveTo>
                <a:lnTo>
                  <a:pt x="0" y="1523"/>
                </a:lnTo>
                <a:cubicBezTo>
                  <a:pt x="7" y="1541"/>
                  <a:pt x="10" y="1557"/>
                  <a:pt x="14" y="1575"/>
                </a:cubicBezTo>
                <a:cubicBezTo>
                  <a:pt x="17" y="1966"/>
                  <a:pt x="21" y="2357"/>
                  <a:pt x="21" y="2748"/>
                </a:cubicBezTo>
                <a:cubicBezTo>
                  <a:pt x="24" y="2974"/>
                  <a:pt x="24" y="3199"/>
                  <a:pt x="28" y="3424"/>
                </a:cubicBezTo>
                <a:cubicBezTo>
                  <a:pt x="31" y="3831"/>
                  <a:pt x="35" y="4238"/>
                  <a:pt x="38" y="4645"/>
                </a:cubicBezTo>
                <a:cubicBezTo>
                  <a:pt x="38" y="5321"/>
                  <a:pt x="42" y="5997"/>
                  <a:pt x="45" y="6672"/>
                </a:cubicBezTo>
                <a:cubicBezTo>
                  <a:pt x="45" y="7098"/>
                  <a:pt x="49" y="7525"/>
                  <a:pt x="49" y="7951"/>
                </a:cubicBezTo>
                <a:cubicBezTo>
                  <a:pt x="49" y="8173"/>
                  <a:pt x="52" y="8395"/>
                  <a:pt x="52" y="8617"/>
                </a:cubicBezTo>
                <a:cubicBezTo>
                  <a:pt x="56" y="9047"/>
                  <a:pt x="56" y="9476"/>
                  <a:pt x="59" y="9906"/>
                </a:cubicBezTo>
                <a:cubicBezTo>
                  <a:pt x="59" y="10556"/>
                  <a:pt x="63" y="11207"/>
                  <a:pt x="66" y="11860"/>
                </a:cubicBezTo>
                <a:cubicBezTo>
                  <a:pt x="66" y="12288"/>
                  <a:pt x="66" y="12716"/>
                  <a:pt x="70" y="13144"/>
                </a:cubicBezTo>
                <a:cubicBezTo>
                  <a:pt x="66" y="13365"/>
                  <a:pt x="70" y="13585"/>
                  <a:pt x="73" y="13805"/>
                </a:cubicBezTo>
                <a:cubicBezTo>
                  <a:pt x="77" y="14237"/>
                  <a:pt x="77" y="14666"/>
                  <a:pt x="80" y="15099"/>
                </a:cubicBezTo>
                <a:cubicBezTo>
                  <a:pt x="84" y="15749"/>
                  <a:pt x="87" y="16397"/>
                  <a:pt x="87" y="17047"/>
                </a:cubicBezTo>
                <a:cubicBezTo>
                  <a:pt x="91" y="17477"/>
                  <a:pt x="91" y="17906"/>
                  <a:pt x="91" y="18336"/>
                </a:cubicBezTo>
                <a:cubicBezTo>
                  <a:pt x="94" y="18555"/>
                  <a:pt x="94" y="18774"/>
                  <a:pt x="94" y="18992"/>
                </a:cubicBezTo>
                <a:cubicBezTo>
                  <a:pt x="98" y="19425"/>
                  <a:pt x="101" y="19858"/>
                  <a:pt x="101" y="20291"/>
                </a:cubicBezTo>
                <a:cubicBezTo>
                  <a:pt x="105" y="20693"/>
                  <a:pt x="108" y="21095"/>
                  <a:pt x="108" y="21498"/>
                </a:cubicBezTo>
                <a:lnTo>
                  <a:pt x="108" y="21557"/>
                </a:lnTo>
                <a:cubicBezTo>
                  <a:pt x="192" y="21559"/>
                  <a:pt x="268" y="21562"/>
                  <a:pt x="345" y="21562"/>
                </a:cubicBezTo>
                <a:lnTo>
                  <a:pt x="3543" y="21568"/>
                </a:lnTo>
                <a:lnTo>
                  <a:pt x="7383" y="21578"/>
                </a:lnTo>
                <a:lnTo>
                  <a:pt x="11211" y="21587"/>
                </a:lnTo>
                <a:lnTo>
                  <a:pt x="15041" y="21597"/>
                </a:lnTo>
                <a:lnTo>
                  <a:pt x="15909" y="21600"/>
                </a:lnTo>
                <a:cubicBezTo>
                  <a:pt x="15944" y="21600"/>
                  <a:pt x="15975" y="21598"/>
                  <a:pt x="16034" y="21597"/>
                </a:cubicBezTo>
                <a:cubicBezTo>
                  <a:pt x="15999" y="21586"/>
                  <a:pt x="15985" y="21579"/>
                  <a:pt x="15972" y="21574"/>
                </a:cubicBezTo>
                <a:cubicBezTo>
                  <a:pt x="15100" y="21311"/>
                  <a:pt x="14500" y="20950"/>
                  <a:pt x="14109" y="20511"/>
                </a:cubicBezTo>
                <a:cubicBezTo>
                  <a:pt x="13893" y="20262"/>
                  <a:pt x="13747" y="20000"/>
                  <a:pt x="13680" y="19733"/>
                </a:cubicBezTo>
                <a:cubicBezTo>
                  <a:pt x="13611" y="19460"/>
                  <a:pt x="13607" y="19184"/>
                  <a:pt x="13670" y="18911"/>
                </a:cubicBezTo>
                <a:cubicBezTo>
                  <a:pt x="13771" y="18467"/>
                  <a:pt x="14054" y="18047"/>
                  <a:pt x="14469" y="17643"/>
                </a:cubicBezTo>
                <a:cubicBezTo>
                  <a:pt x="14877" y="17248"/>
                  <a:pt x="15382" y="16880"/>
                  <a:pt x="15937" y="16525"/>
                </a:cubicBezTo>
                <a:cubicBezTo>
                  <a:pt x="16463" y="16188"/>
                  <a:pt x="17028" y="15866"/>
                  <a:pt x="17593" y="15543"/>
                </a:cubicBezTo>
                <a:cubicBezTo>
                  <a:pt x="18200" y="15196"/>
                  <a:pt x="18807" y="14851"/>
                  <a:pt x="19365" y="14487"/>
                </a:cubicBezTo>
                <a:cubicBezTo>
                  <a:pt x="19898" y="14139"/>
                  <a:pt x="20383" y="13778"/>
                  <a:pt x="20767" y="13390"/>
                </a:cubicBezTo>
                <a:cubicBezTo>
                  <a:pt x="21115" y="13037"/>
                  <a:pt x="21363" y="12667"/>
                  <a:pt x="21503" y="12285"/>
                </a:cubicBezTo>
                <a:cubicBezTo>
                  <a:pt x="21586" y="12052"/>
                  <a:pt x="21600" y="11819"/>
                  <a:pt x="21597" y="11584"/>
                </a:cubicBezTo>
                <a:cubicBezTo>
                  <a:pt x="21593" y="11153"/>
                  <a:pt x="21426" y="10733"/>
                  <a:pt x="21185" y="10318"/>
                </a:cubicBezTo>
                <a:cubicBezTo>
                  <a:pt x="20889" y="9813"/>
                  <a:pt x="20460" y="9332"/>
                  <a:pt x="19975" y="8861"/>
                </a:cubicBezTo>
                <a:cubicBezTo>
                  <a:pt x="19501" y="8403"/>
                  <a:pt x="18978" y="7961"/>
                  <a:pt x="18444" y="7515"/>
                </a:cubicBezTo>
                <a:cubicBezTo>
                  <a:pt x="17907" y="7070"/>
                  <a:pt x="17367" y="6624"/>
                  <a:pt x="16875" y="6167"/>
                </a:cubicBezTo>
                <a:cubicBezTo>
                  <a:pt x="16526" y="5845"/>
                  <a:pt x="16191" y="5517"/>
                  <a:pt x="15937" y="5176"/>
                </a:cubicBezTo>
                <a:cubicBezTo>
                  <a:pt x="15759" y="4946"/>
                  <a:pt x="15637" y="4709"/>
                  <a:pt x="15571" y="4468"/>
                </a:cubicBezTo>
                <a:cubicBezTo>
                  <a:pt x="15487" y="4166"/>
                  <a:pt x="15539" y="3860"/>
                  <a:pt x="15724" y="3568"/>
                </a:cubicBezTo>
                <a:cubicBezTo>
                  <a:pt x="15874" y="3342"/>
                  <a:pt x="16041" y="3119"/>
                  <a:pt x="16205" y="2895"/>
                </a:cubicBezTo>
                <a:cubicBezTo>
                  <a:pt x="16348" y="2708"/>
                  <a:pt x="16463" y="2517"/>
                  <a:pt x="16554" y="2324"/>
                </a:cubicBezTo>
                <a:cubicBezTo>
                  <a:pt x="16690" y="2011"/>
                  <a:pt x="16638" y="1686"/>
                  <a:pt x="16408" y="1386"/>
                </a:cubicBezTo>
                <a:cubicBezTo>
                  <a:pt x="16143" y="1028"/>
                  <a:pt x="15738" y="709"/>
                  <a:pt x="15149" y="442"/>
                </a:cubicBezTo>
                <a:cubicBezTo>
                  <a:pt x="14782" y="278"/>
                  <a:pt x="14368" y="150"/>
                  <a:pt x="13869" y="83"/>
                </a:cubicBezTo>
                <a:cubicBezTo>
                  <a:pt x="13642" y="54"/>
                  <a:pt x="13409" y="42"/>
                  <a:pt x="13175" y="42"/>
                </a:cubicBezTo>
                <a:lnTo>
                  <a:pt x="11857" y="42"/>
                </a:lnTo>
                <a:lnTo>
                  <a:pt x="6982" y="40"/>
                </a:lnTo>
                <a:cubicBezTo>
                  <a:pt x="6319" y="38"/>
                  <a:pt x="5656" y="38"/>
                  <a:pt x="4994" y="37"/>
                </a:cubicBezTo>
                <a:cubicBezTo>
                  <a:pt x="4007" y="34"/>
                  <a:pt x="3016" y="32"/>
                  <a:pt x="2026" y="26"/>
                </a:cubicBezTo>
                <a:cubicBezTo>
                  <a:pt x="1423" y="24"/>
                  <a:pt x="819" y="16"/>
                  <a:pt x="216" y="10"/>
                </a:cubicBezTo>
                <a:cubicBezTo>
                  <a:pt x="164" y="8"/>
                  <a:pt x="112" y="5"/>
                  <a:pt x="63" y="0"/>
                </a:cubicBezTo>
                <a:close/>
              </a:path>
            </a:pathLst>
          </a:cu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99" name="Google Shape;494;p24"/>
          <p:cNvSpPr/>
          <p:nvPr/>
        </p:nvSpPr>
        <p:spPr>
          <a:xfrm rot="361024" flipH="1">
            <a:off x="4226739" y="-583430"/>
            <a:ext cx="8854256" cy="1960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417"/>
                </a:lnTo>
                <a:cubicBezTo>
                  <a:pt x="0" y="8417"/>
                  <a:pt x="574" y="15186"/>
                  <a:pt x="3319" y="16936"/>
                </a:cubicBezTo>
                <a:cubicBezTo>
                  <a:pt x="3675" y="17163"/>
                  <a:pt x="3998" y="17259"/>
                  <a:pt x="4295" y="17259"/>
                </a:cubicBezTo>
                <a:cubicBezTo>
                  <a:pt x="5868" y="17259"/>
                  <a:pt x="6727" y="14579"/>
                  <a:pt x="7965" y="14407"/>
                </a:cubicBezTo>
                <a:cubicBezTo>
                  <a:pt x="8025" y="14398"/>
                  <a:pt x="8084" y="14394"/>
                  <a:pt x="8142" y="14394"/>
                </a:cubicBezTo>
                <a:cubicBezTo>
                  <a:pt x="9477" y="14394"/>
                  <a:pt x="9953" y="16609"/>
                  <a:pt x="10974" y="19268"/>
                </a:cubicBezTo>
                <a:cubicBezTo>
                  <a:pt x="11512" y="20670"/>
                  <a:pt x="12055" y="21600"/>
                  <a:pt x="12579" y="21600"/>
                </a:cubicBezTo>
                <a:cubicBezTo>
                  <a:pt x="13306" y="21600"/>
                  <a:pt x="13996" y="19810"/>
                  <a:pt x="14587" y="15008"/>
                </a:cubicBezTo>
                <a:cubicBezTo>
                  <a:pt x="15093" y="10900"/>
                  <a:pt x="15734" y="9672"/>
                  <a:pt x="16356" y="9672"/>
                </a:cubicBezTo>
                <a:cubicBezTo>
                  <a:pt x="16984" y="9672"/>
                  <a:pt x="17593" y="10927"/>
                  <a:pt x="18022" y="11730"/>
                </a:cubicBezTo>
                <a:cubicBezTo>
                  <a:pt x="18337" y="12319"/>
                  <a:pt x="18973" y="13496"/>
                  <a:pt x="19673" y="13496"/>
                </a:cubicBezTo>
                <a:cubicBezTo>
                  <a:pt x="20330" y="13496"/>
                  <a:pt x="21043" y="12459"/>
                  <a:pt x="21600" y="8923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00" name="Title Text"/>
          <p:cNvSpPr txBox="1">
            <a:spLocks noGrp="1"/>
          </p:cNvSpPr>
          <p:nvPr>
            <p:ph type="title"/>
          </p:nvPr>
        </p:nvSpPr>
        <p:spPr>
          <a:xfrm>
            <a:off x="1013499" y="719999"/>
            <a:ext cx="10130402" cy="1577202"/>
          </a:xfrm>
          <a:prstGeom prst="rect">
            <a:avLst/>
          </a:prstGeom>
        </p:spPr>
        <p:txBody>
          <a:bodyPr lIns="91424" tIns="91424" rIns="91424" bIns="91424" anchor="t"/>
          <a:lstStyle>
            <a:lvl1pPr>
              <a:lnSpc>
                <a:spcPct val="100000"/>
              </a:lnSpc>
              <a:defRPr sz="3300" b="1">
                <a:solidFill>
                  <a:srgbClr val="339EDB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Title Text</a:t>
            </a:r>
          </a:p>
        </p:txBody>
      </p:sp>
      <p:sp>
        <p:nvSpPr>
          <p:cNvPr id="701" name="Google Shape;496;p24"/>
          <p:cNvSpPr/>
          <p:nvPr/>
        </p:nvSpPr>
        <p:spPr>
          <a:xfrm rot="15337115" flipH="1">
            <a:off x="936997" y="487796"/>
            <a:ext cx="563664" cy="536205"/>
          </a:xfrm>
          <a:prstGeom prst="pentagon">
            <a:avLst/>
          </a:prstGeom>
          <a:ln>
            <a:solidFill>
              <a:srgbClr val="9FD1EE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02" name="Google Shape;497;p24"/>
          <p:cNvSpPr/>
          <p:nvPr/>
        </p:nvSpPr>
        <p:spPr>
          <a:xfrm rot="15338513" flipH="1">
            <a:off x="1610658" y="432018"/>
            <a:ext cx="293569" cy="279502"/>
          </a:xfrm>
          <a:prstGeom prst="pentagon">
            <a:avLst/>
          </a:prstGeom>
          <a:solidFill>
            <a:srgbClr val="9FD1EE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711" name="Google Shape;498;p24"/>
          <p:cNvGrpSpPr/>
          <p:nvPr/>
        </p:nvGrpSpPr>
        <p:grpSpPr>
          <a:xfrm>
            <a:off x="301653" y="5846805"/>
            <a:ext cx="835039" cy="724364"/>
            <a:chOff x="0" y="0"/>
            <a:chExt cx="835037" cy="724363"/>
          </a:xfrm>
        </p:grpSpPr>
        <p:sp>
          <p:nvSpPr>
            <p:cNvPr id="703" name="Google Shape;499;p24"/>
            <p:cNvSpPr/>
            <p:nvPr/>
          </p:nvSpPr>
          <p:spPr>
            <a:xfrm flipH="1" flipV="1">
              <a:off x="74879" y="278641"/>
              <a:ext cx="661669" cy="233879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4" name="Google Shape;500;p24"/>
            <p:cNvSpPr/>
            <p:nvPr/>
          </p:nvSpPr>
          <p:spPr>
            <a:xfrm flipH="1" flipV="1">
              <a:off x="51269" y="345439"/>
              <a:ext cx="661668" cy="233879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5" name="Google Shape;501;p24"/>
            <p:cNvSpPr/>
            <p:nvPr/>
          </p:nvSpPr>
          <p:spPr>
            <a:xfrm flipH="1" flipV="1">
              <a:off x="25634" y="417962"/>
              <a:ext cx="661668" cy="233879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6" name="Google Shape;502;p24"/>
            <p:cNvSpPr/>
            <p:nvPr/>
          </p:nvSpPr>
          <p:spPr>
            <a:xfrm flipH="1" flipV="1">
              <a:off x="0" y="490486"/>
              <a:ext cx="661668" cy="233878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7" name="Google Shape;503;p24"/>
            <p:cNvSpPr/>
            <p:nvPr/>
          </p:nvSpPr>
          <p:spPr>
            <a:xfrm flipH="1" flipV="1">
              <a:off x="173370" y="0"/>
              <a:ext cx="661668" cy="233878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8" name="Google Shape;504;p24"/>
            <p:cNvSpPr/>
            <p:nvPr/>
          </p:nvSpPr>
          <p:spPr>
            <a:xfrm flipH="1" flipV="1">
              <a:off x="149759" y="66797"/>
              <a:ext cx="661669" cy="233879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9" name="Google Shape;505;p24"/>
            <p:cNvSpPr/>
            <p:nvPr/>
          </p:nvSpPr>
          <p:spPr>
            <a:xfrm flipH="1" flipV="1">
              <a:off x="124125" y="139320"/>
              <a:ext cx="661668" cy="233879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10" name="Google Shape;506;p24"/>
            <p:cNvSpPr/>
            <p:nvPr/>
          </p:nvSpPr>
          <p:spPr>
            <a:xfrm flipH="1" flipV="1">
              <a:off x="98490" y="211844"/>
              <a:ext cx="661668" cy="233878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ly 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508;p25"/>
          <p:cNvSpPr/>
          <p:nvPr/>
        </p:nvSpPr>
        <p:spPr>
          <a:xfrm rot="5400000" flipH="1">
            <a:off x="8090189" y="2071655"/>
            <a:ext cx="3342894" cy="6493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9" h="21600" extrusionOk="0">
                <a:moveTo>
                  <a:pt x="19543" y="0"/>
                </a:moveTo>
                <a:cubicBezTo>
                  <a:pt x="18840" y="0"/>
                  <a:pt x="16693" y="40"/>
                  <a:pt x="15875" y="40"/>
                </a:cubicBezTo>
                <a:lnTo>
                  <a:pt x="14" y="40"/>
                </a:lnTo>
                <a:lnTo>
                  <a:pt x="14" y="19897"/>
                </a:lnTo>
                <a:cubicBezTo>
                  <a:pt x="14" y="20312"/>
                  <a:pt x="-17" y="20733"/>
                  <a:pt x="14" y="21147"/>
                </a:cubicBezTo>
                <a:cubicBezTo>
                  <a:pt x="22" y="21258"/>
                  <a:pt x="-49" y="21500"/>
                  <a:pt x="83" y="21574"/>
                </a:cubicBezTo>
                <a:cubicBezTo>
                  <a:pt x="115" y="21592"/>
                  <a:pt x="165" y="21600"/>
                  <a:pt x="228" y="21600"/>
                </a:cubicBezTo>
                <a:cubicBezTo>
                  <a:pt x="800" y="21600"/>
                  <a:pt x="2508" y="20964"/>
                  <a:pt x="2848" y="20858"/>
                </a:cubicBezTo>
                <a:cubicBezTo>
                  <a:pt x="3809" y="20562"/>
                  <a:pt x="4744" y="20213"/>
                  <a:pt x="5601" y="19771"/>
                </a:cubicBezTo>
                <a:cubicBezTo>
                  <a:pt x="7289" y="18897"/>
                  <a:pt x="8676" y="17578"/>
                  <a:pt x="8903" y="16055"/>
                </a:cubicBezTo>
                <a:cubicBezTo>
                  <a:pt x="9074" y="14923"/>
                  <a:pt x="8596" y="13791"/>
                  <a:pt x="7988" y="12745"/>
                </a:cubicBezTo>
                <a:cubicBezTo>
                  <a:pt x="7492" y="11895"/>
                  <a:pt x="6893" y="11036"/>
                  <a:pt x="6908" y="10110"/>
                </a:cubicBezTo>
                <a:cubicBezTo>
                  <a:pt x="6932" y="8713"/>
                  <a:pt x="8345" y="7540"/>
                  <a:pt x="9890" y="6750"/>
                </a:cubicBezTo>
                <a:cubicBezTo>
                  <a:pt x="11725" y="5808"/>
                  <a:pt x="13845" y="5205"/>
                  <a:pt x="16020" y="4847"/>
                </a:cubicBezTo>
                <a:cubicBezTo>
                  <a:pt x="17589" y="4587"/>
                  <a:pt x="19381" y="4366"/>
                  <a:pt x="20268" y="3368"/>
                </a:cubicBezTo>
                <a:cubicBezTo>
                  <a:pt x="20934" y="2618"/>
                  <a:pt x="21551" y="0"/>
                  <a:pt x="19543" y="0"/>
                </a:cubicBezTo>
                <a:close/>
              </a:path>
            </a:pathLst>
          </a:cu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20" name="Google Shape;509;p25"/>
          <p:cNvSpPr/>
          <p:nvPr/>
        </p:nvSpPr>
        <p:spPr>
          <a:xfrm rot="21238976">
            <a:off x="-1100558" y="-585913"/>
            <a:ext cx="8854256" cy="2860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417"/>
                </a:lnTo>
                <a:cubicBezTo>
                  <a:pt x="0" y="8417"/>
                  <a:pt x="574" y="15186"/>
                  <a:pt x="3319" y="16936"/>
                </a:cubicBezTo>
                <a:cubicBezTo>
                  <a:pt x="3675" y="17163"/>
                  <a:pt x="3998" y="17259"/>
                  <a:pt x="4295" y="17259"/>
                </a:cubicBezTo>
                <a:cubicBezTo>
                  <a:pt x="5868" y="17259"/>
                  <a:pt x="6727" y="14579"/>
                  <a:pt x="7965" y="14407"/>
                </a:cubicBezTo>
                <a:cubicBezTo>
                  <a:pt x="8025" y="14398"/>
                  <a:pt x="8084" y="14394"/>
                  <a:pt x="8142" y="14394"/>
                </a:cubicBezTo>
                <a:cubicBezTo>
                  <a:pt x="9477" y="14394"/>
                  <a:pt x="9953" y="16609"/>
                  <a:pt x="10974" y="19268"/>
                </a:cubicBezTo>
                <a:cubicBezTo>
                  <a:pt x="11512" y="20670"/>
                  <a:pt x="12055" y="21600"/>
                  <a:pt x="12579" y="21600"/>
                </a:cubicBezTo>
                <a:cubicBezTo>
                  <a:pt x="13306" y="21600"/>
                  <a:pt x="13996" y="19810"/>
                  <a:pt x="14587" y="15008"/>
                </a:cubicBezTo>
                <a:cubicBezTo>
                  <a:pt x="15093" y="10900"/>
                  <a:pt x="15734" y="9672"/>
                  <a:pt x="16356" y="9672"/>
                </a:cubicBezTo>
                <a:cubicBezTo>
                  <a:pt x="16984" y="9672"/>
                  <a:pt x="17593" y="10927"/>
                  <a:pt x="18022" y="11730"/>
                </a:cubicBezTo>
                <a:cubicBezTo>
                  <a:pt x="18337" y="12319"/>
                  <a:pt x="18973" y="13496"/>
                  <a:pt x="19673" y="13496"/>
                </a:cubicBezTo>
                <a:cubicBezTo>
                  <a:pt x="20330" y="13496"/>
                  <a:pt x="21043" y="12459"/>
                  <a:pt x="21600" y="8923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21" name="Title Text"/>
          <p:cNvSpPr txBox="1">
            <a:spLocks noGrp="1"/>
          </p:cNvSpPr>
          <p:nvPr>
            <p:ph type="title"/>
          </p:nvPr>
        </p:nvSpPr>
        <p:spPr>
          <a:xfrm>
            <a:off x="960000" y="719999"/>
            <a:ext cx="10272401" cy="1070802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l">
              <a:lnSpc>
                <a:spcPct val="100000"/>
              </a:lnSpc>
              <a:defRPr sz="3300" b="1">
                <a:solidFill>
                  <a:srgbClr val="339EDB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Title Text</a:t>
            </a:r>
          </a:p>
        </p:txBody>
      </p:sp>
      <p:sp>
        <p:nvSpPr>
          <p:cNvPr id="722" name="Google Shape;511;p25"/>
          <p:cNvSpPr/>
          <p:nvPr/>
        </p:nvSpPr>
        <p:spPr>
          <a:xfrm>
            <a:off x="10577900" y="5006852"/>
            <a:ext cx="227601" cy="223201"/>
          </a:xfrm>
          <a:prstGeom prst="ellipse">
            <a:avLst/>
          </a:pr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23" name="Google Shape;512;p25"/>
          <p:cNvSpPr/>
          <p:nvPr/>
        </p:nvSpPr>
        <p:spPr>
          <a:xfrm rot="14640760">
            <a:off x="135840" y="337403"/>
            <a:ext cx="408061" cy="388198"/>
          </a:xfrm>
          <a:prstGeom prst="pentagon">
            <a:avLst/>
          </a:prstGeom>
          <a:ln>
            <a:solidFill>
              <a:srgbClr val="9FD1EE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24" name="Google Shape;513;p25"/>
          <p:cNvSpPr/>
          <p:nvPr/>
        </p:nvSpPr>
        <p:spPr>
          <a:xfrm rot="14640791">
            <a:off x="617027" y="279126"/>
            <a:ext cx="212706" cy="202509"/>
          </a:xfrm>
          <a:prstGeom prst="pentagon">
            <a:avLst/>
          </a:prstGeom>
          <a:solidFill>
            <a:srgbClr val="9FD1EE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ly title 5">
    <p:bg>
      <p:bgPr>
        <a:solidFill>
          <a:srgbClr val="FFE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515;p26"/>
          <p:cNvSpPr/>
          <p:nvPr/>
        </p:nvSpPr>
        <p:spPr>
          <a:xfrm flipH="1">
            <a:off x="-2264732" y="-63500"/>
            <a:ext cx="10269565" cy="2489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417"/>
                </a:lnTo>
                <a:cubicBezTo>
                  <a:pt x="0" y="8417"/>
                  <a:pt x="574" y="15186"/>
                  <a:pt x="3319" y="16936"/>
                </a:cubicBezTo>
                <a:cubicBezTo>
                  <a:pt x="3675" y="17163"/>
                  <a:pt x="3998" y="17259"/>
                  <a:pt x="4295" y="17259"/>
                </a:cubicBezTo>
                <a:cubicBezTo>
                  <a:pt x="5868" y="17259"/>
                  <a:pt x="6727" y="14579"/>
                  <a:pt x="7965" y="14407"/>
                </a:cubicBezTo>
                <a:cubicBezTo>
                  <a:pt x="8025" y="14398"/>
                  <a:pt x="8084" y="14394"/>
                  <a:pt x="8142" y="14394"/>
                </a:cubicBezTo>
                <a:cubicBezTo>
                  <a:pt x="9477" y="14394"/>
                  <a:pt x="9953" y="16609"/>
                  <a:pt x="10974" y="19268"/>
                </a:cubicBezTo>
                <a:cubicBezTo>
                  <a:pt x="11512" y="20670"/>
                  <a:pt x="12055" y="21600"/>
                  <a:pt x="12579" y="21600"/>
                </a:cubicBezTo>
                <a:cubicBezTo>
                  <a:pt x="13306" y="21600"/>
                  <a:pt x="13996" y="19810"/>
                  <a:pt x="14587" y="15008"/>
                </a:cubicBezTo>
                <a:cubicBezTo>
                  <a:pt x="15093" y="10900"/>
                  <a:pt x="15734" y="9672"/>
                  <a:pt x="16356" y="9672"/>
                </a:cubicBezTo>
                <a:cubicBezTo>
                  <a:pt x="16984" y="9672"/>
                  <a:pt x="17593" y="10927"/>
                  <a:pt x="18022" y="11730"/>
                </a:cubicBezTo>
                <a:cubicBezTo>
                  <a:pt x="18337" y="12319"/>
                  <a:pt x="18973" y="13496"/>
                  <a:pt x="19673" y="13496"/>
                </a:cubicBezTo>
                <a:cubicBezTo>
                  <a:pt x="20330" y="13496"/>
                  <a:pt x="21043" y="12459"/>
                  <a:pt x="21600" y="8923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33" name="Google Shape;516;p26"/>
          <p:cNvSpPr/>
          <p:nvPr/>
        </p:nvSpPr>
        <p:spPr>
          <a:xfrm rot="361024" flipH="1">
            <a:off x="4549371" y="-573213"/>
            <a:ext cx="8854256" cy="2860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417"/>
                </a:lnTo>
                <a:cubicBezTo>
                  <a:pt x="0" y="8417"/>
                  <a:pt x="574" y="15186"/>
                  <a:pt x="3319" y="16936"/>
                </a:cubicBezTo>
                <a:cubicBezTo>
                  <a:pt x="3675" y="17163"/>
                  <a:pt x="3998" y="17259"/>
                  <a:pt x="4295" y="17259"/>
                </a:cubicBezTo>
                <a:cubicBezTo>
                  <a:pt x="5868" y="17259"/>
                  <a:pt x="6727" y="14579"/>
                  <a:pt x="7965" y="14407"/>
                </a:cubicBezTo>
                <a:cubicBezTo>
                  <a:pt x="8025" y="14398"/>
                  <a:pt x="8084" y="14394"/>
                  <a:pt x="8142" y="14394"/>
                </a:cubicBezTo>
                <a:cubicBezTo>
                  <a:pt x="9477" y="14394"/>
                  <a:pt x="9953" y="16609"/>
                  <a:pt x="10974" y="19268"/>
                </a:cubicBezTo>
                <a:cubicBezTo>
                  <a:pt x="11512" y="20670"/>
                  <a:pt x="12055" y="21600"/>
                  <a:pt x="12579" y="21600"/>
                </a:cubicBezTo>
                <a:cubicBezTo>
                  <a:pt x="13306" y="21600"/>
                  <a:pt x="13996" y="19810"/>
                  <a:pt x="14587" y="15008"/>
                </a:cubicBezTo>
                <a:cubicBezTo>
                  <a:pt x="15093" y="10900"/>
                  <a:pt x="15734" y="9672"/>
                  <a:pt x="16356" y="9672"/>
                </a:cubicBezTo>
                <a:cubicBezTo>
                  <a:pt x="16984" y="9672"/>
                  <a:pt x="17593" y="10927"/>
                  <a:pt x="18022" y="11730"/>
                </a:cubicBezTo>
                <a:cubicBezTo>
                  <a:pt x="18337" y="12319"/>
                  <a:pt x="18973" y="13496"/>
                  <a:pt x="19673" y="13496"/>
                </a:cubicBezTo>
                <a:cubicBezTo>
                  <a:pt x="20330" y="13496"/>
                  <a:pt x="21043" y="12459"/>
                  <a:pt x="21600" y="8923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34" name="Google Shape;517;p26"/>
          <p:cNvSpPr/>
          <p:nvPr/>
        </p:nvSpPr>
        <p:spPr>
          <a:xfrm rot="3842098">
            <a:off x="11250644" y="5957175"/>
            <a:ext cx="563700" cy="536141"/>
          </a:xfrm>
          <a:prstGeom prst="pentagon">
            <a:avLst/>
          </a:prstGeom>
          <a:ln>
            <a:solidFill>
              <a:srgbClr val="F5A0A7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35" name="Title Text"/>
          <p:cNvSpPr txBox="1">
            <a:spLocks noGrp="1"/>
          </p:cNvSpPr>
          <p:nvPr>
            <p:ph type="title"/>
          </p:nvPr>
        </p:nvSpPr>
        <p:spPr>
          <a:xfrm>
            <a:off x="1013499" y="719999"/>
            <a:ext cx="5462001" cy="1577202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l">
              <a:lnSpc>
                <a:spcPct val="100000"/>
              </a:lnSpc>
              <a:defRPr sz="3300" b="1">
                <a:solidFill>
                  <a:srgbClr val="339EDB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Title Text</a:t>
            </a:r>
          </a:p>
        </p:txBody>
      </p:sp>
      <p:sp>
        <p:nvSpPr>
          <p:cNvPr id="736" name="Google Shape;519;p26"/>
          <p:cNvSpPr/>
          <p:nvPr/>
        </p:nvSpPr>
        <p:spPr>
          <a:xfrm rot="3839594">
            <a:off x="10855989" y="6293904"/>
            <a:ext cx="293745" cy="279434"/>
          </a:xfrm>
          <a:prstGeom prst="pentagon">
            <a:avLst/>
          </a:prstGeom>
          <a:solidFill>
            <a:srgbClr val="F5A0A7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740" name="Google Shape;520;p26"/>
          <p:cNvGrpSpPr/>
          <p:nvPr/>
        </p:nvGrpSpPr>
        <p:grpSpPr>
          <a:xfrm>
            <a:off x="6921018" y="1813707"/>
            <a:ext cx="427827" cy="228797"/>
            <a:chOff x="0" y="0"/>
            <a:chExt cx="427826" cy="228795"/>
          </a:xfrm>
        </p:grpSpPr>
        <p:sp>
          <p:nvSpPr>
            <p:cNvPr id="737" name="Google Shape;521;p26"/>
            <p:cNvSpPr/>
            <p:nvPr/>
          </p:nvSpPr>
          <p:spPr>
            <a:xfrm rot="7813561" flipH="1">
              <a:off x="318013" y="18657"/>
              <a:ext cx="91161" cy="9115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38" name="Google Shape;522;p26"/>
            <p:cNvSpPr/>
            <p:nvPr/>
          </p:nvSpPr>
          <p:spPr>
            <a:xfrm rot="7813561" flipH="1">
              <a:off x="167656" y="69048"/>
              <a:ext cx="91161" cy="9115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39" name="Google Shape;523;p26"/>
            <p:cNvSpPr/>
            <p:nvPr/>
          </p:nvSpPr>
          <p:spPr>
            <a:xfrm rot="7813561" flipH="1">
              <a:off x="18653" y="118986"/>
              <a:ext cx="91161" cy="9115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7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ly 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525;p27"/>
          <p:cNvSpPr/>
          <p:nvPr/>
        </p:nvSpPr>
        <p:spPr>
          <a:xfrm rot="10800359" flipH="1">
            <a:off x="562580" y="5884991"/>
            <a:ext cx="9088203" cy="1593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417"/>
                </a:lnTo>
                <a:cubicBezTo>
                  <a:pt x="0" y="8417"/>
                  <a:pt x="574" y="15186"/>
                  <a:pt x="3319" y="16936"/>
                </a:cubicBezTo>
                <a:cubicBezTo>
                  <a:pt x="3675" y="17163"/>
                  <a:pt x="3998" y="17259"/>
                  <a:pt x="4295" y="17259"/>
                </a:cubicBezTo>
                <a:cubicBezTo>
                  <a:pt x="5868" y="17259"/>
                  <a:pt x="6727" y="14579"/>
                  <a:pt x="7965" y="14407"/>
                </a:cubicBezTo>
                <a:cubicBezTo>
                  <a:pt x="8025" y="14398"/>
                  <a:pt x="8084" y="14394"/>
                  <a:pt x="8142" y="14394"/>
                </a:cubicBezTo>
                <a:cubicBezTo>
                  <a:pt x="9477" y="14394"/>
                  <a:pt x="9953" y="16609"/>
                  <a:pt x="10974" y="19268"/>
                </a:cubicBezTo>
                <a:cubicBezTo>
                  <a:pt x="11512" y="20670"/>
                  <a:pt x="12055" y="21600"/>
                  <a:pt x="12579" y="21600"/>
                </a:cubicBezTo>
                <a:cubicBezTo>
                  <a:pt x="13306" y="21600"/>
                  <a:pt x="13996" y="19810"/>
                  <a:pt x="14587" y="15008"/>
                </a:cubicBezTo>
                <a:cubicBezTo>
                  <a:pt x="15093" y="10900"/>
                  <a:pt x="15734" y="9672"/>
                  <a:pt x="16356" y="9672"/>
                </a:cubicBezTo>
                <a:cubicBezTo>
                  <a:pt x="16984" y="9672"/>
                  <a:pt x="17593" y="10927"/>
                  <a:pt x="18022" y="11730"/>
                </a:cubicBezTo>
                <a:cubicBezTo>
                  <a:pt x="18337" y="12319"/>
                  <a:pt x="18973" y="13496"/>
                  <a:pt x="19673" y="13496"/>
                </a:cubicBezTo>
                <a:cubicBezTo>
                  <a:pt x="20330" y="13496"/>
                  <a:pt x="21043" y="12459"/>
                  <a:pt x="21600" y="8923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49" name="Google Shape;526;p27"/>
          <p:cNvSpPr/>
          <p:nvPr/>
        </p:nvSpPr>
        <p:spPr>
          <a:xfrm rot="11092185" flipH="1">
            <a:off x="6604852" y="-861879"/>
            <a:ext cx="3909733" cy="2554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96" h="21600" extrusionOk="0">
                <a:moveTo>
                  <a:pt x="14982" y="0"/>
                </a:moveTo>
                <a:cubicBezTo>
                  <a:pt x="13968" y="0"/>
                  <a:pt x="12946" y="232"/>
                  <a:pt x="12047" y="707"/>
                </a:cubicBezTo>
                <a:cubicBezTo>
                  <a:pt x="11649" y="917"/>
                  <a:pt x="11275" y="1158"/>
                  <a:pt x="10908" y="1391"/>
                </a:cubicBezTo>
                <a:cubicBezTo>
                  <a:pt x="10214" y="1828"/>
                  <a:pt x="9516" y="2238"/>
                  <a:pt x="8629" y="2337"/>
                </a:cubicBezTo>
                <a:cubicBezTo>
                  <a:pt x="8462" y="2356"/>
                  <a:pt x="8294" y="2364"/>
                  <a:pt x="8128" y="2364"/>
                </a:cubicBezTo>
                <a:cubicBezTo>
                  <a:pt x="7391" y="2364"/>
                  <a:pt x="6660" y="2213"/>
                  <a:pt x="5924" y="2203"/>
                </a:cubicBezTo>
                <a:cubicBezTo>
                  <a:pt x="5907" y="2203"/>
                  <a:pt x="5891" y="2203"/>
                  <a:pt x="5875" y="2203"/>
                </a:cubicBezTo>
                <a:cubicBezTo>
                  <a:pt x="4028" y="2203"/>
                  <a:pt x="2193" y="3165"/>
                  <a:pt x="1122" y="4609"/>
                </a:cubicBezTo>
                <a:cubicBezTo>
                  <a:pt x="42" y="6066"/>
                  <a:pt x="-264" y="7963"/>
                  <a:pt x="230" y="9622"/>
                </a:cubicBezTo>
                <a:cubicBezTo>
                  <a:pt x="485" y="10480"/>
                  <a:pt x="942" y="11289"/>
                  <a:pt x="1013" y="12187"/>
                </a:cubicBezTo>
                <a:cubicBezTo>
                  <a:pt x="1184" y="14411"/>
                  <a:pt x="-455" y="16177"/>
                  <a:pt x="842" y="18370"/>
                </a:cubicBezTo>
                <a:cubicBezTo>
                  <a:pt x="1644" y="19725"/>
                  <a:pt x="3025" y="20480"/>
                  <a:pt x="4695" y="20577"/>
                </a:cubicBezTo>
                <a:cubicBezTo>
                  <a:pt x="4930" y="20590"/>
                  <a:pt x="5165" y="20595"/>
                  <a:pt x="5401" y="20595"/>
                </a:cubicBezTo>
                <a:cubicBezTo>
                  <a:pt x="5944" y="20595"/>
                  <a:pt x="6488" y="20570"/>
                  <a:pt x="7029" y="20570"/>
                </a:cubicBezTo>
                <a:cubicBezTo>
                  <a:pt x="7427" y="20570"/>
                  <a:pt x="7823" y="20584"/>
                  <a:pt x="8216" y="20631"/>
                </a:cubicBezTo>
                <a:cubicBezTo>
                  <a:pt x="9339" y="20764"/>
                  <a:pt x="10391" y="21162"/>
                  <a:pt x="11483" y="21423"/>
                </a:cubicBezTo>
                <a:cubicBezTo>
                  <a:pt x="11988" y="21543"/>
                  <a:pt x="12494" y="21600"/>
                  <a:pt x="12993" y="21600"/>
                </a:cubicBezTo>
                <a:cubicBezTo>
                  <a:pt x="16041" y="21600"/>
                  <a:pt x="18848" y="19480"/>
                  <a:pt x="19745" y="16637"/>
                </a:cubicBezTo>
                <a:cubicBezTo>
                  <a:pt x="20079" y="15575"/>
                  <a:pt x="20202" y="14539"/>
                  <a:pt x="19930" y="13476"/>
                </a:cubicBezTo>
                <a:cubicBezTo>
                  <a:pt x="19658" y="12425"/>
                  <a:pt x="19130" y="11406"/>
                  <a:pt x="19225" y="10284"/>
                </a:cubicBezTo>
                <a:cubicBezTo>
                  <a:pt x="19315" y="9159"/>
                  <a:pt x="20042" y="8151"/>
                  <a:pt x="20416" y="7069"/>
                </a:cubicBezTo>
                <a:cubicBezTo>
                  <a:pt x="21145" y="4964"/>
                  <a:pt x="20416" y="2527"/>
                  <a:pt x="18633" y="1167"/>
                </a:cubicBezTo>
                <a:cubicBezTo>
                  <a:pt x="17623" y="397"/>
                  <a:pt x="16309" y="0"/>
                  <a:pt x="14982" y="0"/>
                </a:cubicBezTo>
                <a:close/>
              </a:path>
            </a:pathLst>
          </a:cu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50" name="Title Text"/>
          <p:cNvSpPr txBox="1">
            <a:spLocks noGrp="1"/>
          </p:cNvSpPr>
          <p:nvPr>
            <p:ph type="title"/>
          </p:nvPr>
        </p:nvSpPr>
        <p:spPr>
          <a:xfrm>
            <a:off x="5722399" y="719999"/>
            <a:ext cx="5509602" cy="1577202"/>
          </a:xfrm>
          <a:prstGeom prst="rect">
            <a:avLst/>
          </a:prstGeom>
        </p:spPr>
        <p:txBody>
          <a:bodyPr lIns="91424" tIns="91424" rIns="91424" bIns="91424" anchor="t"/>
          <a:lstStyle>
            <a:lvl1pPr>
              <a:lnSpc>
                <a:spcPct val="100000"/>
              </a:lnSpc>
              <a:defRPr sz="3300" b="1">
                <a:solidFill>
                  <a:srgbClr val="339EDB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Title Text</a:t>
            </a:r>
          </a:p>
        </p:txBody>
      </p:sp>
      <p:grpSp>
        <p:nvGrpSpPr>
          <p:cNvPr id="753" name="Google Shape;528;p27"/>
          <p:cNvGrpSpPr/>
          <p:nvPr/>
        </p:nvGrpSpPr>
        <p:grpSpPr>
          <a:xfrm>
            <a:off x="11188756" y="-218819"/>
            <a:ext cx="770645" cy="758109"/>
            <a:chOff x="7492" y="12371"/>
            <a:chExt cx="770644" cy="758107"/>
          </a:xfrm>
        </p:grpSpPr>
        <p:sp>
          <p:nvSpPr>
            <p:cNvPr id="751" name="Polygon"/>
            <p:cNvSpPr/>
            <p:nvPr/>
          </p:nvSpPr>
          <p:spPr>
            <a:xfrm rot="18072090" flipH="1">
              <a:off x="100970" y="123778"/>
              <a:ext cx="562109" cy="535294"/>
            </a:xfrm>
            <a:prstGeom prst="pentagon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2" name="Text"/>
            <p:cNvSpPr txBox="1"/>
            <p:nvPr/>
          </p:nvSpPr>
          <p:spPr>
            <a:xfrm rot="18072090">
              <a:off x="262366" y="129442"/>
              <a:ext cx="347403" cy="589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121899" tIns="121899" rIns="121899" bIns="121899" numCol="1" anchor="ctr">
              <a:spAutoFit/>
            </a:bodyPr>
            <a:lstStyle>
              <a:lvl1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754" name="Google Shape;529;p27"/>
          <p:cNvSpPr/>
          <p:nvPr/>
        </p:nvSpPr>
        <p:spPr>
          <a:xfrm rot="18073103" flipH="1">
            <a:off x="11923432" y="276008"/>
            <a:ext cx="293266" cy="278722"/>
          </a:xfrm>
          <a:prstGeom prst="pentagon">
            <a:avLst/>
          </a:pr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758" name="Google Shape;530;p27"/>
          <p:cNvGrpSpPr/>
          <p:nvPr/>
        </p:nvGrpSpPr>
        <p:grpSpPr>
          <a:xfrm>
            <a:off x="494200" y="1442496"/>
            <a:ext cx="471796" cy="471652"/>
            <a:chOff x="0" y="0"/>
            <a:chExt cx="471794" cy="471651"/>
          </a:xfrm>
        </p:grpSpPr>
        <p:sp>
          <p:nvSpPr>
            <p:cNvPr id="755" name="Google Shape;531;p27"/>
            <p:cNvSpPr/>
            <p:nvPr/>
          </p:nvSpPr>
          <p:spPr>
            <a:xfrm rot="15374130">
              <a:off x="13488" y="13488"/>
              <a:ext cx="128947" cy="12894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6" name="Google Shape;532;p27"/>
            <p:cNvSpPr/>
            <p:nvPr/>
          </p:nvSpPr>
          <p:spPr>
            <a:xfrm rot="15374130">
              <a:off x="172138" y="172066"/>
              <a:ext cx="128947" cy="12894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7" name="Google Shape;533;p27"/>
            <p:cNvSpPr/>
            <p:nvPr/>
          </p:nvSpPr>
          <p:spPr>
            <a:xfrm rot="15374130">
              <a:off x="329360" y="329216"/>
              <a:ext cx="128947" cy="12894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767" name="Google Shape;534;p27"/>
          <p:cNvGrpSpPr/>
          <p:nvPr/>
        </p:nvGrpSpPr>
        <p:grpSpPr>
          <a:xfrm>
            <a:off x="169273" y="5176364"/>
            <a:ext cx="981832" cy="835100"/>
            <a:chOff x="0" y="0"/>
            <a:chExt cx="981831" cy="835099"/>
          </a:xfrm>
        </p:grpSpPr>
        <p:sp>
          <p:nvSpPr>
            <p:cNvPr id="759" name="Google Shape;535;p27"/>
            <p:cNvSpPr/>
            <p:nvPr/>
          </p:nvSpPr>
          <p:spPr>
            <a:xfrm flipH="1">
              <a:off x="124835" y="284338"/>
              <a:ext cx="762088" cy="334586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60" name="Google Shape;536;p27"/>
            <p:cNvSpPr/>
            <p:nvPr/>
          </p:nvSpPr>
          <p:spPr>
            <a:xfrm flipH="1">
              <a:off x="154761" y="352502"/>
              <a:ext cx="762088" cy="334586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61" name="Google Shape;537;p27"/>
            <p:cNvSpPr/>
            <p:nvPr/>
          </p:nvSpPr>
          <p:spPr>
            <a:xfrm flipH="1">
              <a:off x="187253" y="426508"/>
              <a:ext cx="762088" cy="334586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62" name="Google Shape;538;p27"/>
            <p:cNvSpPr/>
            <p:nvPr/>
          </p:nvSpPr>
          <p:spPr>
            <a:xfrm flipH="1">
              <a:off x="219744" y="500514"/>
              <a:ext cx="762088" cy="334586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63" name="Google Shape;539;p27"/>
            <p:cNvSpPr/>
            <p:nvPr/>
          </p:nvSpPr>
          <p:spPr>
            <a:xfrm flipH="1">
              <a:off x="0" y="-1"/>
              <a:ext cx="762087" cy="334587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64" name="Google Shape;540;p27"/>
            <p:cNvSpPr/>
            <p:nvPr/>
          </p:nvSpPr>
          <p:spPr>
            <a:xfrm flipH="1">
              <a:off x="29926" y="68163"/>
              <a:ext cx="762087" cy="334586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65" name="Google Shape;541;p27"/>
            <p:cNvSpPr/>
            <p:nvPr/>
          </p:nvSpPr>
          <p:spPr>
            <a:xfrm flipH="1">
              <a:off x="62417" y="142169"/>
              <a:ext cx="762088" cy="334586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66" name="Google Shape;542;p27"/>
            <p:cNvSpPr/>
            <p:nvPr/>
          </p:nvSpPr>
          <p:spPr>
            <a:xfrm flipH="1">
              <a:off x="94909" y="216175"/>
              <a:ext cx="762087" cy="334586"/>
            </a:xfrm>
            <a:prstGeom prst="lin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772" name="Google Shape;543;p27"/>
          <p:cNvGrpSpPr/>
          <p:nvPr/>
        </p:nvGrpSpPr>
        <p:grpSpPr>
          <a:xfrm>
            <a:off x="335055" y="461008"/>
            <a:ext cx="1772727" cy="134085"/>
            <a:chOff x="0" y="0"/>
            <a:chExt cx="1772726" cy="134084"/>
          </a:xfrm>
        </p:grpSpPr>
        <p:sp>
          <p:nvSpPr>
            <p:cNvPr id="768" name="Google Shape;544;p27"/>
            <p:cNvSpPr/>
            <p:nvPr/>
          </p:nvSpPr>
          <p:spPr>
            <a:xfrm rot="8925088" flipH="1">
              <a:off x="356314" y="18237"/>
              <a:ext cx="97611" cy="97611"/>
            </a:xfrm>
            <a:prstGeom prst="ellipse">
              <a:avLst/>
            </a:prstGeom>
            <a:solidFill>
              <a:srgbClr val="FFE8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9" name="Google Shape;545;p27"/>
            <p:cNvSpPr/>
            <p:nvPr/>
          </p:nvSpPr>
          <p:spPr>
            <a:xfrm rot="10804014" flipH="1">
              <a:off x="561670" y="28005"/>
              <a:ext cx="1211011" cy="78075"/>
            </a:xfrm>
            <a:prstGeom prst="rect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70" name="Google Shape;546;p27"/>
            <p:cNvSpPr/>
            <p:nvPr/>
          </p:nvSpPr>
          <p:spPr>
            <a:xfrm rot="8925088" flipH="1">
              <a:off x="186511" y="18237"/>
              <a:ext cx="97611" cy="97611"/>
            </a:xfrm>
            <a:prstGeom prst="ellipse">
              <a:avLst/>
            </a:prstGeom>
            <a:solidFill>
              <a:srgbClr val="FFE8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71" name="Google Shape;547;p27"/>
            <p:cNvSpPr/>
            <p:nvPr/>
          </p:nvSpPr>
          <p:spPr>
            <a:xfrm rot="8925088" flipH="1">
              <a:off x="18237" y="18237"/>
              <a:ext cx="97611" cy="97611"/>
            </a:xfrm>
            <a:prstGeom prst="ellipse">
              <a:avLst/>
            </a:prstGeom>
            <a:solidFill>
              <a:srgbClr val="FFE8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7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549;p28"/>
          <p:cNvSpPr/>
          <p:nvPr/>
        </p:nvSpPr>
        <p:spPr>
          <a:xfrm>
            <a:off x="-210837" y="-53968"/>
            <a:ext cx="6423714" cy="986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417"/>
                </a:lnTo>
                <a:cubicBezTo>
                  <a:pt x="0" y="8417"/>
                  <a:pt x="574" y="15186"/>
                  <a:pt x="3319" y="16936"/>
                </a:cubicBezTo>
                <a:cubicBezTo>
                  <a:pt x="3675" y="17163"/>
                  <a:pt x="3998" y="17259"/>
                  <a:pt x="4295" y="17259"/>
                </a:cubicBezTo>
                <a:cubicBezTo>
                  <a:pt x="5868" y="17259"/>
                  <a:pt x="6727" y="14579"/>
                  <a:pt x="7965" y="14407"/>
                </a:cubicBezTo>
                <a:cubicBezTo>
                  <a:pt x="8025" y="14398"/>
                  <a:pt x="8084" y="14394"/>
                  <a:pt x="8142" y="14394"/>
                </a:cubicBezTo>
                <a:cubicBezTo>
                  <a:pt x="9477" y="14394"/>
                  <a:pt x="9953" y="16609"/>
                  <a:pt x="10974" y="19268"/>
                </a:cubicBezTo>
                <a:cubicBezTo>
                  <a:pt x="11512" y="20670"/>
                  <a:pt x="12055" y="21600"/>
                  <a:pt x="12579" y="21600"/>
                </a:cubicBezTo>
                <a:cubicBezTo>
                  <a:pt x="13306" y="21600"/>
                  <a:pt x="13996" y="19810"/>
                  <a:pt x="14587" y="15008"/>
                </a:cubicBezTo>
                <a:cubicBezTo>
                  <a:pt x="15093" y="10900"/>
                  <a:pt x="15734" y="9672"/>
                  <a:pt x="16356" y="9672"/>
                </a:cubicBezTo>
                <a:cubicBezTo>
                  <a:pt x="16984" y="9672"/>
                  <a:pt x="17593" y="10927"/>
                  <a:pt x="18022" y="11730"/>
                </a:cubicBezTo>
                <a:cubicBezTo>
                  <a:pt x="18337" y="12319"/>
                  <a:pt x="18973" y="13496"/>
                  <a:pt x="19673" y="13496"/>
                </a:cubicBezTo>
                <a:cubicBezTo>
                  <a:pt x="20330" y="13496"/>
                  <a:pt x="21043" y="12459"/>
                  <a:pt x="21600" y="8923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81" name="Title Text"/>
          <p:cNvSpPr txBox="1">
            <a:spLocks noGrp="1"/>
          </p:cNvSpPr>
          <p:nvPr>
            <p:ph type="title"/>
          </p:nvPr>
        </p:nvSpPr>
        <p:spPr>
          <a:xfrm>
            <a:off x="4361600" y="2117350"/>
            <a:ext cx="6870401" cy="2618002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ctr">
              <a:lnSpc>
                <a:spcPct val="100000"/>
              </a:lnSpc>
              <a:defRPr sz="16500">
                <a:solidFill>
                  <a:srgbClr val="339EDB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Title Text</a:t>
            </a:r>
          </a:p>
        </p:txBody>
      </p:sp>
      <p:sp>
        <p:nvSpPr>
          <p:cNvPr id="782" name="Google Shape;551;p28"/>
          <p:cNvSpPr/>
          <p:nvPr/>
        </p:nvSpPr>
        <p:spPr>
          <a:xfrm rot="425226">
            <a:off x="5403241" y="-475840"/>
            <a:ext cx="6959522" cy="1689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417"/>
                </a:lnTo>
                <a:cubicBezTo>
                  <a:pt x="0" y="8417"/>
                  <a:pt x="574" y="15186"/>
                  <a:pt x="3319" y="16936"/>
                </a:cubicBezTo>
                <a:cubicBezTo>
                  <a:pt x="3675" y="17163"/>
                  <a:pt x="3998" y="17259"/>
                  <a:pt x="4295" y="17259"/>
                </a:cubicBezTo>
                <a:cubicBezTo>
                  <a:pt x="5868" y="17259"/>
                  <a:pt x="6727" y="14579"/>
                  <a:pt x="7965" y="14407"/>
                </a:cubicBezTo>
                <a:cubicBezTo>
                  <a:pt x="8025" y="14398"/>
                  <a:pt x="8084" y="14394"/>
                  <a:pt x="8142" y="14394"/>
                </a:cubicBezTo>
                <a:cubicBezTo>
                  <a:pt x="9477" y="14394"/>
                  <a:pt x="9953" y="16609"/>
                  <a:pt x="10974" y="19268"/>
                </a:cubicBezTo>
                <a:cubicBezTo>
                  <a:pt x="11512" y="20670"/>
                  <a:pt x="12055" y="21600"/>
                  <a:pt x="12579" y="21600"/>
                </a:cubicBezTo>
                <a:cubicBezTo>
                  <a:pt x="13306" y="21600"/>
                  <a:pt x="13996" y="19810"/>
                  <a:pt x="14587" y="15008"/>
                </a:cubicBezTo>
                <a:cubicBezTo>
                  <a:pt x="15093" y="10900"/>
                  <a:pt x="15734" y="9672"/>
                  <a:pt x="16356" y="9672"/>
                </a:cubicBezTo>
                <a:cubicBezTo>
                  <a:pt x="16984" y="9672"/>
                  <a:pt x="17593" y="10927"/>
                  <a:pt x="18022" y="11730"/>
                </a:cubicBezTo>
                <a:cubicBezTo>
                  <a:pt x="18337" y="12319"/>
                  <a:pt x="18973" y="13496"/>
                  <a:pt x="19673" y="13496"/>
                </a:cubicBezTo>
                <a:cubicBezTo>
                  <a:pt x="20330" y="13496"/>
                  <a:pt x="21043" y="12459"/>
                  <a:pt x="21600" y="8923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61600" y="4395054"/>
            <a:ext cx="6870401" cy="520001"/>
          </a:xfrm>
          <a:prstGeom prst="rect">
            <a:avLst/>
          </a:prstGeom>
        </p:spPr>
        <p:txBody>
          <a:bodyPr lIns="91424" tIns="91424" rIns="91424" bIns="91424"/>
          <a:lstStyle>
            <a:lvl1pPr marL="609584" indent="-440255" algn="ctr">
              <a:lnSpc>
                <a:spcPct val="115000"/>
              </a:lnSpc>
              <a:spcBef>
                <a:spcPts val="0"/>
              </a:spcBef>
              <a:buClr>
                <a:srgbClr val="EC697C"/>
              </a:buClr>
              <a:buSzPts val="2100"/>
              <a:buFont typeface="Helvetica"/>
              <a:buChar char="●"/>
              <a:defRPr sz="21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1289723" indent="-493876" algn="ctr">
              <a:lnSpc>
                <a:spcPct val="115000"/>
              </a:lnSpc>
              <a:spcBef>
                <a:spcPts val="0"/>
              </a:spcBef>
              <a:buClr>
                <a:srgbClr val="EC697C"/>
              </a:buClr>
              <a:buSzPts val="2100"/>
              <a:buFont typeface="Helvetica"/>
              <a:buChar char="○"/>
              <a:defRPr sz="21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899307" indent="-493876" algn="ctr">
              <a:lnSpc>
                <a:spcPct val="115000"/>
              </a:lnSpc>
              <a:spcBef>
                <a:spcPts val="0"/>
              </a:spcBef>
              <a:buClr>
                <a:srgbClr val="EC697C"/>
              </a:buClr>
              <a:buSzPts val="2100"/>
              <a:buFont typeface="Helvetica"/>
              <a:buChar char="■"/>
              <a:defRPr sz="21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508892" indent="-493876" algn="ctr">
              <a:lnSpc>
                <a:spcPct val="115000"/>
              </a:lnSpc>
              <a:spcBef>
                <a:spcPts val="0"/>
              </a:spcBef>
              <a:buClr>
                <a:srgbClr val="EC697C"/>
              </a:buClr>
              <a:buSzPts val="2100"/>
              <a:buFont typeface="Helvetica"/>
              <a:buChar char="●"/>
              <a:defRPr sz="21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118477" indent="-493876" algn="ctr">
              <a:lnSpc>
                <a:spcPct val="115000"/>
              </a:lnSpc>
              <a:spcBef>
                <a:spcPts val="0"/>
              </a:spcBef>
              <a:buClr>
                <a:srgbClr val="EC697C"/>
              </a:buClr>
              <a:buSzPts val="2100"/>
              <a:buFont typeface="Helvetica"/>
              <a:buChar char="○"/>
              <a:defRPr sz="21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4" name="Google Shape;553;p28"/>
          <p:cNvSpPr/>
          <p:nvPr/>
        </p:nvSpPr>
        <p:spPr>
          <a:xfrm rot="782606" flipH="1">
            <a:off x="10935195" y="5906284"/>
            <a:ext cx="362094" cy="354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344"/>
                </a:moveTo>
                <a:lnTo>
                  <a:pt x="7419" y="7344"/>
                </a:lnTo>
                <a:lnTo>
                  <a:pt x="7419" y="0"/>
                </a:lnTo>
                <a:lnTo>
                  <a:pt x="14181" y="0"/>
                </a:lnTo>
                <a:lnTo>
                  <a:pt x="14181" y="7344"/>
                </a:lnTo>
                <a:lnTo>
                  <a:pt x="21600" y="7344"/>
                </a:lnTo>
                <a:lnTo>
                  <a:pt x="21600" y="14256"/>
                </a:lnTo>
                <a:lnTo>
                  <a:pt x="14181" y="14256"/>
                </a:lnTo>
                <a:lnTo>
                  <a:pt x="14181" y="21600"/>
                </a:lnTo>
                <a:lnTo>
                  <a:pt x="7419" y="21600"/>
                </a:lnTo>
                <a:lnTo>
                  <a:pt x="7419" y="14256"/>
                </a:lnTo>
                <a:lnTo>
                  <a:pt x="0" y="14256"/>
                </a:lnTo>
                <a:close/>
              </a:path>
            </a:pathLst>
          </a:custGeom>
          <a:ln>
            <a:solidFill>
              <a:srgbClr val="D0EDF8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85" name="Google Shape;554;p28"/>
          <p:cNvSpPr/>
          <p:nvPr/>
        </p:nvSpPr>
        <p:spPr>
          <a:xfrm rot="6177182" flipH="1">
            <a:off x="11030612" y="6321551"/>
            <a:ext cx="607193" cy="5925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344"/>
                </a:moveTo>
                <a:lnTo>
                  <a:pt x="7427" y="7344"/>
                </a:lnTo>
                <a:lnTo>
                  <a:pt x="7427" y="0"/>
                </a:lnTo>
                <a:lnTo>
                  <a:pt x="14173" y="0"/>
                </a:lnTo>
                <a:lnTo>
                  <a:pt x="14173" y="7344"/>
                </a:lnTo>
                <a:lnTo>
                  <a:pt x="21600" y="7344"/>
                </a:lnTo>
                <a:lnTo>
                  <a:pt x="21600" y="14256"/>
                </a:lnTo>
                <a:lnTo>
                  <a:pt x="14173" y="14256"/>
                </a:lnTo>
                <a:lnTo>
                  <a:pt x="14173" y="21600"/>
                </a:lnTo>
                <a:lnTo>
                  <a:pt x="7427" y="21600"/>
                </a:lnTo>
                <a:lnTo>
                  <a:pt x="7427" y="14256"/>
                </a:lnTo>
                <a:lnTo>
                  <a:pt x="0" y="14256"/>
                </a:lnTo>
                <a:close/>
              </a:path>
            </a:pathLst>
          </a:cu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86" name="Google Shape;555;p28"/>
          <p:cNvSpPr/>
          <p:nvPr/>
        </p:nvSpPr>
        <p:spPr>
          <a:xfrm rot="13149451">
            <a:off x="4791568" y="769942"/>
            <a:ext cx="244517" cy="244517"/>
          </a:xfrm>
          <a:prstGeom prst="ellipse">
            <a:avLst/>
          </a:pr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87" name="Google Shape;556;p28"/>
          <p:cNvSpPr/>
          <p:nvPr/>
        </p:nvSpPr>
        <p:spPr>
          <a:xfrm rot="13146619">
            <a:off x="5083082" y="985200"/>
            <a:ext cx="135065" cy="135065"/>
          </a:xfrm>
          <a:prstGeom prst="ellipse">
            <a:avLst/>
          </a:prstGeom>
          <a:ln>
            <a:solidFill>
              <a:srgbClr val="D0EDF8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796" name="Google Shape;557;p28"/>
          <p:cNvGrpSpPr/>
          <p:nvPr/>
        </p:nvGrpSpPr>
        <p:grpSpPr>
          <a:xfrm>
            <a:off x="-210607" y="5727127"/>
            <a:ext cx="669723" cy="646674"/>
            <a:chOff x="0" y="0"/>
            <a:chExt cx="669721" cy="646673"/>
          </a:xfrm>
        </p:grpSpPr>
        <p:sp>
          <p:nvSpPr>
            <p:cNvPr id="788" name="Google Shape;558;p28"/>
            <p:cNvSpPr/>
            <p:nvPr/>
          </p:nvSpPr>
          <p:spPr>
            <a:xfrm>
              <a:off x="60808" y="282209"/>
              <a:ext cx="528931" cy="149908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89" name="Google Shape;559;p28"/>
            <p:cNvSpPr/>
            <p:nvPr/>
          </p:nvSpPr>
          <p:spPr>
            <a:xfrm>
              <a:off x="41634" y="349862"/>
              <a:ext cx="528932" cy="149908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90" name="Google Shape;560;p28"/>
            <p:cNvSpPr/>
            <p:nvPr/>
          </p:nvSpPr>
          <p:spPr>
            <a:xfrm>
              <a:off x="20817" y="423314"/>
              <a:ext cx="528931" cy="149908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91" name="Google Shape;561;p28"/>
            <p:cNvSpPr/>
            <p:nvPr/>
          </p:nvSpPr>
          <p:spPr>
            <a:xfrm>
              <a:off x="0" y="496766"/>
              <a:ext cx="528931" cy="149908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92" name="Google Shape;562;p28"/>
            <p:cNvSpPr/>
            <p:nvPr/>
          </p:nvSpPr>
          <p:spPr>
            <a:xfrm>
              <a:off x="140791" y="-1"/>
              <a:ext cx="528931" cy="149908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93" name="Google Shape;563;p28"/>
            <p:cNvSpPr/>
            <p:nvPr/>
          </p:nvSpPr>
          <p:spPr>
            <a:xfrm>
              <a:off x="121617" y="67652"/>
              <a:ext cx="528931" cy="149908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94" name="Google Shape;564;p28"/>
            <p:cNvSpPr/>
            <p:nvPr/>
          </p:nvSpPr>
          <p:spPr>
            <a:xfrm>
              <a:off x="100799" y="141104"/>
              <a:ext cx="528932" cy="149908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95" name="Google Shape;565;p28"/>
            <p:cNvSpPr/>
            <p:nvPr/>
          </p:nvSpPr>
          <p:spPr>
            <a:xfrm>
              <a:off x="79982" y="214556"/>
              <a:ext cx="528931" cy="149908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567;p29"/>
          <p:cNvSpPr/>
          <p:nvPr/>
        </p:nvSpPr>
        <p:spPr>
          <a:xfrm rot="10659193">
            <a:off x="3111170" y="5436699"/>
            <a:ext cx="9973310" cy="2092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417"/>
                </a:lnTo>
                <a:cubicBezTo>
                  <a:pt x="0" y="8417"/>
                  <a:pt x="574" y="15186"/>
                  <a:pt x="3319" y="16936"/>
                </a:cubicBezTo>
                <a:cubicBezTo>
                  <a:pt x="3675" y="17163"/>
                  <a:pt x="3998" y="17259"/>
                  <a:pt x="4295" y="17259"/>
                </a:cubicBezTo>
                <a:cubicBezTo>
                  <a:pt x="5868" y="17259"/>
                  <a:pt x="6727" y="14579"/>
                  <a:pt x="7965" y="14407"/>
                </a:cubicBezTo>
                <a:cubicBezTo>
                  <a:pt x="8025" y="14398"/>
                  <a:pt x="8084" y="14394"/>
                  <a:pt x="8142" y="14394"/>
                </a:cubicBezTo>
                <a:cubicBezTo>
                  <a:pt x="9477" y="14394"/>
                  <a:pt x="9953" y="16609"/>
                  <a:pt x="10974" y="19268"/>
                </a:cubicBezTo>
                <a:cubicBezTo>
                  <a:pt x="11512" y="20670"/>
                  <a:pt x="12055" y="21600"/>
                  <a:pt x="12579" y="21600"/>
                </a:cubicBezTo>
                <a:cubicBezTo>
                  <a:pt x="13306" y="21600"/>
                  <a:pt x="13996" y="19810"/>
                  <a:pt x="14587" y="15008"/>
                </a:cubicBezTo>
                <a:cubicBezTo>
                  <a:pt x="15093" y="10900"/>
                  <a:pt x="15734" y="9672"/>
                  <a:pt x="16356" y="9672"/>
                </a:cubicBezTo>
                <a:cubicBezTo>
                  <a:pt x="16984" y="9672"/>
                  <a:pt x="17593" y="10927"/>
                  <a:pt x="18022" y="11730"/>
                </a:cubicBezTo>
                <a:cubicBezTo>
                  <a:pt x="18337" y="12319"/>
                  <a:pt x="18973" y="13496"/>
                  <a:pt x="19673" y="13496"/>
                </a:cubicBezTo>
                <a:cubicBezTo>
                  <a:pt x="20330" y="13496"/>
                  <a:pt x="21043" y="12459"/>
                  <a:pt x="21600" y="8923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05" name="Google Shape;568;p29"/>
          <p:cNvSpPr/>
          <p:nvPr/>
        </p:nvSpPr>
        <p:spPr>
          <a:xfrm rot="10800000" flipH="1">
            <a:off x="33" y="1"/>
            <a:ext cx="9073333" cy="1540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51" y="0"/>
                </a:moveTo>
                <a:cubicBezTo>
                  <a:pt x="1735" y="0"/>
                  <a:pt x="0" y="8870"/>
                  <a:pt x="0" y="8870"/>
                </a:cubicBezTo>
                <a:lnTo>
                  <a:pt x="0" y="21600"/>
                </a:lnTo>
                <a:lnTo>
                  <a:pt x="21600" y="21600"/>
                </a:lnTo>
                <a:cubicBezTo>
                  <a:pt x="19863" y="8951"/>
                  <a:pt x="18407" y="5150"/>
                  <a:pt x="17063" y="5150"/>
                </a:cubicBezTo>
                <a:cubicBezTo>
                  <a:pt x="15098" y="5150"/>
                  <a:pt x="13370" y="13266"/>
                  <a:pt x="11351" y="13751"/>
                </a:cubicBezTo>
                <a:cubicBezTo>
                  <a:pt x="11204" y="13786"/>
                  <a:pt x="11064" y="13803"/>
                  <a:pt x="10929" y="13803"/>
                </a:cubicBezTo>
                <a:cubicBezTo>
                  <a:pt x="7922" y="13803"/>
                  <a:pt x="7562" y="5432"/>
                  <a:pt x="5055" y="1021"/>
                </a:cubicBezTo>
                <a:cubicBezTo>
                  <a:pt x="4646" y="303"/>
                  <a:pt x="4242" y="0"/>
                  <a:pt x="3851" y="0"/>
                </a:cubicBezTo>
                <a:close/>
              </a:path>
            </a:pathLst>
          </a:cu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06" name="Title Text"/>
          <p:cNvSpPr txBox="1">
            <a:spLocks noGrp="1"/>
          </p:cNvSpPr>
          <p:nvPr>
            <p:ph type="title"/>
          </p:nvPr>
        </p:nvSpPr>
        <p:spPr>
          <a:xfrm>
            <a:off x="459799" y="868363"/>
            <a:ext cx="4830802" cy="1405201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ctr">
              <a:lnSpc>
                <a:spcPct val="100000"/>
              </a:lnSpc>
              <a:defRPr sz="6400" b="1">
                <a:solidFill>
                  <a:srgbClr val="339EDB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Title Text</a:t>
            </a:r>
          </a:p>
        </p:txBody>
      </p:sp>
      <p:sp>
        <p:nvSpPr>
          <p:cNvPr id="8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63200" y="2123128"/>
            <a:ext cx="3424000" cy="374001"/>
          </a:xfrm>
          <a:prstGeom prst="rect">
            <a:avLst/>
          </a:prstGeom>
        </p:spPr>
        <p:txBody>
          <a:bodyPr lIns="91424" tIns="91424" rIns="91424" bIns="91424"/>
          <a:lstStyle>
            <a:lvl1pPr marL="609584" indent="-423322" algn="ctr">
              <a:lnSpc>
                <a:spcPct val="115000"/>
              </a:lnSpc>
              <a:spcBef>
                <a:spcPts val="0"/>
              </a:spcBef>
              <a:buClr>
                <a:srgbClr val="EC697C"/>
              </a:buClr>
              <a:buSzPts val="1800"/>
              <a:buFont typeface="Helvetica"/>
              <a:buChar char="●"/>
              <a:defRPr sz="18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1219169" indent="-423322" algn="ctr">
              <a:lnSpc>
                <a:spcPct val="115000"/>
              </a:lnSpc>
              <a:spcBef>
                <a:spcPts val="0"/>
              </a:spcBef>
              <a:buClr>
                <a:srgbClr val="EC697C"/>
              </a:buClr>
              <a:buSzPts val="1800"/>
              <a:buFont typeface="Helvetica"/>
              <a:buChar char="○"/>
              <a:defRPr sz="18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828754" indent="-423322" algn="ctr">
              <a:lnSpc>
                <a:spcPct val="115000"/>
              </a:lnSpc>
              <a:spcBef>
                <a:spcPts val="0"/>
              </a:spcBef>
              <a:buClr>
                <a:srgbClr val="EC697C"/>
              </a:buClr>
              <a:buSzPts val="1800"/>
              <a:buFont typeface="Helvetica"/>
              <a:buChar char="■"/>
              <a:defRPr sz="18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438338" indent="-423322" algn="ctr">
              <a:lnSpc>
                <a:spcPct val="115000"/>
              </a:lnSpc>
              <a:spcBef>
                <a:spcPts val="0"/>
              </a:spcBef>
              <a:buClr>
                <a:srgbClr val="EC697C"/>
              </a:buClr>
              <a:buSzPts val="1800"/>
              <a:buFont typeface="Helvetica"/>
              <a:buChar char="●"/>
              <a:defRPr sz="18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047924" indent="-423322" algn="ctr">
              <a:lnSpc>
                <a:spcPct val="115000"/>
              </a:lnSpc>
              <a:spcBef>
                <a:spcPts val="0"/>
              </a:spcBef>
              <a:buClr>
                <a:srgbClr val="EC697C"/>
              </a:buClr>
              <a:buSzPts val="1800"/>
              <a:buFont typeface="Helvetica"/>
              <a:buChar char="○"/>
              <a:defRPr sz="18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8" name="Google Shape;572;p29"/>
          <p:cNvSpPr txBox="1">
            <a:spLocks noGrp="1"/>
          </p:cNvSpPr>
          <p:nvPr>
            <p:ph type="body" sz="quarter" idx="13"/>
          </p:nvPr>
        </p:nvSpPr>
        <p:spPr>
          <a:xfrm>
            <a:off x="4383987" y="3690222"/>
            <a:ext cx="3424000" cy="747201"/>
          </a:xfrm>
          <a:prstGeom prst="rect">
            <a:avLst/>
          </a:prstGeom>
        </p:spPr>
        <p:txBody>
          <a:bodyPr lIns="91424" tIns="91424" rIns="91424" bIns="91424"/>
          <a:lstStyle/>
          <a:p>
            <a:pPr marL="609584" indent="-423322" algn="ctr">
              <a:lnSpc>
                <a:spcPct val="115000"/>
              </a:lnSpc>
              <a:spcBef>
                <a:spcPts val="0"/>
              </a:spcBef>
              <a:buClr>
                <a:srgbClr val="EC697C"/>
              </a:buClr>
              <a:buSzPts val="1800"/>
              <a:buFont typeface="Helvetica"/>
              <a:buChar char="●"/>
              <a:defRPr sz="18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809" name="Google Shape;573;p29"/>
          <p:cNvSpPr txBox="1">
            <a:spLocks noGrp="1"/>
          </p:cNvSpPr>
          <p:nvPr>
            <p:ph type="body" sz="quarter" idx="14"/>
          </p:nvPr>
        </p:nvSpPr>
        <p:spPr>
          <a:xfrm>
            <a:off x="7617132" y="5263803"/>
            <a:ext cx="3424001" cy="514801"/>
          </a:xfrm>
          <a:prstGeom prst="rect">
            <a:avLst/>
          </a:prstGeom>
        </p:spPr>
        <p:txBody>
          <a:bodyPr lIns="91424" tIns="91424" rIns="91424" bIns="91424"/>
          <a:lstStyle/>
          <a:p>
            <a:pPr marL="609584" indent="-423322" algn="ctr">
              <a:lnSpc>
                <a:spcPct val="115000"/>
              </a:lnSpc>
              <a:spcBef>
                <a:spcPts val="0"/>
              </a:spcBef>
              <a:buClr>
                <a:srgbClr val="EC697C"/>
              </a:buClr>
              <a:buSzPts val="1800"/>
              <a:buFont typeface="Helvetica"/>
              <a:buChar char="●"/>
              <a:defRPr sz="18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grpSp>
        <p:nvGrpSpPr>
          <p:cNvPr id="818" name="Google Shape;575;p29"/>
          <p:cNvGrpSpPr/>
          <p:nvPr/>
        </p:nvGrpSpPr>
        <p:grpSpPr>
          <a:xfrm>
            <a:off x="11581534" y="964007"/>
            <a:ext cx="1322056" cy="1086233"/>
            <a:chOff x="0" y="0"/>
            <a:chExt cx="1322055" cy="1086231"/>
          </a:xfrm>
        </p:grpSpPr>
        <p:sp>
          <p:nvSpPr>
            <p:cNvPr id="810" name="Google Shape;576;p29"/>
            <p:cNvSpPr/>
            <p:nvPr/>
          </p:nvSpPr>
          <p:spPr>
            <a:xfrm flipV="1">
              <a:off x="158939" y="341516"/>
              <a:ext cx="1042280" cy="485070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11" name="Google Shape;577;p29"/>
            <p:cNvSpPr/>
            <p:nvPr/>
          </p:nvSpPr>
          <p:spPr>
            <a:xfrm flipV="1">
              <a:off x="197041" y="423386"/>
              <a:ext cx="1042280" cy="485071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12" name="Google Shape;578;p29"/>
            <p:cNvSpPr/>
            <p:nvPr/>
          </p:nvSpPr>
          <p:spPr>
            <a:xfrm flipV="1">
              <a:off x="238409" y="512274"/>
              <a:ext cx="1042279" cy="485070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13" name="Google Shape;579;p29"/>
            <p:cNvSpPr/>
            <p:nvPr/>
          </p:nvSpPr>
          <p:spPr>
            <a:xfrm flipV="1">
              <a:off x="279776" y="601162"/>
              <a:ext cx="1042280" cy="485070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14" name="Google Shape;580;p29"/>
            <p:cNvSpPr/>
            <p:nvPr/>
          </p:nvSpPr>
          <p:spPr>
            <a:xfrm flipV="1">
              <a:off x="-1" y="0"/>
              <a:ext cx="1042280" cy="485070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15" name="Google Shape;581;p29"/>
            <p:cNvSpPr/>
            <p:nvPr/>
          </p:nvSpPr>
          <p:spPr>
            <a:xfrm flipV="1">
              <a:off x="38101" y="81870"/>
              <a:ext cx="1042280" cy="485070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16" name="Google Shape;582;p29"/>
            <p:cNvSpPr/>
            <p:nvPr/>
          </p:nvSpPr>
          <p:spPr>
            <a:xfrm flipV="1">
              <a:off x="79469" y="170758"/>
              <a:ext cx="1042280" cy="485070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17" name="Google Shape;583;p29"/>
            <p:cNvSpPr/>
            <p:nvPr/>
          </p:nvSpPr>
          <p:spPr>
            <a:xfrm flipV="1">
              <a:off x="120837" y="259645"/>
              <a:ext cx="1042280" cy="485071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19" name="Google Shape;584;p29"/>
          <p:cNvSpPr/>
          <p:nvPr/>
        </p:nvSpPr>
        <p:spPr>
          <a:xfrm rot="5851826">
            <a:off x="4853577" y="730741"/>
            <a:ext cx="259439" cy="270303"/>
          </a:xfrm>
          <a:prstGeom prst="ellipse">
            <a:avLst/>
          </a:prstGeom>
          <a:ln>
            <a:solidFill>
              <a:srgbClr val="D0EDF8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20" name="Google Shape;585;p29"/>
          <p:cNvSpPr/>
          <p:nvPr/>
        </p:nvSpPr>
        <p:spPr>
          <a:xfrm rot="5854911">
            <a:off x="5163200" y="1025845"/>
            <a:ext cx="118235" cy="123443"/>
          </a:xfrm>
          <a:prstGeom prst="ellipse">
            <a:avLst/>
          </a:pr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21" name="Google Shape;586;p29"/>
          <p:cNvSpPr/>
          <p:nvPr/>
        </p:nvSpPr>
        <p:spPr>
          <a:xfrm rot="20817394">
            <a:off x="983529" y="5504117"/>
            <a:ext cx="362094" cy="354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344"/>
                </a:moveTo>
                <a:lnTo>
                  <a:pt x="7419" y="7344"/>
                </a:lnTo>
                <a:lnTo>
                  <a:pt x="7419" y="0"/>
                </a:lnTo>
                <a:lnTo>
                  <a:pt x="14181" y="0"/>
                </a:lnTo>
                <a:lnTo>
                  <a:pt x="14181" y="7344"/>
                </a:lnTo>
                <a:lnTo>
                  <a:pt x="21600" y="7344"/>
                </a:lnTo>
                <a:lnTo>
                  <a:pt x="21600" y="14256"/>
                </a:lnTo>
                <a:lnTo>
                  <a:pt x="14181" y="14256"/>
                </a:lnTo>
                <a:lnTo>
                  <a:pt x="14181" y="21600"/>
                </a:lnTo>
                <a:lnTo>
                  <a:pt x="7419" y="21600"/>
                </a:lnTo>
                <a:lnTo>
                  <a:pt x="7419" y="14256"/>
                </a:lnTo>
                <a:lnTo>
                  <a:pt x="0" y="14256"/>
                </a:lnTo>
                <a:close/>
              </a:path>
            </a:pathLst>
          </a:custGeom>
          <a:ln>
            <a:solidFill>
              <a:srgbClr val="FFE8E5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22" name="Google Shape;587;p29"/>
          <p:cNvSpPr/>
          <p:nvPr/>
        </p:nvSpPr>
        <p:spPr>
          <a:xfrm rot="15422818">
            <a:off x="643012" y="5919385"/>
            <a:ext cx="607193" cy="5925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344"/>
                </a:moveTo>
                <a:lnTo>
                  <a:pt x="7427" y="7344"/>
                </a:lnTo>
                <a:lnTo>
                  <a:pt x="7427" y="0"/>
                </a:lnTo>
                <a:lnTo>
                  <a:pt x="14173" y="0"/>
                </a:lnTo>
                <a:lnTo>
                  <a:pt x="14173" y="7344"/>
                </a:lnTo>
                <a:lnTo>
                  <a:pt x="21600" y="7344"/>
                </a:lnTo>
                <a:lnTo>
                  <a:pt x="21600" y="14256"/>
                </a:lnTo>
                <a:lnTo>
                  <a:pt x="14173" y="14256"/>
                </a:lnTo>
                <a:lnTo>
                  <a:pt x="14173" y="21600"/>
                </a:lnTo>
                <a:lnTo>
                  <a:pt x="7427" y="21600"/>
                </a:lnTo>
                <a:lnTo>
                  <a:pt x="7427" y="14256"/>
                </a:lnTo>
                <a:lnTo>
                  <a:pt x="0" y="14256"/>
                </a:lnTo>
                <a:close/>
              </a:path>
            </a:pathLst>
          </a:cu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827" name="Google Shape;588;p29"/>
          <p:cNvGrpSpPr/>
          <p:nvPr/>
        </p:nvGrpSpPr>
        <p:grpSpPr>
          <a:xfrm>
            <a:off x="1501148" y="4432512"/>
            <a:ext cx="2881058" cy="2541800"/>
            <a:chOff x="0" y="0"/>
            <a:chExt cx="2881056" cy="2541799"/>
          </a:xfrm>
        </p:grpSpPr>
        <p:sp>
          <p:nvSpPr>
            <p:cNvPr id="823" name="Google Shape;589;p29"/>
            <p:cNvSpPr/>
            <p:nvPr/>
          </p:nvSpPr>
          <p:spPr>
            <a:xfrm rot="20326608">
              <a:off x="892243" y="391016"/>
              <a:ext cx="1766394" cy="1559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9" h="21600" extrusionOk="0">
                  <a:moveTo>
                    <a:pt x="17154" y="0"/>
                  </a:moveTo>
                  <a:cubicBezTo>
                    <a:pt x="16829" y="0"/>
                    <a:pt x="16489" y="53"/>
                    <a:pt x="16144" y="172"/>
                  </a:cubicBezTo>
                  <a:cubicBezTo>
                    <a:pt x="13389" y="1110"/>
                    <a:pt x="13548" y="1888"/>
                    <a:pt x="10821" y="2415"/>
                  </a:cubicBezTo>
                  <a:cubicBezTo>
                    <a:pt x="8084" y="2941"/>
                    <a:pt x="5816" y="6408"/>
                    <a:pt x="5254" y="8124"/>
                  </a:cubicBezTo>
                  <a:cubicBezTo>
                    <a:pt x="4692" y="9852"/>
                    <a:pt x="3473" y="11659"/>
                    <a:pt x="1749" y="12334"/>
                  </a:cubicBezTo>
                  <a:cubicBezTo>
                    <a:pt x="24" y="12998"/>
                    <a:pt x="-660" y="16693"/>
                    <a:pt x="783" y="18833"/>
                  </a:cubicBezTo>
                  <a:cubicBezTo>
                    <a:pt x="2137" y="20845"/>
                    <a:pt x="3983" y="21600"/>
                    <a:pt x="5682" y="21600"/>
                  </a:cubicBezTo>
                  <a:cubicBezTo>
                    <a:pt x="7983" y="21600"/>
                    <a:pt x="10015" y="20216"/>
                    <a:pt x="10193" y="18696"/>
                  </a:cubicBezTo>
                  <a:cubicBezTo>
                    <a:pt x="10512" y="16041"/>
                    <a:pt x="10390" y="13719"/>
                    <a:pt x="13792" y="11785"/>
                  </a:cubicBezTo>
                  <a:cubicBezTo>
                    <a:pt x="17185" y="9852"/>
                    <a:pt x="14870" y="4737"/>
                    <a:pt x="18103" y="3593"/>
                  </a:cubicBezTo>
                  <a:cubicBezTo>
                    <a:pt x="20940" y="2602"/>
                    <a:pt x="19423" y="0"/>
                    <a:pt x="17154" y="0"/>
                  </a:cubicBez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24" name="Google Shape;590;p29"/>
            <p:cNvSpPr/>
            <p:nvPr/>
          </p:nvSpPr>
          <p:spPr>
            <a:xfrm rot="20326608">
              <a:off x="1000851" y="497885"/>
              <a:ext cx="1540119" cy="176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29" y="0"/>
                  </a:moveTo>
                  <a:cubicBezTo>
                    <a:pt x="21494" y="20"/>
                    <a:pt x="17299" y="1504"/>
                    <a:pt x="12584" y="4895"/>
                  </a:cubicBezTo>
                  <a:cubicBezTo>
                    <a:pt x="8224" y="8024"/>
                    <a:pt x="2517" y="13465"/>
                    <a:pt x="0" y="21570"/>
                  </a:cubicBezTo>
                  <a:lnTo>
                    <a:pt x="189" y="21600"/>
                  </a:lnTo>
                  <a:cubicBezTo>
                    <a:pt x="2694" y="13525"/>
                    <a:pt x="8378" y="8125"/>
                    <a:pt x="12691" y="5026"/>
                  </a:cubicBezTo>
                  <a:cubicBezTo>
                    <a:pt x="17393" y="1645"/>
                    <a:pt x="21564" y="161"/>
                    <a:pt x="21600" y="141"/>
                  </a:cubicBezTo>
                  <a:lnTo>
                    <a:pt x="21529" y="0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25" name="Google Shape;591;p29"/>
            <p:cNvSpPr/>
            <p:nvPr/>
          </p:nvSpPr>
          <p:spPr>
            <a:xfrm rot="20326608">
              <a:off x="361568" y="119112"/>
              <a:ext cx="1069894" cy="2198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5" h="21600" extrusionOk="0">
                  <a:moveTo>
                    <a:pt x="16193" y="0"/>
                  </a:moveTo>
                  <a:cubicBezTo>
                    <a:pt x="15034" y="0"/>
                    <a:pt x="13700" y="270"/>
                    <a:pt x="12628" y="894"/>
                  </a:cubicBezTo>
                  <a:cubicBezTo>
                    <a:pt x="9419" y="2761"/>
                    <a:pt x="10162" y="3249"/>
                    <a:pt x="6745" y="4816"/>
                  </a:cubicBezTo>
                  <a:cubicBezTo>
                    <a:pt x="3328" y="6391"/>
                    <a:pt x="2481" y="9882"/>
                    <a:pt x="2853" y="11368"/>
                  </a:cubicBezTo>
                  <a:cubicBezTo>
                    <a:pt x="3239" y="12845"/>
                    <a:pt x="2734" y="14696"/>
                    <a:pt x="832" y="15914"/>
                  </a:cubicBezTo>
                  <a:cubicBezTo>
                    <a:pt x="-1069" y="17140"/>
                    <a:pt x="431" y="20120"/>
                    <a:pt x="3878" y="21046"/>
                  </a:cubicBezTo>
                  <a:cubicBezTo>
                    <a:pt x="5311" y="21434"/>
                    <a:pt x="6710" y="21600"/>
                    <a:pt x="8029" y="21600"/>
                  </a:cubicBezTo>
                  <a:cubicBezTo>
                    <a:pt x="13685" y="21600"/>
                    <a:pt x="17857" y="18546"/>
                    <a:pt x="16772" y="16880"/>
                  </a:cubicBezTo>
                  <a:cubicBezTo>
                    <a:pt x="15421" y="14826"/>
                    <a:pt x="13712" y="13194"/>
                    <a:pt x="17114" y="10320"/>
                  </a:cubicBezTo>
                  <a:cubicBezTo>
                    <a:pt x="20531" y="7454"/>
                    <a:pt x="13876" y="4742"/>
                    <a:pt x="17619" y="2526"/>
                  </a:cubicBezTo>
                  <a:cubicBezTo>
                    <a:pt x="20097" y="1059"/>
                    <a:pt x="18489" y="0"/>
                    <a:pt x="16193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26" name="Google Shape;592;p29"/>
            <p:cNvSpPr/>
            <p:nvPr/>
          </p:nvSpPr>
          <p:spPr>
            <a:xfrm rot="20326608">
              <a:off x="733190" y="226685"/>
              <a:ext cx="553196" cy="2292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33" h="21600" extrusionOk="0">
                  <a:moveTo>
                    <a:pt x="15146" y="0"/>
                  </a:moveTo>
                  <a:cubicBezTo>
                    <a:pt x="13208" y="436"/>
                    <a:pt x="7767" y="3798"/>
                    <a:pt x="4054" y="7893"/>
                  </a:cubicBezTo>
                  <a:cubicBezTo>
                    <a:pt x="692" y="11621"/>
                    <a:pt x="-2297" y="17015"/>
                    <a:pt x="2513" y="21600"/>
                  </a:cubicBezTo>
                  <a:lnTo>
                    <a:pt x="2840" y="21569"/>
                  </a:lnTo>
                  <a:cubicBezTo>
                    <a:pt x="-6267" y="12921"/>
                    <a:pt x="12041" y="825"/>
                    <a:pt x="15333" y="101"/>
                  </a:cubicBezTo>
                  <a:lnTo>
                    <a:pt x="15146" y="0"/>
                  </a:ln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832" name="Google Shape;593;p29"/>
          <p:cNvGrpSpPr/>
          <p:nvPr/>
        </p:nvGrpSpPr>
        <p:grpSpPr>
          <a:xfrm>
            <a:off x="7645336" y="-54758"/>
            <a:ext cx="2272388" cy="2474586"/>
            <a:chOff x="0" y="0"/>
            <a:chExt cx="2272386" cy="2474585"/>
          </a:xfrm>
        </p:grpSpPr>
        <p:sp>
          <p:nvSpPr>
            <p:cNvPr id="828" name="Google Shape;594;p29"/>
            <p:cNvSpPr/>
            <p:nvPr/>
          </p:nvSpPr>
          <p:spPr>
            <a:xfrm rot="10837355">
              <a:off x="8422" y="306661"/>
              <a:ext cx="1766806" cy="1559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9" h="21600" extrusionOk="0">
                  <a:moveTo>
                    <a:pt x="17154" y="0"/>
                  </a:moveTo>
                  <a:cubicBezTo>
                    <a:pt x="16829" y="0"/>
                    <a:pt x="16489" y="53"/>
                    <a:pt x="16144" y="172"/>
                  </a:cubicBezTo>
                  <a:cubicBezTo>
                    <a:pt x="13389" y="1110"/>
                    <a:pt x="13548" y="1888"/>
                    <a:pt x="10821" y="2415"/>
                  </a:cubicBezTo>
                  <a:cubicBezTo>
                    <a:pt x="8084" y="2941"/>
                    <a:pt x="5816" y="6408"/>
                    <a:pt x="5254" y="8124"/>
                  </a:cubicBezTo>
                  <a:cubicBezTo>
                    <a:pt x="4692" y="9852"/>
                    <a:pt x="3473" y="11659"/>
                    <a:pt x="1749" y="12334"/>
                  </a:cubicBezTo>
                  <a:cubicBezTo>
                    <a:pt x="24" y="12998"/>
                    <a:pt x="-660" y="16693"/>
                    <a:pt x="783" y="18833"/>
                  </a:cubicBezTo>
                  <a:cubicBezTo>
                    <a:pt x="2137" y="20845"/>
                    <a:pt x="3983" y="21600"/>
                    <a:pt x="5682" y="21600"/>
                  </a:cubicBezTo>
                  <a:cubicBezTo>
                    <a:pt x="7983" y="21600"/>
                    <a:pt x="10015" y="20216"/>
                    <a:pt x="10193" y="18696"/>
                  </a:cubicBezTo>
                  <a:cubicBezTo>
                    <a:pt x="10512" y="16041"/>
                    <a:pt x="10390" y="13719"/>
                    <a:pt x="13792" y="11785"/>
                  </a:cubicBezTo>
                  <a:cubicBezTo>
                    <a:pt x="17185" y="9852"/>
                    <a:pt x="14870" y="4737"/>
                    <a:pt x="18103" y="3593"/>
                  </a:cubicBezTo>
                  <a:cubicBezTo>
                    <a:pt x="20940" y="2602"/>
                    <a:pt x="19423" y="0"/>
                    <a:pt x="17154" y="0"/>
                  </a:cubicBez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29" name="Google Shape;595;p29"/>
            <p:cNvSpPr/>
            <p:nvPr/>
          </p:nvSpPr>
          <p:spPr>
            <a:xfrm rot="10837355">
              <a:off x="204333" y="8317"/>
              <a:ext cx="1540479" cy="176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29" y="0"/>
                  </a:moveTo>
                  <a:cubicBezTo>
                    <a:pt x="21494" y="20"/>
                    <a:pt x="17299" y="1504"/>
                    <a:pt x="12584" y="4895"/>
                  </a:cubicBezTo>
                  <a:cubicBezTo>
                    <a:pt x="8224" y="8024"/>
                    <a:pt x="2517" y="13465"/>
                    <a:pt x="0" y="21570"/>
                  </a:cubicBezTo>
                  <a:lnTo>
                    <a:pt x="189" y="21600"/>
                  </a:lnTo>
                  <a:cubicBezTo>
                    <a:pt x="2694" y="13525"/>
                    <a:pt x="8378" y="8125"/>
                    <a:pt x="12691" y="5026"/>
                  </a:cubicBezTo>
                  <a:cubicBezTo>
                    <a:pt x="17393" y="1645"/>
                    <a:pt x="21564" y="161"/>
                    <a:pt x="21600" y="141"/>
                  </a:cubicBezTo>
                  <a:lnTo>
                    <a:pt x="21529" y="0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30" name="Google Shape;596;p29"/>
            <p:cNvSpPr/>
            <p:nvPr/>
          </p:nvSpPr>
          <p:spPr>
            <a:xfrm rot="10837355">
              <a:off x="1190333" y="270739"/>
              <a:ext cx="1070144" cy="2198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5" h="21600" extrusionOk="0">
                  <a:moveTo>
                    <a:pt x="16193" y="0"/>
                  </a:moveTo>
                  <a:cubicBezTo>
                    <a:pt x="15034" y="0"/>
                    <a:pt x="13700" y="270"/>
                    <a:pt x="12628" y="894"/>
                  </a:cubicBezTo>
                  <a:cubicBezTo>
                    <a:pt x="9419" y="2761"/>
                    <a:pt x="10162" y="3249"/>
                    <a:pt x="6745" y="4816"/>
                  </a:cubicBezTo>
                  <a:cubicBezTo>
                    <a:pt x="3328" y="6391"/>
                    <a:pt x="2481" y="9882"/>
                    <a:pt x="2853" y="11368"/>
                  </a:cubicBezTo>
                  <a:cubicBezTo>
                    <a:pt x="3239" y="12845"/>
                    <a:pt x="2734" y="14696"/>
                    <a:pt x="832" y="15914"/>
                  </a:cubicBezTo>
                  <a:cubicBezTo>
                    <a:pt x="-1069" y="17140"/>
                    <a:pt x="431" y="20120"/>
                    <a:pt x="3878" y="21046"/>
                  </a:cubicBezTo>
                  <a:cubicBezTo>
                    <a:pt x="5311" y="21434"/>
                    <a:pt x="6710" y="21600"/>
                    <a:pt x="8029" y="21600"/>
                  </a:cubicBezTo>
                  <a:cubicBezTo>
                    <a:pt x="13685" y="21600"/>
                    <a:pt x="17857" y="18546"/>
                    <a:pt x="16772" y="16880"/>
                  </a:cubicBezTo>
                  <a:cubicBezTo>
                    <a:pt x="15421" y="14826"/>
                    <a:pt x="13712" y="13194"/>
                    <a:pt x="17114" y="10320"/>
                  </a:cubicBezTo>
                  <a:cubicBezTo>
                    <a:pt x="20531" y="7454"/>
                    <a:pt x="13876" y="4742"/>
                    <a:pt x="17619" y="2526"/>
                  </a:cubicBezTo>
                  <a:cubicBezTo>
                    <a:pt x="20097" y="1059"/>
                    <a:pt x="18489" y="0"/>
                    <a:pt x="16193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31" name="Google Shape;597;p29"/>
            <p:cNvSpPr/>
            <p:nvPr/>
          </p:nvSpPr>
          <p:spPr>
            <a:xfrm rot="10837355">
              <a:off x="1401236" y="37454"/>
              <a:ext cx="553326" cy="2292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33" h="21600" extrusionOk="0">
                  <a:moveTo>
                    <a:pt x="15146" y="0"/>
                  </a:moveTo>
                  <a:cubicBezTo>
                    <a:pt x="13208" y="436"/>
                    <a:pt x="7767" y="3798"/>
                    <a:pt x="4054" y="7893"/>
                  </a:cubicBezTo>
                  <a:cubicBezTo>
                    <a:pt x="692" y="11621"/>
                    <a:pt x="-2297" y="17015"/>
                    <a:pt x="2513" y="21600"/>
                  </a:cubicBezTo>
                  <a:lnTo>
                    <a:pt x="2840" y="21569"/>
                  </a:lnTo>
                  <a:cubicBezTo>
                    <a:pt x="-6267" y="12921"/>
                    <a:pt x="12041" y="825"/>
                    <a:pt x="15333" y="101"/>
                  </a:cubicBezTo>
                  <a:lnTo>
                    <a:pt x="15146" y="0"/>
                  </a:ln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8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ckground 1">
    <p:bg>
      <p:bgPr>
        <a:solidFill>
          <a:srgbClr val="D0E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600;p31"/>
          <p:cNvSpPr/>
          <p:nvPr/>
        </p:nvSpPr>
        <p:spPr>
          <a:xfrm rot="16200000">
            <a:off x="1336402" y="2022551"/>
            <a:ext cx="3490797" cy="6163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9" h="21600" extrusionOk="0">
                <a:moveTo>
                  <a:pt x="19543" y="0"/>
                </a:moveTo>
                <a:cubicBezTo>
                  <a:pt x="18840" y="0"/>
                  <a:pt x="16693" y="40"/>
                  <a:pt x="15875" y="40"/>
                </a:cubicBezTo>
                <a:lnTo>
                  <a:pt x="14" y="40"/>
                </a:lnTo>
                <a:lnTo>
                  <a:pt x="14" y="19897"/>
                </a:lnTo>
                <a:cubicBezTo>
                  <a:pt x="14" y="20312"/>
                  <a:pt x="-17" y="20733"/>
                  <a:pt x="14" y="21147"/>
                </a:cubicBezTo>
                <a:cubicBezTo>
                  <a:pt x="22" y="21258"/>
                  <a:pt x="-49" y="21500"/>
                  <a:pt x="83" y="21574"/>
                </a:cubicBezTo>
                <a:cubicBezTo>
                  <a:pt x="115" y="21592"/>
                  <a:pt x="165" y="21600"/>
                  <a:pt x="228" y="21600"/>
                </a:cubicBezTo>
                <a:cubicBezTo>
                  <a:pt x="800" y="21600"/>
                  <a:pt x="2508" y="20964"/>
                  <a:pt x="2848" y="20858"/>
                </a:cubicBezTo>
                <a:cubicBezTo>
                  <a:pt x="3809" y="20562"/>
                  <a:pt x="4744" y="20213"/>
                  <a:pt x="5601" y="19771"/>
                </a:cubicBezTo>
                <a:cubicBezTo>
                  <a:pt x="7289" y="18897"/>
                  <a:pt x="8676" y="17578"/>
                  <a:pt x="8903" y="16055"/>
                </a:cubicBezTo>
                <a:cubicBezTo>
                  <a:pt x="9074" y="14923"/>
                  <a:pt x="8596" y="13791"/>
                  <a:pt x="7988" y="12745"/>
                </a:cubicBezTo>
                <a:cubicBezTo>
                  <a:pt x="7492" y="11895"/>
                  <a:pt x="6893" y="11036"/>
                  <a:pt x="6908" y="10110"/>
                </a:cubicBezTo>
                <a:cubicBezTo>
                  <a:pt x="6932" y="8713"/>
                  <a:pt x="8345" y="7540"/>
                  <a:pt x="9890" y="6750"/>
                </a:cubicBezTo>
                <a:cubicBezTo>
                  <a:pt x="11725" y="5808"/>
                  <a:pt x="13845" y="5205"/>
                  <a:pt x="16020" y="4847"/>
                </a:cubicBezTo>
                <a:cubicBezTo>
                  <a:pt x="17589" y="4587"/>
                  <a:pt x="19381" y="4366"/>
                  <a:pt x="20268" y="3368"/>
                </a:cubicBezTo>
                <a:cubicBezTo>
                  <a:pt x="20934" y="2618"/>
                  <a:pt x="21551" y="0"/>
                  <a:pt x="19543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48" name="Google Shape;601;p31"/>
          <p:cNvSpPr/>
          <p:nvPr/>
        </p:nvSpPr>
        <p:spPr>
          <a:xfrm rot="5400000">
            <a:off x="8324019" y="-1118220"/>
            <a:ext cx="2843346" cy="5020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9" h="21600" extrusionOk="0">
                <a:moveTo>
                  <a:pt x="19543" y="0"/>
                </a:moveTo>
                <a:cubicBezTo>
                  <a:pt x="18840" y="0"/>
                  <a:pt x="16693" y="40"/>
                  <a:pt x="15875" y="40"/>
                </a:cubicBezTo>
                <a:lnTo>
                  <a:pt x="14" y="40"/>
                </a:lnTo>
                <a:lnTo>
                  <a:pt x="14" y="19897"/>
                </a:lnTo>
                <a:cubicBezTo>
                  <a:pt x="14" y="20312"/>
                  <a:pt x="-17" y="20733"/>
                  <a:pt x="14" y="21147"/>
                </a:cubicBezTo>
                <a:cubicBezTo>
                  <a:pt x="22" y="21258"/>
                  <a:pt x="-49" y="21500"/>
                  <a:pt x="83" y="21574"/>
                </a:cubicBezTo>
                <a:cubicBezTo>
                  <a:pt x="115" y="21592"/>
                  <a:pt x="165" y="21600"/>
                  <a:pt x="228" y="21600"/>
                </a:cubicBezTo>
                <a:cubicBezTo>
                  <a:pt x="800" y="21600"/>
                  <a:pt x="2508" y="20964"/>
                  <a:pt x="2848" y="20858"/>
                </a:cubicBezTo>
                <a:cubicBezTo>
                  <a:pt x="3809" y="20562"/>
                  <a:pt x="4744" y="20213"/>
                  <a:pt x="5601" y="19771"/>
                </a:cubicBezTo>
                <a:cubicBezTo>
                  <a:pt x="7289" y="18897"/>
                  <a:pt x="8676" y="17578"/>
                  <a:pt x="8903" y="16055"/>
                </a:cubicBezTo>
                <a:cubicBezTo>
                  <a:pt x="9074" y="14923"/>
                  <a:pt x="8596" y="13791"/>
                  <a:pt x="7988" y="12745"/>
                </a:cubicBezTo>
                <a:cubicBezTo>
                  <a:pt x="7492" y="11895"/>
                  <a:pt x="6893" y="11036"/>
                  <a:pt x="6908" y="10110"/>
                </a:cubicBezTo>
                <a:cubicBezTo>
                  <a:pt x="6932" y="8713"/>
                  <a:pt x="8345" y="7540"/>
                  <a:pt x="9890" y="6750"/>
                </a:cubicBezTo>
                <a:cubicBezTo>
                  <a:pt x="11725" y="5808"/>
                  <a:pt x="13845" y="5205"/>
                  <a:pt x="16020" y="4847"/>
                </a:cubicBezTo>
                <a:cubicBezTo>
                  <a:pt x="17589" y="4587"/>
                  <a:pt x="19381" y="4366"/>
                  <a:pt x="20268" y="3368"/>
                </a:cubicBezTo>
                <a:cubicBezTo>
                  <a:pt x="20934" y="2618"/>
                  <a:pt x="21551" y="0"/>
                  <a:pt x="19543" y="0"/>
                </a:cubicBezTo>
                <a:close/>
              </a:path>
            </a:pathLst>
          </a:cu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857" name="Google Shape;602;p31"/>
          <p:cNvGrpSpPr/>
          <p:nvPr/>
        </p:nvGrpSpPr>
        <p:grpSpPr>
          <a:xfrm>
            <a:off x="11176577" y="214163"/>
            <a:ext cx="1149707" cy="663243"/>
            <a:chOff x="0" y="0"/>
            <a:chExt cx="1149706" cy="663241"/>
          </a:xfrm>
        </p:grpSpPr>
        <p:sp>
          <p:nvSpPr>
            <p:cNvPr id="849" name="Google Shape;603;p31"/>
            <p:cNvSpPr/>
            <p:nvPr/>
          </p:nvSpPr>
          <p:spPr>
            <a:xfrm flipV="1">
              <a:off x="47" y="376700"/>
              <a:ext cx="1149624" cy="146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50" name="Google Shape;604;p31"/>
            <p:cNvSpPr/>
            <p:nvPr/>
          </p:nvSpPr>
          <p:spPr>
            <a:xfrm flipV="1">
              <a:off x="58" y="467006"/>
              <a:ext cx="1149624" cy="145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51" name="Google Shape;605;p31"/>
            <p:cNvSpPr/>
            <p:nvPr/>
          </p:nvSpPr>
          <p:spPr>
            <a:xfrm flipV="1">
              <a:off x="70" y="565051"/>
              <a:ext cx="1149624" cy="145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52" name="Google Shape;606;p31"/>
            <p:cNvSpPr/>
            <p:nvPr/>
          </p:nvSpPr>
          <p:spPr>
            <a:xfrm flipV="1">
              <a:off x="83" y="663096"/>
              <a:ext cx="1149624" cy="146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53" name="Google Shape;607;p31"/>
            <p:cNvSpPr/>
            <p:nvPr/>
          </p:nvSpPr>
          <p:spPr>
            <a:xfrm flipV="1">
              <a:off x="0" y="-1"/>
              <a:ext cx="1149623" cy="146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54" name="Google Shape;608;p31"/>
            <p:cNvSpPr/>
            <p:nvPr/>
          </p:nvSpPr>
          <p:spPr>
            <a:xfrm flipV="1">
              <a:off x="11" y="90305"/>
              <a:ext cx="1149624" cy="145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55" name="Google Shape;609;p31"/>
            <p:cNvSpPr/>
            <p:nvPr/>
          </p:nvSpPr>
          <p:spPr>
            <a:xfrm flipV="1">
              <a:off x="23" y="188350"/>
              <a:ext cx="1149624" cy="145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56" name="Google Shape;610;p31"/>
            <p:cNvSpPr/>
            <p:nvPr/>
          </p:nvSpPr>
          <p:spPr>
            <a:xfrm flipV="1">
              <a:off x="35" y="286395"/>
              <a:ext cx="1149624" cy="146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58" name="Google Shape;611;p31"/>
          <p:cNvSpPr/>
          <p:nvPr/>
        </p:nvSpPr>
        <p:spPr>
          <a:xfrm rot="13095968">
            <a:off x="4357144" y="4850808"/>
            <a:ext cx="354587" cy="369145"/>
          </a:xfrm>
          <a:prstGeom prst="ellipse">
            <a:avLst/>
          </a:prstGeom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59" name="Google Shape;612;p31"/>
          <p:cNvSpPr/>
          <p:nvPr/>
        </p:nvSpPr>
        <p:spPr>
          <a:xfrm rot="13102327">
            <a:off x="4026093" y="5076488"/>
            <a:ext cx="161737" cy="16861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60" name="Google Shape;613;p31"/>
          <p:cNvSpPr/>
          <p:nvPr/>
        </p:nvSpPr>
        <p:spPr>
          <a:xfrm rot="6194169">
            <a:off x="-229101" y="1414025"/>
            <a:ext cx="1102840" cy="1079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344"/>
                </a:moveTo>
                <a:lnTo>
                  <a:pt x="7417" y="7344"/>
                </a:lnTo>
                <a:lnTo>
                  <a:pt x="7417" y="0"/>
                </a:lnTo>
                <a:lnTo>
                  <a:pt x="14183" y="0"/>
                </a:lnTo>
                <a:lnTo>
                  <a:pt x="14183" y="7344"/>
                </a:lnTo>
                <a:lnTo>
                  <a:pt x="21600" y="7344"/>
                </a:lnTo>
                <a:lnTo>
                  <a:pt x="21600" y="14256"/>
                </a:lnTo>
                <a:lnTo>
                  <a:pt x="14183" y="14256"/>
                </a:lnTo>
                <a:lnTo>
                  <a:pt x="14183" y="21600"/>
                </a:lnTo>
                <a:lnTo>
                  <a:pt x="7417" y="21600"/>
                </a:lnTo>
                <a:lnTo>
                  <a:pt x="7417" y="14256"/>
                </a:lnTo>
                <a:lnTo>
                  <a:pt x="0" y="14256"/>
                </a:lnTo>
                <a:close/>
              </a:path>
            </a:pathLst>
          </a:custGeom>
          <a:ln>
            <a:solidFill>
              <a:srgbClr val="9FD1EE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61" name="Google Shape;614;p31"/>
          <p:cNvSpPr/>
          <p:nvPr/>
        </p:nvSpPr>
        <p:spPr>
          <a:xfrm rot="796516">
            <a:off x="659667" y="2544754"/>
            <a:ext cx="499258" cy="487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344"/>
                </a:moveTo>
                <a:lnTo>
                  <a:pt x="7426" y="7344"/>
                </a:lnTo>
                <a:lnTo>
                  <a:pt x="7426" y="0"/>
                </a:lnTo>
                <a:lnTo>
                  <a:pt x="14174" y="0"/>
                </a:lnTo>
                <a:lnTo>
                  <a:pt x="14174" y="7344"/>
                </a:lnTo>
                <a:lnTo>
                  <a:pt x="21600" y="7344"/>
                </a:lnTo>
                <a:lnTo>
                  <a:pt x="21600" y="14256"/>
                </a:lnTo>
                <a:lnTo>
                  <a:pt x="14174" y="14256"/>
                </a:lnTo>
                <a:lnTo>
                  <a:pt x="14174" y="21600"/>
                </a:lnTo>
                <a:lnTo>
                  <a:pt x="7426" y="21600"/>
                </a:lnTo>
                <a:lnTo>
                  <a:pt x="7426" y="14256"/>
                </a:lnTo>
                <a:lnTo>
                  <a:pt x="0" y="14256"/>
                </a:lnTo>
                <a:close/>
              </a:path>
            </a:pathLst>
          </a:custGeom>
          <a:solidFill>
            <a:srgbClr val="9FD1EE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ckground 2 ">
    <p:bg>
      <p:bgPr>
        <a:solidFill>
          <a:srgbClr val="FFE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616;p32"/>
          <p:cNvSpPr/>
          <p:nvPr/>
        </p:nvSpPr>
        <p:spPr>
          <a:xfrm flipH="1">
            <a:off x="461" y="-1"/>
            <a:ext cx="12191540" cy="1783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417"/>
                </a:lnTo>
                <a:cubicBezTo>
                  <a:pt x="0" y="8417"/>
                  <a:pt x="574" y="15186"/>
                  <a:pt x="3319" y="16936"/>
                </a:cubicBezTo>
                <a:cubicBezTo>
                  <a:pt x="3675" y="17163"/>
                  <a:pt x="3998" y="17259"/>
                  <a:pt x="4295" y="17259"/>
                </a:cubicBezTo>
                <a:cubicBezTo>
                  <a:pt x="5868" y="17259"/>
                  <a:pt x="6727" y="14579"/>
                  <a:pt x="7965" y="14407"/>
                </a:cubicBezTo>
                <a:cubicBezTo>
                  <a:pt x="8025" y="14398"/>
                  <a:pt x="8084" y="14394"/>
                  <a:pt x="8142" y="14394"/>
                </a:cubicBezTo>
                <a:cubicBezTo>
                  <a:pt x="9477" y="14394"/>
                  <a:pt x="9953" y="16609"/>
                  <a:pt x="10974" y="19268"/>
                </a:cubicBezTo>
                <a:cubicBezTo>
                  <a:pt x="11512" y="20670"/>
                  <a:pt x="12055" y="21600"/>
                  <a:pt x="12579" y="21600"/>
                </a:cubicBezTo>
                <a:cubicBezTo>
                  <a:pt x="13306" y="21600"/>
                  <a:pt x="13996" y="19810"/>
                  <a:pt x="14587" y="15008"/>
                </a:cubicBezTo>
                <a:cubicBezTo>
                  <a:pt x="15093" y="10900"/>
                  <a:pt x="15734" y="9672"/>
                  <a:pt x="16356" y="9672"/>
                </a:cubicBezTo>
                <a:cubicBezTo>
                  <a:pt x="16984" y="9672"/>
                  <a:pt x="17593" y="10927"/>
                  <a:pt x="18022" y="11730"/>
                </a:cubicBezTo>
                <a:cubicBezTo>
                  <a:pt x="18337" y="12319"/>
                  <a:pt x="18973" y="13496"/>
                  <a:pt x="19673" y="13496"/>
                </a:cubicBezTo>
                <a:cubicBezTo>
                  <a:pt x="20330" y="13496"/>
                  <a:pt x="21043" y="12459"/>
                  <a:pt x="21600" y="8923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70" name="Google Shape;617;p32"/>
          <p:cNvSpPr/>
          <p:nvPr/>
        </p:nvSpPr>
        <p:spPr>
          <a:xfrm rot="5400000" flipH="1">
            <a:off x="8330824" y="2693240"/>
            <a:ext cx="1897578" cy="6422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9" h="21600" extrusionOk="0">
                <a:moveTo>
                  <a:pt x="19543" y="0"/>
                </a:moveTo>
                <a:cubicBezTo>
                  <a:pt x="18840" y="0"/>
                  <a:pt x="16693" y="40"/>
                  <a:pt x="15875" y="40"/>
                </a:cubicBezTo>
                <a:lnTo>
                  <a:pt x="14" y="40"/>
                </a:lnTo>
                <a:lnTo>
                  <a:pt x="14" y="19897"/>
                </a:lnTo>
                <a:cubicBezTo>
                  <a:pt x="14" y="20312"/>
                  <a:pt x="-17" y="20733"/>
                  <a:pt x="14" y="21147"/>
                </a:cubicBezTo>
                <a:cubicBezTo>
                  <a:pt x="22" y="21258"/>
                  <a:pt x="-49" y="21500"/>
                  <a:pt x="83" y="21574"/>
                </a:cubicBezTo>
                <a:cubicBezTo>
                  <a:pt x="115" y="21592"/>
                  <a:pt x="165" y="21600"/>
                  <a:pt x="228" y="21600"/>
                </a:cubicBezTo>
                <a:cubicBezTo>
                  <a:pt x="800" y="21600"/>
                  <a:pt x="2508" y="20964"/>
                  <a:pt x="2848" y="20858"/>
                </a:cubicBezTo>
                <a:cubicBezTo>
                  <a:pt x="3809" y="20562"/>
                  <a:pt x="4744" y="20213"/>
                  <a:pt x="5601" y="19771"/>
                </a:cubicBezTo>
                <a:cubicBezTo>
                  <a:pt x="7289" y="18897"/>
                  <a:pt x="8676" y="17578"/>
                  <a:pt x="8903" y="16055"/>
                </a:cubicBezTo>
                <a:cubicBezTo>
                  <a:pt x="9074" y="14923"/>
                  <a:pt x="8596" y="13791"/>
                  <a:pt x="7988" y="12745"/>
                </a:cubicBezTo>
                <a:cubicBezTo>
                  <a:pt x="7492" y="11895"/>
                  <a:pt x="6893" y="11036"/>
                  <a:pt x="6908" y="10110"/>
                </a:cubicBezTo>
                <a:cubicBezTo>
                  <a:pt x="6932" y="8713"/>
                  <a:pt x="8345" y="7540"/>
                  <a:pt x="9890" y="6750"/>
                </a:cubicBezTo>
                <a:cubicBezTo>
                  <a:pt x="11725" y="5808"/>
                  <a:pt x="13845" y="5205"/>
                  <a:pt x="16020" y="4847"/>
                </a:cubicBezTo>
                <a:cubicBezTo>
                  <a:pt x="17589" y="4587"/>
                  <a:pt x="19381" y="4366"/>
                  <a:pt x="20268" y="3368"/>
                </a:cubicBezTo>
                <a:cubicBezTo>
                  <a:pt x="20934" y="2618"/>
                  <a:pt x="21551" y="0"/>
                  <a:pt x="19543" y="0"/>
                </a:cubicBezTo>
                <a:close/>
              </a:path>
            </a:pathLst>
          </a:cu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875" name="Google Shape;618;p32"/>
          <p:cNvGrpSpPr/>
          <p:nvPr/>
        </p:nvGrpSpPr>
        <p:grpSpPr>
          <a:xfrm>
            <a:off x="9150988" y="723541"/>
            <a:ext cx="1772727" cy="134085"/>
            <a:chOff x="0" y="0"/>
            <a:chExt cx="1772726" cy="134084"/>
          </a:xfrm>
        </p:grpSpPr>
        <p:sp>
          <p:nvSpPr>
            <p:cNvPr id="871" name="Google Shape;619;p32"/>
            <p:cNvSpPr/>
            <p:nvPr/>
          </p:nvSpPr>
          <p:spPr>
            <a:xfrm rot="8925088" flipH="1">
              <a:off x="356314" y="18237"/>
              <a:ext cx="97611" cy="97611"/>
            </a:xfrm>
            <a:prstGeom prst="ellipse">
              <a:avLst/>
            </a:prstGeom>
            <a:solidFill>
              <a:srgbClr val="9FD1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72" name="Google Shape;620;p32"/>
            <p:cNvSpPr/>
            <p:nvPr/>
          </p:nvSpPr>
          <p:spPr>
            <a:xfrm rot="10804014" flipH="1">
              <a:off x="561670" y="28005"/>
              <a:ext cx="1211011" cy="78075"/>
            </a:xfrm>
            <a:prstGeom prst="rect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73" name="Google Shape;621;p32"/>
            <p:cNvSpPr/>
            <p:nvPr/>
          </p:nvSpPr>
          <p:spPr>
            <a:xfrm rot="8925088" flipH="1">
              <a:off x="186511" y="18237"/>
              <a:ext cx="97611" cy="97611"/>
            </a:xfrm>
            <a:prstGeom prst="ellipse">
              <a:avLst/>
            </a:prstGeom>
            <a:solidFill>
              <a:srgbClr val="9FD1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74" name="Google Shape;622;p32"/>
            <p:cNvSpPr/>
            <p:nvPr/>
          </p:nvSpPr>
          <p:spPr>
            <a:xfrm rot="8925088" flipH="1">
              <a:off x="18237" y="18237"/>
              <a:ext cx="97611" cy="97611"/>
            </a:xfrm>
            <a:prstGeom prst="ellipse">
              <a:avLst/>
            </a:prstGeom>
            <a:solidFill>
              <a:srgbClr val="9FD1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876" name="Google Shape;623;p32"/>
          <p:cNvSpPr/>
          <p:nvPr/>
        </p:nvSpPr>
        <p:spPr>
          <a:xfrm rot="9668962">
            <a:off x="9984515" y="5528714"/>
            <a:ext cx="418445" cy="418445"/>
          </a:xfrm>
          <a:prstGeom prst="ellipse">
            <a:avLst/>
          </a:pr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77" name="Google Shape;624;p32"/>
          <p:cNvSpPr/>
          <p:nvPr/>
        </p:nvSpPr>
        <p:spPr>
          <a:xfrm rot="9667284">
            <a:off x="9603442" y="5763664"/>
            <a:ext cx="228705" cy="228325"/>
          </a:xfrm>
          <a:prstGeom prst="ellipse">
            <a:avLst/>
          </a:prstGeom>
          <a:ln>
            <a:solidFill>
              <a:srgbClr val="D0EDF8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882" name="Google Shape;625;p32"/>
          <p:cNvGrpSpPr/>
          <p:nvPr/>
        </p:nvGrpSpPr>
        <p:grpSpPr>
          <a:xfrm>
            <a:off x="611718" y="6154491"/>
            <a:ext cx="2112269" cy="159919"/>
            <a:chOff x="0" y="0"/>
            <a:chExt cx="2112267" cy="159917"/>
          </a:xfrm>
        </p:grpSpPr>
        <p:sp>
          <p:nvSpPr>
            <p:cNvPr id="878" name="Google Shape;626;p32"/>
            <p:cNvSpPr/>
            <p:nvPr/>
          </p:nvSpPr>
          <p:spPr>
            <a:xfrm rot="19726516" flipH="1">
              <a:off x="1571409" y="21722"/>
              <a:ext cx="116307" cy="116307"/>
            </a:xfrm>
            <a:prstGeom prst="ellipse">
              <a:avLst/>
            </a:prstGeom>
            <a:solidFill>
              <a:srgbClr val="F5A0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79" name="Google Shape;627;p32"/>
            <p:cNvSpPr/>
            <p:nvPr/>
          </p:nvSpPr>
          <p:spPr>
            <a:xfrm rot="5442" flipH="1">
              <a:off x="72" y="32983"/>
              <a:ext cx="1442956" cy="93028"/>
            </a:xfrm>
            <a:prstGeom prst="rect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80" name="Google Shape;628;p32"/>
            <p:cNvSpPr/>
            <p:nvPr/>
          </p:nvSpPr>
          <p:spPr>
            <a:xfrm rot="19726516" flipH="1">
              <a:off x="1773735" y="21806"/>
              <a:ext cx="116307" cy="116307"/>
            </a:xfrm>
            <a:prstGeom prst="ellipse">
              <a:avLst/>
            </a:prstGeom>
            <a:solidFill>
              <a:srgbClr val="F5A0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81" name="Google Shape;629;p32"/>
            <p:cNvSpPr/>
            <p:nvPr/>
          </p:nvSpPr>
          <p:spPr>
            <a:xfrm rot="19726516" flipH="1">
              <a:off x="1974239" y="21889"/>
              <a:ext cx="116307" cy="116307"/>
            </a:xfrm>
            <a:prstGeom prst="ellipse">
              <a:avLst/>
            </a:prstGeom>
            <a:solidFill>
              <a:srgbClr val="F5A0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885" name="Google Shape;630;p32"/>
          <p:cNvGrpSpPr/>
          <p:nvPr/>
        </p:nvGrpSpPr>
        <p:grpSpPr>
          <a:xfrm>
            <a:off x="636616" y="1285677"/>
            <a:ext cx="421779" cy="431016"/>
            <a:chOff x="0" y="0"/>
            <a:chExt cx="421777" cy="431014"/>
          </a:xfrm>
        </p:grpSpPr>
        <p:sp>
          <p:nvSpPr>
            <p:cNvPr id="883" name="Google Shape;631;p32"/>
            <p:cNvSpPr/>
            <p:nvPr/>
          </p:nvSpPr>
          <p:spPr>
            <a:xfrm rot="1807888">
              <a:off x="137886" y="8701"/>
              <a:ext cx="146005" cy="413613"/>
            </a:xfrm>
            <a:prstGeom prst="rect">
              <a:avLst/>
            </a:prstGeom>
            <a:solidFill>
              <a:srgbClr val="F5A0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84" name="Google Shape;632;p32"/>
            <p:cNvSpPr/>
            <p:nvPr/>
          </p:nvSpPr>
          <p:spPr>
            <a:xfrm rot="7207889">
              <a:off x="147087" y="8701"/>
              <a:ext cx="127604" cy="413613"/>
            </a:xfrm>
            <a:prstGeom prst="rect">
              <a:avLst/>
            </a:prstGeom>
            <a:solidFill>
              <a:srgbClr val="F5A0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8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Title Text"/>
          <p:cNvSpPr txBox="1">
            <a:spLocks noGrp="1"/>
          </p:cNvSpPr>
          <p:nvPr>
            <p:ph type="title"/>
          </p:nvPr>
        </p:nvSpPr>
        <p:spPr>
          <a:xfrm>
            <a:off x="3909700" y="719999"/>
            <a:ext cx="7322401" cy="1858001"/>
          </a:xfrm>
          <a:prstGeom prst="rect">
            <a:avLst/>
          </a:prstGeom>
        </p:spPr>
        <p:txBody>
          <a:bodyPr lIns="91424" tIns="91424" rIns="91424" bIns="91424" anchor="t"/>
          <a:lstStyle>
            <a:lvl1pPr>
              <a:lnSpc>
                <a:spcPct val="100000"/>
              </a:lnSpc>
              <a:defRPr sz="3300" b="1">
                <a:solidFill>
                  <a:srgbClr val="339EDB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Title Text</a:t>
            </a:r>
          </a:p>
        </p:txBody>
      </p:sp>
      <p:sp>
        <p:nvSpPr>
          <p:cNvPr id="894" name="Body Level One…"/>
          <p:cNvSpPr txBox="1">
            <a:spLocks noGrp="1"/>
          </p:cNvSpPr>
          <p:nvPr>
            <p:ph type="body" idx="1"/>
          </p:nvPr>
        </p:nvSpPr>
        <p:spPr>
          <a:xfrm>
            <a:off x="937199" y="1782399"/>
            <a:ext cx="10317601" cy="4355601"/>
          </a:xfrm>
          <a:prstGeom prst="rect">
            <a:avLst/>
          </a:prstGeom>
        </p:spPr>
        <p:txBody>
          <a:bodyPr lIns="91424" tIns="91424" rIns="91424" bIns="91424"/>
          <a:lstStyle>
            <a:lvl1pPr marL="609584" indent="-406389" algn="l">
              <a:lnSpc>
                <a:spcPct val="100000"/>
              </a:lnSpc>
              <a:spcBef>
                <a:spcPts val="0"/>
              </a:spcBef>
              <a:buClr>
                <a:srgbClr val="EC697C"/>
              </a:buClr>
              <a:buSzPts val="1400"/>
              <a:buFontTx/>
              <a:buAutoNum type="arabicPeriod"/>
              <a:defRPr sz="14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1168371" indent="-355591" algn="l">
              <a:lnSpc>
                <a:spcPct val="100000"/>
              </a:lnSpc>
              <a:spcBef>
                <a:spcPts val="0"/>
              </a:spcBef>
              <a:buClr>
                <a:srgbClr val="EC697C"/>
              </a:buClr>
              <a:buSzPts val="1400"/>
              <a:buFontTx/>
              <a:buAutoNum type="alphaLcPeriod"/>
              <a:defRPr sz="14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777955" indent="-355591" algn="l">
              <a:lnSpc>
                <a:spcPct val="100000"/>
              </a:lnSpc>
              <a:spcBef>
                <a:spcPts val="0"/>
              </a:spcBef>
              <a:buClr>
                <a:srgbClr val="EC697C"/>
              </a:buClr>
              <a:buSzPts val="1400"/>
              <a:buFontTx/>
              <a:buAutoNum type="romanLcPeriod"/>
              <a:defRPr sz="14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387540" indent="-355591" algn="l">
              <a:lnSpc>
                <a:spcPct val="100000"/>
              </a:lnSpc>
              <a:spcBef>
                <a:spcPts val="0"/>
              </a:spcBef>
              <a:buClr>
                <a:srgbClr val="EC697C"/>
              </a:buClr>
              <a:buSzPts val="1400"/>
              <a:buFontTx/>
              <a:buAutoNum type="arabicPeriod"/>
              <a:defRPr sz="14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997125" indent="-355591" algn="l">
              <a:lnSpc>
                <a:spcPct val="100000"/>
              </a:lnSpc>
              <a:spcBef>
                <a:spcPts val="0"/>
              </a:spcBef>
              <a:buClr>
                <a:srgbClr val="EC697C"/>
              </a:buClr>
              <a:buSzPts val="1400"/>
              <a:buFontTx/>
              <a:buAutoNum type="alphaLcPeriod"/>
              <a:defRPr sz="1400"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5" name="Google Shape;636;p33"/>
          <p:cNvSpPr/>
          <p:nvPr/>
        </p:nvSpPr>
        <p:spPr>
          <a:xfrm rot="10507566">
            <a:off x="1212956" y="-410437"/>
            <a:ext cx="2463059" cy="1892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96" h="21600" extrusionOk="0">
                <a:moveTo>
                  <a:pt x="14982" y="0"/>
                </a:moveTo>
                <a:cubicBezTo>
                  <a:pt x="13968" y="0"/>
                  <a:pt x="12946" y="232"/>
                  <a:pt x="12047" y="707"/>
                </a:cubicBezTo>
                <a:cubicBezTo>
                  <a:pt x="11649" y="917"/>
                  <a:pt x="11275" y="1158"/>
                  <a:pt x="10908" y="1391"/>
                </a:cubicBezTo>
                <a:cubicBezTo>
                  <a:pt x="10214" y="1828"/>
                  <a:pt x="9516" y="2238"/>
                  <a:pt x="8629" y="2337"/>
                </a:cubicBezTo>
                <a:cubicBezTo>
                  <a:pt x="8462" y="2356"/>
                  <a:pt x="8294" y="2364"/>
                  <a:pt x="8128" y="2364"/>
                </a:cubicBezTo>
                <a:cubicBezTo>
                  <a:pt x="7391" y="2364"/>
                  <a:pt x="6660" y="2213"/>
                  <a:pt x="5924" y="2203"/>
                </a:cubicBezTo>
                <a:cubicBezTo>
                  <a:pt x="5907" y="2203"/>
                  <a:pt x="5891" y="2203"/>
                  <a:pt x="5875" y="2203"/>
                </a:cubicBezTo>
                <a:cubicBezTo>
                  <a:pt x="4028" y="2203"/>
                  <a:pt x="2193" y="3165"/>
                  <a:pt x="1122" y="4609"/>
                </a:cubicBezTo>
                <a:cubicBezTo>
                  <a:pt x="42" y="6066"/>
                  <a:pt x="-264" y="7963"/>
                  <a:pt x="230" y="9622"/>
                </a:cubicBezTo>
                <a:cubicBezTo>
                  <a:pt x="485" y="10480"/>
                  <a:pt x="942" y="11289"/>
                  <a:pt x="1013" y="12187"/>
                </a:cubicBezTo>
                <a:cubicBezTo>
                  <a:pt x="1184" y="14411"/>
                  <a:pt x="-455" y="16177"/>
                  <a:pt x="842" y="18370"/>
                </a:cubicBezTo>
                <a:cubicBezTo>
                  <a:pt x="1644" y="19725"/>
                  <a:pt x="3025" y="20480"/>
                  <a:pt x="4695" y="20577"/>
                </a:cubicBezTo>
                <a:cubicBezTo>
                  <a:pt x="4930" y="20590"/>
                  <a:pt x="5165" y="20595"/>
                  <a:pt x="5401" y="20595"/>
                </a:cubicBezTo>
                <a:cubicBezTo>
                  <a:pt x="5944" y="20595"/>
                  <a:pt x="6488" y="20570"/>
                  <a:pt x="7029" y="20570"/>
                </a:cubicBezTo>
                <a:cubicBezTo>
                  <a:pt x="7427" y="20570"/>
                  <a:pt x="7823" y="20584"/>
                  <a:pt x="8216" y="20631"/>
                </a:cubicBezTo>
                <a:cubicBezTo>
                  <a:pt x="9339" y="20764"/>
                  <a:pt x="10391" y="21162"/>
                  <a:pt x="11483" y="21423"/>
                </a:cubicBezTo>
                <a:cubicBezTo>
                  <a:pt x="11988" y="21543"/>
                  <a:pt x="12494" y="21600"/>
                  <a:pt x="12993" y="21600"/>
                </a:cubicBezTo>
                <a:cubicBezTo>
                  <a:pt x="16041" y="21600"/>
                  <a:pt x="18848" y="19480"/>
                  <a:pt x="19745" y="16637"/>
                </a:cubicBezTo>
                <a:cubicBezTo>
                  <a:pt x="20079" y="15575"/>
                  <a:pt x="20202" y="14539"/>
                  <a:pt x="19930" y="13476"/>
                </a:cubicBezTo>
                <a:cubicBezTo>
                  <a:pt x="19658" y="12425"/>
                  <a:pt x="19130" y="11406"/>
                  <a:pt x="19225" y="10284"/>
                </a:cubicBezTo>
                <a:cubicBezTo>
                  <a:pt x="19315" y="9159"/>
                  <a:pt x="20042" y="8151"/>
                  <a:pt x="20416" y="7069"/>
                </a:cubicBezTo>
                <a:cubicBezTo>
                  <a:pt x="21145" y="4964"/>
                  <a:pt x="20416" y="2527"/>
                  <a:pt x="18633" y="1167"/>
                </a:cubicBezTo>
                <a:cubicBezTo>
                  <a:pt x="17623" y="397"/>
                  <a:pt x="16309" y="0"/>
                  <a:pt x="14982" y="0"/>
                </a:cubicBezTo>
                <a:close/>
              </a:path>
            </a:pathLst>
          </a:cu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904" name="Google Shape;637;p33"/>
          <p:cNvGrpSpPr/>
          <p:nvPr/>
        </p:nvGrpSpPr>
        <p:grpSpPr>
          <a:xfrm>
            <a:off x="1216959" y="-460903"/>
            <a:ext cx="847430" cy="835168"/>
            <a:chOff x="0" y="0"/>
            <a:chExt cx="847429" cy="835167"/>
          </a:xfrm>
        </p:grpSpPr>
        <p:sp>
          <p:nvSpPr>
            <p:cNvPr id="896" name="Google Shape;638;p33"/>
            <p:cNvSpPr/>
            <p:nvPr/>
          </p:nvSpPr>
          <p:spPr>
            <a:xfrm flipV="1">
              <a:off x="281671" y="240853"/>
              <a:ext cx="351612" cy="411200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7" name="Google Shape;639;p33"/>
            <p:cNvSpPr/>
            <p:nvPr/>
          </p:nvSpPr>
          <p:spPr>
            <a:xfrm flipV="1">
              <a:off x="349195" y="298592"/>
              <a:ext cx="351612" cy="411200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8" name="Google Shape;640;p33"/>
            <p:cNvSpPr/>
            <p:nvPr/>
          </p:nvSpPr>
          <p:spPr>
            <a:xfrm flipV="1">
              <a:off x="422506" y="361280"/>
              <a:ext cx="351612" cy="411200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9" name="Google Shape;641;p33"/>
            <p:cNvSpPr/>
            <p:nvPr/>
          </p:nvSpPr>
          <p:spPr>
            <a:xfrm flipV="1">
              <a:off x="495818" y="423968"/>
              <a:ext cx="351612" cy="411200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00" name="Google Shape;642;p33"/>
            <p:cNvSpPr/>
            <p:nvPr/>
          </p:nvSpPr>
          <p:spPr>
            <a:xfrm flipV="1">
              <a:off x="0" y="-1"/>
              <a:ext cx="351611" cy="411200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01" name="Google Shape;643;p33"/>
            <p:cNvSpPr/>
            <p:nvPr/>
          </p:nvSpPr>
          <p:spPr>
            <a:xfrm flipV="1">
              <a:off x="67523" y="57738"/>
              <a:ext cx="351612" cy="411200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02" name="Google Shape;644;p33"/>
            <p:cNvSpPr/>
            <p:nvPr/>
          </p:nvSpPr>
          <p:spPr>
            <a:xfrm flipV="1">
              <a:off x="140835" y="120426"/>
              <a:ext cx="351612" cy="411200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03" name="Google Shape;645;p33"/>
            <p:cNvSpPr/>
            <p:nvPr/>
          </p:nvSpPr>
          <p:spPr>
            <a:xfrm flipV="1">
              <a:off x="214147" y="183114"/>
              <a:ext cx="351612" cy="411200"/>
            </a:xfrm>
            <a:prstGeom prst="line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05" name="Google Shape;646;p33"/>
          <p:cNvSpPr/>
          <p:nvPr/>
        </p:nvSpPr>
        <p:spPr>
          <a:xfrm rot="18676661">
            <a:off x="10844248" y="5954482"/>
            <a:ext cx="775493" cy="737829"/>
          </a:xfrm>
          <a:prstGeom prst="pentagon">
            <a:avLst/>
          </a:pr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908" name="Google Shape;647;p33"/>
          <p:cNvGrpSpPr/>
          <p:nvPr/>
        </p:nvGrpSpPr>
        <p:grpSpPr>
          <a:xfrm>
            <a:off x="454873" y="2308270"/>
            <a:ext cx="303835" cy="310129"/>
            <a:chOff x="0" y="0"/>
            <a:chExt cx="303834" cy="310127"/>
          </a:xfrm>
        </p:grpSpPr>
        <p:sp>
          <p:nvSpPr>
            <p:cNvPr id="906" name="Google Shape;648;p33"/>
            <p:cNvSpPr/>
            <p:nvPr/>
          </p:nvSpPr>
          <p:spPr>
            <a:xfrm rot="9088200">
              <a:off x="99646" y="6984"/>
              <a:ext cx="104544" cy="296160"/>
            </a:xfrm>
            <a:prstGeom prst="rect">
              <a:avLst/>
            </a:prstGeom>
            <a:solidFill>
              <a:srgbClr val="D0EDF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07" name="Google Shape;649;p33"/>
            <p:cNvSpPr/>
            <p:nvPr/>
          </p:nvSpPr>
          <p:spPr>
            <a:xfrm rot="14488200">
              <a:off x="106233" y="6984"/>
              <a:ext cx="91369" cy="296160"/>
            </a:xfrm>
            <a:prstGeom prst="rect">
              <a:avLst/>
            </a:prstGeom>
            <a:solidFill>
              <a:srgbClr val="D0EDF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solidFill>
                    <a:srgbClr val="339ED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9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651;p34"/>
          <p:cNvSpPr/>
          <p:nvPr/>
        </p:nvSpPr>
        <p:spPr>
          <a:xfrm rot="10531989">
            <a:off x="2090472" y="5494051"/>
            <a:ext cx="11171672" cy="1805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417"/>
                </a:lnTo>
                <a:cubicBezTo>
                  <a:pt x="0" y="8417"/>
                  <a:pt x="574" y="15186"/>
                  <a:pt x="3319" y="16936"/>
                </a:cubicBezTo>
                <a:cubicBezTo>
                  <a:pt x="3675" y="17163"/>
                  <a:pt x="3998" y="17259"/>
                  <a:pt x="4295" y="17259"/>
                </a:cubicBezTo>
                <a:cubicBezTo>
                  <a:pt x="5868" y="17259"/>
                  <a:pt x="6727" y="14579"/>
                  <a:pt x="7965" y="14407"/>
                </a:cubicBezTo>
                <a:cubicBezTo>
                  <a:pt x="8025" y="14398"/>
                  <a:pt x="8084" y="14394"/>
                  <a:pt x="8142" y="14394"/>
                </a:cubicBezTo>
                <a:cubicBezTo>
                  <a:pt x="9477" y="14394"/>
                  <a:pt x="9953" y="16609"/>
                  <a:pt x="10974" y="19268"/>
                </a:cubicBezTo>
                <a:cubicBezTo>
                  <a:pt x="11512" y="20670"/>
                  <a:pt x="12055" y="21600"/>
                  <a:pt x="12579" y="21600"/>
                </a:cubicBezTo>
                <a:cubicBezTo>
                  <a:pt x="13306" y="21600"/>
                  <a:pt x="13996" y="19810"/>
                  <a:pt x="14587" y="15008"/>
                </a:cubicBezTo>
                <a:cubicBezTo>
                  <a:pt x="15093" y="10900"/>
                  <a:pt x="15734" y="9672"/>
                  <a:pt x="16356" y="9672"/>
                </a:cubicBezTo>
                <a:cubicBezTo>
                  <a:pt x="16984" y="9672"/>
                  <a:pt x="17593" y="10927"/>
                  <a:pt x="18022" y="11730"/>
                </a:cubicBezTo>
                <a:cubicBezTo>
                  <a:pt x="18337" y="12319"/>
                  <a:pt x="18973" y="13496"/>
                  <a:pt x="19673" y="13496"/>
                </a:cubicBezTo>
                <a:cubicBezTo>
                  <a:pt x="20330" y="13496"/>
                  <a:pt x="21043" y="12459"/>
                  <a:pt x="21600" y="8923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17" name="Google Shape;652;p34"/>
          <p:cNvSpPr/>
          <p:nvPr/>
        </p:nvSpPr>
        <p:spPr>
          <a:xfrm rot="21259089">
            <a:off x="-208410" y="-301602"/>
            <a:ext cx="4913321" cy="10579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417"/>
                </a:lnTo>
                <a:cubicBezTo>
                  <a:pt x="0" y="8417"/>
                  <a:pt x="574" y="15186"/>
                  <a:pt x="3319" y="16936"/>
                </a:cubicBezTo>
                <a:cubicBezTo>
                  <a:pt x="3675" y="17163"/>
                  <a:pt x="3998" y="17259"/>
                  <a:pt x="4295" y="17259"/>
                </a:cubicBezTo>
                <a:cubicBezTo>
                  <a:pt x="5868" y="17259"/>
                  <a:pt x="6727" y="14579"/>
                  <a:pt x="7965" y="14407"/>
                </a:cubicBezTo>
                <a:cubicBezTo>
                  <a:pt x="8025" y="14398"/>
                  <a:pt x="8084" y="14394"/>
                  <a:pt x="8142" y="14394"/>
                </a:cubicBezTo>
                <a:cubicBezTo>
                  <a:pt x="9477" y="14394"/>
                  <a:pt x="9953" y="16609"/>
                  <a:pt x="10974" y="19268"/>
                </a:cubicBezTo>
                <a:cubicBezTo>
                  <a:pt x="11512" y="20670"/>
                  <a:pt x="12055" y="21600"/>
                  <a:pt x="12579" y="21600"/>
                </a:cubicBezTo>
                <a:cubicBezTo>
                  <a:pt x="13306" y="21600"/>
                  <a:pt x="13996" y="19810"/>
                  <a:pt x="14587" y="15008"/>
                </a:cubicBezTo>
                <a:cubicBezTo>
                  <a:pt x="15093" y="10900"/>
                  <a:pt x="15734" y="9672"/>
                  <a:pt x="16356" y="9672"/>
                </a:cubicBezTo>
                <a:cubicBezTo>
                  <a:pt x="16984" y="9672"/>
                  <a:pt x="17593" y="10927"/>
                  <a:pt x="18022" y="11730"/>
                </a:cubicBezTo>
                <a:cubicBezTo>
                  <a:pt x="18337" y="12319"/>
                  <a:pt x="18973" y="13496"/>
                  <a:pt x="19673" y="13496"/>
                </a:cubicBezTo>
                <a:cubicBezTo>
                  <a:pt x="20330" y="13496"/>
                  <a:pt x="21043" y="12459"/>
                  <a:pt x="21600" y="8923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18" name="Title Text"/>
          <p:cNvSpPr txBox="1">
            <a:spLocks noGrp="1"/>
          </p:cNvSpPr>
          <p:nvPr>
            <p:ph type="title"/>
          </p:nvPr>
        </p:nvSpPr>
        <p:spPr>
          <a:xfrm>
            <a:off x="5822400" y="719999"/>
            <a:ext cx="5409601" cy="1244402"/>
          </a:xfrm>
          <a:prstGeom prst="rect">
            <a:avLst/>
          </a:prstGeom>
        </p:spPr>
        <p:txBody>
          <a:bodyPr lIns="91424" tIns="91424" rIns="91424" bIns="91424" anchor="t"/>
          <a:lstStyle>
            <a:lvl1pPr>
              <a:lnSpc>
                <a:spcPct val="100000"/>
              </a:lnSpc>
              <a:defRPr sz="3300" b="1">
                <a:solidFill>
                  <a:srgbClr val="339EDB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Title Text</a:t>
            </a:r>
          </a:p>
        </p:txBody>
      </p:sp>
      <p:sp>
        <p:nvSpPr>
          <p:cNvPr id="919" name="Google Shape;660;p34"/>
          <p:cNvSpPr/>
          <p:nvPr/>
        </p:nvSpPr>
        <p:spPr>
          <a:xfrm>
            <a:off x="1206366" y="924167"/>
            <a:ext cx="306801" cy="306801"/>
          </a:xfrm>
          <a:prstGeom prst="ellipse">
            <a:avLst/>
          </a:prstGeom>
          <a:solidFill>
            <a:srgbClr val="F5A0A7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20" name="Google Shape;661;p34"/>
          <p:cNvSpPr/>
          <p:nvPr/>
        </p:nvSpPr>
        <p:spPr>
          <a:xfrm>
            <a:off x="1612532" y="876533"/>
            <a:ext cx="144401" cy="144401"/>
          </a:xfrm>
          <a:prstGeom prst="ellipse">
            <a:avLst/>
          </a:prstGeom>
          <a:ln>
            <a:solidFill>
              <a:srgbClr val="F5A0A7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21" name="Google Shape;662;p34"/>
          <p:cNvSpPr/>
          <p:nvPr/>
        </p:nvSpPr>
        <p:spPr>
          <a:xfrm rot="14478402">
            <a:off x="11594003" y="225195"/>
            <a:ext cx="264934" cy="251878"/>
          </a:xfrm>
          <a:prstGeom prst="pentagon">
            <a:avLst/>
          </a:prstGeom>
          <a:solidFill>
            <a:srgbClr val="9FD1EE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22" name="Google Shape;663;p34"/>
          <p:cNvSpPr/>
          <p:nvPr/>
        </p:nvSpPr>
        <p:spPr>
          <a:xfrm rot="15928782">
            <a:off x="11854046" y="442685"/>
            <a:ext cx="477085" cy="453465"/>
          </a:xfrm>
          <a:prstGeom prst="pentagon">
            <a:avLst/>
          </a:prstGeom>
          <a:ln>
            <a:solidFill>
              <a:srgbClr val="9FD1EE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931" name="Google Shape;664;p34"/>
          <p:cNvGrpSpPr/>
          <p:nvPr/>
        </p:nvGrpSpPr>
        <p:grpSpPr>
          <a:xfrm>
            <a:off x="2150225" y="6288131"/>
            <a:ext cx="847430" cy="835168"/>
            <a:chOff x="0" y="0"/>
            <a:chExt cx="847429" cy="835167"/>
          </a:xfrm>
        </p:grpSpPr>
        <p:sp>
          <p:nvSpPr>
            <p:cNvPr id="923" name="Google Shape;665;p34"/>
            <p:cNvSpPr/>
            <p:nvPr/>
          </p:nvSpPr>
          <p:spPr>
            <a:xfrm flipV="1">
              <a:off x="281671" y="240853"/>
              <a:ext cx="351612" cy="411200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4" name="Google Shape;666;p34"/>
            <p:cNvSpPr/>
            <p:nvPr/>
          </p:nvSpPr>
          <p:spPr>
            <a:xfrm flipV="1">
              <a:off x="349195" y="298592"/>
              <a:ext cx="351612" cy="411200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5" name="Google Shape;667;p34"/>
            <p:cNvSpPr/>
            <p:nvPr/>
          </p:nvSpPr>
          <p:spPr>
            <a:xfrm flipV="1">
              <a:off x="422506" y="361280"/>
              <a:ext cx="351612" cy="411200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6" name="Google Shape;668;p34"/>
            <p:cNvSpPr/>
            <p:nvPr/>
          </p:nvSpPr>
          <p:spPr>
            <a:xfrm flipV="1">
              <a:off x="495818" y="423968"/>
              <a:ext cx="351612" cy="411200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7" name="Google Shape;669;p34"/>
            <p:cNvSpPr/>
            <p:nvPr/>
          </p:nvSpPr>
          <p:spPr>
            <a:xfrm flipV="1">
              <a:off x="0" y="-1"/>
              <a:ext cx="351611" cy="411200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8" name="Google Shape;670;p34"/>
            <p:cNvSpPr/>
            <p:nvPr/>
          </p:nvSpPr>
          <p:spPr>
            <a:xfrm flipV="1">
              <a:off x="67523" y="57738"/>
              <a:ext cx="351612" cy="411200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9" name="Google Shape;671;p34"/>
            <p:cNvSpPr/>
            <p:nvPr/>
          </p:nvSpPr>
          <p:spPr>
            <a:xfrm flipV="1">
              <a:off x="140835" y="120426"/>
              <a:ext cx="351612" cy="411200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0" name="Google Shape;672;p34"/>
            <p:cNvSpPr/>
            <p:nvPr/>
          </p:nvSpPr>
          <p:spPr>
            <a:xfrm flipV="1">
              <a:off x="214147" y="183114"/>
              <a:ext cx="351612" cy="411200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six columns">
    <p:bg>
      <p:bgPr>
        <a:solidFill>
          <a:srgbClr val="D0E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674;p35"/>
          <p:cNvSpPr/>
          <p:nvPr/>
        </p:nvSpPr>
        <p:spPr>
          <a:xfrm rot="5400000" flipH="1">
            <a:off x="2544958" y="-3217040"/>
            <a:ext cx="7004231" cy="133779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9" h="21600" extrusionOk="0">
                <a:moveTo>
                  <a:pt x="19543" y="0"/>
                </a:moveTo>
                <a:cubicBezTo>
                  <a:pt x="18840" y="0"/>
                  <a:pt x="16693" y="40"/>
                  <a:pt x="15875" y="40"/>
                </a:cubicBezTo>
                <a:lnTo>
                  <a:pt x="14" y="40"/>
                </a:lnTo>
                <a:lnTo>
                  <a:pt x="14" y="19897"/>
                </a:lnTo>
                <a:cubicBezTo>
                  <a:pt x="14" y="20312"/>
                  <a:pt x="-17" y="20733"/>
                  <a:pt x="14" y="21147"/>
                </a:cubicBezTo>
                <a:cubicBezTo>
                  <a:pt x="22" y="21258"/>
                  <a:pt x="-49" y="21500"/>
                  <a:pt x="83" y="21574"/>
                </a:cubicBezTo>
                <a:cubicBezTo>
                  <a:pt x="115" y="21592"/>
                  <a:pt x="165" y="21600"/>
                  <a:pt x="228" y="21600"/>
                </a:cubicBezTo>
                <a:cubicBezTo>
                  <a:pt x="800" y="21600"/>
                  <a:pt x="2508" y="20964"/>
                  <a:pt x="2848" y="20858"/>
                </a:cubicBezTo>
                <a:cubicBezTo>
                  <a:pt x="3809" y="20562"/>
                  <a:pt x="4744" y="20213"/>
                  <a:pt x="5601" y="19771"/>
                </a:cubicBezTo>
                <a:cubicBezTo>
                  <a:pt x="7289" y="18897"/>
                  <a:pt x="8676" y="17578"/>
                  <a:pt x="8903" y="16055"/>
                </a:cubicBezTo>
                <a:cubicBezTo>
                  <a:pt x="9074" y="14923"/>
                  <a:pt x="8596" y="13791"/>
                  <a:pt x="7988" y="12745"/>
                </a:cubicBezTo>
                <a:cubicBezTo>
                  <a:pt x="7492" y="11895"/>
                  <a:pt x="6893" y="11036"/>
                  <a:pt x="6908" y="10110"/>
                </a:cubicBezTo>
                <a:cubicBezTo>
                  <a:pt x="6932" y="8713"/>
                  <a:pt x="8345" y="7540"/>
                  <a:pt x="9890" y="6750"/>
                </a:cubicBezTo>
                <a:cubicBezTo>
                  <a:pt x="11725" y="5808"/>
                  <a:pt x="13845" y="5205"/>
                  <a:pt x="16020" y="4847"/>
                </a:cubicBezTo>
                <a:cubicBezTo>
                  <a:pt x="17589" y="4587"/>
                  <a:pt x="19381" y="4366"/>
                  <a:pt x="20268" y="3368"/>
                </a:cubicBezTo>
                <a:cubicBezTo>
                  <a:pt x="20934" y="2618"/>
                  <a:pt x="21551" y="0"/>
                  <a:pt x="19543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40" name="Title Text"/>
          <p:cNvSpPr txBox="1">
            <a:spLocks noGrp="1"/>
          </p:cNvSpPr>
          <p:nvPr>
            <p:ph type="title"/>
          </p:nvPr>
        </p:nvSpPr>
        <p:spPr>
          <a:xfrm>
            <a:off x="960000" y="719999"/>
            <a:ext cx="5449200" cy="1244402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l">
              <a:lnSpc>
                <a:spcPct val="100000"/>
              </a:lnSpc>
              <a:defRPr sz="3300" b="1">
                <a:solidFill>
                  <a:srgbClr val="339EDB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Title Text</a:t>
            </a:r>
          </a:p>
        </p:txBody>
      </p:sp>
      <p:grpSp>
        <p:nvGrpSpPr>
          <p:cNvPr id="949" name="Google Shape;688;p35"/>
          <p:cNvGrpSpPr/>
          <p:nvPr/>
        </p:nvGrpSpPr>
        <p:grpSpPr>
          <a:xfrm>
            <a:off x="-148265" y="319131"/>
            <a:ext cx="973009" cy="853514"/>
            <a:chOff x="0" y="0"/>
            <a:chExt cx="973007" cy="853512"/>
          </a:xfrm>
        </p:grpSpPr>
        <p:sp>
          <p:nvSpPr>
            <p:cNvPr id="941" name="Google Shape;689;p35"/>
            <p:cNvSpPr/>
            <p:nvPr/>
          </p:nvSpPr>
          <p:spPr>
            <a:xfrm flipH="1">
              <a:off x="123593" y="318159"/>
              <a:ext cx="755450" cy="293466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2" name="Google Shape;690;p35"/>
            <p:cNvSpPr/>
            <p:nvPr/>
          </p:nvSpPr>
          <p:spPr>
            <a:xfrm flipH="1">
              <a:off x="153222" y="394430"/>
              <a:ext cx="755449" cy="293466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3" name="Google Shape;691;p35"/>
            <p:cNvSpPr/>
            <p:nvPr/>
          </p:nvSpPr>
          <p:spPr>
            <a:xfrm flipH="1">
              <a:off x="185390" y="477238"/>
              <a:ext cx="755449" cy="293466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4" name="Google Shape;692;p35"/>
            <p:cNvSpPr/>
            <p:nvPr/>
          </p:nvSpPr>
          <p:spPr>
            <a:xfrm flipH="1">
              <a:off x="217558" y="560047"/>
              <a:ext cx="755450" cy="293466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5" name="Google Shape;693;p35"/>
            <p:cNvSpPr/>
            <p:nvPr/>
          </p:nvSpPr>
          <p:spPr>
            <a:xfrm flipH="1">
              <a:off x="-1" y="0"/>
              <a:ext cx="755450" cy="293465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6" name="Google Shape;694;p35"/>
            <p:cNvSpPr/>
            <p:nvPr/>
          </p:nvSpPr>
          <p:spPr>
            <a:xfrm flipH="1">
              <a:off x="29628" y="76271"/>
              <a:ext cx="755450" cy="293465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7" name="Google Shape;695;p35"/>
            <p:cNvSpPr/>
            <p:nvPr/>
          </p:nvSpPr>
          <p:spPr>
            <a:xfrm flipH="1">
              <a:off x="61796" y="159079"/>
              <a:ext cx="755450" cy="293466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8" name="Google Shape;696;p35"/>
            <p:cNvSpPr/>
            <p:nvPr/>
          </p:nvSpPr>
          <p:spPr>
            <a:xfrm flipH="1">
              <a:off x="93964" y="241888"/>
              <a:ext cx="755450" cy="293466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50" name="Google Shape;697;p35"/>
          <p:cNvSpPr/>
          <p:nvPr/>
        </p:nvSpPr>
        <p:spPr>
          <a:xfrm>
            <a:off x="9369232" y="749200"/>
            <a:ext cx="304001" cy="3040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51" name="Google Shape;698;p35"/>
          <p:cNvSpPr/>
          <p:nvPr/>
        </p:nvSpPr>
        <p:spPr>
          <a:xfrm>
            <a:off x="9552567" y="438499"/>
            <a:ext cx="181201" cy="181201"/>
          </a:xfrm>
          <a:prstGeom prst="ellipse">
            <a:avLst/>
          </a:prstGeom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52" name="Google Shape;699;p35"/>
          <p:cNvSpPr/>
          <p:nvPr/>
        </p:nvSpPr>
        <p:spPr>
          <a:xfrm>
            <a:off x="11933028" y="6083744"/>
            <a:ext cx="223411" cy="218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343"/>
                </a:moveTo>
                <a:lnTo>
                  <a:pt x="7425" y="7343"/>
                </a:lnTo>
                <a:lnTo>
                  <a:pt x="7425" y="0"/>
                </a:lnTo>
                <a:lnTo>
                  <a:pt x="14175" y="0"/>
                </a:lnTo>
                <a:lnTo>
                  <a:pt x="14175" y="7343"/>
                </a:lnTo>
                <a:lnTo>
                  <a:pt x="21600" y="7343"/>
                </a:lnTo>
                <a:lnTo>
                  <a:pt x="21600" y="14257"/>
                </a:lnTo>
                <a:lnTo>
                  <a:pt x="14175" y="14257"/>
                </a:lnTo>
                <a:lnTo>
                  <a:pt x="14175" y="21600"/>
                </a:lnTo>
                <a:lnTo>
                  <a:pt x="7425" y="21600"/>
                </a:lnTo>
                <a:lnTo>
                  <a:pt x="7425" y="14257"/>
                </a:lnTo>
                <a:lnTo>
                  <a:pt x="0" y="14257"/>
                </a:lnTo>
                <a:close/>
              </a:path>
            </a:pathLst>
          </a:custGeom>
          <a:ln>
            <a:solidFill>
              <a:srgbClr val="FFE8E5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53" name="Google Shape;700;p35"/>
          <p:cNvSpPr/>
          <p:nvPr/>
        </p:nvSpPr>
        <p:spPr>
          <a:xfrm rot="16416096">
            <a:off x="11651952" y="6301111"/>
            <a:ext cx="374364" cy="365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344"/>
                </a:moveTo>
                <a:lnTo>
                  <a:pt x="7425" y="7344"/>
                </a:lnTo>
                <a:lnTo>
                  <a:pt x="7425" y="0"/>
                </a:lnTo>
                <a:lnTo>
                  <a:pt x="14175" y="0"/>
                </a:lnTo>
                <a:lnTo>
                  <a:pt x="14175" y="7344"/>
                </a:lnTo>
                <a:lnTo>
                  <a:pt x="21600" y="7344"/>
                </a:lnTo>
                <a:lnTo>
                  <a:pt x="21600" y="14256"/>
                </a:lnTo>
                <a:lnTo>
                  <a:pt x="14175" y="14256"/>
                </a:lnTo>
                <a:lnTo>
                  <a:pt x="14175" y="21600"/>
                </a:lnTo>
                <a:lnTo>
                  <a:pt x="7425" y="21600"/>
                </a:lnTo>
                <a:lnTo>
                  <a:pt x="7425" y="14256"/>
                </a:lnTo>
                <a:lnTo>
                  <a:pt x="0" y="14256"/>
                </a:lnTo>
                <a:close/>
              </a:path>
            </a:pathLst>
          </a:cu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chnology 1">
    <p:bg>
      <p:bgPr>
        <a:solidFill>
          <a:srgbClr val="D0E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Title Text"/>
          <p:cNvSpPr txBox="1">
            <a:spLocks noGrp="1"/>
          </p:cNvSpPr>
          <p:nvPr>
            <p:ph type="title"/>
          </p:nvPr>
        </p:nvSpPr>
        <p:spPr>
          <a:xfrm>
            <a:off x="6324799" y="2422632"/>
            <a:ext cx="4907202" cy="1066401"/>
          </a:xfrm>
          <a:prstGeom prst="rect">
            <a:avLst/>
          </a:prstGeom>
        </p:spPr>
        <p:txBody>
          <a:bodyPr lIns="91424" tIns="91424" rIns="91424" bIns="91424" anchor="t"/>
          <a:lstStyle>
            <a:lvl1pPr>
              <a:lnSpc>
                <a:spcPct val="100000"/>
              </a:lnSpc>
              <a:defRPr sz="3300" b="1">
                <a:solidFill>
                  <a:srgbClr val="339EDB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Title Text</a:t>
            </a:r>
          </a:p>
        </p:txBody>
      </p:sp>
      <p:sp>
        <p:nvSpPr>
          <p:cNvPr id="962" name="Google Shape;703;p36"/>
          <p:cNvSpPr/>
          <p:nvPr/>
        </p:nvSpPr>
        <p:spPr>
          <a:xfrm flipH="1">
            <a:off x="228" y="-1835"/>
            <a:ext cx="12191540" cy="14436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417"/>
                </a:lnTo>
                <a:cubicBezTo>
                  <a:pt x="0" y="8417"/>
                  <a:pt x="574" y="15186"/>
                  <a:pt x="3319" y="16936"/>
                </a:cubicBezTo>
                <a:cubicBezTo>
                  <a:pt x="3675" y="17163"/>
                  <a:pt x="3998" y="17259"/>
                  <a:pt x="4295" y="17259"/>
                </a:cubicBezTo>
                <a:cubicBezTo>
                  <a:pt x="5868" y="17259"/>
                  <a:pt x="6727" y="14579"/>
                  <a:pt x="7965" y="14407"/>
                </a:cubicBezTo>
                <a:cubicBezTo>
                  <a:pt x="8025" y="14398"/>
                  <a:pt x="8084" y="14394"/>
                  <a:pt x="8142" y="14394"/>
                </a:cubicBezTo>
                <a:cubicBezTo>
                  <a:pt x="9477" y="14394"/>
                  <a:pt x="9953" y="16609"/>
                  <a:pt x="10974" y="19268"/>
                </a:cubicBezTo>
                <a:cubicBezTo>
                  <a:pt x="11512" y="20670"/>
                  <a:pt x="12055" y="21600"/>
                  <a:pt x="12579" y="21600"/>
                </a:cubicBezTo>
                <a:cubicBezTo>
                  <a:pt x="13306" y="21600"/>
                  <a:pt x="13996" y="19810"/>
                  <a:pt x="14587" y="15008"/>
                </a:cubicBezTo>
                <a:cubicBezTo>
                  <a:pt x="15093" y="10900"/>
                  <a:pt x="15734" y="9672"/>
                  <a:pt x="16356" y="9672"/>
                </a:cubicBezTo>
                <a:cubicBezTo>
                  <a:pt x="16984" y="9672"/>
                  <a:pt x="17593" y="10927"/>
                  <a:pt x="18022" y="11730"/>
                </a:cubicBezTo>
                <a:cubicBezTo>
                  <a:pt x="18337" y="12319"/>
                  <a:pt x="18973" y="13496"/>
                  <a:pt x="19673" y="13496"/>
                </a:cubicBezTo>
                <a:cubicBezTo>
                  <a:pt x="20330" y="13496"/>
                  <a:pt x="21043" y="12459"/>
                  <a:pt x="21600" y="8923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63" name="Google Shape;704;p36"/>
          <p:cNvSpPr/>
          <p:nvPr/>
        </p:nvSpPr>
        <p:spPr>
          <a:xfrm rot="16200000">
            <a:off x="1265758" y="2202937"/>
            <a:ext cx="3355974" cy="6065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9" h="21600" extrusionOk="0">
                <a:moveTo>
                  <a:pt x="19543" y="0"/>
                </a:moveTo>
                <a:cubicBezTo>
                  <a:pt x="18840" y="0"/>
                  <a:pt x="16693" y="40"/>
                  <a:pt x="15875" y="40"/>
                </a:cubicBezTo>
                <a:lnTo>
                  <a:pt x="14" y="40"/>
                </a:lnTo>
                <a:lnTo>
                  <a:pt x="14" y="19897"/>
                </a:lnTo>
                <a:cubicBezTo>
                  <a:pt x="14" y="20312"/>
                  <a:pt x="-17" y="20733"/>
                  <a:pt x="14" y="21147"/>
                </a:cubicBezTo>
                <a:cubicBezTo>
                  <a:pt x="22" y="21258"/>
                  <a:pt x="-49" y="21500"/>
                  <a:pt x="83" y="21574"/>
                </a:cubicBezTo>
                <a:cubicBezTo>
                  <a:pt x="115" y="21592"/>
                  <a:pt x="165" y="21600"/>
                  <a:pt x="228" y="21600"/>
                </a:cubicBezTo>
                <a:cubicBezTo>
                  <a:pt x="800" y="21600"/>
                  <a:pt x="2508" y="20964"/>
                  <a:pt x="2848" y="20858"/>
                </a:cubicBezTo>
                <a:cubicBezTo>
                  <a:pt x="3809" y="20562"/>
                  <a:pt x="4744" y="20213"/>
                  <a:pt x="5601" y="19771"/>
                </a:cubicBezTo>
                <a:cubicBezTo>
                  <a:pt x="7289" y="18897"/>
                  <a:pt x="8676" y="17578"/>
                  <a:pt x="8903" y="16055"/>
                </a:cubicBezTo>
                <a:cubicBezTo>
                  <a:pt x="9074" y="14923"/>
                  <a:pt x="8596" y="13791"/>
                  <a:pt x="7988" y="12745"/>
                </a:cubicBezTo>
                <a:cubicBezTo>
                  <a:pt x="7492" y="11895"/>
                  <a:pt x="6893" y="11036"/>
                  <a:pt x="6908" y="10110"/>
                </a:cubicBezTo>
                <a:cubicBezTo>
                  <a:pt x="6932" y="8713"/>
                  <a:pt x="8345" y="7540"/>
                  <a:pt x="9890" y="6750"/>
                </a:cubicBezTo>
                <a:cubicBezTo>
                  <a:pt x="11725" y="5808"/>
                  <a:pt x="13845" y="5205"/>
                  <a:pt x="16020" y="4847"/>
                </a:cubicBezTo>
                <a:cubicBezTo>
                  <a:pt x="17589" y="4587"/>
                  <a:pt x="19381" y="4366"/>
                  <a:pt x="20268" y="3368"/>
                </a:cubicBezTo>
                <a:cubicBezTo>
                  <a:pt x="20934" y="2618"/>
                  <a:pt x="21551" y="0"/>
                  <a:pt x="19543" y="0"/>
                </a:cubicBezTo>
                <a:close/>
              </a:path>
            </a:pathLst>
          </a:cu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24799" y="3082544"/>
            <a:ext cx="4907202" cy="1352801"/>
          </a:xfrm>
          <a:prstGeom prst="rect">
            <a:avLst/>
          </a:prstGeom>
        </p:spPr>
        <p:txBody>
          <a:bodyPr lIns="91424" tIns="91424" rIns="91424" bIns="91424"/>
          <a:lstStyle>
            <a:lvl1pPr marL="317500" indent="-1778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339ED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317500" indent="2794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339ED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317500" indent="7366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339ED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17500" indent="11938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339ED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17500" indent="16510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339ED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5" name="Google Shape;706;p36"/>
          <p:cNvSpPr/>
          <p:nvPr/>
        </p:nvSpPr>
        <p:spPr>
          <a:xfrm rot="19698455">
            <a:off x="11289214" y="1067092"/>
            <a:ext cx="636518" cy="614897"/>
          </a:xfrm>
          <a:prstGeom prst="pentagon">
            <a:avLst/>
          </a:prstGeom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66" name="Google Shape;707;p36"/>
          <p:cNvSpPr/>
          <p:nvPr/>
        </p:nvSpPr>
        <p:spPr>
          <a:xfrm rot="19698051">
            <a:off x="11353601" y="1129134"/>
            <a:ext cx="507747" cy="491002"/>
          </a:xfrm>
          <a:prstGeom prst="pentagon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67" name="Google Shape;708;p36"/>
          <p:cNvSpPr/>
          <p:nvPr/>
        </p:nvSpPr>
        <p:spPr>
          <a:xfrm rot="11443638" flipH="1">
            <a:off x="2586874" y="948749"/>
            <a:ext cx="300859" cy="300859"/>
          </a:xfrm>
          <a:prstGeom prst="ellipse">
            <a:avLst/>
          </a:prstGeom>
          <a:solidFill>
            <a:srgbClr val="9FD1EE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68" name="Google Shape;709;p36"/>
          <p:cNvSpPr/>
          <p:nvPr/>
        </p:nvSpPr>
        <p:spPr>
          <a:xfrm rot="11444678" flipH="1">
            <a:off x="2924511" y="851403"/>
            <a:ext cx="135172" cy="135171"/>
          </a:xfrm>
          <a:prstGeom prst="ellipse">
            <a:avLst/>
          </a:prstGeom>
          <a:ln>
            <a:solidFill>
              <a:srgbClr val="9FD1EE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chnology 2">
    <p:bg>
      <p:bgPr>
        <a:solidFill>
          <a:srgbClr val="D0E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Title Text"/>
          <p:cNvSpPr txBox="1">
            <a:spLocks noGrp="1"/>
          </p:cNvSpPr>
          <p:nvPr>
            <p:ph type="title"/>
          </p:nvPr>
        </p:nvSpPr>
        <p:spPr>
          <a:xfrm>
            <a:off x="921900" y="2416267"/>
            <a:ext cx="4907201" cy="1066401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l">
              <a:lnSpc>
                <a:spcPct val="100000"/>
              </a:lnSpc>
              <a:defRPr sz="3300" b="1">
                <a:solidFill>
                  <a:srgbClr val="339EDB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Title Text</a:t>
            </a:r>
          </a:p>
        </p:txBody>
      </p:sp>
      <p:sp>
        <p:nvSpPr>
          <p:cNvPr id="977" name="Google Shape;712;p37"/>
          <p:cNvSpPr/>
          <p:nvPr/>
        </p:nvSpPr>
        <p:spPr>
          <a:xfrm>
            <a:off x="-37868" y="-20901"/>
            <a:ext cx="12191540" cy="14436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417"/>
                </a:lnTo>
                <a:cubicBezTo>
                  <a:pt x="0" y="8417"/>
                  <a:pt x="574" y="15186"/>
                  <a:pt x="3319" y="16936"/>
                </a:cubicBezTo>
                <a:cubicBezTo>
                  <a:pt x="3675" y="17163"/>
                  <a:pt x="3998" y="17259"/>
                  <a:pt x="4295" y="17259"/>
                </a:cubicBezTo>
                <a:cubicBezTo>
                  <a:pt x="5868" y="17259"/>
                  <a:pt x="6727" y="14579"/>
                  <a:pt x="7965" y="14407"/>
                </a:cubicBezTo>
                <a:cubicBezTo>
                  <a:pt x="8025" y="14398"/>
                  <a:pt x="8084" y="14394"/>
                  <a:pt x="8142" y="14394"/>
                </a:cubicBezTo>
                <a:cubicBezTo>
                  <a:pt x="9477" y="14394"/>
                  <a:pt x="9953" y="16609"/>
                  <a:pt x="10974" y="19268"/>
                </a:cubicBezTo>
                <a:cubicBezTo>
                  <a:pt x="11512" y="20670"/>
                  <a:pt x="12055" y="21600"/>
                  <a:pt x="12579" y="21600"/>
                </a:cubicBezTo>
                <a:cubicBezTo>
                  <a:pt x="13306" y="21600"/>
                  <a:pt x="13996" y="19810"/>
                  <a:pt x="14587" y="15008"/>
                </a:cubicBezTo>
                <a:cubicBezTo>
                  <a:pt x="15093" y="10900"/>
                  <a:pt x="15734" y="9672"/>
                  <a:pt x="16356" y="9672"/>
                </a:cubicBezTo>
                <a:cubicBezTo>
                  <a:pt x="16984" y="9672"/>
                  <a:pt x="17593" y="10927"/>
                  <a:pt x="18022" y="11730"/>
                </a:cubicBezTo>
                <a:cubicBezTo>
                  <a:pt x="18337" y="12319"/>
                  <a:pt x="18973" y="13496"/>
                  <a:pt x="19673" y="13496"/>
                </a:cubicBezTo>
                <a:cubicBezTo>
                  <a:pt x="20330" y="13496"/>
                  <a:pt x="21043" y="12459"/>
                  <a:pt x="21600" y="8923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78" name="Google Shape;713;p37"/>
          <p:cNvSpPr/>
          <p:nvPr/>
        </p:nvSpPr>
        <p:spPr>
          <a:xfrm rot="5400000" flipH="1">
            <a:off x="7532168" y="2183870"/>
            <a:ext cx="3355975" cy="6065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9" h="21600" extrusionOk="0">
                <a:moveTo>
                  <a:pt x="19543" y="0"/>
                </a:moveTo>
                <a:cubicBezTo>
                  <a:pt x="18840" y="0"/>
                  <a:pt x="16693" y="40"/>
                  <a:pt x="15875" y="40"/>
                </a:cubicBezTo>
                <a:lnTo>
                  <a:pt x="14" y="40"/>
                </a:lnTo>
                <a:lnTo>
                  <a:pt x="14" y="19897"/>
                </a:lnTo>
                <a:cubicBezTo>
                  <a:pt x="14" y="20312"/>
                  <a:pt x="-17" y="20733"/>
                  <a:pt x="14" y="21147"/>
                </a:cubicBezTo>
                <a:cubicBezTo>
                  <a:pt x="22" y="21258"/>
                  <a:pt x="-49" y="21500"/>
                  <a:pt x="83" y="21574"/>
                </a:cubicBezTo>
                <a:cubicBezTo>
                  <a:pt x="115" y="21592"/>
                  <a:pt x="165" y="21600"/>
                  <a:pt x="228" y="21600"/>
                </a:cubicBezTo>
                <a:cubicBezTo>
                  <a:pt x="800" y="21600"/>
                  <a:pt x="2508" y="20964"/>
                  <a:pt x="2848" y="20858"/>
                </a:cubicBezTo>
                <a:cubicBezTo>
                  <a:pt x="3809" y="20562"/>
                  <a:pt x="4744" y="20213"/>
                  <a:pt x="5601" y="19771"/>
                </a:cubicBezTo>
                <a:cubicBezTo>
                  <a:pt x="7289" y="18897"/>
                  <a:pt x="8676" y="17578"/>
                  <a:pt x="8903" y="16055"/>
                </a:cubicBezTo>
                <a:cubicBezTo>
                  <a:pt x="9074" y="14923"/>
                  <a:pt x="8596" y="13791"/>
                  <a:pt x="7988" y="12745"/>
                </a:cubicBezTo>
                <a:cubicBezTo>
                  <a:pt x="7492" y="11895"/>
                  <a:pt x="6893" y="11036"/>
                  <a:pt x="6908" y="10110"/>
                </a:cubicBezTo>
                <a:cubicBezTo>
                  <a:pt x="6932" y="8713"/>
                  <a:pt x="8345" y="7540"/>
                  <a:pt x="9890" y="6750"/>
                </a:cubicBezTo>
                <a:cubicBezTo>
                  <a:pt x="11725" y="5808"/>
                  <a:pt x="13845" y="5205"/>
                  <a:pt x="16020" y="4847"/>
                </a:cubicBezTo>
                <a:cubicBezTo>
                  <a:pt x="17589" y="4587"/>
                  <a:pt x="19381" y="4366"/>
                  <a:pt x="20268" y="3368"/>
                </a:cubicBezTo>
                <a:cubicBezTo>
                  <a:pt x="20934" y="2618"/>
                  <a:pt x="21551" y="0"/>
                  <a:pt x="19543" y="0"/>
                </a:cubicBezTo>
                <a:close/>
              </a:path>
            </a:pathLst>
          </a:cu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7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21900" y="3076179"/>
            <a:ext cx="4907201" cy="1352801"/>
          </a:xfrm>
          <a:prstGeom prst="rect">
            <a:avLst/>
          </a:prstGeom>
        </p:spPr>
        <p:txBody>
          <a:bodyPr lIns="91424" tIns="91424" rIns="91424" bIns="91424"/>
          <a:lstStyle>
            <a:lvl1pPr marL="317500" indent="-177800" algn="l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339ED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317500" indent="279400" algn="l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339ED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317500" indent="736600" algn="l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339ED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17500" indent="1193800" algn="l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339ED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17500" indent="1651000" algn="l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339ED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0" name="Google Shape;715;p37"/>
          <p:cNvSpPr/>
          <p:nvPr/>
        </p:nvSpPr>
        <p:spPr>
          <a:xfrm rot="1901686" flipH="1">
            <a:off x="229521" y="1262663"/>
            <a:ext cx="430154" cy="415741"/>
          </a:xfrm>
          <a:prstGeom prst="pentagon">
            <a:avLst/>
          </a:prstGeom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81" name="Google Shape;716;p37"/>
          <p:cNvSpPr/>
          <p:nvPr/>
        </p:nvSpPr>
        <p:spPr>
          <a:xfrm rot="1902488" flipH="1">
            <a:off x="273032" y="1304591"/>
            <a:ext cx="343233" cy="331701"/>
          </a:xfrm>
          <a:prstGeom prst="pentagon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82" name="Google Shape;717;p37"/>
          <p:cNvSpPr/>
          <p:nvPr/>
        </p:nvSpPr>
        <p:spPr>
          <a:xfrm rot="21347726">
            <a:off x="11174596" y="1195431"/>
            <a:ext cx="425547" cy="425945"/>
          </a:xfrm>
          <a:prstGeom prst="ellipse">
            <a:avLst/>
          </a:prstGeom>
          <a:solidFill>
            <a:srgbClr val="9FD1EE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83" name="Google Shape;718;p37"/>
          <p:cNvSpPr/>
          <p:nvPr/>
        </p:nvSpPr>
        <p:spPr>
          <a:xfrm rot="21348206">
            <a:off x="11622052" y="1562420"/>
            <a:ext cx="191315" cy="191315"/>
          </a:xfrm>
          <a:prstGeom prst="ellipse">
            <a:avLst/>
          </a:prstGeom>
          <a:ln>
            <a:solidFill>
              <a:srgbClr val="9FD1EE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720;p38"/>
          <p:cNvSpPr/>
          <p:nvPr/>
        </p:nvSpPr>
        <p:spPr>
          <a:xfrm flipH="1">
            <a:off x="-52754" y="5319787"/>
            <a:ext cx="8104289" cy="16018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33" y="0"/>
                </a:moveTo>
                <a:cubicBezTo>
                  <a:pt x="18533" y="0"/>
                  <a:pt x="17942" y="7982"/>
                  <a:pt x="16296" y="10840"/>
                </a:cubicBezTo>
                <a:cubicBezTo>
                  <a:pt x="15941" y="11458"/>
                  <a:pt x="15557" y="11699"/>
                  <a:pt x="15161" y="11699"/>
                </a:cubicBezTo>
                <a:cubicBezTo>
                  <a:pt x="14132" y="11699"/>
                  <a:pt x="13022" y="10075"/>
                  <a:pt x="12123" y="9196"/>
                </a:cubicBezTo>
                <a:cubicBezTo>
                  <a:pt x="11324" y="8413"/>
                  <a:pt x="10543" y="8059"/>
                  <a:pt x="9759" y="8059"/>
                </a:cubicBezTo>
                <a:cubicBezTo>
                  <a:pt x="8974" y="8059"/>
                  <a:pt x="8186" y="8414"/>
                  <a:pt x="7374" y="9049"/>
                </a:cubicBezTo>
                <a:cubicBezTo>
                  <a:pt x="5787" y="10288"/>
                  <a:pt x="4254" y="12215"/>
                  <a:pt x="2850" y="14819"/>
                </a:cubicBezTo>
                <a:cubicBezTo>
                  <a:pt x="2168" y="16084"/>
                  <a:pt x="1518" y="17502"/>
                  <a:pt x="904" y="19063"/>
                </a:cubicBezTo>
                <a:cubicBezTo>
                  <a:pt x="666" y="19672"/>
                  <a:pt x="431" y="20298"/>
                  <a:pt x="208" y="20961"/>
                </a:cubicBezTo>
                <a:cubicBezTo>
                  <a:pt x="179" y="21047"/>
                  <a:pt x="41" y="21600"/>
                  <a:pt x="0" y="21600"/>
                </a:cubicBezTo>
                <a:lnTo>
                  <a:pt x="21573" y="21517"/>
                </a:lnTo>
                <a:lnTo>
                  <a:pt x="21600" y="127"/>
                </a:lnTo>
                <a:cubicBezTo>
                  <a:pt x="21401" y="41"/>
                  <a:pt x="21212" y="0"/>
                  <a:pt x="21033" y="0"/>
                </a:cubicBezTo>
                <a:close/>
              </a:path>
            </a:pathLst>
          </a:cu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92" name="Google Shape;721;p38"/>
          <p:cNvSpPr/>
          <p:nvPr/>
        </p:nvSpPr>
        <p:spPr>
          <a:xfrm rot="10800000">
            <a:off x="-52740" y="-35400"/>
            <a:ext cx="7794819" cy="14096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33" y="0"/>
                </a:moveTo>
                <a:cubicBezTo>
                  <a:pt x="18533" y="0"/>
                  <a:pt x="17942" y="7982"/>
                  <a:pt x="16296" y="10840"/>
                </a:cubicBezTo>
                <a:cubicBezTo>
                  <a:pt x="15941" y="11458"/>
                  <a:pt x="15557" y="11699"/>
                  <a:pt x="15161" y="11699"/>
                </a:cubicBezTo>
                <a:cubicBezTo>
                  <a:pt x="14132" y="11699"/>
                  <a:pt x="13022" y="10075"/>
                  <a:pt x="12123" y="9196"/>
                </a:cubicBezTo>
                <a:cubicBezTo>
                  <a:pt x="11324" y="8413"/>
                  <a:pt x="10543" y="8059"/>
                  <a:pt x="9759" y="8059"/>
                </a:cubicBezTo>
                <a:cubicBezTo>
                  <a:pt x="8974" y="8059"/>
                  <a:pt x="8186" y="8414"/>
                  <a:pt x="7374" y="9049"/>
                </a:cubicBezTo>
                <a:cubicBezTo>
                  <a:pt x="5787" y="10288"/>
                  <a:pt x="4254" y="12215"/>
                  <a:pt x="2850" y="14819"/>
                </a:cubicBezTo>
                <a:cubicBezTo>
                  <a:pt x="2168" y="16084"/>
                  <a:pt x="1518" y="17502"/>
                  <a:pt x="904" y="19063"/>
                </a:cubicBezTo>
                <a:cubicBezTo>
                  <a:pt x="666" y="19672"/>
                  <a:pt x="431" y="20298"/>
                  <a:pt x="208" y="20961"/>
                </a:cubicBezTo>
                <a:cubicBezTo>
                  <a:pt x="179" y="21047"/>
                  <a:pt x="41" y="21600"/>
                  <a:pt x="0" y="21600"/>
                </a:cubicBezTo>
                <a:lnTo>
                  <a:pt x="21573" y="21517"/>
                </a:lnTo>
                <a:lnTo>
                  <a:pt x="21600" y="127"/>
                </a:lnTo>
                <a:cubicBezTo>
                  <a:pt x="21401" y="41"/>
                  <a:pt x="21212" y="0"/>
                  <a:pt x="21033" y="0"/>
                </a:cubicBezTo>
                <a:close/>
              </a:path>
            </a:pathLst>
          </a:cu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93" name="Title Text"/>
          <p:cNvSpPr txBox="1">
            <a:spLocks noGrp="1"/>
          </p:cNvSpPr>
          <p:nvPr>
            <p:ph type="title"/>
          </p:nvPr>
        </p:nvSpPr>
        <p:spPr>
          <a:xfrm>
            <a:off x="960000" y="719999"/>
            <a:ext cx="5409601" cy="1200002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l">
              <a:lnSpc>
                <a:spcPct val="100000"/>
              </a:lnSpc>
              <a:defRPr sz="3300" b="1">
                <a:solidFill>
                  <a:srgbClr val="339EDB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Title Text</a:t>
            </a:r>
          </a:p>
        </p:txBody>
      </p:sp>
      <p:sp>
        <p:nvSpPr>
          <p:cNvPr id="994" name="Google Shape;725;p38"/>
          <p:cNvSpPr/>
          <p:nvPr/>
        </p:nvSpPr>
        <p:spPr>
          <a:xfrm rot="14478402">
            <a:off x="11594003" y="225195"/>
            <a:ext cx="264934" cy="251878"/>
          </a:xfrm>
          <a:prstGeom prst="pentagon">
            <a:avLst/>
          </a:prstGeom>
          <a:solidFill>
            <a:srgbClr val="D0EDF8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95" name="Google Shape;726;p38"/>
          <p:cNvSpPr/>
          <p:nvPr/>
        </p:nvSpPr>
        <p:spPr>
          <a:xfrm rot="15928782">
            <a:off x="11854046" y="442685"/>
            <a:ext cx="477085" cy="453465"/>
          </a:xfrm>
          <a:prstGeom prst="pentagon">
            <a:avLst/>
          </a:prstGeom>
          <a:ln>
            <a:solidFill>
              <a:srgbClr val="D0EDF8"/>
            </a:solidFill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004" name="Google Shape;733;p38"/>
          <p:cNvGrpSpPr/>
          <p:nvPr/>
        </p:nvGrpSpPr>
        <p:grpSpPr>
          <a:xfrm>
            <a:off x="-210896" y="5661430"/>
            <a:ext cx="788035" cy="662598"/>
            <a:chOff x="0" y="0"/>
            <a:chExt cx="788034" cy="662596"/>
          </a:xfrm>
        </p:grpSpPr>
        <p:sp>
          <p:nvSpPr>
            <p:cNvPr id="996" name="Google Shape;734;p38"/>
            <p:cNvSpPr/>
            <p:nvPr/>
          </p:nvSpPr>
          <p:spPr>
            <a:xfrm flipV="1">
              <a:off x="68" y="376334"/>
              <a:ext cx="787914" cy="145"/>
            </a:xfrm>
            <a:prstGeom prst="line">
              <a:avLst/>
            </a:prstGeom>
            <a:noFill/>
            <a:ln w="9525" cap="flat">
              <a:solidFill>
                <a:srgbClr val="EC69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97" name="Google Shape;735;p38"/>
            <p:cNvSpPr/>
            <p:nvPr/>
          </p:nvSpPr>
          <p:spPr>
            <a:xfrm flipV="1">
              <a:off x="85" y="466551"/>
              <a:ext cx="787914" cy="146"/>
            </a:xfrm>
            <a:prstGeom prst="line">
              <a:avLst/>
            </a:prstGeom>
            <a:noFill/>
            <a:ln w="9525" cap="flat">
              <a:solidFill>
                <a:srgbClr val="EC69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98" name="Google Shape;736;p38"/>
            <p:cNvSpPr/>
            <p:nvPr/>
          </p:nvSpPr>
          <p:spPr>
            <a:xfrm flipV="1">
              <a:off x="103" y="564501"/>
              <a:ext cx="787914" cy="146"/>
            </a:xfrm>
            <a:prstGeom prst="line">
              <a:avLst/>
            </a:prstGeom>
            <a:noFill/>
            <a:ln w="9525" cap="flat">
              <a:solidFill>
                <a:srgbClr val="EC69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99" name="Google Shape;737;p38"/>
            <p:cNvSpPr/>
            <p:nvPr/>
          </p:nvSpPr>
          <p:spPr>
            <a:xfrm flipV="1">
              <a:off x="121" y="662451"/>
              <a:ext cx="787914" cy="146"/>
            </a:xfrm>
            <a:prstGeom prst="line">
              <a:avLst/>
            </a:prstGeom>
            <a:noFill/>
            <a:ln w="9525" cap="flat">
              <a:solidFill>
                <a:srgbClr val="EC69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00" name="Google Shape;738;p38"/>
            <p:cNvSpPr/>
            <p:nvPr/>
          </p:nvSpPr>
          <p:spPr>
            <a:xfrm flipV="1">
              <a:off x="-1" y="-1"/>
              <a:ext cx="787914" cy="146"/>
            </a:xfrm>
            <a:prstGeom prst="line">
              <a:avLst/>
            </a:prstGeom>
            <a:noFill/>
            <a:ln w="9525" cap="flat">
              <a:solidFill>
                <a:srgbClr val="EC69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01" name="Google Shape;739;p38"/>
            <p:cNvSpPr/>
            <p:nvPr/>
          </p:nvSpPr>
          <p:spPr>
            <a:xfrm flipV="1">
              <a:off x="16" y="90217"/>
              <a:ext cx="787914" cy="145"/>
            </a:xfrm>
            <a:prstGeom prst="line">
              <a:avLst/>
            </a:prstGeom>
            <a:noFill/>
            <a:ln w="9525" cap="flat">
              <a:solidFill>
                <a:srgbClr val="EC69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02" name="Google Shape;740;p38"/>
            <p:cNvSpPr/>
            <p:nvPr/>
          </p:nvSpPr>
          <p:spPr>
            <a:xfrm flipV="1">
              <a:off x="34" y="188167"/>
              <a:ext cx="787914" cy="145"/>
            </a:xfrm>
            <a:prstGeom prst="line">
              <a:avLst/>
            </a:prstGeom>
            <a:noFill/>
            <a:ln w="9525" cap="flat">
              <a:solidFill>
                <a:srgbClr val="EC69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03" name="Google Shape;741;p38"/>
            <p:cNvSpPr/>
            <p:nvPr/>
          </p:nvSpPr>
          <p:spPr>
            <a:xfrm flipV="1">
              <a:off x="52" y="286117"/>
              <a:ext cx="787914" cy="145"/>
            </a:xfrm>
            <a:prstGeom prst="line">
              <a:avLst/>
            </a:prstGeom>
            <a:noFill/>
            <a:ln w="9525" cap="flat">
              <a:solidFill>
                <a:srgbClr val="EC69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0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4;p3"/>
          <p:cNvSpPr/>
          <p:nvPr/>
        </p:nvSpPr>
        <p:spPr>
          <a:xfrm>
            <a:off x="6614932" y="-100"/>
            <a:ext cx="5577201" cy="6858001"/>
          </a:xfrm>
          <a:prstGeom prst="rect">
            <a:avLst/>
          </a:prstGeom>
          <a:solidFill>
            <a:srgbClr val="467AF1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13" name="Google Shape;15;p3"/>
          <p:cNvSpPr/>
          <p:nvPr/>
        </p:nvSpPr>
        <p:spPr>
          <a:xfrm>
            <a:off x="-1" y="-100"/>
            <a:ext cx="604802" cy="6858001"/>
          </a:xfrm>
          <a:prstGeom prst="rect">
            <a:avLst/>
          </a:prstGeom>
          <a:solidFill>
            <a:srgbClr val="467AF1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14" name="Title Text"/>
          <p:cNvSpPr txBox="1">
            <a:spLocks noGrp="1"/>
          </p:cNvSpPr>
          <p:nvPr>
            <p:ph type="title"/>
          </p:nvPr>
        </p:nvSpPr>
        <p:spPr>
          <a:xfrm>
            <a:off x="415600" y="3070999"/>
            <a:ext cx="11360801" cy="1122401"/>
          </a:xfrm>
          <a:prstGeom prst="rect">
            <a:avLst/>
          </a:prstGeom>
        </p:spPr>
        <p:txBody>
          <a:bodyPr lIns="91424" tIns="91424" rIns="91424" bIns="91424"/>
          <a:lstStyle>
            <a:lvl1pPr algn="ctr">
              <a:lnSpc>
                <a:spcPct val="100000"/>
              </a:lnSpc>
              <a:defRPr sz="4800">
                <a:solidFill>
                  <a:srgbClr val="467AF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r>
              <a:t>Title Text</a:t>
            </a:r>
          </a:p>
        </p:txBody>
      </p:sp>
      <p:sp>
        <p:nvSpPr>
          <p:cNvPr id="10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596040" y="4107674"/>
            <a:ext cx="3206801" cy="498401"/>
          </a:xfrm>
          <a:prstGeom prst="rect">
            <a:avLst/>
          </a:prstGeom>
        </p:spPr>
        <p:txBody>
          <a:bodyPr lIns="91424" tIns="91424" rIns="91424" bIns="91424"/>
          <a:lstStyle>
            <a:lvl1pPr marL="342900" algn="l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342900" indent="254000" algn="l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342900" indent="711200" algn="l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342900" indent="1168400" algn="l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42900" indent="1625600" algn="l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عنصر نائب للنص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Body Level One…"/>
          <p:cNvSpPr txBox="1">
            <a:spLocks noGrp="1"/>
          </p:cNvSpPr>
          <p:nvPr>
            <p:ph type="body" idx="1"/>
          </p:nvPr>
        </p:nvSpPr>
        <p:spPr>
          <a:xfrm>
            <a:off x="940299" y="1554767"/>
            <a:ext cx="9518001" cy="4105200"/>
          </a:xfrm>
          <a:prstGeom prst="rect">
            <a:avLst/>
          </a:prstGeom>
        </p:spPr>
        <p:txBody>
          <a:bodyPr lIns="91424" tIns="91424" rIns="91424" bIns="91424"/>
          <a:lstStyle>
            <a:lvl1pPr marL="609584" indent="-406389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600"/>
              <a:buFont typeface="Helvetica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marL="1219169" indent="-40639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600"/>
              <a:buFont typeface="Helvetica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marL="1828754" indent="-40639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600"/>
              <a:buFont typeface="Helvetica"/>
              <a:buChar char="■"/>
              <a:defRPr sz="1600">
                <a:latin typeface="Montserrat"/>
                <a:ea typeface="Montserrat"/>
                <a:cs typeface="Montserrat"/>
                <a:sym typeface="Montserrat"/>
              </a:defRPr>
            </a:lvl3pPr>
            <a:lvl4pPr marL="2438338" indent="-406389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600"/>
              <a:buFont typeface="Helvetica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4pPr>
            <a:lvl5pPr marL="3047924" indent="-406389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600"/>
              <a:buFont typeface="Helvetica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4" name="Title Text"/>
          <p:cNvSpPr txBox="1">
            <a:spLocks noGrp="1"/>
          </p:cNvSpPr>
          <p:nvPr>
            <p:ph type="title"/>
          </p:nvPr>
        </p:nvSpPr>
        <p:spPr>
          <a:xfrm>
            <a:off x="940295" y="593366"/>
            <a:ext cx="10814802" cy="763601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l">
              <a:lnSpc>
                <a:spcPct val="100000"/>
              </a:lnSpc>
              <a:defRPr sz="2600">
                <a:solidFill>
                  <a:srgbClr val="467AF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r>
              <a:t>Title Text</a:t>
            </a:r>
          </a:p>
        </p:txBody>
      </p:sp>
      <p:sp>
        <p:nvSpPr>
          <p:cNvPr id="10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37400" y="2611399"/>
            <a:ext cx="3756801" cy="3321601"/>
          </a:xfrm>
          <a:prstGeom prst="rect">
            <a:avLst/>
          </a:prstGeom>
        </p:spPr>
        <p:txBody>
          <a:bodyPr lIns="91424" tIns="91424" rIns="91424" bIns="91424"/>
          <a:lstStyle>
            <a:lvl1pPr marL="609584" indent="-423322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Helvetica"/>
              <a:buChar char="●"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marL="1219169" indent="-423322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Helvetica"/>
              <a:buChar char="○"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marL="1828754" indent="-423322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Helvetica"/>
              <a:buChar char="■"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marL="2438338" indent="-423322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Helvetica"/>
              <a:buChar char="●"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marL="3047924" indent="-423322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Helvetica"/>
              <a:buChar char="○"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3" name="Google Shape;24;p5"/>
          <p:cNvSpPr txBox="1">
            <a:spLocks noGrp="1"/>
          </p:cNvSpPr>
          <p:nvPr>
            <p:ph type="body" sz="quarter" idx="13"/>
          </p:nvPr>
        </p:nvSpPr>
        <p:spPr>
          <a:xfrm>
            <a:off x="6797799" y="2611399"/>
            <a:ext cx="3756801" cy="3321601"/>
          </a:xfrm>
          <a:prstGeom prst="rect">
            <a:avLst/>
          </a:prstGeom>
        </p:spPr>
        <p:txBody>
          <a:bodyPr lIns="91424" tIns="91424" rIns="91424" bIns="91424"/>
          <a:lstStyle/>
          <a:p>
            <a:pPr marL="609584" indent="-423322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Helvetica"/>
              <a:buChar char="●"/>
              <a:defRPr sz="1800"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1034" name="Title Text"/>
          <p:cNvSpPr txBox="1">
            <a:spLocks noGrp="1"/>
          </p:cNvSpPr>
          <p:nvPr>
            <p:ph type="title"/>
          </p:nvPr>
        </p:nvSpPr>
        <p:spPr>
          <a:xfrm>
            <a:off x="940295" y="593366"/>
            <a:ext cx="10814802" cy="763601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l">
              <a:lnSpc>
                <a:spcPct val="100000"/>
              </a:lnSpc>
              <a:defRPr sz="2600">
                <a:solidFill>
                  <a:srgbClr val="467AF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r>
              <a:t>Title Text</a:t>
            </a:r>
          </a:p>
        </p:txBody>
      </p:sp>
      <p:sp>
        <p:nvSpPr>
          <p:cNvPr id="1035" name="Google Shape;26;p5"/>
          <p:cNvSpPr/>
          <p:nvPr/>
        </p:nvSpPr>
        <p:spPr>
          <a:xfrm>
            <a:off x="0" y="6330667"/>
            <a:ext cx="10000800" cy="527201"/>
          </a:xfrm>
          <a:prstGeom prst="rect">
            <a:avLst/>
          </a:prstGeom>
          <a:solidFill>
            <a:srgbClr val="467AF1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36" name="Google Shape;27;p5"/>
          <p:cNvSpPr txBox="1"/>
          <p:nvPr/>
        </p:nvSpPr>
        <p:spPr>
          <a:xfrm>
            <a:off x="6996466" y="6188353"/>
            <a:ext cx="4574401" cy="416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899" tIns="121899" rIns="121899" bIns="121899" anchor="ctr">
            <a:spAutoFit/>
          </a:bodyPr>
          <a:lstStyle>
            <a:lvl1pPr>
              <a:defRPr sz="1200">
                <a:solidFill>
                  <a:srgbClr val="467AF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COVID-19</a:t>
            </a:r>
          </a:p>
        </p:txBody>
      </p:sp>
      <p:sp>
        <p:nvSpPr>
          <p:cNvPr id="1037" name="Google Shape;28;p5"/>
          <p:cNvSpPr/>
          <p:nvPr/>
        </p:nvSpPr>
        <p:spPr>
          <a:xfrm flipH="1" flipV="1">
            <a:off x="1041632" y="6588336"/>
            <a:ext cx="9033201" cy="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38" name="Google Shape;29;p5"/>
          <p:cNvSpPr/>
          <p:nvPr/>
        </p:nvSpPr>
        <p:spPr>
          <a:xfrm flipH="1">
            <a:off x="9995899" y="6588336"/>
            <a:ext cx="1460401" cy="1"/>
          </a:xfrm>
          <a:prstGeom prst="line">
            <a:avLst/>
          </a:prstGeom>
          <a:ln w="19050">
            <a:solidFill>
              <a:srgbClr val="467AF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Title Text"/>
          <p:cNvSpPr txBox="1">
            <a:spLocks noGrp="1"/>
          </p:cNvSpPr>
          <p:nvPr>
            <p:ph type="title"/>
          </p:nvPr>
        </p:nvSpPr>
        <p:spPr>
          <a:xfrm>
            <a:off x="940295" y="593366"/>
            <a:ext cx="10814802" cy="763601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l">
              <a:lnSpc>
                <a:spcPct val="100000"/>
              </a:lnSpc>
              <a:defRPr sz="2600">
                <a:solidFill>
                  <a:srgbClr val="467AF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r>
              <a:t>Title Text</a:t>
            </a:r>
          </a:p>
        </p:txBody>
      </p:sp>
      <p:sp>
        <p:nvSpPr>
          <p:cNvPr id="1047" name="Google Shape;34;p6"/>
          <p:cNvSpPr/>
          <p:nvPr/>
        </p:nvSpPr>
        <p:spPr>
          <a:xfrm>
            <a:off x="0" y="6330667"/>
            <a:ext cx="10000800" cy="527201"/>
          </a:xfrm>
          <a:prstGeom prst="rect">
            <a:avLst/>
          </a:prstGeom>
          <a:solidFill>
            <a:srgbClr val="467AF1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48" name="Google Shape;35;p6"/>
          <p:cNvSpPr/>
          <p:nvPr/>
        </p:nvSpPr>
        <p:spPr>
          <a:xfrm flipH="1" flipV="1">
            <a:off x="1041632" y="6588336"/>
            <a:ext cx="9033201" cy="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49" name="Google Shape;36;p6"/>
          <p:cNvSpPr txBox="1"/>
          <p:nvPr/>
        </p:nvSpPr>
        <p:spPr>
          <a:xfrm>
            <a:off x="6996466" y="6188353"/>
            <a:ext cx="4574401" cy="416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899" tIns="121899" rIns="121899" bIns="121899" anchor="ctr">
            <a:spAutoFit/>
          </a:bodyPr>
          <a:lstStyle>
            <a:lvl1pPr>
              <a:defRPr sz="1200">
                <a:solidFill>
                  <a:srgbClr val="467AF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COVID-19</a:t>
            </a:r>
          </a:p>
        </p:txBody>
      </p:sp>
      <p:sp>
        <p:nvSpPr>
          <p:cNvPr id="1050" name="Google Shape;37;p6"/>
          <p:cNvSpPr/>
          <p:nvPr/>
        </p:nvSpPr>
        <p:spPr>
          <a:xfrm flipH="1">
            <a:off x="9995899" y="6588336"/>
            <a:ext cx="1460401" cy="1"/>
          </a:xfrm>
          <a:prstGeom prst="line">
            <a:avLst/>
          </a:prstGeom>
          <a:ln w="19050">
            <a:solidFill>
              <a:srgbClr val="467AF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itle Text"/>
          <p:cNvSpPr txBox="1">
            <a:spLocks noGrp="1"/>
          </p:cNvSpPr>
          <p:nvPr>
            <p:ph type="title"/>
          </p:nvPr>
        </p:nvSpPr>
        <p:spPr>
          <a:xfrm>
            <a:off x="7045766" y="1320200"/>
            <a:ext cx="3744001" cy="1007601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l">
              <a:lnSpc>
                <a:spcPct val="100000"/>
              </a:lnSpc>
              <a:defRPr sz="2600">
                <a:solidFill>
                  <a:srgbClr val="467AF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r>
              <a:t>Title Text</a:t>
            </a:r>
          </a:p>
        </p:txBody>
      </p:sp>
      <p:sp>
        <p:nvSpPr>
          <p:cNvPr id="105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045766" y="2432199"/>
            <a:ext cx="3744001" cy="2699201"/>
          </a:xfrm>
          <a:prstGeom prst="rect">
            <a:avLst/>
          </a:prstGeom>
        </p:spPr>
        <p:txBody>
          <a:bodyPr lIns="91424" tIns="91424" rIns="91424" bIns="91424"/>
          <a:lstStyle>
            <a:lvl1pPr marL="609584" indent="-423322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Helvetica"/>
              <a:buChar char="●"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marL="1219169" indent="-423322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Helvetica"/>
              <a:buChar char="○"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marL="1828754" indent="-423322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Helvetica"/>
              <a:buChar char="■"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marL="2438338" indent="-423322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Helvetica"/>
              <a:buChar char="●"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marL="3047924" indent="-423322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Helvetica"/>
              <a:buChar char="○"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0" name="Google Shape;41;p7"/>
          <p:cNvSpPr/>
          <p:nvPr/>
        </p:nvSpPr>
        <p:spPr>
          <a:xfrm>
            <a:off x="-18434" y="-18433"/>
            <a:ext cx="6047602" cy="5150000"/>
          </a:xfrm>
          <a:prstGeom prst="rect">
            <a:avLst/>
          </a:prstGeom>
          <a:solidFill>
            <a:srgbClr val="467AF1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61" name="Google Shape;42;p7"/>
          <p:cNvSpPr/>
          <p:nvPr/>
        </p:nvSpPr>
        <p:spPr>
          <a:xfrm flipH="1" flipV="1">
            <a:off x="1041467" y="6588336"/>
            <a:ext cx="11144401" cy="1"/>
          </a:xfrm>
          <a:prstGeom prst="line">
            <a:avLst/>
          </a:prstGeom>
          <a:ln w="19050">
            <a:solidFill>
              <a:srgbClr val="467AF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62" name="Google Shape;43;p7"/>
          <p:cNvSpPr txBox="1"/>
          <p:nvPr/>
        </p:nvSpPr>
        <p:spPr>
          <a:xfrm>
            <a:off x="6996466" y="6188353"/>
            <a:ext cx="4574401" cy="416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899" tIns="121899" rIns="121899" bIns="121899" anchor="ctr">
            <a:spAutoFit/>
          </a:bodyPr>
          <a:lstStyle>
            <a:lvl1pPr>
              <a:defRPr sz="1200">
                <a:solidFill>
                  <a:srgbClr val="467AF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COVID-19</a:t>
            </a:r>
          </a:p>
        </p:txBody>
      </p:sp>
      <p:sp>
        <p:nvSpPr>
          <p:cNvPr id="10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point">
    <p:bg>
      <p:bgPr>
        <a:solidFill>
          <a:srgbClr val="467A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oogle Shape;45;p8"/>
          <p:cNvGrpSpPr/>
          <p:nvPr/>
        </p:nvGrpSpPr>
        <p:grpSpPr>
          <a:xfrm>
            <a:off x="0" y="3"/>
            <a:ext cx="12192001" cy="6857967"/>
            <a:chOff x="0" y="2"/>
            <a:chExt cx="12192000" cy="6857966"/>
          </a:xfrm>
        </p:grpSpPr>
        <p:grpSp>
          <p:nvGrpSpPr>
            <p:cNvPr id="1074" name="Google Shape;46;p8"/>
            <p:cNvGrpSpPr/>
            <p:nvPr/>
          </p:nvGrpSpPr>
          <p:grpSpPr>
            <a:xfrm>
              <a:off x="0" y="2"/>
              <a:ext cx="12192001" cy="6857967"/>
              <a:chOff x="0" y="1"/>
              <a:chExt cx="12192000" cy="6857966"/>
            </a:xfrm>
          </p:grpSpPr>
          <p:sp>
            <p:nvSpPr>
              <p:cNvPr id="1070" name="Google Shape;47;p8"/>
              <p:cNvSpPr/>
              <p:nvPr/>
            </p:nvSpPr>
            <p:spPr>
              <a:xfrm>
                <a:off x="0" y="6330667"/>
                <a:ext cx="12192000" cy="5272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1" name="Google Shape;48;p8"/>
              <p:cNvSpPr/>
              <p:nvPr/>
            </p:nvSpPr>
            <p:spPr>
              <a:xfrm>
                <a:off x="0" y="1"/>
                <a:ext cx="12192000" cy="5272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2" name="Google Shape;49;p8"/>
              <p:cNvSpPr/>
              <p:nvPr/>
            </p:nvSpPr>
            <p:spPr>
              <a:xfrm rot="5400000">
                <a:off x="-2953400" y="3377367"/>
                <a:ext cx="6434001" cy="5272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3" name="Google Shape;50;p8"/>
              <p:cNvSpPr/>
              <p:nvPr/>
            </p:nvSpPr>
            <p:spPr>
              <a:xfrm rot="5400000">
                <a:off x="8711400" y="3377367"/>
                <a:ext cx="6434000" cy="5272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1075" name="Google Shape;51;p8"/>
            <p:cNvSpPr/>
            <p:nvPr/>
          </p:nvSpPr>
          <p:spPr>
            <a:xfrm>
              <a:off x="1987799" y="4769534"/>
              <a:ext cx="8216402" cy="1712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077" name="Title Text"/>
          <p:cNvSpPr txBox="1">
            <a:spLocks noGrp="1"/>
          </p:cNvSpPr>
          <p:nvPr>
            <p:ph type="title"/>
          </p:nvPr>
        </p:nvSpPr>
        <p:spPr>
          <a:xfrm>
            <a:off x="2202200" y="4963667"/>
            <a:ext cx="7787600" cy="1441601"/>
          </a:xfrm>
          <a:prstGeom prst="rect">
            <a:avLst/>
          </a:prstGeom>
        </p:spPr>
        <p:txBody>
          <a:bodyPr lIns="91424" tIns="91424" rIns="91424" bIns="91424"/>
          <a:lstStyle>
            <a:lvl1pPr algn="ctr">
              <a:lnSpc>
                <a:spcPct val="100000"/>
              </a:lnSpc>
              <a:defRPr sz="2400">
                <a:solidFill>
                  <a:srgbClr val="467AF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r>
              <a:t>Title Text</a:t>
            </a:r>
          </a:p>
        </p:txBody>
      </p:sp>
      <p:sp>
        <p:nvSpPr>
          <p:cNvPr id="10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40299" y="1513499"/>
            <a:ext cx="3450801" cy="3692401"/>
          </a:xfrm>
          <a:prstGeom prst="rect">
            <a:avLst/>
          </a:prstGeom>
        </p:spPr>
        <p:txBody>
          <a:bodyPr lIns="91424" tIns="91424" rIns="91424" bIns="91424"/>
          <a:lstStyle>
            <a:lvl1pPr marL="342900" algn="l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marL="342900" indent="254000" algn="l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marL="342900" indent="711200" algn="l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marL="342900" indent="1168400" algn="l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marL="342900" indent="1625600" algn="l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6" name="Title Text"/>
          <p:cNvSpPr txBox="1">
            <a:spLocks noGrp="1"/>
          </p:cNvSpPr>
          <p:nvPr>
            <p:ph type="title"/>
          </p:nvPr>
        </p:nvSpPr>
        <p:spPr>
          <a:xfrm>
            <a:off x="940295" y="593366"/>
            <a:ext cx="10814802" cy="763601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l">
              <a:lnSpc>
                <a:spcPct val="100000"/>
              </a:lnSpc>
              <a:defRPr sz="2600">
                <a:solidFill>
                  <a:srgbClr val="467AF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r>
              <a:t>Title Text</a:t>
            </a:r>
          </a:p>
        </p:txBody>
      </p:sp>
      <p:sp>
        <p:nvSpPr>
          <p:cNvPr id="1087" name="Google Shape;56;p9"/>
          <p:cNvSpPr/>
          <p:nvPr/>
        </p:nvSpPr>
        <p:spPr>
          <a:xfrm>
            <a:off x="5657867" y="834032"/>
            <a:ext cx="6533999" cy="6011202"/>
          </a:xfrm>
          <a:prstGeom prst="rect">
            <a:avLst/>
          </a:prstGeom>
          <a:solidFill>
            <a:srgbClr val="467AF1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88" name="Google Shape;57;p9"/>
          <p:cNvSpPr txBox="1">
            <a:spLocks noGrp="1"/>
          </p:cNvSpPr>
          <p:nvPr>
            <p:ph type="body" sz="quarter" idx="13"/>
          </p:nvPr>
        </p:nvSpPr>
        <p:spPr>
          <a:xfrm>
            <a:off x="6264767" y="4232633"/>
            <a:ext cx="4746000" cy="1886001"/>
          </a:xfrm>
          <a:prstGeom prst="rect">
            <a:avLst/>
          </a:prstGeom>
        </p:spPr>
        <p:txBody>
          <a:bodyPr lIns="91424" tIns="91424" rIns="91424" bIns="91424"/>
          <a:lstStyle/>
          <a:p>
            <a:pPr marL="609584" indent="-423322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800"/>
              <a:buFont typeface="Helvetica"/>
              <a:buChar char="●"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1089" name="Google Shape;58;p9"/>
          <p:cNvSpPr/>
          <p:nvPr/>
        </p:nvSpPr>
        <p:spPr>
          <a:xfrm flipH="1" flipV="1">
            <a:off x="1041467" y="6588336"/>
            <a:ext cx="11144401" cy="1"/>
          </a:xfrm>
          <a:prstGeom prst="line">
            <a:avLst/>
          </a:prstGeom>
          <a:ln w="19050">
            <a:solidFill>
              <a:srgbClr val="467AF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90" name="Google Shape;59;p9"/>
          <p:cNvSpPr txBox="1"/>
          <p:nvPr/>
        </p:nvSpPr>
        <p:spPr>
          <a:xfrm>
            <a:off x="6996466" y="6188353"/>
            <a:ext cx="4574401" cy="416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899" tIns="121899" rIns="121899" bIns="121899" anchor="ctr">
            <a:spAutoFit/>
          </a:bodyPr>
          <a:lstStyle>
            <a:lvl1pPr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COVID-19</a:t>
            </a:r>
          </a:p>
        </p:txBody>
      </p:sp>
      <p:sp>
        <p:nvSpPr>
          <p:cNvPr id="1091" name="Google Shape;60;p9"/>
          <p:cNvSpPr/>
          <p:nvPr/>
        </p:nvSpPr>
        <p:spPr>
          <a:xfrm flipH="1">
            <a:off x="5664299" y="6588336"/>
            <a:ext cx="5792001" cy="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Title Text"/>
          <p:cNvSpPr txBox="1">
            <a:spLocks noGrp="1"/>
          </p:cNvSpPr>
          <p:nvPr>
            <p:ph type="title"/>
          </p:nvPr>
        </p:nvSpPr>
        <p:spPr>
          <a:xfrm>
            <a:off x="940295" y="593366"/>
            <a:ext cx="10814802" cy="763601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l">
              <a:lnSpc>
                <a:spcPct val="100000"/>
              </a:lnSpc>
              <a:defRPr sz="2600">
                <a:solidFill>
                  <a:srgbClr val="467AF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00" name="Google Shape;63;p10"/>
          <p:cNvSpPr/>
          <p:nvPr/>
        </p:nvSpPr>
        <p:spPr>
          <a:xfrm flipH="1" flipV="1">
            <a:off x="1041467" y="6588336"/>
            <a:ext cx="11144401" cy="1"/>
          </a:xfrm>
          <a:prstGeom prst="line">
            <a:avLst/>
          </a:prstGeom>
          <a:ln w="19050">
            <a:solidFill>
              <a:srgbClr val="467AF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01" name="Google Shape;64;p10"/>
          <p:cNvSpPr txBox="1"/>
          <p:nvPr/>
        </p:nvSpPr>
        <p:spPr>
          <a:xfrm>
            <a:off x="6996466" y="6188353"/>
            <a:ext cx="4574401" cy="416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899" tIns="121899" rIns="121899" bIns="121899" anchor="ctr">
            <a:spAutoFit/>
          </a:bodyPr>
          <a:lstStyle>
            <a:lvl1pPr>
              <a:defRPr sz="1200">
                <a:solidFill>
                  <a:srgbClr val="467AF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COVID-19</a:t>
            </a:r>
          </a:p>
        </p:txBody>
      </p:sp>
      <p:sp>
        <p:nvSpPr>
          <p:cNvPr id="1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Title Text"/>
          <p:cNvSpPr txBox="1">
            <a:spLocks noGrp="1"/>
          </p:cNvSpPr>
          <p:nvPr>
            <p:ph type="title"/>
          </p:nvPr>
        </p:nvSpPr>
        <p:spPr>
          <a:xfrm>
            <a:off x="415600" y="1576433"/>
            <a:ext cx="11360801" cy="2618001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ctr">
              <a:lnSpc>
                <a:spcPct val="100000"/>
              </a:lnSpc>
              <a:defRPr sz="9600">
                <a:solidFill>
                  <a:srgbClr val="467AF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600" y="4101367"/>
            <a:ext cx="11360801" cy="644401"/>
          </a:xfrm>
          <a:prstGeom prst="rect">
            <a:avLst/>
          </a:prstGeom>
        </p:spPr>
        <p:txBody>
          <a:bodyPr lIns="91424" tIns="91424" rIns="91424" bIns="91424"/>
          <a:lstStyle>
            <a:lvl1pPr marL="609584" indent="-457189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Helvetica"/>
              <a:buChar char="●"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marL="1219169" indent="-423322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Helvetica"/>
              <a:buChar char="○"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marL="1828754" indent="-423322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Helvetica"/>
              <a:buChar char="■"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marL="2438338" indent="-423322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Helvetica"/>
              <a:buChar char="●"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marL="3047924" indent="-423322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Helvetica"/>
              <a:buChar char="○"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1" name="Google Shape;68;p11"/>
          <p:cNvSpPr/>
          <p:nvPr/>
        </p:nvSpPr>
        <p:spPr>
          <a:xfrm>
            <a:off x="0" y="-12700"/>
            <a:ext cx="1905200" cy="4515600"/>
          </a:xfrm>
          <a:prstGeom prst="rect">
            <a:avLst/>
          </a:prstGeom>
          <a:solidFill>
            <a:srgbClr val="467AF1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12" name="Google Shape;69;p11"/>
          <p:cNvSpPr/>
          <p:nvPr/>
        </p:nvSpPr>
        <p:spPr>
          <a:xfrm>
            <a:off x="10286800" y="2342400"/>
            <a:ext cx="1905200" cy="4515600"/>
          </a:xfrm>
          <a:prstGeom prst="rect">
            <a:avLst/>
          </a:prstGeom>
          <a:solidFill>
            <a:srgbClr val="467AF1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Title Text"/>
          <p:cNvSpPr txBox="1">
            <a:spLocks noGrp="1"/>
          </p:cNvSpPr>
          <p:nvPr>
            <p:ph type="title"/>
          </p:nvPr>
        </p:nvSpPr>
        <p:spPr>
          <a:xfrm>
            <a:off x="1807633" y="1026579"/>
            <a:ext cx="5277201" cy="473200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l">
              <a:lnSpc>
                <a:spcPct val="100000"/>
              </a:lnSpc>
              <a:defRPr sz="1800">
                <a:solidFill>
                  <a:srgbClr val="467AF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07633" y="1322578"/>
            <a:ext cx="5277201" cy="521201"/>
          </a:xfrm>
          <a:prstGeom prst="rect">
            <a:avLst/>
          </a:prstGeom>
        </p:spPr>
        <p:txBody>
          <a:bodyPr lIns="91424" tIns="91424" rIns="91424" bIns="91424"/>
          <a:lstStyle>
            <a:lvl1pPr marL="342900" algn="l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1pPr>
            <a:lvl2pPr marL="342900" indent="254000" algn="l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2pPr>
            <a:lvl3pPr marL="342900" indent="711200" algn="l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3pPr>
            <a:lvl4pPr marL="342900" indent="1168400" algn="l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4pPr>
            <a:lvl5pPr marL="342900" indent="1625600" algn="l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9" name="Google Shape;87;p13"/>
          <p:cNvSpPr/>
          <p:nvPr/>
        </p:nvSpPr>
        <p:spPr>
          <a:xfrm>
            <a:off x="9153232" y="0"/>
            <a:ext cx="3038801" cy="6885600"/>
          </a:xfrm>
          <a:prstGeom prst="rect">
            <a:avLst/>
          </a:prstGeom>
          <a:solidFill>
            <a:srgbClr val="467AF1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30" name="Google Shape;88;p13"/>
          <p:cNvSpPr/>
          <p:nvPr/>
        </p:nvSpPr>
        <p:spPr>
          <a:xfrm flipH="1" flipV="1">
            <a:off x="1041467" y="6588336"/>
            <a:ext cx="11144401" cy="1"/>
          </a:xfrm>
          <a:prstGeom prst="line">
            <a:avLst/>
          </a:prstGeom>
          <a:ln w="19050">
            <a:solidFill>
              <a:srgbClr val="467AF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31" name="Google Shape;89;p13"/>
          <p:cNvSpPr txBox="1"/>
          <p:nvPr/>
        </p:nvSpPr>
        <p:spPr>
          <a:xfrm>
            <a:off x="6996466" y="6188353"/>
            <a:ext cx="4574401" cy="416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899" tIns="121899" rIns="121899" bIns="121899" anchor="ctr">
            <a:spAutoFit/>
          </a:bodyPr>
          <a:lstStyle>
            <a:lvl1pPr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COVID-19</a:t>
            </a:r>
          </a:p>
        </p:txBody>
      </p:sp>
      <p:sp>
        <p:nvSpPr>
          <p:cNvPr id="1132" name="Google Shape;90;p13"/>
          <p:cNvSpPr/>
          <p:nvPr/>
        </p:nvSpPr>
        <p:spPr>
          <a:xfrm flipH="1">
            <a:off x="9147499" y="6588336"/>
            <a:ext cx="2308801" cy="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Title Text"/>
          <p:cNvSpPr txBox="1">
            <a:spLocks noGrp="1"/>
          </p:cNvSpPr>
          <p:nvPr>
            <p:ph type="title"/>
          </p:nvPr>
        </p:nvSpPr>
        <p:spPr>
          <a:xfrm>
            <a:off x="940295" y="593366"/>
            <a:ext cx="10814802" cy="763601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l">
              <a:lnSpc>
                <a:spcPct val="100000"/>
              </a:lnSpc>
              <a:defRPr sz="2600">
                <a:solidFill>
                  <a:srgbClr val="467AF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41933" y="4325132"/>
            <a:ext cx="2584001" cy="1098401"/>
          </a:xfrm>
          <a:prstGeom prst="rect">
            <a:avLst/>
          </a:prstGeom>
        </p:spPr>
        <p:txBody>
          <a:bodyPr lIns="91424" tIns="91424" rIns="91424" bIns="91424"/>
          <a:lstStyle>
            <a:lvl1pPr marL="3429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1pPr>
            <a:lvl2pPr marL="342900" indent="2540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2pPr>
            <a:lvl3pPr marL="342900" indent="7112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3pPr>
            <a:lvl4pPr marL="342900" indent="11684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4pPr>
            <a:lvl5pPr marL="342900" indent="16256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2" name="Google Shape;99;p14"/>
          <p:cNvSpPr/>
          <p:nvPr/>
        </p:nvSpPr>
        <p:spPr>
          <a:xfrm>
            <a:off x="0" y="6330667"/>
            <a:ext cx="10000800" cy="527201"/>
          </a:xfrm>
          <a:prstGeom prst="rect">
            <a:avLst/>
          </a:prstGeom>
          <a:solidFill>
            <a:srgbClr val="467AF1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43" name="Google Shape;100;p14"/>
          <p:cNvSpPr/>
          <p:nvPr/>
        </p:nvSpPr>
        <p:spPr>
          <a:xfrm flipH="1" flipV="1">
            <a:off x="1041632" y="6588336"/>
            <a:ext cx="9033201" cy="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44" name="Google Shape;101;p14"/>
          <p:cNvSpPr txBox="1"/>
          <p:nvPr/>
        </p:nvSpPr>
        <p:spPr>
          <a:xfrm>
            <a:off x="6996466" y="6188353"/>
            <a:ext cx="4574401" cy="416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899" tIns="121899" rIns="121899" bIns="121899" anchor="ctr">
            <a:spAutoFit/>
          </a:bodyPr>
          <a:lstStyle>
            <a:lvl1pPr>
              <a:defRPr sz="1200">
                <a:solidFill>
                  <a:srgbClr val="467AF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COVID-19</a:t>
            </a:r>
          </a:p>
        </p:txBody>
      </p:sp>
      <p:sp>
        <p:nvSpPr>
          <p:cNvPr id="1145" name="Google Shape;102;p14"/>
          <p:cNvSpPr/>
          <p:nvPr/>
        </p:nvSpPr>
        <p:spPr>
          <a:xfrm flipH="1">
            <a:off x="9995899" y="6588336"/>
            <a:ext cx="1460401" cy="1"/>
          </a:xfrm>
          <a:prstGeom prst="line">
            <a:avLst/>
          </a:prstGeom>
          <a:ln w="19050">
            <a:solidFill>
              <a:srgbClr val="467AF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Four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Title Text"/>
          <p:cNvSpPr txBox="1">
            <a:spLocks noGrp="1"/>
          </p:cNvSpPr>
          <p:nvPr>
            <p:ph type="title"/>
          </p:nvPr>
        </p:nvSpPr>
        <p:spPr>
          <a:xfrm>
            <a:off x="940295" y="593366"/>
            <a:ext cx="10814802" cy="763601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l">
              <a:lnSpc>
                <a:spcPct val="100000"/>
              </a:lnSpc>
              <a:defRPr sz="2600">
                <a:solidFill>
                  <a:srgbClr val="467AF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9067" y="4807732"/>
            <a:ext cx="2258400" cy="1098401"/>
          </a:xfrm>
          <a:prstGeom prst="rect">
            <a:avLst/>
          </a:prstGeom>
        </p:spPr>
        <p:txBody>
          <a:bodyPr lIns="91424" tIns="91424" rIns="91424" bIns="91424"/>
          <a:lstStyle>
            <a:lvl1pPr marL="3429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1pPr>
            <a:lvl2pPr marL="342900" indent="2540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2pPr>
            <a:lvl3pPr marL="342900" indent="7112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3pPr>
            <a:lvl4pPr marL="342900" indent="11684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4pPr>
            <a:lvl5pPr marL="342900" indent="16256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5" name="Google Shape;113;p15"/>
          <p:cNvSpPr/>
          <p:nvPr/>
        </p:nvSpPr>
        <p:spPr>
          <a:xfrm>
            <a:off x="-18601" y="1745333"/>
            <a:ext cx="12273602" cy="1647201"/>
          </a:xfrm>
          <a:prstGeom prst="rect">
            <a:avLst/>
          </a:prstGeom>
          <a:solidFill>
            <a:srgbClr val="467AF1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56" name="Google Shape;114;p15"/>
          <p:cNvSpPr/>
          <p:nvPr/>
        </p:nvSpPr>
        <p:spPr>
          <a:xfrm flipH="1" flipV="1">
            <a:off x="1041467" y="6588336"/>
            <a:ext cx="11144401" cy="1"/>
          </a:xfrm>
          <a:prstGeom prst="line">
            <a:avLst/>
          </a:prstGeom>
          <a:ln w="19050">
            <a:solidFill>
              <a:srgbClr val="467AF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57" name="Google Shape;115;p15"/>
          <p:cNvSpPr txBox="1"/>
          <p:nvPr/>
        </p:nvSpPr>
        <p:spPr>
          <a:xfrm>
            <a:off x="6996466" y="6188353"/>
            <a:ext cx="4574401" cy="416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899" tIns="121899" rIns="121899" bIns="121899" anchor="ctr">
            <a:spAutoFit/>
          </a:bodyPr>
          <a:lstStyle>
            <a:lvl1pPr>
              <a:defRPr sz="1200">
                <a:solidFill>
                  <a:srgbClr val="467AF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COVID-19</a:t>
            </a:r>
          </a:p>
        </p:txBody>
      </p:sp>
      <p:sp>
        <p:nvSpPr>
          <p:cNvPr id="11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Title Text"/>
          <p:cNvSpPr txBox="1">
            <a:spLocks noGrp="1"/>
          </p:cNvSpPr>
          <p:nvPr>
            <p:ph type="title"/>
          </p:nvPr>
        </p:nvSpPr>
        <p:spPr>
          <a:xfrm>
            <a:off x="940295" y="593366"/>
            <a:ext cx="10814802" cy="763601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l">
              <a:lnSpc>
                <a:spcPct val="100000"/>
              </a:lnSpc>
              <a:defRPr sz="2600">
                <a:solidFill>
                  <a:srgbClr val="467AF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Title Text"/>
          <p:cNvSpPr txBox="1">
            <a:spLocks noGrp="1"/>
          </p:cNvSpPr>
          <p:nvPr>
            <p:ph type="title"/>
          </p:nvPr>
        </p:nvSpPr>
        <p:spPr>
          <a:xfrm>
            <a:off x="940295" y="593366"/>
            <a:ext cx="10814802" cy="763601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l">
              <a:lnSpc>
                <a:spcPct val="100000"/>
              </a:lnSpc>
              <a:defRPr sz="2600">
                <a:solidFill>
                  <a:srgbClr val="467AF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27467" y="3411266"/>
            <a:ext cx="3739201" cy="1565201"/>
          </a:xfrm>
          <a:prstGeom prst="rect">
            <a:avLst/>
          </a:prstGeom>
        </p:spPr>
        <p:txBody>
          <a:bodyPr lIns="91424" tIns="91424" rIns="91424" bIns="91424"/>
          <a:lstStyle>
            <a:lvl1pPr marL="3429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marL="342900" indent="2540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marL="342900" indent="7112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marL="342900" indent="11684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marL="342900" indent="16256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5" name="Google Shape;124;p17"/>
          <p:cNvSpPr/>
          <p:nvPr/>
        </p:nvSpPr>
        <p:spPr>
          <a:xfrm>
            <a:off x="0" y="6330667"/>
            <a:ext cx="10000800" cy="527201"/>
          </a:xfrm>
          <a:prstGeom prst="rect">
            <a:avLst/>
          </a:prstGeom>
          <a:solidFill>
            <a:srgbClr val="467AF1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76" name="Google Shape;125;p17"/>
          <p:cNvSpPr/>
          <p:nvPr/>
        </p:nvSpPr>
        <p:spPr>
          <a:xfrm flipH="1" flipV="1">
            <a:off x="1041632" y="6588336"/>
            <a:ext cx="9033201" cy="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7" name="Google Shape;126;p17"/>
          <p:cNvSpPr txBox="1"/>
          <p:nvPr/>
        </p:nvSpPr>
        <p:spPr>
          <a:xfrm>
            <a:off x="6996466" y="6188353"/>
            <a:ext cx="4574401" cy="416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899" tIns="121899" rIns="121899" bIns="121899" anchor="ctr">
            <a:spAutoFit/>
          </a:bodyPr>
          <a:lstStyle>
            <a:lvl1pPr>
              <a:defRPr sz="1200">
                <a:solidFill>
                  <a:srgbClr val="467AF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COVID-19</a:t>
            </a:r>
          </a:p>
        </p:txBody>
      </p:sp>
      <p:sp>
        <p:nvSpPr>
          <p:cNvPr id="1178" name="Google Shape;127;p17"/>
          <p:cNvSpPr/>
          <p:nvPr/>
        </p:nvSpPr>
        <p:spPr>
          <a:xfrm flipH="1">
            <a:off x="9995899" y="6588336"/>
            <a:ext cx="1460401" cy="1"/>
          </a:xfrm>
          <a:prstGeom prst="line">
            <a:avLst/>
          </a:prstGeom>
          <a:ln w="19050">
            <a:solidFill>
              <a:srgbClr val="467AF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9" name="Google Shape;128;p17"/>
          <p:cNvSpPr/>
          <p:nvPr/>
        </p:nvSpPr>
        <p:spPr>
          <a:xfrm>
            <a:off x="6029833" y="0"/>
            <a:ext cx="6178801" cy="1972799"/>
          </a:xfrm>
          <a:prstGeom prst="rect">
            <a:avLst/>
          </a:prstGeom>
          <a:solidFill>
            <a:srgbClr val="467AF1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30;p18"/>
          <p:cNvSpPr/>
          <p:nvPr/>
        </p:nvSpPr>
        <p:spPr>
          <a:xfrm flipH="1">
            <a:off x="199" y="0"/>
            <a:ext cx="7723201" cy="6885600"/>
          </a:xfrm>
          <a:prstGeom prst="rect">
            <a:avLst/>
          </a:prstGeom>
          <a:solidFill>
            <a:srgbClr val="467AF1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88" name="Title Text"/>
          <p:cNvSpPr txBox="1">
            <a:spLocks noGrp="1"/>
          </p:cNvSpPr>
          <p:nvPr>
            <p:ph type="title"/>
          </p:nvPr>
        </p:nvSpPr>
        <p:spPr>
          <a:xfrm>
            <a:off x="940295" y="1421800"/>
            <a:ext cx="3744002" cy="1007601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l">
              <a:lnSpc>
                <a:spcPct val="100000"/>
              </a:lnSpc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40295" y="2533799"/>
            <a:ext cx="3744002" cy="2699201"/>
          </a:xfrm>
          <a:prstGeom prst="rect">
            <a:avLst/>
          </a:prstGeom>
        </p:spPr>
        <p:txBody>
          <a:bodyPr lIns="91424" tIns="91424" rIns="91424" bIns="91424"/>
          <a:lstStyle>
            <a:lvl1pPr marL="609584" indent="-440255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100"/>
              <a:buFont typeface="Helvetica"/>
              <a:buChar char="●"/>
              <a:defRPr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69" indent="-440255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100"/>
              <a:buFont typeface="Helvetica"/>
              <a:buChar char="○"/>
              <a:defRPr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indent="-440255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100"/>
              <a:buFont typeface="Helvetica"/>
              <a:buChar char="■"/>
              <a:defRPr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8" indent="-440255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100"/>
              <a:buFont typeface="Helvetica"/>
              <a:buChar char="●"/>
              <a:defRPr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indent="-440256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100"/>
              <a:buFont typeface="Helvetica"/>
              <a:buChar char="○"/>
              <a:defRPr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0" name="Google Shape;133;p18"/>
          <p:cNvSpPr/>
          <p:nvPr/>
        </p:nvSpPr>
        <p:spPr>
          <a:xfrm flipH="1" flipV="1">
            <a:off x="1041467" y="6588336"/>
            <a:ext cx="11144401" cy="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91" name="Google Shape;134;p18"/>
          <p:cNvSpPr txBox="1"/>
          <p:nvPr/>
        </p:nvSpPr>
        <p:spPr>
          <a:xfrm>
            <a:off x="6996466" y="6188353"/>
            <a:ext cx="4574401" cy="416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899" tIns="121899" rIns="121899" bIns="121899" anchor="ctr">
            <a:spAutoFit/>
          </a:bodyPr>
          <a:lstStyle>
            <a:lvl1pPr>
              <a:defRPr sz="1200">
                <a:solidFill>
                  <a:srgbClr val="467AF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COVID-19</a:t>
            </a:r>
          </a:p>
        </p:txBody>
      </p:sp>
      <p:sp>
        <p:nvSpPr>
          <p:cNvPr id="1192" name="Google Shape;135;p18"/>
          <p:cNvSpPr/>
          <p:nvPr/>
        </p:nvSpPr>
        <p:spPr>
          <a:xfrm flipH="1">
            <a:off x="7741900" y="6588336"/>
            <a:ext cx="3714401" cy="1"/>
          </a:xfrm>
          <a:prstGeom prst="line">
            <a:avLst/>
          </a:prstGeom>
          <a:ln w="19050">
            <a:solidFill>
              <a:srgbClr val="467AF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Six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37;p19"/>
          <p:cNvSpPr/>
          <p:nvPr/>
        </p:nvSpPr>
        <p:spPr>
          <a:xfrm>
            <a:off x="0" y="1797833"/>
            <a:ext cx="11493600" cy="2210001"/>
          </a:xfrm>
          <a:prstGeom prst="rect">
            <a:avLst/>
          </a:prstGeom>
          <a:solidFill>
            <a:srgbClr val="467AF1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01" name="Title Text"/>
          <p:cNvSpPr txBox="1">
            <a:spLocks noGrp="1"/>
          </p:cNvSpPr>
          <p:nvPr>
            <p:ph type="title"/>
          </p:nvPr>
        </p:nvSpPr>
        <p:spPr>
          <a:xfrm>
            <a:off x="940295" y="593366"/>
            <a:ext cx="10814802" cy="763601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l">
              <a:lnSpc>
                <a:spcPct val="100000"/>
              </a:lnSpc>
              <a:defRPr sz="2600">
                <a:solidFill>
                  <a:srgbClr val="467AF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r>
              <a:t>Title Text</a:t>
            </a:r>
          </a:p>
        </p:txBody>
      </p:sp>
      <p:sp>
        <p:nvSpPr>
          <p:cNvPr id="120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41933" y="4785500"/>
            <a:ext cx="2584001" cy="1098401"/>
          </a:xfrm>
          <a:prstGeom prst="rect">
            <a:avLst/>
          </a:prstGeom>
        </p:spPr>
        <p:txBody>
          <a:bodyPr lIns="91424" tIns="91424" rIns="91424" bIns="91424"/>
          <a:lstStyle>
            <a:lvl1pPr marL="3429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1pPr>
            <a:lvl2pPr marL="342900" indent="2540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2pPr>
            <a:lvl3pPr marL="342900" indent="7112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3pPr>
            <a:lvl4pPr marL="342900" indent="11684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4pPr>
            <a:lvl5pPr marL="342900" indent="16256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3" name="Google Shape;151;p19"/>
          <p:cNvSpPr/>
          <p:nvPr/>
        </p:nvSpPr>
        <p:spPr>
          <a:xfrm>
            <a:off x="0" y="6330667"/>
            <a:ext cx="10000800" cy="527201"/>
          </a:xfrm>
          <a:prstGeom prst="rect">
            <a:avLst/>
          </a:prstGeom>
          <a:solidFill>
            <a:srgbClr val="467AF1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04" name="Google Shape;152;p19"/>
          <p:cNvSpPr/>
          <p:nvPr/>
        </p:nvSpPr>
        <p:spPr>
          <a:xfrm flipH="1" flipV="1">
            <a:off x="1041632" y="6588336"/>
            <a:ext cx="9033201" cy="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05" name="Google Shape;153;p19"/>
          <p:cNvSpPr txBox="1"/>
          <p:nvPr/>
        </p:nvSpPr>
        <p:spPr>
          <a:xfrm>
            <a:off x="6996466" y="6188353"/>
            <a:ext cx="4574401" cy="416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899" tIns="121899" rIns="121899" bIns="121899" anchor="ctr">
            <a:spAutoFit/>
          </a:bodyPr>
          <a:lstStyle>
            <a:lvl1pPr>
              <a:defRPr sz="1200">
                <a:solidFill>
                  <a:srgbClr val="467AF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COVID-19</a:t>
            </a:r>
          </a:p>
        </p:txBody>
      </p:sp>
      <p:sp>
        <p:nvSpPr>
          <p:cNvPr id="1206" name="Google Shape;154;p19"/>
          <p:cNvSpPr/>
          <p:nvPr/>
        </p:nvSpPr>
        <p:spPr>
          <a:xfrm flipH="1">
            <a:off x="9995899" y="6588336"/>
            <a:ext cx="1460401" cy="1"/>
          </a:xfrm>
          <a:prstGeom prst="line">
            <a:avLst/>
          </a:prstGeom>
          <a:ln w="19050">
            <a:solidFill>
              <a:srgbClr val="467AF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Desig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Title Text"/>
          <p:cNvSpPr txBox="1">
            <a:spLocks noGrp="1"/>
          </p:cNvSpPr>
          <p:nvPr>
            <p:ph type="title"/>
          </p:nvPr>
        </p:nvSpPr>
        <p:spPr>
          <a:xfrm>
            <a:off x="940295" y="593366"/>
            <a:ext cx="10814802" cy="763601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l">
              <a:lnSpc>
                <a:spcPct val="100000"/>
              </a:lnSpc>
              <a:defRPr sz="2600">
                <a:solidFill>
                  <a:srgbClr val="467AF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r>
              <a:t>Title Text</a:t>
            </a:r>
          </a:p>
        </p:txBody>
      </p:sp>
      <p:sp>
        <p:nvSpPr>
          <p:cNvPr id="1215" name="Google Shape;157;p20"/>
          <p:cNvSpPr/>
          <p:nvPr/>
        </p:nvSpPr>
        <p:spPr>
          <a:xfrm flipH="1" flipV="1">
            <a:off x="1041467" y="6588336"/>
            <a:ext cx="11144401" cy="1"/>
          </a:xfrm>
          <a:prstGeom prst="line">
            <a:avLst/>
          </a:prstGeom>
          <a:ln w="19050">
            <a:solidFill>
              <a:srgbClr val="467AF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16" name="Google Shape;158;p20"/>
          <p:cNvSpPr txBox="1"/>
          <p:nvPr/>
        </p:nvSpPr>
        <p:spPr>
          <a:xfrm>
            <a:off x="6996466" y="6188353"/>
            <a:ext cx="4574401" cy="416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899" tIns="121899" rIns="121899" bIns="121899" anchor="ctr">
            <a:spAutoFit/>
          </a:bodyPr>
          <a:lstStyle>
            <a:lvl1pPr>
              <a:defRPr sz="1200">
                <a:solidFill>
                  <a:srgbClr val="467AF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COVID-19</a:t>
            </a:r>
          </a:p>
        </p:txBody>
      </p:sp>
      <p:sp>
        <p:nvSpPr>
          <p:cNvPr id="1217" name="Google Shape;159;p20"/>
          <p:cNvSpPr/>
          <p:nvPr/>
        </p:nvSpPr>
        <p:spPr>
          <a:xfrm>
            <a:off x="0" y="1578633"/>
            <a:ext cx="5607200" cy="4368801"/>
          </a:xfrm>
          <a:prstGeom prst="rect">
            <a:avLst/>
          </a:prstGeom>
          <a:solidFill>
            <a:srgbClr val="467AF1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18" name="Google Shape;160;p20"/>
          <p:cNvSpPr/>
          <p:nvPr/>
        </p:nvSpPr>
        <p:spPr>
          <a:xfrm>
            <a:off x="6585000" y="1578633"/>
            <a:ext cx="5607201" cy="4368801"/>
          </a:xfrm>
          <a:prstGeom prst="rect">
            <a:avLst/>
          </a:prstGeom>
          <a:solidFill>
            <a:srgbClr val="467AF1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Four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Title Text"/>
          <p:cNvSpPr txBox="1">
            <a:spLocks noGrp="1"/>
          </p:cNvSpPr>
          <p:nvPr>
            <p:ph type="title"/>
          </p:nvPr>
        </p:nvSpPr>
        <p:spPr>
          <a:xfrm>
            <a:off x="940295" y="593366"/>
            <a:ext cx="10814802" cy="763601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l">
              <a:lnSpc>
                <a:spcPct val="100000"/>
              </a:lnSpc>
              <a:defRPr sz="2600">
                <a:solidFill>
                  <a:srgbClr val="467AF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r>
              <a:t>Title Text</a:t>
            </a:r>
          </a:p>
        </p:txBody>
      </p:sp>
      <p:sp>
        <p:nvSpPr>
          <p:cNvPr id="1227" name="Google Shape;163;p21"/>
          <p:cNvSpPr/>
          <p:nvPr/>
        </p:nvSpPr>
        <p:spPr>
          <a:xfrm flipH="1" flipV="1">
            <a:off x="1041467" y="6588336"/>
            <a:ext cx="11144401" cy="1"/>
          </a:xfrm>
          <a:prstGeom prst="line">
            <a:avLst/>
          </a:prstGeom>
          <a:ln w="19050">
            <a:solidFill>
              <a:srgbClr val="467AF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28" name="Google Shape;164;p21"/>
          <p:cNvSpPr txBox="1"/>
          <p:nvPr/>
        </p:nvSpPr>
        <p:spPr>
          <a:xfrm>
            <a:off x="6996466" y="6188353"/>
            <a:ext cx="4574401" cy="416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899" tIns="121899" rIns="121899" bIns="121899" anchor="ctr">
            <a:spAutoFit/>
          </a:bodyPr>
          <a:lstStyle>
            <a:lvl1pPr>
              <a:defRPr sz="1200">
                <a:solidFill>
                  <a:srgbClr val="467AF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COVID-19</a:t>
            </a:r>
          </a:p>
        </p:txBody>
      </p:sp>
      <p:sp>
        <p:nvSpPr>
          <p:cNvPr id="12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61448" y="2668033"/>
            <a:ext cx="3371601" cy="717201"/>
          </a:xfrm>
          <a:prstGeom prst="rect">
            <a:avLst/>
          </a:prstGeom>
        </p:spPr>
        <p:txBody>
          <a:bodyPr lIns="91424" tIns="91424" rIns="91424" bIns="91424"/>
          <a:lstStyle>
            <a:lvl1pPr marL="342900" algn="l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1pPr>
            <a:lvl2pPr marL="342900" indent="254000" algn="l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2pPr>
            <a:lvl3pPr marL="342900" indent="711200" algn="l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3pPr>
            <a:lvl4pPr marL="342900" indent="1168400" algn="l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4pPr>
            <a:lvl5pPr marL="342900" indent="1625600" algn="l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0" name="Google Shape;173;p21"/>
          <p:cNvSpPr/>
          <p:nvPr/>
        </p:nvSpPr>
        <p:spPr>
          <a:xfrm>
            <a:off x="4984799" y="2044700"/>
            <a:ext cx="2222402" cy="3734000"/>
          </a:xfrm>
          <a:prstGeom prst="rect">
            <a:avLst/>
          </a:prstGeom>
          <a:solidFill>
            <a:srgbClr val="467AF1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75;p22"/>
          <p:cNvSpPr/>
          <p:nvPr/>
        </p:nvSpPr>
        <p:spPr>
          <a:xfrm>
            <a:off x="-18601" y="3578466"/>
            <a:ext cx="4075602" cy="3279600"/>
          </a:xfrm>
          <a:prstGeom prst="rect">
            <a:avLst/>
          </a:prstGeom>
          <a:solidFill>
            <a:srgbClr val="467AF1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39" name="Google Shape;176;p22"/>
          <p:cNvSpPr/>
          <p:nvPr/>
        </p:nvSpPr>
        <p:spPr>
          <a:xfrm>
            <a:off x="8653933" y="0"/>
            <a:ext cx="3538000" cy="3824400"/>
          </a:xfrm>
          <a:prstGeom prst="rect">
            <a:avLst/>
          </a:prstGeom>
          <a:solidFill>
            <a:srgbClr val="467AF1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40" name="Title Text"/>
          <p:cNvSpPr txBox="1">
            <a:spLocks noGrp="1"/>
          </p:cNvSpPr>
          <p:nvPr>
            <p:ph type="title"/>
          </p:nvPr>
        </p:nvSpPr>
        <p:spPr>
          <a:xfrm>
            <a:off x="940295" y="593366"/>
            <a:ext cx="10814802" cy="763601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l">
              <a:lnSpc>
                <a:spcPct val="100000"/>
              </a:lnSpc>
              <a:defRPr sz="2600">
                <a:solidFill>
                  <a:srgbClr val="467AF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r>
              <a:t>Title Text</a:t>
            </a:r>
          </a:p>
        </p:txBody>
      </p:sp>
      <p:sp>
        <p:nvSpPr>
          <p:cNvPr id="1241" name="Google Shape;178;p22"/>
          <p:cNvSpPr/>
          <p:nvPr/>
        </p:nvSpPr>
        <p:spPr>
          <a:xfrm flipH="1" flipV="1">
            <a:off x="1041467" y="6588336"/>
            <a:ext cx="11144401" cy="1"/>
          </a:xfrm>
          <a:prstGeom prst="line">
            <a:avLst/>
          </a:prstGeom>
          <a:ln w="19050">
            <a:solidFill>
              <a:srgbClr val="467AF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42" name="Google Shape;179;p22"/>
          <p:cNvSpPr txBox="1"/>
          <p:nvPr/>
        </p:nvSpPr>
        <p:spPr>
          <a:xfrm>
            <a:off x="6996466" y="6188353"/>
            <a:ext cx="4574401" cy="416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899" tIns="121899" rIns="121899" bIns="121899" anchor="ctr">
            <a:spAutoFit/>
          </a:bodyPr>
          <a:lstStyle>
            <a:lvl1pPr>
              <a:defRPr sz="1200">
                <a:solidFill>
                  <a:srgbClr val="467AF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COVID-19</a:t>
            </a:r>
          </a:p>
        </p:txBody>
      </p:sp>
      <p:sp>
        <p:nvSpPr>
          <p:cNvPr id="12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40299" y="1654967"/>
            <a:ext cx="3726802" cy="1388801"/>
          </a:xfrm>
          <a:prstGeom prst="rect">
            <a:avLst/>
          </a:prstGeom>
        </p:spPr>
        <p:txBody>
          <a:bodyPr lIns="91424" tIns="91424" rIns="91424" bIns="91424"/>
          <a:lstStyle>
            <a:lvl1pPr marL="342900" algn="l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1pPr>
            <a:lvl2pPr marL="342900" indent="254000" algn="l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2pPr>
            <a:lvl3pPr marL="342900" indent="711200" algn="l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3pPr>
            <a:lvl4pPr marL="342900" indent="1168400" algn="l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4pPr>
            <a:lvl5pPr marL="342900" indent="1625600" algn="l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00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83;p23"/>
          <p:cNvSpPr/>
          <p:nvPr/>
        </p:nvSpPr>
        <p:spPr>
          <a:xfrm>
            <a:off x="7723399" y="0"/>
            <a:ext cx="4468801" cy="6885600"/>
          </a:xfrm>
          <a:prstGeom prst="rect">
            <a:avLst/>
          </a:prstGeom>
          <a:solidFill>
            <a:srgbClr val="467AF1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5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40299" y="1996066"/>
            <a:ext cx="5822402" cy="4095601"/>
          </a:xfrm>
          <a:prstGeom prst="rect">
            <a:avLst/>
          </a:prstGeom>
        </p:spPr>
        <p:txBody>
          <a:bodyPr lIns="91424" tIns="91424" rIns="91424" bIns="91424"/>
          <a:lstStyle>
            <a:lvl1pPr marL="609584" indent="-423322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Helvetica"/>
              <a:buChar char="●"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marL="1219169" indent="-423322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Helvetica"/>
              <a:buChar char="○"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marL="1828754" indent="-423322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Helvetica"/>
              <a:buChar char="■"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marL="2438338" indent="-423322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Helvetica"/>
              <a:buChar char="●"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marL="3047924" indent="-423322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Helvetica"/>
              <a:buChar char="○"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3" name="Title Text"/>
          <p:cNvSpPr txBox="1">
            <a:spLocks noGrp="1"/>
          </p:cNvSpPr>
          <p:nvPr>
            <p:ph type="title"/>
          </p:nvPr>
        </p:nvSpPr>
        <p:spPr>
          <a:xfrm>
            <a:off x="940295" y="593366"/>
            <a:ext cx="10814802" cy="763601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l">
              <a:lnSpc>
                <a:spcPct val="100000"/>
              </a:lnSpc>
              <a:defRPr sz="2600">
                <a:solidFill>
                  <a:srgbClr val="467AF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r>
              <a:t>Title Text</a:t>
            </a:r>
          </a:p>
        </p:txBody>
      </p:sp>
      <p:sp>
        <p:nvSpPr>
          <p:cNvPr id="1254" name="Google Shape;186;p23"/>
          <p:cNvSpPr txBox="1"/>
          <p:nvPr/>
        </p:nvSpPr>
        <p:spPr>
          <a:xfrm>
            <a:off x="6996466" y="6188353"/>
            <a:ext cx="4574401" cy="416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899" tIns="121899" rIns="121899" bIns="121899" anchor="ctr">
            <a:spAutoFit/>
          </a:bodyPr>
          <a:lstStyle>
            <a:lvl1pPr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COVID-19</a:t>
            </a:r>
          </a:p>
        </p:txBody>
      </p:sp>
      <p:sp>
        <p:nvSpPr>
          <p:cNvPr id="1255" name="Google Shape;187;p23"/>
          <p:cNvSpPr/>
          <p:nvPr/>
        </p:nvSpPr>
        <p:spPr>
          <a:xfrm flipH="1">
            <a:off x="7676699" y="6588336"/>
            <a:ext cx="3779601" cy="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Two Columns 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Title Text"/>
          <p:cNvSpPr txBox="1">
            <a:spLocks noGrp="1"/>
          </p:cNvSpPr>
          <p:nvPr>
            <p:ph type="title"/>
          </p:nvPr>
        </p:nvSpPr>
        <p:spPr>
          <a:xfrm>
            <a:off x="940295" y="593366"/>
            <a:ext cx="10814802" cy="763601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l">
              <a:lnSpc>
                <a:spcPct val="100000"/>
              </a:lnSpc>
              <a:defRPr sz="2600">
                <a:solidFill>
                  <a:srgbClr val="467AF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r>
              <a:t>Title Text</a:t>
            </a:r>
          </a:p>
        </p:txBody>
      </p:sp>
      <p:sp>
        <p:nvSpPr>
          <p:cNvPr id="12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27683" y="4737532"/>
            <a:ext cx="2943201" cy="1083201"/>
          </a:xfrm>
          <a:prstGeom prst="rect">
            <a:avLst/>
          </a:prstGeom>
        </p:spPr>
        <p:txBody>
          <a:bodyPr lIns="91424" tIns="91424" rIns="91424" bIns="91424"/>
          <a:lstStyle>
            <a:lvl1pPr marL="3429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marL="342900" indent="2540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marL="342900" indent="7112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3pPr>
            <a:lvl4pPr marL="342900" indent="11684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4pPr>
            <a:lvl5pPr marL="342900" indent="16256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5" name="Google Shape;192;p24"/>
          <p:cNvSpPr/>
          <p:nvPr/>
        </p:nvSpPr>
        <p:spPr>
          <a:xfrm>
            <a:off x="0" y="6330667"/>
            <a:ext cx="10000800" cy="527201"/>
          </a:xfrm>
          <a:prstGeom prst="rect">
            <a:avLst/>
          </a:prstGeom>
          <a:solidFill>
            <a:srgbClr val="467AF1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66" name="Google Shape;193;p24"/>
          <p:cNvSpPr/>
          <p:nvPr/>
        </p:nvSpPr>
        <p:spPr>
          <a:xfrm flipH="1" flipV="1">
            <a:off x="1041632" y="6588336"/>
            <a:ext cx="9033201" cy="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67" name="Google Shape;194;p24"/>
          <p:cNvSpPr txBox="1"/>
          <p:nvPr/>
        </p:nvSpPr>
        <p:spPr>
          <a:xfrm>
            <a:off x="6996466" y="6188353"/>
            <a:ext cx="4574401" cy="416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899" tIns="121899" rIns="121899" bIns="121899" anchor="ctr">
            <a:spAutoFit/>
          </a:bodyPr>
          <a:lstStyle>
            <a:lvl1pPr>
              <a:defRPr sz="1200">
                <a:solidFill>
                  <a:srgbClr val="467AF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COVID-19</a:t>
            </a:r>
          </a:p>
        </p:txBody>
      </p:sp>
      <p:sp>
        <p:nvSpPr>
          <p:cNvPr id="1268" name="Google Shape;195;p24"/>
          <p:cNvSpPr/>
          <p:nvPr/>
        </p:nvSpPr>
        <p:spPr>
          <a:xfrm flipH="1">
            <a:off x="9995899" y="6588336"/>
            <a:ext cx="1460401" cy="1"/>
          </a:xfrm>
          <a:prstGeom prst="line">
            <a:avLst/>
          </a:prstGeom>
          <a:ln w="19050">
            <a:solidFill>
              <a:srgbClr val="467AF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anks + 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99;p25"/>
          <p:cNvSpPr/>
          <p:nvPr/>
        </p:nvSpPr>
        <p:spPr>
          <a:xfrm flipH="1">
            <a:off x="367" y="0"/>
            <a:ext cx="7067200" cy="6885600"/>
          </a:xfrm>
          <a:prstGeom prst="rect">
            <a:avLst/>
          </a:prstGeom>
          <a:solidFill>
            <a:srgbClr val="467AF1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77" name="Title Text"/>
          <p:cNvSpPr txBox="1">
            <a:spLocks noGrp="1"/>
          </p:cNvSpPr>
          <p:nvPr>
            <p:ph type="title"/>
          </p:nvPr>
        </p:nvSpPr>
        <p:spPr>
          <a:xfrm>
            <a:off x="940295" y="1015400"/>
            <a:ext cx="3744002" cy="1007601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l">
              <a:lnSpc>
                <a:spcPct val="100000"/>
              </a:lnSpc>
              <a:defRPr sz="4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r>
              <a:t>Title Text</a:t>
            </a:r>
          </a:p>
        </p:txBody>
      </p:sp>
      <p:sp>
        <p:nvSpPr>
          <p:cNvPr id="12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40299" y="2022999"/>
            <a:ext cx="3744002" cy="1663201"/>
          </a:xfrm>
          <a:prstGeom prst="rect">
            <a:avLst/>
          </a:prstGeom>
        </p:spPr>
        <p:txBody>
          <a:bodyPr lIns="91424" tIns="91424" rIns="91424" bIns="91424"/>
          <a:lstStyle>
            <a:lvl1pPr marL="609584" indent="-406389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600"/>
              <a:buFont typeface="Helvetica"/>
              <a:buChar char="●"/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69" indent="-40639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600"/>
              <a:buFont typeface="Helvetica"/>
              <a:buChar char="○"/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indent="-40639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600"/>
              <a:buFont typeface="Helvetica"/>
              <a:buChar char="■"/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8" indent="-406389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600"/>
              <a:buFont typeface="Helvetica"/>
              <a:buChar char="●"/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indent="-406389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600"/>
              <a:buFont typeface="Helvetica"/>
              <a:buChar char="○"/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9" name="Google Shape;202;p25"/>
          <p:cNvSpPr txBox="1"/>
          <p:nvPr/>
        </p:nvSpPr>
        <p:spPr>
          <a:xfrm>
            <a:off x="940300" y="3785666"/>
            <a:ext cx="3433200" cy="1544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899" tIns="121899" rIns="121899" bIns="121899">
            <a:spAutoFit/>
          </a:bodyPr>
          <a:lstStyle/>
          <a:p>
            <a:pPr algn="l">
              <a:spcBef>
                <a:spcPts val="400"/>
              </a:spcBef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CREDITS: This presentation template was created by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Slidesgo</a:t>
            </a:r>
            <a:r>
              <a:t>, including icons by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Flaticon</a:t>
            </a:r>
            <a:r>
              <a:t>, and infographics &amp; images by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Freepik</a:t>
            </a:r>
            <a:r>
              <a:t>. </a:t>
            </a:r>
          </a:p>
          <a:p>
            <a:pPr algn="l">
              <a:lnSpc>
                <a:spcPct val="115000"/>
              </a:lnSpc>
              <a:spcBef>
                <a:spcPts val="400"/>
              </a:spcBef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12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anks + Credits 0">
    <p:bg>
      <p:bgPr>
        <a:gradFill flip="none" rotWithShape="1">
          <a:gsLst>
            <a:gs pos="0">
              <a:srgbClr val="FF9999"/>
            </a:gs>
            <a:gs pos="7387">
              <a:srgbClr val="F89DA2"/>
            </a:gs>
            <a:gs pos="12604">
              <a:srgbClr val="F3A0A8"/>
            </a:gs>
            <a:gs pos="18517">
              <a:srgbClr val="EDA3AF"/>
            </a:gs>
            <a:gs pos="28000">
              <a:srgbClr val="C8D7FB"/>
            </a:gs>
            <a:gs pos="100000">
              <a:srgbClr val="ACC3F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Title Text"/>
          <p:cNvSpPr txBox="1">
            <a:spLocks noGrp="1"/>
          </p:cNvSpPr>
          <p:nvPr>
            <p:ph type="title"/>
          </p:nvPr>
        </p:nvSpPr>
        <p:spPr>
          <a:xfrm>
            <a:off x="940295" y="1015400"/>
            <a:ext cx="3744002" cy="1007601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l">
              <a:lnSpc>
                <a:spcPct val="100000"/>
              </a:lnSpc>
              <a:defRPr sz="4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r>
              <a:t>Title Text</a:t>
            </a:r>
          </a:p>
        </p:txBody>
      </p:sp>
      <p:sp>
        <p:nvSpPr>
          <p:cNvPr id="12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40299" y="2022999"/>
            <a:ext cx="3744002" cy="1663201"/>
          </a:xfrm>
          <a:prstGeom prst="rect">
            <a:avLst/>
          </a:prstGeom>
        </p:spPr>
        <p:txBody>
          <a:bodyPr lIns="91424" tIns="91424" rIns="91424" bIns="91424"/>
          <a:lstStyle>
            <a:lvl1pPr marL="609584" indent="-406389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600"/>
              <a:buFont typeface="Helvetica"/>
              <a:buChar char="●"/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69" indent="-40639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600"/>
              <a:buFont typeface="Helvetica"/>
              <a:buChar char="○"/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indent="-40639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600"/>
              <a:buFont typeface="Helvetica"/>
              <a:buChar char="■"/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8" indent="-406389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600"/>
              <a:buFont typeface="Helvetica"/>
              <a:buChar char="●"/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indent="-406389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600"/>
              <a:buFont typeface="Helvetica"/>
              <a:buChar char="○"/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Bullet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204;p26"/>
          <p:cNvSpPr/>
          <p:nvPr/>
        </p:nvSpPr>
        <p:spPr>
          <a:xfrm>
            <a:off x="2943533" y="1743232"/>
            <a:ext cx="9248800" cy="5142402"/>
          </a:xfrm>
          <a:prstGeom prst="rect">
            <a:avLst/>
          </a:prstGeom>
          <a:solidFill>
            <a:srgbClr val="467AF1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9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436499" y="2266632"/>
            <a:ext cx="5822401" cy="4095601"/>
          </a:xfrm>
          <a:prstGeom prst="rect">
            <a:avLst/>
          </a:prstGeom>
        </p:spPr>
        <p:txBody>
          <a:bodyPr lIns="91424" tIns="91424" rIns="91424" bIns="91424"/>
          <a:lstStyle>
            <a:lvl1pPr marL="609584" indent="-414855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700"/>
              <a:buFont typeface="Helvetica"/>
              <a:buChar char="●"/>
              <a:defRPr sz="1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69" indent="-414855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700"/>
              <a:buFont typeface="Helvetica"/>
              <a:buChar char="○"/>
              <a:defRPr sz="1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indent="-414855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700"/>
              <a:buFont typeface="Helvetica"/>
              <a:buChar char="■"/>
              <a:defRPr sz="1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8" indent="-414855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700"/>
              <a:buFont typeface="Helvetica"/>
              <a:buChar char="●"/>
              <a:defRPr sz="1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indent="-414856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700"/>
              <a:buFont typeface="Helvetica"/>
              <a:buChar char="○"/>
              <a:defRPr sz="1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8" name="Title Text"/>
          <p:cNvSpPr txBox="1">
            <a:spLocks noGrp="1"/>
          </p:cNvSpPr>
          <p:nvPr>
            <p:ph type="title"/>
          </p:nvPr>
        </p:nvSpPr>
        <p:spPr>
          <a:xfrm>
            <a:off x="940295" y="593366"/>
            <a:ext cx="10814802" cy="763601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l">
              <a:lnSpc>
                <a:spcPct val="100000"/>
              </a:lnSpc>
              <a:defRPr sz="2600">
                <a:solidFill>
                  <a:srgbClr val="467AF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r>
              <a:t>Title Text</a:t>
            </a:r>
          </a:p>
        </p:txBody>
      </p:sp>
      <p:sp>
        <p:nvSpPr>
          <p:cNvPr id="12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Two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88900" y="1957966"/>
            <a:ext cx="4368801" cy="3975201"/>
          </a:xfrm>
          <a:prstGeom prst="rect">
            <a:avLst/>
          </a:prstGeom>
        </p:spPr>
        <p:txBody>
          <a:bodyPr lIns="91424" tIns="91424" rIns="91424" bIns="91424"/>
          <a:lstStyle>
            <a:lvl1pPr marL="609584" indent="-414855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700"/>
              <a:buFont typeface="Helvetica"/>
              <a:buChar char="●"/>
              <a:defRPr sz="1700">
                <a:latin typeface="Montserrat"/>
                <a:ea typeface="Montserrat"/>
                <a:cs typeface="Montserrat"/>
                <a:sym typeface="Montserrat"/>
              </a:defRPr>
            </a:lvl1pPr>
            <a:lvl2pPr marL="1219169" indent="-414855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700"/>
              <a:buFont typeface="Helvetica"/>
              <a:buChar char="○"/>
              <a:defRPr sz="1700">
                <a:latin typeface="Montserrat"/>
                <a:ea typeface="Montserrat"/>
                <a:cs typeface="Montserrat"/>
                <a:sym typeface="Montserrat"/>
              </a:defRPr>
            </a:lvl2pPr>
            <a:lvl3pPr marL="1828754" indent="-414855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700"/>
              <a:buFont typeface="Helvetica"/>
              <a:buChar char="■"/>
              <a:defRPr sz="1700">
                <a:latin typeface="Montserrat"/>
                <a:ea typeface="Montserrat"/>
                <a:cs typeface="Montserrat"/>
                <a:sym typeface="Montserrat"/>
              </a:defRPr>
            </a:lvl3pPr>
            <a:lvl4pPr marL="2438338" indent="-414855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700"/>
              <a:buFont typeface="Helvetica"/>
              <a:buChar char="●"/>
              <a:defRPr sz="1700">
                <a:latin typeface="Montserrat"/>
                <a:ea typeface="Montserrat"/>
                <a:cs typeface="Montserrat"/>
                <a:sym typeface="Montserrat"/>
              </a:defRPr>
            </a:lvl4pPr>
            <a:lvl5pPr marL="3047924" indent="-414856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700"/>
              <a:buFont typeface="Helvetica"/>
              <a:buChar char="○"/>
              <a:defRPr sz="1700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7" name="Google Shape;209;p27"/>
          <p:cNvSpPr txBox="1">
            <a:spLocks noGrp="1"/>
          </p:cNvSpPr>
          <p:nvPr>
            <p:ph type="body" sz="half" idx="13"/>
          </p:nvPr>
        </p:nvSpPr>
        <p:spPr>
          <a:xfrm>
            <a:off x="6534167" y="1957966"/>
            <a:ext cx="4368801" cy="3975201"/>
          </a:xfrm>
          <a:prstGeom prst="rect">
            <a:avLst/>
          </a:prstGeom>
        </p:spPr>
        <p:txBody>
          <a:bodyPr lIns="91424" tIns="91424" rIns="91424" bIns="91424"/>
          <a:lstStyle/>
          <a:p>
            <a:pPr marL="609584" indent="-414855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700"/>
              <a:buFont typeface="Helvetica"/>
              <a:buChar char="●"/>
              <a:defRPr sz="1700"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1308" name="Title Text"/>
          <p:cNvSpPr txBox="1">
            <a:spLocks noGrp="1"/>
          </p:cNvSpPr>
          <p:nvPr>
            <p:ph type="title"/>
          </p:nvPr>
        </p:nvSpPr>
        <p:spPr>
          <a:xfrm>
            <a:off x="940295" y="593366"/>
            <a:ext cx="10814802" cy="763601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l">
              <a:lnSpc>
                <a:spcPct val="100000"/>
              </a:lnSpc>
              <a:defRPr sz="2600">
                <a:solidFill>
                  <a:srgbClr val="467AF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r>
              <a:t>Title Text</a:t>
            </a:r>
          </a:p>
        </p:txBody>
      </p:sp>
      <p:sp>
        <p:nvSpPr>
          <p:cNvPr id="13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شريحة عنوان">
    <p:bg>
      <p:bgPr>
        <a:gradFill flip="none" rotWithShape="1">
          <a:gsLst>
            <a:gs pos="0">
              <a:srgbClr val="FFFFFF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"/>
            <a:ext cx="12192004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18" name="Title Text"/>
          <p:cNvSpPr txBox="1">
            <a:spLocks noGrp="1"/>
          </p:cNvSpPr>
          <p:nvPr>
            <p:ph type="title"/>
          </p:nvPr>
        </p:nvSpPr>
        <p:spPr>
          <a:xfrm>
            <a:off x="1751011" y="1300785"/>
            <a:ext cx="8689977" cy="2509213"/>
          </a:xfrm>
          <a:prstGeom prst="rect">
            <a:avLst/>
          </a:prstGeom>
        </p:spPr>
        <p:txBody>
          <a:bodyPr anchor="b"/>
          <a:lstStyle>
            <a:lvl1pPr algn="ctr">
              <a:defRPr sz="4800" cap="all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Title Text</a:t>
            </a:r>
          </a:p>
        </p:txBody>
      </p:sp>
      <p:sp>
        <p:nvSpPr>
          <p:cNvPr id="13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51011" y="3886200"/>
            <a:ext cx="8689977" cy="1371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SzTx/>
              <a:buFontTx/>
              <a:buNone/>
              <a:defRPr sz="2200" cap="all">
                <a:solidFill>
                  <a:srgbClr val="808080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  <a:lvl2pPr marL="0" indent="457200" algn="ctr">
              <a:lnSpc>
                <a:spcPct val="120000"/>
              </a:lnSpc>
              <a:buSzTx/>
              <a:buFontTx/>
              <a:buNone/>
              <a:defRPr sz="2200" cap="all">
                <a:solidFill>
                  <a:srgbClr val="808080"/>
                </a:solidFill>
                <a:latin typeface="Tw Cen MT"/>
                <a:ea typeface="Tw Cen MT"/>
                <a:cs typeface="Tw Cen MT"/>
                <a:sym typeface="Tw Cen MT"/>
              </a:defRPr>
            </a:lvl2pPr>
            <a:lvl3pPr marL="0" indent="914400" algn="ctr">
              <a:lnSpc>
                <a:spcPct val="120000"/>
              </a:lnSpc>
              <a:buSzTx/>
              <a:buFontTx/>
              <a:buNone/>
              <a:defRPr sz="2200" cap="all">
                <a:solidFill>
                  <a:srgbClr val="808080"/>
                </a:solidFill>
                <a:latin typeface="Tw Cen MT"/>
                <a:ea typeface="Tw Cen MT"/>
                <a:cs typeface="Tw Cen MT"/>
                <a:sym typeface="Tw Cen MT"/>
              </a:defRPr>
            </a:lvl3pPr>
            <a:lvl4pPr marL="0" indent="1371600" algn="ctr">
              <a:lnSpc>
                <a:spcPct val="120000"/>
              </a:lnSpc>
              <a:buSzTx/>
              <a:buFontTx/>
              <a:buNone/>
              <a:defRPr sz="2200" cap="all">
                <a:solidFill>
                  <a:srgbClr val="808080"/>
                </a:solidFill>
                <a:latin typeface="Tw Cen MT"/>
                <a:ea typeface="Tw Cen MT"/>
                <a:cs typeface="Tw Cen MT"/>
                <a:sym typeface="Tw Cen MT"/>
              </a:defRPr>
            </a:lvl4pPr>
            <a:lvl5pPr marL="0" indent="1828800" algn="ctr">
              <a:lnSpc>
                <a:spcPct val="120000"/>
              </a:lnSpc>
              <a:buSzTx/>
              <a:buFontTx/>
              <a:buNone/>
              <a:defRPr sz="2200" cap="all">
                <a:solidFill>
                  <a:srgbClr val="808080"/>
                </a:solidFill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33939" y="5950267"/>
            <a:ext cx="244288" cy="23114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محتوى">
    <p:bg>
      <p:bgPr>
        <a:gradFill flip="none" rotWithShape="1">
          <a:gsLst>
            <a:gs pos="0">
              <a:srgbClr val="FFFFFF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"/>
            <a:ext cx="12192004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9" name="Title Text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2" cy="1596178"/>
          </a:xfrm>
          <a:prstGeom prst="rect">
            <a:avLst/>
          </a:prstGeom>
        </p:spPr>
        <p:txBody>
          <a:bodyPr/>
          <a:lstStyle>
            <a:lvl1pPr algn="ctr">
              <a:defRPr sz="3600" cap="all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Title Text</a:t>
            </a:r>
          </a:p>
        </p:txBody>
      </p:sp>
      <p:sp>
        <p:nvSpPr>
          <p:cNvPr id="1330" name="Body Level One…"/>
          <p:cNvSpPr txBox="1">
            <a:spLocks noGrp="1"/>
          </p:cNvSpPr>
          <p:nvPr>
            <p:ph type="body" idx="1"/>
          </p:nvPr>
        </p:nvSpPr>
        <p:spPr>
          <a:xfrm>
            <a:off x="913773" y="2367091"/>
            <a:ext cx="10363828" cy="342410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000000"/>
              </a:buClr>
              <a:defRPr sz="2000" cap="all">
                <a:latin typeface="Tw Cen MT"/>
                <a:ea typeface="Tw Cen MT"/>
                <a:cs typeface="Tw Cen MT"/>
                <a:sym typeface="Tw Cen MT"/>
              </a:defRPr>
            </a:lvl1pPr>
            <a:lvl2pPr marL="711200" indent="-254000">
              <a:lnSpc>
                <a:spcPct val="120000"/>
              </a:lnSpc>
              <a:buClr>
                <a:srgbClr val="000000"/>
              </a:buClr>
              <a:defRPr sz="2000" cap="all">
                <a:latin typeface="Tw Cen MT"/>
                <a:ea typeface="Tw Cen MT"/>
                <a:cs typeface="Tw Cen MT"/>
                <a:sym typeface="Tw Cen MT"/>
              </a:defRPr>
            </a:lvl2pPr>
            <a:lvl3pPr marL="1200150" indent="-285750">
              <a:lnSpc>
                <a:spcPct val="120000"/>
              </a:lnSpc>
              <a:buClr>
                <a:srgbClr val="000000"/>
              </a:buClr>
              <a:defRPr sz="2000" cap="all">
                <a:latin typeface="Tw Cen MT"/>
                <a:ea typeface="Tw Cen MT"/>
                <a:cs typeface="Tw Cen MT"/>
                <a:sym typeface="Tw Cen MT"/>
              </a:defRPr>
            </a:lvl3pPr>
            <a:lvl4pPr marL="1698171" indent="-326571">
              <a:lnSpc>
                <a:spcPct val="120000"/>
              </a:lnSpc>
              <a:buClr>
                <a:srgbClr val="000000"/>
              </a:buClr>
              <a:defRPr sz="2000" cap="all">
                <a:latin typeface="Tw Cen MT"/>
                <a:ea typeface="Tw Cen MT"/>
                <a:cs typeface="Tw Cen MT"/>
                <a:sym typeface="Tw Cen MT"/>
              </a:defRPr>
            </a:lvl4pPr>
            <a:lvl5pPr marL="2155371" indent="-326571">
              <a:lnSpc>
                <a:spcPct val="120000"/>
              </a:lnSpc>
              <a:buClr>
                <a:srgbClr val="000000"/>
              </a:buClr>
              <a:defRPr sz="2000" cap="all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33939" y="5950267"/>
            <a:ext cx="244288" cy="23114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المقطع">
    <p:bg>
      <p:bgPr>
        <a:gradFill flip="none" rotWithShape="1">
          <a:gsLst>
            <a:gs pos="0">
              <a:srgbClr val="FFFFFF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"/>
            <a:ext cx="12192004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9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0" name="Title Text"/>
          <p:cNvSpPr txBox="1">
            <a:spLocks noGrp="1"/>
          </p:cNvSpPr>
          <p:nvPr>
            <p:ph type="title"/>
          </p:nvPr>
        </p:nvSpPr>
        <p:spPr>
          <a:xfrm>
            <a:off x="913773" y="828562"/>
            <a:ext cx="10351753" cy="2736820"/>
          </a:xfrm>
          <a:prstGeom prst="rect">
            <a:avLst/>
          </a:prstGeom>
        </p:spPr>
        <p:txBody>
          <a:bodyPr anchor="b"/>
          <a:lstStyle>
            <a:lvl1pPr algn="ctr">
              <a:defRPr sz="4000" cap="all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Title Text</a:t>
            </a:r>
          </a:p>
        </p:txBody>
      </p:sp>
      <p:sp>
        <p:nvSpPr>
          <p:cNvPr id="13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3773" y="3657456"/>
            <a:ext cx="10351753" cy="13681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SzTx/>
              <a:buFontTx/>
              <a:buNone/>
              <a:defRPr sz="2000" cap="all">
                <a:solidFill>
                  <a:srgbClr val="808080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  <a:lvl2pPr marL="0" indent="457200" algn="ctr">
              <a:lnSpc>
                <a:spcPct val="120000"/>
              </a:lnSpc>
              <a:buSzTx/>
              <a:buFontTx/>
              <a:buNone/>
              <a:defRPr sz="2000" cap="all">
                <a:solidFill>
                  <a:srgbClr val="808080"/>
                </a:solidFill>
                <a:latin typeface="Tw Cen MT"/>
                <a:ea typeface="Tw Cen MT"/>
                <a:cs typeface="Tw Cen MT"/>
                <a:sym typeface="Tw Cen MT"/>
              </a:defRPr>
            </a:lvl2pPr>
            <a:lvl3pPr marL="0" indent="914400" algn="ctr">
              <a:lnSpc>
                <a:spcPct val="120000"/>
              </a:lnSpc>
              <a:buSzTx/>
              <a:buFontTx/>
              <a:buNone/>
              <a:defRPr sz="2000" cap="all">
                <a:solidFill>
                  <a:srgbClr val="808080"/>
                </a:solidFill>
                <a:latin typeface="Tw Cen MT"/>
                <a:ea typeface="Tw Cen MT"/>
                <a:cs typeface="Tw Cen MT"/>
                <a:sym typeface="Tw Cen MT"/>
              </a:defRPr>
            </a:lvl3pPr>
            <a:lvl4pPr marL="0" indent="1371600" algn="ctr">
              <a:lnSpc>
                <a:spcPct val="120000"/>
              </a:lnSpc>
              <a:buSzTx/>
              <a:buFontTx/>
              <a:buNone/>
              <a:defRPr sz="2000" cap="all">
                <a:solidFill>
                  <a:srgbClr val="808080"/>
                </a:solidFill>
                <a:latin typeface="Tw Cen MT"/>
                <a:ea typeface="Tw Cen MT"/>
                <a:cs typeface="Tw Cen MT"/>
                <a:sym typeface="Tw Cen MT"/>
              </a:defRPr>
            </a:lvl4pPr>
            <a:lvl5pPr marL="0" indent="1828800" algn="ctr">
              <a:lnSpc>
                <a:spcPct val="120000"/>
              </a:lnSpc>
              <a:buSzTx/>
              <a:buFontTx/>
              <a:buNone/>
              <a:defRPr sz="2000" cap="all">
                <a:solidFill>
                  <a:srgbClr val="808080"/>
                </a:solidFill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33939" y="5950267"/>
            <a:ext cx="244288" cy="23114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يان">
    <p:bg>
      <p:bgPr>
        <a:gradFill flip="none" rotWithShape="1">
          <a:gsLst>
            <a:gs pos="0">
              <a:srgbClr val="FFFFFF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"/>
            <a:ext cx="12192004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0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1" name="Title Text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2" cy="1596178"/>
          </a:xfrm>
          <a:prstGeom prst="rect">
            <a:avLst/>
          </a:prstGeom>
        </p:spPr>
        <p:txBody>
          <a:bodyPr/>
          <a:lstStyle>
            <a:lvl1pPr algn="ctr">
              <a:defRPr sz="3600" cap="all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Title Text</a:t>
            </a:r>
          </a:p>
        </p:txBody>
      </p:sp>
      <p:sp>
        <p:nvSpPr>
          <p:cNvPr id="135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13773" y="2367091"/>
            <a:ext cx="5106027" cy="342410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000000"/>
              </a:buClr>
              <a:defRPr sz="2000" cap="all">
                <a:latin typeface="Tw Cen MT"/>
                <a:ea typeface="Tw Cen MT"/>
                <a:cs typeface="Tw Cen MT"/>
                <a:sym typeface="Tw Cen MT"/>
              </a:defRPr>
            </a:lvl1pPr>
            <a:lvl2pPr marL="711200" indent="-254000">
              <a:lnSpc>
                <a:spcPct val="120000"/>
              </a:lnSpc>
              <a:buClr>
                <a:srgbClr val="000000"/>
              </a:buClr>
              <a:defRPr sz="2000" cap="all">
                <a:latin typeface="Tw Cen MT"/>
                <a:ea typeface="Tw Cen MT"/>
                <a:cs typeface="Tw Cen MT"/>
                <a:sym typeface="Tw Cen MT"/>
              </a:defRPr>
            </a:lvl2pPr>
            <a:lvl3pPr marL="1200150" indent="-285750">
              <a:lnSpc>
                <a:spcPct val="120000"/>
              </a:lnSpc>
              <a:buClr>
                <a:srgbClr val="000000"/>
              </a:buClr>
              <a:defRPr sz="2000" cap="all">
                <a:latin typeface="Tw Cen MT"/>
                <a:ea typeface="Tw Cen MT"/>
                <a:cs typeface="Tw Cen MT"/>
                <a:sym typeface="Tw Cen MT"/>
              </a:defRPr>
            </a:lvl3pPr>
            <a:lvl4pPr marL="1698171" indent="-326571">
              <a:lnSpc>
                <a:spcPct val="120000"/>
              </a:lnSpc>
              <a:buClr>
                <a:srgbClr val="000000"/>
              </a:buClr>
              <a:defRPr sz="2000" cap="all">
                <a:latin typeface="Tw Cen MT"/>
                <a:ea typeface="Tw Cen MT"/>
                <a:cs typeface="Tw Cen MT"/>
                <a:sym typeface="Tw Cen MT"/>
              </a:defRPr>
            </a:lvl4pPr>
            <a:lvl5pPr marL="2155371" indent="-326571">
              <a:lnSpc>
                <a:spcPct val="120000"/>
              </a:lnSpc>
              <a:buClr>
                <a:srgbClr val="000000"/>
              </a:buClr>
              <a:defRPr sz="2000" cap="all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33939" y="5950267"/>
            <a:ext cx="244288" cy="23114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قارنة">
    <p:bg>
      <p:bgPr>
        <a:gradFill flip="none" rotWithShape="1">
          <a:gsLst>
            <a:gs pos="0">
              <a:srgbClr val="FFFFFF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"/>
            <a:ext cx="12192004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1" name="Picture 14" descr="Picture 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62" name="Title Text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2" cy="1596178"/>
          </a:xfrm>
          <a:prstGeom prst="rect">
            <a:avLst/>
          </a:prstGeom>
        </p:spPr>
        <p:txBody>
          <a:bodyPr/>
          <a:lstStyle>
            <a:lvl1pPr algn="ctr">
              <a:defRPr sz="3600" cap="all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Title Text</a:t>
            </a:r>
          </a:p>
        </p:txBody>
      </p:sp>
      <p:sp>
        <p:nvSpPr>
          <p:cNvPr id="13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6327" y="2371018"/>
            <a:ext cx="4873475" cy="67999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5000"/>
              </a:lnSpc>
              <a:buSzTx/>
              <a:buFontTx/>
              <a:buNone/>
              <a:defRPr sz="2600" cap="all">
                <a:latin typeface="Tw Cen MT"/>
                <a:ea typeface="Tw Cen MT"/>
                <a:cs typeface="Tw Cen MT"/>
                <a:sym typeface="Tw Cen MT"/>
              </a:defRPr>
            </a:lvl1pPr>
            <a:lvl2pPr marL="0" indent="457200">
              <a:lnSpc>
                <a:spcPct val="85000"/>
              </a:lnSpc>
              <a:buSzTx/>
              <a:buFontTx/>
              <a:buNone/>
              <a:defRPr sz="2600" cap="all">
                <a:latin typeface="Tw Cen MT"/>
                <a:ea typeface="Tw Cen MT"/>
                <a:cs typeface="Tw Cen MT"/>
                <a:sym typeface="Tw Cen MT"/>
              </a:defRPr>
            </a:lvl2pPr>
            <a:lvl3pPr marL="0" indent="914400">
              <a:lnSpc>
                <a:spcPct val="85000"/>
              </a:lnSpc>
              <a:buSzTx/>
              <a:buFontTx/>
              <a:buNone/>
              <a:defRPr sz="2600" cap="all">
                <a:latin typeface="Tw Cen MT"/>
                <a:ea typeface="Tw Cen MT"/>
                <a:cs typeface="Tw Cen MT"/>
                <a:sym typeface="Tw Cen MT"/>
              </a:defRPr>
            </a:lvl3pPr>
            <a:lvl4pPr marL="0" indent="1371600">
              <a:lnSpc>
                <a:spcPct val="85000"/>
              </a:lnSpc>
              <a:buSzTx/>
              <a:buFontTx/>
              <a:buNone/>
              <a:defRPr sz="2600" cap="all">
                <a:latin typeface="Tw Cen MT"/>
                <a:ea typeface="Tw Cen MT"/>
                <a:cs typeface="Tw Cen MT"/>
                <a:sym typeface="Tw Cen MT"/>
              </a:defRPr>
            </a:lvl4pPr>
            <a:lvl5pPr marL="0" indent="1828800">
              <a:lnSpc>
                <a:spcPct val="85000"/>
              </a:lnSpc>
              <a:buSzTx/>
              <a:buFontTx/>
              <a:buNone/>
              <a:defRPr sz="2600" cap="all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96423" y="2371018"/>
            <a:ext cx="4881805" cy="679995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85000"/>
              </a:lnSpc>
              <a:buSzTx/>
              <a:buFontTx/>
              <a:buNone/>
              <a:defRPr sz="2600" cap="all"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3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33939" y="5950267"/>
            <a:ext cx="244288" cy="23114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عنصر نائب للنص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فقط">
    <p:bg>
      <p:bgPr>
        <a:gradFill flip="none" rotWithShape="1">
          <a:gsLst>
            <a:gs pos="0">
              <a:srgbClr val="FFFFFF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"/>
            <a:ext cx="12192004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3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74" name="Title Text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2" cy="1596178"/>
          </a:xfrm>
          <a:prstGeom prst="rect">
            <a:avLst/>
          </a:prstGeom>
        </p:spPr>
        <p:txBody>
          <a:bodyPr/>
          <a:lstStyle>
            <a:lvl1pPr algn="ctr">
              <a:defRPr sz="3600" cap="all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Title Text</a:t>
            </a:r>
          </a:p>
        </p:txBody>
      </p:sp>
      <p:sp>
        <p:nvSpPr>
          <p:cNvPr id="13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33939" y="5950267"/>
            <a:ext cx="244288" cy="23114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bg>
      <p:bgPr>
        <a:gradFill flip="none" rotWithShape="1">
          <a:gsLst>
            <a:gs pos="0">
              <a:srgbClr val="FFFFFF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"/>
            <a:ext cx="12192004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3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33939" y="5950267"/>
            <a:ext cx="244288" cy="23114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ى مع تسمية توضيحية">
    <p:bg>
      <p:bgPr>
        <a:gradFill flip="none" rotWithShape="1">
          <a:gsLst>
            <a:gs pos="0">
              <a:srgbClr val="FFFFFF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"/>
            <a:ext cx="12192004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2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3" name="Title Text"/>
          <p:cNvSpPr txBox="1">
            <a:spLocks noGrp="1"/>
          </p:cNvSpPr>
          <p:nvPr>
            <p:ph type="title"/>
          </p:nvPr>
        </p:nvSpPr>
        <p:spPr>
          <a:xfrm>
            <a:off x="913775" y="609600"/>
            <a:ext cx="3935689" cy="2023253"/>
          </a:xfrm>
          <a:prstGeom prst="rect">
            <a:avLst/>
          </a:prstGeom>
        </p:spPr>
        <p:txBody>
          <a:bodyPr anchor="b"/>
          <a:lstStyle>
            <a:lvl1pPr algn="ctr">
              <a:defRPr sz="3200" cap="all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Title Text</a:t>
            </a:r>
          </a:p>
        </p:txBody>
      </p:sp>
      <p:sp>
        <p:nvSpPr>
          <p:cNvPr id="139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78062" y="609600"/>
            <a:ext cx="6200164" cy="5181599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000000"/>
              </a:buClr>
              <a:defRPr sz="2000" cap="all">
                <a:latin typeface="Tw Cen MT"/>
                <a:ea typeface="Tw Cen MT"/>
                <a:cs typeface="Tw Cen MT"/>
                <a:sym typeface="Tw Cen MT"/>
              </a:defRPr>
            </a:lvl1pPr>
            <a:lvl2pPr marL="711200" indent="-254000">
              <a:lnSpc>
                <a:spcPct val="120000"/>
              </a:lnSpc>
              <a:buClr>
                <a:srgbClr val="000000"/>
              </a:buClr>
              <a:defRPr sz="2000" cap="all">
                <a:latin typeface="Tw Cen MT"/>
                <a:ea typeface="Tw Cen MT"/>
                <a:cs typeface="Tw Cen MT"/>
                <a:sym typeface="Tw Cen MT"/>
              </a:defRPr>
            </a:lvl2pPr>
            <a:lvl3pPr marL="1200150" indent="-285750">
              <a:lnSpc>
                <a:spcPct val="120000"/>
              </a:lnSpc>
              <a:buClr>
                <a:srgbClr val="000000"/>
              </a:buClr>
              <a:defRPr sz="2000" cap="all">
                <a:latin typeface="Tw Cen MT"/>
                <a:ea typeface="Tw Cen MT"/>
                <a:cs typeface="Tw Cen MT"/>
                <a:sym typeface="Tw Cen MT"/>
              </a:defRPr>
            </a:lvl3pPr>
            <a:lvl4pPr marL="1698171" indent="-326571">
              <a:lnSpc>
                <a:spcPct val="120000"/>
              </a:lnSpc>
              <a:buClr>
                <a:srgbClr val="000000"/>
              </a:buClr>
              <a:defRPr sz="2000" cap="all">
                <a:latin typeface="Tw Cen MT"/>
                <a:ea typeface="Tw Cen MT"/>
                <a:cs typeface="Tw Cen MT"/>
                <a:sym typeface="Tw Cen MT"/>
              </a:defRPr>
            </a:lvl4pPr>
            <a:lvl5pPr marL="2155371" indent="-326571">
              <a:lnSpc>
                <a:spcPct val="120000"/>
              </a:lnSpc>
              <a:buClr>
                <a:srgbClr val="000000"/>
              </a:buClr>
              <a:defRPr sz="2000" cap="all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3773" y="2632852"/>
            <a:ext cx="3935690" cy="3158349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20000"/>
              </a:lnSpc>
              <a:buSzTx/>
              <a:buFontTx/>
              <a:buNone/>
              <a:defRPr sz="1600" cap="all"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3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33939" y="5950267"/>
            <a:ext cx="244288" cy="23114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مع تسمية توضيحية">
    <p:bg>
      <p:bgPr>
        <a:gradFill flip="none" rotWithShape="1">
          <a:gsLst>
            <a:gs pos="0">
              <a:srgbClr val="FFFFFF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"/>
            <a:ext cx="12192004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4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5" name="Title Text"/>
          <p:cNvSpPr txBox="1">
            <a:spLocks noGrp="1"/>
          </p:cNvSpPr>
          <p:nvPr>
            <p:ph type="title"/>
          </p:nvPr>
        </p:nvSpPr>
        <p:spPr>
          <a:xfrm>
            <a:off x="913773" y="609600"/>
            <a:ext cx="5934971" cy="2023255"/>
          </a:xfrm>
          <a:prstGeom prst="rect">
            <a:avLst/>
          </a:prstGeom>
        </p:spPr>
        <p:txBody>
          <a:bodyPr anchor="b"/>
          <a:lstStyle>
            <a:lvl1pPr algn="ctr">
              <a:defRPr sz="3200" cap="all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Title Text</a:t>
            </a:r>
          </a:p>
        </p:txBody>
      </p:sp>
      <p:sp>
        <p:nvSpPr>
          <p:cNvPr id="1406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7424803" y="609601"/>
            <a:ext cx="3255359" cy="5181601"/>
          </a:xfrm>
          <a:prstGeom prst="rect">
            <a:avLst/>
          </a:prstGeom>
          <a:ln w="82550" cap="sq">
            <a:solidFill>
              <a:srgbClr val="EAEAEA"/>
            </a:solidFill>
            <a:miter lim="800000"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0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13794" y="2632852"/>
            <a:ext cx="5934950" cy="315834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SzTx/>
              <a:buFontTx/>
              <a:buNone/>
              <a:defRPr sz="1600" cap="all">
                <a:latin typeface="Tw Cen MT"/>
                <a:ea typeface="Tw Cen MT"/>
                <a:cs typeface="Tw Cen MT"/>
                <a:sym typeface="Tw Cen MT"/>
              </a:defRPr>
            </a:lvl1pPr>
            <a:lvl2pPr marL="0" indent="457200" algn="ctr">
              <a:lnSpc>
                <a:spcPct val="120000"/>
              </a:lnSpc>
              <a:buSzTx/>
              <a:buFontTx/>
              <a:buNone/>
              <a:defRPr sz="1600" cap="all">
                <a:latin typeface="Tw Cen MT"/>
                <a:ea typeface="Tw Cen MT"/>
                <a:cs typeface="Tw Cen MT"/>
                <a:sym typeface="Tw Cen MT"/>
              </a:defRPr>
            </a:lvl2pPr>
            <a:lvl3pPr marL="0" indent="914400" algn="ctr">
              <a:lnSpc>
                <a:spcPct val="120000"/>
              </a:lnSpc>
              <a:buSzTx/>
              <a:buFontTx/>
              <a:buNone/>
              <a:defRPr sz="1600" cap="all">
                <a:latin typeface="Tw Cen MT"/>
                <a:ea typeface="Tw Cen MT"/>
                <a:cs typeface="Tw Cen MT"/>
                <a:sym typeface="Tw Cen MT"/>
              </a:defRPr>
            </a:lvl3pPr>
            <a:lvl4pPr marL="0" indent="1371600" algn="ctr">
              <a:lnSpc>
                <a:spcPct val="120000"/>
              </a:lnSpc>
              <a:buSzTx/>
              <a:buFontTx/>
              <a:buNone/>
              <a:defRPr sz="1600" cap="all">
                <a:latin typeface="Tw Cen MT"/>
                <a:ea typeface="Tw Cen MT"/>
                <a:cs typeface="Tw Cen MT"/>
                <a:sym typeface="Tw Cen MT"/>
              </a:defRPr>
            </a:lvl4pPr>
            <a:lvl5pPr marL="0" indent="1828800" algn="ctr">
              <a:lnSpc>
                <a:spcPct val="120000"/>
              </a:lnSpc>
              <a:buSzTx/>
              <a:buFontTx/>
              <a:buNone/>
              <a:defRPr sz="1600" cap="all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33939" y="5950267"/>
            <a:ext cx="244288" cy="23114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بانورامية مع تسمية توضيحية">
    <p:bg>
      <p:bgPr>
        <a:gradFill flip="none" rotWithShape="1">
          <a:gsLst>
            <a:gs pos="0">
              <a:srgbClr val="FFFFFF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"/>
            <a:ext cx="12192004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6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7" name="Title Text"/>
          <p:cNvSpPr txBox="1">
            <a:spLocks noGrp="1"/>
          </p:cNvSpPr>
          <p:nvPr>
            <p:ph type="title"/>
          </p:nvPr>
        </p:nvSpPr>
        <p:spPr>
          <a:xfrm>
            <a:off x="913794" y="4289373"/>
            <a:ext cx="10364432" cy="811611"/>
          </a:xfrm>
          <a:prstGeom prst="rect">
            <a:avLst/>
          </a:prstGeom>
        </p:spPr>
        <p:txBody>
          <a:bodyPr anchor="b"/>
          <a:lstStyle>
            <a:lvl1pPr algn="ctr">
              <a:defRPr sz="3200" cap="all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Title Text</a:t>
            </a:r>
          </a:p>
        </p:txBody>
      </p:sp>
      <p:sp>
        <p:nvSpPr>
          <p:cNvPr id="1418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184743" y="698261"/>
            <a:ext cx="9822534" cy="3214136"/>
          </a:xfrm>
          <a:prstGeom prst="rect">
            <a:avLst/>
          </a:prstGeom>
          <a:ln w="82550" cap="sq">
            <a:solidFill>
              <a:srgbClr val="EAEAEA"/>
            </a:solidFill>
            <a:miter lim="800000"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3773" y="5108728"/>
            <a:ext cx="10364453" cy="68247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SzTx/>
              <a:buFontTx/>
              <a:buNone/>
              <a:defRPr sz="1600" cap="all">
                <a:latin typeface="Tw Cen MT"/>
                <a:ea typeface="Tw Cen MT"/>
                <a:cs typeface="Tw Cen MT"/>
                <a:sym typeface="Tw Cen MT"/>
              </a:defRPr>
            </a:lvl1pPr>
            <a:lvl2pPr marL="0" indent="457200" algn="ctr">
              <a:lnSpc>
                <a:spcPct val="120000"/>
              </a:lnSpc>
              <a:buSzTx/>
              <a:buFontTx/>
              <a:buNone/>
              <a:defRPr sz="1600" cap="all">
                <a:latin typeface="Tw Cen MT"/>
                <a:ea typeface="Tw Cen MT"/>
                <a:cs typeface="Tw Cen MT"/>
                <a:sym typeface="Tw Cen MT"/>
              </a:defRPr>
            </a:lvl2pPr>
            <a:lvl3pPr marL="0" indent="914400" algn="ctr">
              <a:lnSpc>
                <a:spcPct val="120000"/>
              </a:lnSpc>
              <a:buSzTx/>
              <a:buFontTx/>
              <a:buNone/>
              <a:defRPr sz="1600" cap="all">
                <a:latin typeface="Tw Cen MT"/>
                <a:ea typeface="Tw Cen MT"/>
                <a:cs typeface="Tw Cen MT"/>
                <a:sym typeface="Tw Cen MT"/>
              </a:defRPr>
            </a:lvl3pPr>
            <a:lvl4pPr marL="0" indent="1371600" algn="ctr">
              <a:lnSpc>
                <a:spcPct val="120000"/>
              </a:lnSpc>
              <a:buSzTx/>
              <a:buFontTx/>
              <a:buNone/>
              <a:defRPr sz="1600" cap="all">
                <a:latin typeface="Tw Cen MT"/>
                <a:ea typeface="Tw Cen MT"/>
                <a:cs typeface="Tw Cen MT"/>
                <a:sym typeface="Tw Cen MT"/>
              </a:defRPr>
            </a:lvl4pPr>
            <a:lvl5pPr marL="0" indent="1828800" algn="ctr">
              <a:lnSpc>
                <a:spcPct val="120000"/>
              </a:lnSpc>
              <a:buSzTx/>
              <a:buFontTx/>
              <a:buNone/>
              <a:defRPr sz="1600" cap="all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33939" y="5950267"/>
            <a:ext cx="244288" cy="23114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سمية التوضيحية">
    <p:bg>
      <p:bgPr>
        <a:gradFill flip="none" rotWithShape="1">
          <a:gsLst>
            <a:gs pos="0">
              <a:srgbClr val="FFFFFF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"/>
            <a:ext cx="12192004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8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29" name="Title Text"/>
          <p:cNvSpPr txBox="1">
            <a:spLocks noGrp="1"/>
          </p:cNvSpPr>
          <p:nvPr>
            <p:ph type="title"/>
          </p:nvPr>
        </p:nvSpPr>
        <p:spPr>
          <a:xfrm>
            <a:off x="913773" y="609598"/>
            <a:ext cx="10364453" cy="3427247"/>
          </a:xfrm>
          <a:prstGeom prst="rect">
            <a:avLst/>
          </a:prstGeom>
        </p:spPr>
        <p:txBody>
          <a:bodyPr/>
          <a:lstStyle>
            <a:lvl1pPr algn="ctr">
              <a:defRPr sz="3200" cap="all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Title Text</a:t>
            </a:r>
          </a:p>
        </p:txBody>
      </p:sp>
      <p:sp>
        <p:nvSpPr>
          <p:cNvPr id="14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3775" y="4204820"/>
            <a:ext cx="10364452" cy="15863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0000"/>
              </a:lnSpc>
              <a:buSzTx/>
              <a:buFontTx/>
              <a:buNone/>
              <a:defRPr sz="1600" cap="all">
                <a:latin typeface="Tw Cen MT"/>
                <a:ea typeface="Tw Cen MT"/>
                <a:cs typeface="Tw Cen MT"/>
                <a:sym typeface="Tw Cen MT"/>
              </a:defRPr>
            </a:lvl1pPr>
            <a:lvl2pPr marL="0" indent="457200" algn="ctr">
              <a:lnSpc>
                <a:spcPct val="120000"/>
              </a:lnSpc>
              <a:buSzTx/>
              <a:buFontTx/>
              <a:buNone/>
              <a:defRPr sz="1600" cap="all">
                <a:latin typeface="Tw Cen MT"/>
                <a:ea typeface="Tw Cen MT"/>
                <a:cs typeface="Tw Cen MT"/>
                <a:sym typeface="Tw Cen MT"/>
              </a:defRPr>
            </a:lvl2pPr>
            <a:lvl3pPr marL="0" indent="914400" algn="ctr">
              <a:lnSpc>
                <a:spcPct val="120000"/>
              </a:lnSpc>
              <a:buSzTx/>
              <a:buFontTx/>
              <a:buNone/>
              <a:defRPr sz="1600" cap="all">
                <a:latin typeface="Tw Cen MT"/>
                <a:ea typeface="Tw Cen MT"/>
                <a:cs typeface="Tw Cen MT"/>
                <a:sym typeface="Tw Cen MT"/>
              </a:defRPr>
            </a:lvl3pPr>
            <a:lvl4pPr marL="0" indent="1371600" algn="ctr">
              <a:lnSpc>
                <a:spcPct val="120000"/>
              </a:lnSpc>
              <a:buSzTx/>
              <a:buFontTx/>
              <a:buNone/>
              <a:defRPr sz="1600" cap="all">
                <a:latin typeface="Tw Cen MT"/>
                <a:ea typeface="Tw Cen MT"/>
                <a:cs typeface="Tw Cen MT"/>
                <a:sym typeface="Tw Cen MT"/>
              </a:defRPr>
            </a:lvl4pPr>
            <a:lvl5pPr marL="0" indent="1828800" algn="ctr">
              <a:lnSpc>
                <a:spcPct val="120000"/>
              </a:lnSpc>
              <a:buSzTx/>
              <a:buFontTx/>
              <a:buNone/>
              <a:defRPr sz="1600" cap="all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33939" y="5950267"/>
            <a:ext cx="244288" cy="23114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 مع تسمية توضيحية">
    <p:bg>
      <p:bgPr>
        <a:gradFill flip="none" rotWithShape="1">
          <a:gsLst>
            <a:gs pos="0">
              <a:srgbClr val="FFFFFF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"/>
            <a:ext cx="12192004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9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0" name="Title Text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3" cy="2992904"/>
          </a:xfrm>
          <a:prstGeom prst="rect">
            <a:avLst/>
          </a:prstGeom>
        </p:spPr>
        <p:txBody>
          <a:bodyPr/>
          <a:lstStyle>
            <a:lvl1pPr algn="ctr">
              <a:defRPr sz="3200" cap="all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Title Text</a:t>
            </a:r>
          </a:p>
        </p:txBody>
      </p:sp>
      <p:sp>
        <p:nvSpPr>
          <p:cNvPr id="14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20644" y="3610031"/>
            <a:ext cx="8752300" cy="5947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Tx/>
              <a:buFontTx/>
              <a:buNone/>
              <a:defRPr sz="1400" cap="all">
                <a:latin typeface="Tw Cen MT"/>
                <a:ea typeface="Tw Cen MT"/>
                <a:cs typeface="Tw Cen MT"/>
                <a:sym typeface="Tw Cen MT"/>
              </a:defRPr>
            </a:lvl1pPr>
            <a:lvl2pPr marL="0" indent="457200">
              <a:lnSpc>
                <a:spcPct val="120000"/>
              </a:lnSpc>
              <a:buSzTx/>
              <a:buFontTx/>
              <a:buNone/>
              <a:defRPr sz="1400" cap="all">
                <a:latin typeface="Tw Cen MT"/>
                <a:ea typeface="Tw Cen MT"/>
                <a:cs typeface="Tw Cen MT"/>
                <a:sym typeface="Tw Cen MT"/>
              </a:defRPr>
            </a:lvl2pPr>
            <a:lvl3pPr marL="0" indent="914400">
              <a:lnSpc>
                <a:spcPct val="120000"/>
              </a:lnSpc>
              <a:buSzTx/>
              <a:buFontTx/>
              <a:buNone/>
              <a:defRPr sz="1400" cap="all">
                <a:latin typeface="Tw Cen MT"/>
                <a:ea typeface="Tw Cen MT"/>
                <a:cs typeface="Tw Cen MT"/>
                <a:sym typeface="Tw Cen MT"/>
              </a:defRPr>
            </a:lvl3pPr>
            <a:lvl4pPr marL="0" indent="1371600">
              <a:lnSpc>
                <a:spcPct val="120000"/>
              </a:lnSpc>
              <a:buSzTx/>
              <a:buFontTx/>
              <a:buNone/>
              <a:defRPr sz="1400" cap="all">
                <a:latin typeface="Tw Cen MT"/>
                <a:ea typeface="Tw Cen MT"/>
                <a:cs typeface="Tw Cen MT"/>
                <a:sym typeface="Tw Cen MT"/>
              </a:defRPr>
            </a:lvl4pPr>
            <a:lvl5pPr marL="0" indent="1828800">
              <a:lnSpc>
                <a:spcPct val="120000"/>
              </a:lnSpc>
              <a:buSzTx/>
              <a:buFontTx/>
              <a:buNone/>
              <a:defRPr sz="1400" cap="all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3774" y="4372795"/>
            <a:ext cx="10364452" cy="1421054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lnSpc>
                <a:spcPct val="120000"/>
              </a:lnSpc>
              <a:buSzTx/>
              <a:buFontTx/>
              <a:buNone/>
              <a:defRPr sz="1600" cap="all"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443" name="TextBox 12"/>
          <p:cNvSpPr txBox="1"/>
          <p:nvPr/>
        </p:nvSpPr>
        <p:spPr>
          <a:xfrm>
            <a:off x="1001487" y="448383"/>
            <a:ext cx="609601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 cap="all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“</a:t>
            </a:r>
          </a:p>
        </p:txBody>
      </p:sp>
      <p:sp>
        <p:nvSpPr>
          <p:cNvPr id="1444" name="TextBox 13"/>
          <p:cNvSpPr txBox="1"/>
          <p:nvPr/>
        </p:nvSpPr>
        <p:spPr>
          <a:xfrm>
            <a:off x="10557557" y="2687796"/>
            <a:ext cx="609601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 cap="all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”</a:t>
            </a:r>
          </a:p>
        </p:txBody>
      </p:sp>
      <p:sp>
        <p:nvSpPr>
          <p:cNvPr id="14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33939" y="5950267"/>
            <a:ext cx="244288" cy="23114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طاقة اسم">
    <p:bg>
      <p:bgPr>
        <a:gradFill flip="none" rotWithShape="1">
          <a:gsLst>
            <a:gs pos="0">
              <a:srgbClr val="FFFFFF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"/>
            <a:ext cx="12192004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3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4" name="Title Text"/>
          <p:cNvSpPr txBox="1">
            <a:spLocks noGrp="1"/>
          </p:cNvSpPr>
          <p:nvPr>
            <p:ph type="title"/>
          </p:nvPr>
        </p:nvSpPr>
        <p:spPr>
          <a:xfrm>
            <a:off x="913775" y="2138721"/>
            <a:ext cx="10364452" cy="2511836"/>
          </a:xfrm>
          <a:prstGeom prst="rect">
            <a:avLst/>
          </a:prstGeom>
        </p:spPr>
        <p:txBody>
          <a:bodyPr anchor="b"/>
          <a:lstStyle>
            <a:lvl1pPr algn="ctr">
              <a:defRPr sz="3200" cap="all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Title Text</a:t>
            </a:r>
          </a:p>
        </p:txBody>
      </p:sp>
      <p:sp>
        <p:nvSpPr>
          <p:cNvPr id="14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3775" y="4662335"/>
            <a:ext cx="10364452" cy="11406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SzTx/>
              <a:buFontTx/>
              <a:buNone/>
              <a:defRPr sz="1600" cap="all">
                <a:latin typeface="Tw Cen MT"/>
                <a:ea typeface="Tw Cen MT"/>
                <a:cs typeface="Tw Cen MT"/>
                <a:sym typeface="Tw Cen MT"/>
              </a:defRPr>
            </a:lvl1pPr>
            <a:lvl2pPr marL="0" indent="457200" algn="ctr">
              <a:lnSpc>
                <a:spcPct val="120000"/>
              </a:lnSpc>
              <a:buSzTx/>
              <a:buFontTx/>
              <a:buNone/>
              <a:defRPr sz="1600" cap="all">
                <a:latin typeface="Tw Cen MT"/>
                <a:ea typeface="Tw Cen MT"/>
                <a:cs typeface="Tw Cen MT"/>
                <a:sym typeface="Tw Cen MT"/>
              </a:defRPr>
            </a:lvl2pPr>
            <a:lvl3pPr marL="0" indent="914400" algn="ctr">
              <a:lnSpc>
                <a:spcPct val="120000"/>
              </a:lnSpc>
              <a:buSzTx/>
              <a:buFontTx/>
              <a:buNone/>
              <a:defRPr sz="1600" cap="all">
                <a:latin typeface="Tw Cen MT"/>
                <a:ea typeface="Tw Cen MT"/>
                <a:cs typeface="Tw Cen MT"/>
                <a:sym typeface="Tw Cen MT"/>
              </a:defRPr>
            </a:lvl3pPr>
            <a:lvl4pPr marL="0" indent="1371600" algn="ctr">
              <a:lnSpc>
                <a:spcPct val="120000"/>
              </a:lnSpc>
              <a:buSzTx/>
              <a:buFontTx/>
              <a:buNone/>
              <a:defRPr sz="1600" cap="all">
                <a:latin typeface="Tw Cen MT"/>
                <a:ea typeface="Tw Cen MT"/>
                <a:cs typeface="Tw Cen MT"/>
                <a:sym typeface="Tw Cen MT"/>
              </a:defRPr>
            </a:lvl4pPr>
            <a:lvl5pPr marL="0" indent="1828800" algn="ctr">
              <a:lnSpc>
                <a:spcPct val="120000"/>
              </a:lnSpc>
              <a:buSzTx/>
              <a:buFontTx/>
              <a:buNone/>
              <a:defRPr sz="1600" cap="all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33939" y="5950267"/>
            <a:ext cx="244288" cy="23114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أعمدة">
    <p:bg>
      <p:bgPr>
        <a:gradFill flip="none" rotWithShape="1">
          <a:gsLst>
            <a:gs pos="0">
              <a:srgbClr val="FFFFFF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"/>
            <a:ext cx="12192004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4" name="Picture 12" descr="Pictur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5" name="Title Text"/>
          <p:cNvSpPr txBox="1">
            <a:spLocks noGrp="1"/>
          </p:cNvSpPr>
          <p:nvPr>
            <p:ph type="title"/>
          </p:nvPr>
        </p:nvSpPr>
        <p:spPr>
          <a:xfrm>
            <a:off x="913773" y="609600"/>
            <a:ext cx="10364453" cy="1605094"/>
          </a:xfrm>
          <a:prstGeom prst="rect">
            <a:avLst/>
          </a:prstGeom>
        </p:spPr>
        <p:txBody>
          <a:bodyPr/>
          <a:lstStyle>
            <a:lvl1pPr algn="ctr">
              <a:defRPr sz="3600" cap="all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Title Text</a:t>
            </a:r>
          </a:p>
        </p:txBody>
      </p:sp>
      <p:sp>
        <p:nvSpPr>
          <p:cNvPr id="14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3773" y="2367092"/>
            <a:ext cx="3298978" cy="5762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5000"/>
              </a:lnSpc>
              <a:buSzTx/>
              <a:buFontTx/>
              <a:buNone/>
              <a:defRPr sz="2400" cap="all">
                <a:latin typeface="Tw Cen MT"/>
                <a:ea typeface="Tw Cen MT"/>
                <a:cs typeface="Tw Cen MT"/>
                <a:sym typeface="Tw Cen MT"/>
              </a:defRPr>
            </a:lvl1pPr>
            <a:lvl2pPr marL="0" indent="457200" algn="ctr">
              <a:lnSpc>
                <a:spcPct val="85000"/>
              </a:lnSpc>
              <a:buSzTx/>
              <a:buFontTx/>
              <a:buNone/>
              <a:defRPr sz="2400" cap="all">
                <a:latin typeface="Tw Cen MT"/>
                <a:ea typeface="Tw Cen MT"/>
                <a:cs typeface="Tw Cen MT"/>
                <a:sym typeface="Tw Cen MT"/>
              </a:defRPr>
            </a:lvl2pPr>
            <a:lvl3pPr marL="0" indent="914400" algn="ctr">
              <a:lnSpc>
                <a:spcPct val="85000"/>
              </a:lnSpc>
              <a:buSzTx/>
              <a:buFontTx/>
              <a:buNone/>
              <a:defRPr sz="2400" cap="all">
                <a:latin typeface="Tw Cen MT"/>
                <a:ea typeface="Tw Cen MT"/>
                <a:cs typeface="Tw Cen MT"/>
                <a:sym typeface="Tw Cen MT"/>
              </a:defRPr>
            </a:lvl3pPr>
            <a:lvl4pPr marL="0" indent="1371600" algn="ctr">
              <a:lnSpc>
                <a:spcPct val="85000"/>
              </a:lnSpc>
              <a:buSzTx/>
              <a:buFontTx/>
              <a:buNone/>
              <a:defRPr sz="2400" cap="all">
                <a:latin typeface="Tw Cen MT"/>
                <a:ea typeface="Tw Cen MT"/>
                <a:cs typeface="Tw Cen MT"/>
                <a:sym typeface="Tw Cen MT"/>
              </a:defRPr>
            </a:lvl4pPr>
            <a:lvl5pPr marL="0" indent="1828800" algn="ctr">
              <a:lnSpc>
                <a:spcPct val="85000"/>
              </a:lnSpc>
              <a:buSzTx/>
              <a:buFontTx/>
              <a:buNone/>
              <a:defRPr sz="2400" cap="all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3773" y="2943355"/>
            <a:ext cx="3298978" cy="2847845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20000"/>
              </a:lnSpc>
              <a:buSzTx/>
              <a:buFontTx/>
              <a:buNone/>
              <a:defRPr sz="1400" cap="all"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46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452389" y="2367092"/>
            <a:ext cx="3291522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lnSpc>
                <a:spcPct val="85000"/>
              </a:lnSpc>
              <a:buSzTx/>
              <a:buFontTx/>
              <a:buNone/>
              <a:defRPr sz="2400" cap="all"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469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441347" y="2943355"/>
            <a:ext cx="3303352" cy="2847845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20000"/>
              </a:lnSpc>
              <a:buSzTx/>
              <a:buFontTx/>
              <a:buNone/>
              <a:defRPr sz="1400" cap="all"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47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973297" y="2367092"/>
            <a:ext cx="3304929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lnSpc>
                <a:spcPct val="85000"/>
              </a:lnSpc>
              <a:buSzTx/>
              <a:buFontTx/>
              <a:buNone/>
              <a:defRPr sz="2400" cap="all"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47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973297" y="2943355"/>
            <a:ext cx="3304929" cy="2847845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20000"/>
              </a:lnSpc>
              <a:buSzTx/>
              <a:buFontTx/>
              <a:buNone/>
              <a:defRPr sz="1400" cap="all"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4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33939" y="5950267"/>
            <a:ext cx="244288" cy="23114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أعمدة صور">
    <p:bg>
      <p:bgPr>
        <a:gradFill flip="none" rotWithShape="1">
          <a:gsLst>
            <a:gs pos="0">
              <a:srgbClr val="FFFFFF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"/>
            <a:ext cx="12192004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0" name="Picture 15" descr="Picture 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81" name="Title Text"/>
          <p:cNvSpPr txBox="1">
            <a:spLocks noGrp="1"/>
          </p:cNvSpPr>
          <p:nvPr>
            <p:ph type="title"/>
          </p:nvPr>
        </p:nvSpPr>
        <p:spPr>
          <a:xfrm>
            <a:off x="913773" y="610772"/>
            <a:ext cx="10364453" cy="1603922"/>
          </a:xfrm>
          <a:prstGeom prst="rect">
            <a:avLst/>
          </a:prstGeom>
        </p:spPr>
        <p:txBody>
          <a:bodyPr/>
          <a:lstStyle>
            <a:lvl1pPr algn="ctr">
              <a:defRPr sz="3600" cap="all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Title Text</a:t>
            </a:r>
          </a:p>
        </p:txBody>
      </p:sp>
      <p:sp>
        <p:nvSpPr>
          <p:cNvPr id="14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3773" y="4204820"/>
            <a:ext cx="3296410" cy="5762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5000"/>
              </a:lnSpc>
              <a:buSzTx/>
              <a:buFontTx/>
              <a:buNone/>
              <a:defRPr sz="2200" cap="all">
                <a:latin typeface="Tw Cen MT"/>
                <a:ea typeface="Tw Cen MT"/>
                <a:cs typeface="Tw Cen MT"/>
                <a:sym typeface="Tw Cen MT"/>
              </a:defRPr>
            </a:lvl1pPr>
            <a:lvl2pPr marL="0" indent="457200" algn="ctr">
              <a:lnSpc>
                <a:spcPct val="85000"/>
              </a:lnSpc>
              <a:buSzTx/>
              <a:buFontTx/>
              <a:buNone/>
              <a:defRPr sz="2200" cap="all">
                <a:latin typeface="Tw Cen MT"/>
                <a:ea typeface="Tw Cen MT"/>
                <a:cs typeface="Tw Cen MT"/>
                <a:sym typeface="Tw Cen MT"/>
              </a:defRPr>
            </a:lvl2pPr>
            <a:lvl3pPr marL="0" indent="914400" algn="ctr">
              <a:lnSpc>
                <a:spcPct val="85000"/>
              </a:lnSpc>
              <a:buSzTx/>
              <a:buFontTx/>
              <a:buNone/>
              <a:defRPr sz="2200" cap="all">
                <a:latin typeface="Tw Cen MT"/>
                <a:ea typeface="Tw Cen MT"/>
                <a:cs typeface="Tw Cen MT"/>
                <a:sym typeface="Tw Cen MT"/>
              </a:defRPr>
            </a:lvl3pPr>
            <a:lvl4pPr marL="0" indent="1371600" algn="ctr">
              <a:lnSpc>
                <a:spcPct val="85000"/>
              </a:lnSpc>
              <a:buSzTx/>
              <a:buFontTx/>
              <a:buNone/>
              <a:defRPr sz="2200" cap="all">
                <a:latin typeface="Tw Cen MT"/>
                <a:ea typeface="Tw Cen MT"/>
                <a:cs typeface="Tw Cen MT"/>
                <a:sym typeface="Tw Cen MT"/>
              </a:defRPr>
            </a:lvl4pPr>
            <a:lvl5pPr marL="0" indent="1828800" algn="ctr">
              <a:lnSpc>
                <a:spcPct val="85000"/>
              </a:lnSpc>
              <a:buSzTx/>
              <a:buFontTx/>
              <a:buNone/>
              <a:defRPr sz="2200" cap="all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3773" y="2367092"/>
            <a:ext cx="3296410" cy="1524001"/>
          </a:xfrm>
          <a:prstGeom prst="rect">
            <a:avLst/>
          </a:prstGeom>
          <a:ln w="82550" cap="sq">
            <a:solidFill>
              <a:srgbClr val="EAEAEA"/>
            </a:solidFill>
            <a:miter lim="800000"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8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13773" y="4781081"/>
            <a:ext cx="3296410" cy="1010119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20000"/>
              </a:lnSpc>
              <a:buSzTx/>
              <a:buFontTx/>
              <a:buNone/>
              <a:defRPr sz="1400" cap="all"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48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442759" y="4204820"/>
            <a:ext cx="3301828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lnSpc>
                <a:spcPct val="85000"/>
              </a:lnSpc>
              <a:buSzTx/>
              <a:buFontTx/>
              <a:buNone/>
              <a:defRPr sz="2200" cap="all"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48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441347" y="2367092"/>
            <a:ext cx="3303352" cy="1524001"/>
          </a:xfrm>
          <a:prstGeom prst="rect">
            <a:avLst/>
          </a:prstGeom>
          <a:ln w="82550" cap="sq">
            <a:solidFill>
              <a:srgbClr val="EAEAEA"/>
            </a:solidFill>
            <a:miter lim="800000"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8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441347" y="4781079"/>
            <a:ext cx="3303352" cy="1010119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20000"/>
              </a:lnSpc>
              <a:buSzTx/>
              <a:buFontTx/>
              <a:buNone/>
              <a:defRPr sz="1400" cap="all"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488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7973297" y="4204820"/>
            <a:ext cx="3300682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lnSpc>
                <a:spcPct val="85000"/>
              </a:lnSpc>
              <a:buSzTx/>
              <a:buFontTx/>
              <a:buNone/>
              <a:defRPr sz="2200" cap="all"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48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973297" y="2367092"/>
            <a:ext cx="3304929" cy="1524001"/>
          </a:xfrm>
          <a:prstGeom prst="rect">
            <a:avLst/>
          </a:prstGeom>
          <a:ln w="82550" cap="sq">
            <a:solidFill>
              <a:srgbClr val="EAEAEA"/>
            </a:solidFill>
            <a:miter lim="800000"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9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7973173" y="4781077"/>
            <a:ext cx="3305053" cy="1010122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20000"/>
              </a:lnSpc>
              <a:buSzTx/>
              <a:buFontTx/>
              <a:buNone/>
              <a:defRPr sz="1400" cap="all"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4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33939" y="5950267"/>
            <a:ext cx="244288" cy="23114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عنصر نائب للصورة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نص عمودي">
    <p:bg>
      <p:bgPr>
        <a:gradFill flip="none" rotWithShape="1">
          <a:gsLst>
            <a:gs pos="0">
              <a:srgbClr val="FFFFFF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"/>
            <a:ext cx="12192004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9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0" name="Title Text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2" cy="1596178"/>
          </a:xfrm>
          <a:prstGeom prst="rect">
            <a:avLst/>
          </a:prstGeom>
        </p:spPr>
        <p:txBody>
          <a:bodyPr/>
          <a:lstStyle>
            <a:lvl1pPr algn="ctr">
              <a:defRPr sz="3600" cap="all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Title Text</a:t>
            </a:r>
          </a:p>
        </p:txBody>
      </p:sp>
      <p:sp>
        <p:nvSpPr>
          <p:cNvPr id="1501" name="Body Level One…"/>
          <p:cNvSpPr txBox="1">
            <a:spLocks noGrp="1"/>
          </p:cNvSpPr>
          <p:nvPr>
            <p:ph type="body" idx="1"/>
          </p:nvPr>
        </p:nvSpPr>
        <p:spPr>
          <a:xfrm>
            <a:off x="913775" y="2367092"/>
            <a:ext cx="10364452" cy="342410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000000"/>
              </a:buClr>
              <a:defRPr sz="2000" cap="all">
                <a:latin typeface="Tw Cen MT"/>
                <a:ea typeface="Tw Cen MT"/>
                <a:cs typeface="Tw Cen MT"/>
                <a:sym typeface="Tw Cen MT"/>
              </a:defRPr>
            </a:lvl1pPr>
            <a:lvl2pPr marL="711200" indent="-254000">
              <a:lnSpc>
                <a:spcPct val="120000"/>
              </a:lnSpc>
              <a:buClr>
                <a:srgbClr val="000000"/>
              </a:buClr>
              <a:defRPr sz="2000" cap="all">
                <a:latin typeface="Tw Cen MT"/>
                <a:ea typeface="Tw Cen MT"/>
                <a:cs typeface="Tw Cen MT"/>
                <a:sym typeface="Tw Cen MT"/>
              </a:defRPr>
            </a:lvl2pPr>
            <a:lvl3pPr marL="1200150" indent="-285750">
              <a:lnSpc>
                <a:spcPct val="120000"/>
              </a:lnSpc>
              <a:buClr>
                <a:srgbClr val="000000"/>
              </a:buClr>
              <a:defRPr sz="2000" cap="all">
                <a:latin typeface="Tw Cen MT"/>
                <a:ea typeface="Tw Cen MT"/>
                <a:cs typeface="Tw Cen MT"/>
                <a:sym typeface="Tw Cen MT"/>
              </a:defRPr>
            </a:lvl3pPr>
            <a:lvl4pPr marL="1698171" indent="-326571">
              <a:lnSpc>
                <a:spcPct val="120000"/>
              </a:lnSpc>
              <a:buClr>
                <a:srgbClr val="000000"/>
              </a:buClr>
              <a:defRPr sz="2000" cap="all">
                <a:latin typeface="Tw Cen MT"/>
                <a:ea typeface="Tw Cen MT"/>
                <a:cs typeface="Tw Cen MT"/>
                <a:sym typeface="Tw Cen MT"/>
              </a:defRPr>
            </a:lvl4pPr>
            <a:lvl5pPr marL="2155371" indent="-326571">
              <a:lnSpc>
                <a:spcPct val="120000"/>
              </a:lnSpc>
              <a:buClr>
                <a:srgbClr val="000000"/>
              </a:buClr>
              <a:defRPr sz="2000" cap="all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33939" y="5950267"/>
            <a:ext cx="244288" cy="23114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نص عموديان">
    <p:bg>
      <p:bgPr>
        <a:gradFill flip="none" rotWithShape="1">
          <a:gsLst>
            <a:gs pos="0">
              <a:srgbClr val="FFFFFF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"/>
            <a:ext cx="12192004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0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1" name="Title Text"/>
          <p:cNvSpPr txBox="1">
            <a:spLocks noGrp="1"/>
          </p:cNvSpPr>
          <p:nvPr>
            <p:ph type="title"/>
          </p:nvPr>
        </p:nvSpPr>
        <p:spPr>
          <a:xfrm>
            <a:off x="8724900" y="609601"/>
            <a:ext cx="2553326" cy="5181599"/>
          </a:xfrm>
          <a:prstGeom prst="rect">
            <a:avLst/>
          </a:prstGeom>
        </p:spPr>
        <p:txBody>
          <a:bodyPr/>
          <a:lstStyle>
            <a:lvl1pPr algn="l">
              <a:defRPr sz="3600" cap="all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Title Text</a:t>
            </a:r>
          </a:p>
        </p:txBody>
      </p:sp>
      <p:sp>
        <p:nvSpPr>
          <p:cNvPr id="1512" name="Body Level One…"/>
          <p:cNvSpPr txBox="1">
            <a:spLocks noGrp="1"/>
          </p:cNvSpPr>
          <p:nvPr>
            <p:ph type="body" idx="1"/>
          </p:nvPr>
        </p:nvSpPr>
        <p:spPr>
          <a:xfrm>
            <a:off x="913775" y="609601"/>
            <a:ext cx="7658725" cy="5181599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000000"/>
              </a:buClr>
              <a:defRPr sz="2000" cap="all">
                <a:latin typeface="Tw Cen MT"/>
                <a:ea typeface="Tw Cen MT"/>
                <a:cs typeface="Tw Cen MT"/>
                <a:sym typeface="Tw Cen MT"/>
              </a:defRPr>
            </a:lvl1pPr>
            <a:lvl2pPr marL="711200" indent="-254000">
              <a:lnSpc>
                <a:spcPct val="120000"/>
              </a:lnSpc>
              <a:buClr>
                <a:srgbClr val="000000"/>
              </a:buClr>
              <a:defRPr sz="2000" cap="all">
                <a:latin typeface="Tw Cen MT"/>
                <a:ea typeface="Tw Cen MT"/>
                <a:cs typeface="Tw Cen MT"/>
                <a:sym typeface="Tw Cen MT"/>
              </a:defRPr>
            </a:lvl2pPr>
            <a:lvl3pPr marL="1200150" indent="-285750">
              <a:lnSpc>
                <a:spcPct val="120000"/>
              </a:lnSpc>
              <a:buClr>
                <a:srgbClr val="000000"/>
              </a:buClr>
              <a:defRPr sz="2000" cap="all">
                <a:latin typeface="Tw Cen MT"/>
                <a:ea typeface="Tw Cen MT"/>
                <a:cs typeface="Tw Cen MT"/>
                <a:sym typeface="Tw Cen MT"/>
              </a:defRPr>
            </a:lvl3pPr>
            <a:lvl4pPr marL="1698171" indent="-326571">
              <a:lnSpc>
                <a:spcPct val="120000"/>
              </a:lnSpc>
              <a:buClr>
                <a:srgbClr val="000000"/>
              </a:buClr>
              <a:defRPr sz="2000" cap="all">
                <a:latin typeface="Tw Cen MT"/>
                <a:ea typeface="Tw Cen MT"/>
                <a:cs typeface="Tw Cen MT"/>
                <a:sym typeface="Tw Cen MT"/>
              </a:defRPr>
            </a:lvl4pPr>
            <a:lvl5pPr marL="2155371" indent="-326571">
              <a:lnSpc>
                <a:spcPct val="120000"/>
              </a:lnSpc>
              <a:buClr>
                <a:srgbClr val="000000"/>
              </a:buClr>
              <a:defRPr sz="2000" cap="all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33939" y="5950267"/>
            <a:ext cx="244288" cy="23114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six columns 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2"/>
            <a:ext cx="12192004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15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0066" y="5050213"/>
            <a:ext cx="2872002" cy="1006401"/>
          </a:xfrm>
          <a:prstGeom prst="rect">
            <a:avLst/>
          </a:prstGeom>
        </p:spPr>
        <p:txBody>
          <a:bodyPr lIns="91424" tIns="91424" rIns="91424" bIns="91424"/>
          <a:lstStyle>
            <a:lvl1pPr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 cap="all">
                <a:solidFill>
                  <a:srgbClr val="4BCAAD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  <a:lvl2pPr marL="228600" indent="2286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 cap="all">
                <a:solidFill>
                  <a:srgbClr val="4BCAAD"/>
                </a:solidFill>
                <a:latin typeface="Tw Cen MT"/>
                <a:ea typeface="Tw Cen MT"/>
                <a:cs typeface="Tw Cen MT"/>
                <a:sym typeface="Tw Cen MT"/>
              </a:defRPr>
            </a:lvl2pPr>
            <a:lvl3pPr marL="228600" indent="6858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 cap="all">
                <a:solidFill>
                  <a:srgbClr val="4BCAAD"/>
                </a:solidFill>
                <a:latin typeface="Tw Cen MT"/>
                <a:ea typeface="Tw Cen MT"/>
                <a:cs typeface="Tw Cen MT"/>
                <a:sym typeface="Tw Cen MT"/>
              </a:defRPr>
            </a:lvl3pPr>
            <a:lvl4pPr marL="228600" indent="11430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 cap="all">
                <a:solidFill>
                  <a:srgbClr val="4BCAAD"/>
                </a:solidFill>
                <a:latin typeface="Tw Cen MT"/>
                <a:ea typeface="Tw Cen MT"/>
                <a:cs typeface="Tw Cen MT"/>
                <a:sym typeface="Tw Cen MT"/>
              </a:defRPr>
            </a:lvl4pPr>
            <a:lvl5pPr marL="228600" indent="16002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 cap="all">
                <a:solidFill>
                  <a:srgbClr val="4BCAAD"/>
                </a:solidFill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2" name="Title Text"/>
          <p:cNvSpPr txBox="1">
            <a:spLocks noGrp="1"/>
          </p:cNvSpPr>
          <p:nvPr>
            <p:ph type="title"/>
          </p:nvPr>
        </p:nvSpPr>
        <p:spPr>
          <a:xfrm>
            <a:off x="1252400" y="469129"/>
            <a:ext cx="9687201" cy="688401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ctr">
              <a:defRPr sz="3200" cap="all">
                <a:solidFill>
                  <a:srgbClr val="4BCAAD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Title Text</a:t>
            </a:r>
          </a:p>
        </p:txBody>
      </p:sp>
      <p:sp>
        <p:nvSpPr>
          <p:cNvPr id="15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2"/>
            <a:ext cx="12192004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1531" name="Title Text"/>
          <p:cNvSpPr txBox="1">
            <a:spLocks noGrp="1"/>
          </p:cNvSpPr>
          <p:nvPr>
            <p:ph type="title"/>
          </p:nvPr>
        </p:nvSpPr>
        <p:spPr>
          <a:xfrm>
            <a:off x="960000" y="1231200"/>
            <a:ext cx="5542801" cy="4395200"/>
          </a:xfrm>
          <a:prstGeom prst="rect">
            <a:avLst/>
          </a:prstGeom>
        </p:spPr>
        <p:txBody>
          <a:bodyPr lIns="91424" tIns="91424" rIns="91424" bIns="91424"/>
          <a:lstStyle>
            <a:lvl1pPr algn="ctr">
              <a:defRPr sz="4000" cap="all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Title Text</a:t>
            </a:r>
          </a:p>
        </p:txBody>
      </p:sp>
      <p:sp>
        <p:nvSpPr>
          <p:cNvPr id="15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200" y="6404292"/>
            <a:ext cx="263982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l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</p:sldLayoutIdLst>
  <p:transition spd="med"/>
  <p:txStyles>
    <p:titleStyle>
      <a:lvl1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7539/301/617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jpeg"/><Relationship Id="rId5" Type="http://schemas.openxmlformats.org/officeDocument/2006/relationships/hyperlink" Target="https://kahoot.it/challenge/01297378?challenge-id=9f161cf2-f015-49d0-b487-68993498e6a1_1606581793915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padlet.com/t307243/Bookmarks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vimeo.com/238890846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884;p43"/>
          <p:cNvSpPr txBox="1">
            <a:spLocks noGrp="1"/>
          </p:cNvSpPr>
          <p:nvPr>
            <p:ph type="title"/>
          </p:nvPr>
        </p:nvSpPr>
        <p:spPr>
          <a:xfrm>
            <a:off x="5011087" y="1519367"/>
            <a:ext cx="7184636" cy="1538401"/>
          </a:xfrm>
          <a:prstGeom prst="rect">
            <a:avLst/>
          </a:prstGeom>
        </p:spPr>
        <p:txBody>
          <a:bodyPr lIns="121899" tIns="121899" rIns="121899" bIns="121899"/>
          <a:lstStyle>
            <a:lvl1pPr>
              <a:defRPr sz="8000"/>
            </a:lvl1pPr>
          </a:lstStyle>
          <a:p>
            <a:r>
              <a:t>What’s wrong</a:t>
            </a:r>
          </a:p>
        </p:txBody>
      </p:sp>
      <p:sp>
        <p:nvSpPr>
          <p:cNvPr id="1542" name="Google Shape;885;p43"/>
          <p:cNvSpPr txBox="1">
            <a:spLocks noGrp="1"/>
          </p:cNvSpPr>
          <p:nvPr>
            <p:ph type="body" sz="quarter" idx="1"/>
          </p:nvPr>
        </p:nvSpPr>
        <p:spPr>
          <a:xfrm>
            <a:off x="7018439" y="3216353"/>
            <a:ext cx="5136001" cy="1308401"/>
          </a:xfrm>
          <a:prstGeom prst="rect">
            <a:avLst/>
          </a:prstGeom>
        </p:spPr>
        <p:txBody>
          <a:bodyPr lIns="121899" tIns="121899" rIns="121899" bIns="121899"/>
          <a:lstStyle>
            <a:lvl1pPr marL="0" indent="0">
              <a:spcBef>
                <a:spcPts val="2100"/>
              </a:spcBef>
              <a:defRPr sz="4400"/>
            </a:lvl1pPr>
          </a:lstStyle>
          <a:p>
            <a:r>
              <a:t>Reading  p69</a:t>
            </a:r>
          </a:p>
        </p:txBody>
      </p:sp>
      <p:grpSp>
        <p:nvGrpSpPr>
          <p:cNvPr id="1551" name="Google Shape;886;p43"/>
          <p:cNvGrpSpPr/>
          <p:nvPr/>
        </p:nvGrpSpPr>
        <p:grpSpPr>
          <a:xfrm>
            <a:off x="-15" y="412697"/>
            <a:ext cx="801622" cy="718096"/>
            <a:chOff x="0" y="0"/>
            <a:chExt cx="801620" cy="718095"/>
          </a:xfrm>
        </p:grpSpPr>
        <p:sp>
          <p:nvSpPr>
            <p:cNvPr id="1543" name="Google Shape;887;p43"/>
            <p:cNvSpPr/>
            <p:nvPr/>
          </p:nvSpPr>
          <p:spPr>
            <a:xfrm>
              <a:off x="-1" y="407945"/>
              <a:ext cx="801622" cy="1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44" name="Google Shape;888;p43"/>
            <p:cNvSpPr/>
            <p:nvPr/>
          </p:nvSpPr>
          <p:spPr>
            <a:xfrm>
              <a:off x="-1" y="505740"/>
              <a:ext cx="801622" cy="1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45" name="Google Shape;889;p43"/>
            <p:cNvSpPr/>
            <p:nvPr/>
          </p:nvSpPr>
          <p:spPr>
            <a:xfrm>
              <a:off x="-1" y="611918"/>
              <a:ext cx="801622" cy="1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46" name="Google Shape;890;p43"/>
            <p:cNvSpPr/>
            <p:nvPr/>
          </p:nvSpPr>
          <p:spPr>
            <a:xfrm>
              <a:off x="-1" y="718095"/>
              <a:ext cx="801622" cy="1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47" name="Google Shape;891;p43"/>
            <p:cNvSpPr/>
            <p:nvPr/>
          </p:nvSpPr>
          <p:spPr>
            <a:xfrm>
              <a:off x="-1" y="0"/>
              <a:ext cx="801622" cy="1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48" name="Google Shape;892;p43"/>
            <p:cNvSpPr/>
            <p:nvPr/>
          </p:nvSpPr>
          <p:spPr>
            <a:xfrm>
              <a:off x="-1" y="97795"/>
              <a:ext cx="801622" cy="1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49" name="Google Shape;893;p43"/>
            <p:cNvSpPr/>
            <p:nvPr/>
          </p:nvSpPr>
          <p:spPr>
            <a:xfrm>
              <a:off x="-1" y="203972"/>
              <a:ext cx="801622" cy="1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50" name="Google Shape;894;p43"/>
            <p:cNvSpPr/>
            <p:nvPr/>
          </p:nvSpPr>
          <p:spPr>
            <a:xfrm>
              <a:off x="-1" y="310150"/>
              <a:ext cx="801622" cy="1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740" name="Google Shape;895;p43"/>
          <p:cNvGrpSpPr/>
          <p:nvPr/>
        </p:nvGrpSpPr>
        <p:grpSpPr>
          <a:xfrm>
            <a:off x="253416" y="1396987"/>
            <a:ext cx="4547163" cy="4216205"/>
            <a:chOff x="0" y="0"/>
            <a:chExt cx="4547161" cy="4216203"/>
          </a:xfrm>
        </p:grpSpPr>
        <p:sp>
          <p:nvSpPr>
            <p:cNvPr id="1552" name="Google Shape;896;p43"/>
            <p:cNvSpPr/>
            <p:nvPr/>
          </p:nvSpPr>
          <p:spPr>
            <a:xfrm>
              <a:off x="0" y="3700486"/>
              <a:ext cx="4547163" cy="1270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53" name="Google Shape;897;p43"/>
            <p:cNvSpPr/>
            <p:nvPr/>
          </p:nvSpPr>
          <p:spPr>
            <a:xfrm>
              <a:off x="3790523" y="3882491"/>
              <a:ext cx="301208" cy="1270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54" name="Google Shape;898;p43"/>
            <p:cNvSpPr/>
            <p:nvPr/>
          </p:nvSpPr>
          <p:spPr>
            <a:xfrm>
              <a:off x="2367433" y="3847173"/>
              <a:ext cx="117146" cy="1270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55" name="Google Shape;899;p43"/>
            <p:cNvSpPr/>
            <p:nvPr/>
          </p:nvSpPr>
          <p:spPr>
            <a:xfrm>
              <a:off x="2933467" y="3858955"/>
              <a:ext cx="246637" cy="1270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56" name="Google Shape;900;p43"/>
            <p:cNvSpPr/>
            <p:nvPr/>
          </p:nvSpPr>
          <p:spPr>
            <a:xfrm>
              <a:off x="3271054" y="3777460"/>
              <a:ext cx="510004" cy="1270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57" name="Google Shape;901;p43"/>
            <p:cNvSpPr/>
            <p:nvPr/>
          </p:nvSpPr>
          <p:spPr>
            <a:xfrm>
              <a:off x="477264" y="3908769"/>
              <a:ext cx="240836" cy="1270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58" name="Google Shape;902;p43"/>
            <p:cNvSpPr/>
            <p:nvPr/>
          </p:nvSpPr>
          <p:spPr>
            <a:xfrm>
              <a:off x="799584" y="3908769"/>
              <a:ext cx="208796" cy="1270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59" name="Google Shape;903;p43"/>
            <p:cNvSpPr/>
            <p:nvPr/>
          </p:nvSpPr>
          <p:spPr>
            <a:xfrm>
              <a:off x="1191721" y="3845829"/>
              <a:ext cx="552926" cy="1270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60" name="Google Shape;904;p43"/>
            <p:cNvSpPr/>
            <p:nvPr/>
          </p:nvSpPr>
          <p:spPr>
            <a:xfrm>
              <a:off x="347773" y="-1"/>
              <a:ext cx="1859613" cy="3201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00" y="12"/>
                  </a:moveTo>
                  <a:cubicBezTo>
                    <a:pt x="21312" y="12"/>
                    <a:pt x="21575" y="202"/>
                    <a:pt x="21575" y="428"/>
                  </a:cubicBezTo>
                  <a:lnTo>
                    <a:pt x="21575" y="21160"/>
                  </a:lnTo>
                  <a:cubicBezTo>
                    <a:pt x="21575" y="21392"/>
                    <a:pt x="21312" y="21575"/>
                    <a:pt x="21000" y="21575"/>
                  </a:cubicBezTo>
                  <a:lnTo>
                    <a:pt x="600" y="21575"/>
                  </a:lnTo>
                  <a:cubicBezTo>
                    <a:pt x="279" y="21575"/>
                    <a:pt x="25" y="21392"/>
                    <a:pt x="25" y="21160"/>
                  </a:cubicBezTo>
                  <a:lnTo>
                    <a:pt x="25" y="428"/>
                  </a:lnTo>
                  <a:cubicBezTo>
                    <a:pt x="25" y="202"/>
                    <a:pt x="279" y="12"/>
                    <a:pt x="600" y="12"/>
                  </a:cubicBezTo>
                  <a:close/>
                  <a:moveTo>
                    <a:pt x="21015" y="0"/>
                  </a:moveTo>
                  <a:cubicBezTo>
                    <a:pt x="21010" y="0"/>
                    <a:pt x="21005" y="0"/>
                    <a:pt x="21000" y="0"/>
                  </a:cubicBezTo>
                  <a:lnTo>
                    <a:pt x="600" y="0"/>
                  </a:lnTo>
                  <a:cubicBezTo>
                    <a:pt x="270" y="0"/>
                    <a:pt x="0" y="190"/>
                    <a:pt x="0" y="428"/>
                  </a:cubicBezTo>
                  <a:lnTo>
                    <a:pt x="0" y="21160"/>
                  </a:lnTo>
                  <a:cubicBezTo>
                    <a:pt x="0" y="21398"/>
                    <a:pt x="270" y="21594"/>
                    <a:pt x="600" y="21600"/>
                  </a:cubicBezTo>
                  <a:lnTo>
                    <a:pt x="21000" y="21600"/>
                  </a:lnTo>
                  <a:cubicBezTo>
                    <a:pt x="21329" y="21600"/>
                    <a:pt x="21600" y="21404"/>
                    <a:pt x="21600" y="21160"/>
                  </a:cubicBezTo>
                  <a:lnTo>
                    <a:pt x="21600" y="434"/>
                  </a:lnTo>
                  <a:cubicBezTo>
                    <a:pt x="21600" y="193"/>
                    <a:pt x="21338" y="0"/>
                    <a:pt x="21015" y="0"/>
                  </a:cubicBez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61" name="Google Shape;905;p43"/>
            <p:cNvSpPr/>
            <p:nvPr/>
          </p:nvSpPr>
          <p:spPr>
            <a:xfrm>
              <a:off x="2314323" y="27"/>
              <a:ext cx="1860333" cy="3201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92" y="12"/>
                  </a:moveTo>
                  <a:cubicBezTo>
                    <a:pt x="21313" y="12"/>
                    <a:pt x="21575" y="202"/>
                    <a:pt x="21575" y="428"/>
                  </a:cubicBezTo>
                  <a:lnTo>
                    <a:pt x="21575" y="21160"/>
                  </a:lnTo>
                  <a:cubicBezTo>
                    <a:pt x="21575" y="21392"/>
                    <a:pt x="21313" y="21575"/>
                    <a:pt x="20992" y="21575"/>
                  </a:cubicBezTo>
                  <a:lnTo>
                    <a:pt x="608" y="21575"/>
                  </a:lnTo>
                  <a:cubicBezTo>
                    <a:pt x="287" y="21575"/>
                    <a:pt x="25" y="21392"/>
                    <a:pt x="25" y="21160"/>
                  </a:cubicBezTo>
                  <a:lnTo>
                    <a:pt x="25" y="428"/>
                  </a:lnTo>
                  <a:cubicBezTo>
                    <a:pt x="25" y="202"/>
                    <a:pt x="287" y="12"/>
                    <a:pt x="608" y="12"/>
                  </a:cubicBezTo>
                  <a:close/>
                  <a:moveTo>
                    <a:pt x="608" y="0"/>
                  </a:moveTo>
                  <a:cubicBezTo>
                    <a:pt x="270" y="0"/>
                    <a:pt x="8" y="189"/>
                    <a:pt x="0" y="428"/>
                  </a:cubicBezTo>
                  <a:lnTo>
                    <a:pt x="0" y="21160"/>
                  </a:lnTo>
                  <a:cubicBezTo>
                    <a:pt x="0" y="21404"/>
                    <a:pt x="270" y="21594"/>
                    <a:pt x="608" y="21600"/>
                  </a:cubicBezTo>
                  <a:lnTo>
                    <a:pt x="20992" y="21600"/>
                  </a:lnTo>
                  <a:cubicBezTo>
                    <a:pt x="21330" y="21594"/>
                    <a:pt x="21600" y="21398"/>
                    <a:pt x="21600" y="21160"/>
                  </a:cubicBezTo>
                  <a:lnTo>
                    <a:pt x="21600" y="428"/>
                  </a:lnTo>
                  <a:cubicBezTo>
                    <a:pt x="21592" y="189"/>
                    <a:pt x="21321" y="0"/>
                    <a:pt x="20992" y="0"/>
                  </a:cubicBez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62" name="Google Shape;906;p43"/>
            <p:cNvSpPr/>
            <p:nvPr/>
          </p:nvSpPr>
          <p:spPr>
            <a:xfrm>
              <a:off x="2682468" y="259902"/>
              <a:ext cx="1376525" cy="3445564"/>
            </a:xfrm>
            <a:prstGeom prst="rect">
              <a:avLst/>
            </a:pr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63" name="Google Shape;907;p43"/>
            <p:cNvSpPr/>
            <p:nvPr/>
          </p:nvSpPr>
          <p:spPr>
            <a:xfrm>
              <a:off x="3125533" y="701822"/>
              <a:ext cx="491093" cy="85210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64" name="Google Shape;908;p43"/>
            <p:cNvSpPr/>
            <p:nvPr/>
          </p:nvSpPr>
          <p:spPr>
            <a:xfrm>
              <a:off x="4057004" y="259902"/>
              <a:ext cx="12701" cy="3445564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65" name="Google Shape;909;p43"/>
            <p:cNvSpPr/>
            <p:nvPr/>
          </p:nvSpPr>
          <p:spPr>
            <a:xfrm>
              <a:off x="2750845" y="345034"/>
              <a:ext cx="1239749" cy="3360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65" y="21600"/>
                  </a:lnTo>
                  <a:lnTo>
                    <a:pt x="165" y="70"/>
                  </a:lnTo>
                  <a:lnTo>
                    <a:pt x="21448" y="70"/>
                  </a:lnTo>
                  <a:lnTo>
                    <a:pt x="21448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66" name="Google Shape;910;p43"/>
            <p:cNvSpPr/>
            <p:nvPr/>
          </p:nvSpPr>
          <p:spPr>
            <a:xfrm>
              <a:off x="3665743" y="1976738"/>
              <a:ext cx="248819" cy="6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2" h="21600" extrusionOk="0">
                  <a:moveTo>
                    <a:pt x="17903" y="3625"/>
                  </a:moveTo>
                  <a:cubicBezTo>
                    <a:pt x="19863" y="3625"/>
                    <a:pt x="19863" y="17966"/>
                    <a:pt x="17903" y="17966"/>
                  </a:cubicBezTo>
                  <a:cubicBezTo>
                    <a:pt x="17850" y="17966"/>
                    <a:pt x="17795" y="17958"/>
                    <a:pt x="17739" y="17933"/>
                  </a:cubicBezTo>
                  <a:lnTo>
                    <a:pt x="2383" y="17933"/>
                  </a:lnTo>
                  <a:cubicBezTo>
                    <a:pt x="2327" y="17958"/>
                    <a:pt x="2272" y="17966"/>
                    <a:pt x="2219" y="17966"/>
                  </a:cubicBezTo>
                  <a:cubicBezTo>
                    <a:pt x="261" y="17966"/>
                    <a:pt x="261" y="3625"/>
                    <a:pt x="2219" y="3625"/>
                  </a:cubicBezTo>
                  <a:cubicBezTo>
                    <a:pt x="2272" y="3625"/>
                    <a:pt x="2327" y="3642"/>
                    <a:pt x="2383" y="3659"/>
                  </a:cubicBezTo>
                  <a:lnTo>
                    <a:pt x="17739" y="3659"/>
                  </a:lnTo>
                  <a:cubicBezTo>
                    <a:pt x="17795" y="3642"/>
                    <a:pt x="17850" y="3625"/>
                    <a:pt x="17903" y="3625"/>
                  </a:cubicBezTo>
                  <a:close/>
                  <a:moveTo>
                    <a:pt x="2217" y="0"/>
                  </a:moveTo>
                  <a:cubicBezTo>
                    <a:pt x="-739" y="0"/>
                    <a:pt x="-739" y="21600"/>
                    <a:pt x="2217" y="21600"/>
                  </a:cubicBezTo>
                  <a:cubicBezTo>
                    <a:pt x="2272" y="21600"/>
                    <a:pt x="2327" y="21592"/>
                    <a:pt x="2383" y="21575"/>
                  </a:cubicBezTo>
                  <a:lnTo>
                    <a:pt x="17739" y="21575"/>
                  </a:lnTo>
                  <a:cubicBezTo>
                    <a:pt x="17795" y="21592"/>
                    <a:pt x="17852" y="21600"/>
                    <a:pt x="17905" y="21600"/>
                  </a:cubicBezTo>
                  <a:cubicBezTo>
                    <a:pt x="20861" y="21600"/>
                    <a:pt x="20861" y="0"/>
                    <a:pt x="17905" y="0"/>
                  </a:cubicBezTo>
                  <a:cubicBezTo>
                    <a:pt x="17852" y="0"/>
                    <a:pt x="17795" y="8"/>
                    <a:pt x="17739" y="25"/>
                  </a:cubicBezTo>
                  <a:lnTo>
                    <a:pt x="2383" y="25"/>
                  </a:lnTo>
                  <a:cubicBezTo>
                    <a:pt x="2327" y="8"/>
                    <a:pt x="2272" y="0"/>
                    <a:pt x="221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67" name="Google Shape;911;p43"/>
            <p:cNvSpPr/>
            <p:nvPr/>
          </p:nvSpPr>
          <p:spPr>
            <a:xfrm>
              <a:off x="509282" y="1227029"/>
              <a:ext cx="1279751" cy="136739"/>
            </a:xfrm>
            <a:prstGeom prst="rect">
              <a:avLst/>
            </a:pr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68" name="Google Shape;912;p43"/>
            <p:cNvSpPr/>
            <p:nvPr/>
          </p:nvSpPr>
          <p:spPr>
            <a:xfrm>
              <a:off x="525291" y="1363767"/>
              <a:ext cx="1263742" cy="2341699"/>
            </a:xfrm>
            <a:prstGeom prst="rect">
              <a:avLst/>
            </a:pr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69" name="Google Shape;913;p43"/>
            <p:cNvSpPr/>
            <p:nvPr/>
          </p:nvSpPr>
          <p:spPr>
            <a:xfrm>
              <a:off x="1789032" y="1227029"/>
              <a:ext cx="93133" cy="2478437"/>
            </a:xfrm>
            <a:prstGeom prst="rect">
              <a:avLst/>
            </a:prstGeom>
            <a:solidFill>
              <a:srgbClr val="F0F0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70" name="Google Shape;914;p43"/>
            <p:cNvSpPr/>
            <p:nvPr/>
          </p:nvSpPr>
          <p:spPr>
            <a:xfrm>
              <a:off x="631510" y="1499581"/>
              <a:ext cx="488912" cy="1383667"/>
            </a:xfrm>
            <a:prstGeom prst="rect">
              <a:avLst/>
            </a:prstGeom>
            <a:solidFill>
              <a:srgbClr val="F0F0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71" name="Google Shape;915;p43"/>
            <p:cNvSpPr/>
            <p:nvPr/>
          </p:nvSpPr>
          <p:spPr>
            <a:xfrm>
              <a:off x="771208" y="1499581"/>
              <a:ext cx="209516" cy="1383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50" y="0"/>
                  </a:moveTo>
                  <a:lnTo>
                    <a:pt x="0" y="21600"/>
                  </a:lnTo>
                  <a:lnTo>
                    <a:pt x="1185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72" name="Google Shape;916;p43"/>
            <p:cNvSpPr/>
            <p:nvPr/>
          </p:nvSpPr>
          <p:spPr>
            <a:xfrm>
              <a:off x="625686" y="2968379"/>
              <a:ext cx="1062951" cy="631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71" y="465"/>
                  </a:moveTo>
                  <a:cubicBezTo>
                    <a:pt x="21275" y="465"/>
                    <a:pt x="21378" y="650"/>
                    <a:pt x="21378" y="898"/>
                  </a:cubicBezTo>
                  <a:lnTo>
                    <a:pt x="21378" y="20639"/>
                  </a:lnTo>
                  <a:cubicBezTo>
                    <a:pt x="21378" y="20887"/>
                    <a:pt x="21275" y="21073"/>
                    <a:pt x="21171" y="21073"/>
                  </a:cubicBezTo>
                  <a:lnTo>
                    <a:pt x="444" y="21073"/>
                  </a:lnTo>
                  <a:cubicBezTo>
                    <a:pt x="325" y="21073"/>
                    <a:pt x="237" y="20887"/>
                    <a:pt x="237" y="20639"/>
                  </a:cubicBezTo>
                  <a:lnTo>
                    <a:pt x="237" y="898"/>
                  </a:lnTo>
                  <a:cubicBezTo>
                    <a:pt x="237" y="650"/>
                    <a:pt x="325" y="465"/>
                    <a:pt x="444" y="465"/>
                  </a:cubicBezTo>
                  <a:close/>
                  <a:moveTo>
                    <a:pt x="444" y="0"/>
                  </a:moveTo>
                  <a:cubicBezTo>
                    <a:pt x="192" y="0"/>
                    <a:pt x="0" y="402"/>
                    <a:pt x="0" y="898"/>
                  </a:cubicBezTo>
                  <a:lnTo>
                    <a:pt x="0" y="20670"/>
                  </a:lnTo>
                  <a:cubicBezTo>
                    <a:pt x="0" y="21166"/>
                    <a:pt x="192" y="21568"/>
                    <a:pt x="444" y="21600"/>
                  </a:cubicBezTo>
                  <a:lnTo>
                    <a:pt x="21171" y="21600"/>
                  </a:lnTo>
                  <a:cubicBezTo>
                    <a:pt x="21408" y="21568"/>
                    <a:pt x="21600" y="21166"/>
                    <a:pt x="21600" y="20670"/>
                  </a:cubicBezTo>
                  <a:lnTo>
                    <a:pt x="21600" y="898"/>
                  </a:lnTo>
                  <a:cubicBezTo>
                    <a:pt x="21600" y="402"/>
                    <a:pt x="21408" y="0"/>
                    <a:pt x="21171" y="0"/>
                  </a:cubicBezTo>
                  <a:close/>
                </a:path>
              </a:pathLst>
            </a:custGeom>
            <a:solidFill>
              <a:srgbClr val="F0F0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73" name="Google Shape;917;p43"/>
            <p:cNvSpPr/>
            <p:nvPr/>
          </p:nvSpPr>
          <p:spPr>
            <a:xfrm>
              <a:off x="1576723" y="3047321"/>
              <a:ext cx="47900" cy="59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64" h="21600" extrusionOk="0">
                  <a:moveTo>
                    <a:pt x="9207" y="5186"/>
                  </a:moveTo>
                  <a:cubicBezTo>
                    <a:pt x="11729" y="5186"/>
                    <a:pt x="13974" y="7813"/>
                    <a:pt x="13974" y="10775"/>
                  </a:cubicBezTo>
                  <a:cubicBezTo>
                    <a:pt x="13974" y="14111"/>
                    <a:pt x="11654" y="16394"/>
                    <a:pt x="9198" y="16394"/>
                  </a:cubicBezTo>
                  <a:cubicBezTo>
                    <a:pt x="8030" y="16394"/>
                    <a:pt x="6836" y="15873"/>
                    <a:pt x="5835" y="14712"/>
                  </a:cubicBezTo>
                  <a:cubicBezTo>
                    <a:pt x="2758" y="11100"/>
                    <a:pt x="4994" y="5186"/>
                    <a:pt x="9207" y="5186"/>
                  </a:cubicBezTo>
                  <a:close/>
                  <a:moveTo>
                    <a:pt x="9240" y="0"/>
                  </a:moveTo>
                  <a:cubicBezTo>
                    <a:pt x="6979" y="0"/>
                    <a:pt x="4658" y="994"/>
                    <a:pt x="2758" y="3218"/>
                  </a:cubicBezTo>
                  <a:cubicBezTo>
                    <a:pt x="-3136" y="10116"/>
                    <a:pt x="1068" y="21600"/>
                    <a:pt x="9207" y="21600"/>
                  </a:cubicBezTo>
                  <a:cubicBezTo>
                    <a:pt x="14252" y="21600"/>
                    <a:pt x="18464" y="16680"/>
                    <a:pt x="18464" y="10775"/>
                  </a:cubicBezTo>
                  <a:cubicBezTo>
                    <a:pt x="18464" y="4330"/>
                    <a:pt x="13974" y="0"/>
                    <a:pt x="9240" y="0"/>
                  </a:cubicBezTo>
                  <a:close/>
                </a:path>
              </a:pathLst>
            </a:custGeom>
            <a:solidFill>
              <a:srgbClr val="F0F0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74" name="Google Shape;918;p43"/>
            <p:cNvSpPr/>
            <p:nvPr/>
          </p:nvSpPr>
          <p:spPr>
            <a:xfrm>
              <a:off x="631343" y="1499581"/>
              <a:ext cx="12701" cy="1383667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75" name="Google Shape;919;p43"/>
            <p:cNvSpPr/>
            <p:nvPr/>
          </p:nvSpPr>
          <p:spPr>
            <a:xfrm>
              <a:off x="1194621" y="1499581"/>
              <a:ext cx="488193" cy="1383667"/>
            </a:xfrm>
            <a:prstGeom prst="rect">
              <a:avLst/>
            </a:prstGeom>
            <a:solidFill>
              <a:srgbClr val="F0F0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76" name="Google Shape;920;p43"/>
            <p:cNvSpPr/>
            <p:nvPr/>
          </p:nvSpPr>
          <p:spPr>
            <a:xfrm>
              <a:off x="1279029" y="1499581"/>
              <a:ext cx="141881" cy="1383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98" y="0"/>
                  </a:moveTo>
                  <a:lnTo>
                    <a:pt x="0" y="21600"/>
                  </a:lnTo>
                  <a:lnTo>
                    <a:pt x="719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77" name="Google Shape;921;p43"/>
            <p:cNvSpPr/>
            <p:nvPr/>
          </p:nvSpPr>
          <p:spPr>
            <a:xfrm>
              <a:off x="1349609" y="1499581"/>
              <a:ext cx="141859" cy="1383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10" y="0"/>
                  </a:moveTo>
                  <a:lnTo>
                    <a:pt x="0" y="21600"/>
                  </a:lnTo>
                  <a:lnTo>
                    <a:pt x="7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78" name="Google Shape;922;p43"/>
            <p:cNvSpPr/>
            <p:nvPr/>
          </p:nvSpPr>
          <p:spPr>
            <a:xfrm>
              <a:off x="1194466" y="1499581"/>
              <a:ext cx="12701" cy="1383667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79" name="Google Shape;923;p43"/>
            <p:cNvSpPr/>
            <p:nvPr/>
          </p:nvSpPr>
          <p:spPr>
            <a:xfrm>
              <a:off x="525291" y="1363767"/>
              <a:ext cx="1263742" cy="17212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80" name="Google Shape;924;p43"/>
            <p:cNvSpPr/>
            <p:nvPr/>
          </p:nvSpPr>
          <p:spPr>
            <a:xfrm>
              <a:off x="727543" y="233651"/>
              <a:ext cx="1312488" cy="788720"/>
            </a:xfrm>
            <a:prstGeom prst="rect">
              <a:avLst/>
            </a:pr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81" name="Google Shape;925;p43"/>
            <p:cNvSpPr/>
            <p:nvPr/>
          </p:nvSpPr>
          <p:spPr>
            <a:xfrm>
              <a:off x="1316579" y="334718"/>
              <a:ext cx="471014" cy="586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7" h="21600" extrusionOk="0">
                  <a:moveTo>
                    <a:pt x="9268" y="447"/>
                  </a:moveTo>
                  <a:cubicBezTo>
                    <a:pt x="14154" y="447"/>
                    <a:pt x="18125" y="5084"/>
                    <a:pt x="18154" y="10824"/>
                  </a:cubicBezTo>
                  <a:cubicBezTo>
                    <a:pt x="18154" y="17078"/>
                    <a:pt x="13770" y="21209"/>
                    <a:pt x="9200" y="21209"/>
                  </a:cubicBezTo>
                  <a:cubicBezTo>
                    <a:pt x="7018" y="21209"/>
                    <a:pt x="4793" y="20267"/>
                    <a:pt x="2983" y="18163"/>
                  </a:cubicBezTo>
                  <a:cubicBezTo>
                    <a:pt x="-2617" y="11624"/>
                    <a:pt x="1354" y="447"/>
                    <a:pt x="9268" y="447"/>
                  </a:cubicBezTo>
                  <a:close/>
                  <a:moveTo>
                    <a:pt x="9188" y="0"/>
                  </a:moveTo>
                  <a:cubicBezTo>
                    <a:pt x="6921" y="0"/>
                    <a:pt x="4608" y="983"/>
                    <a:pt x="2725" y="3183"/>
                  </a:cubicBezTo>
                  <a:cubicBezTo>
                    <a:pt x="-3103" y="9989"/>
                    <a:pt x="1039" y="21600"/>
                    <a:pt x="9268" y="21600"/>
                  </a:cubicBezTo>
                  <a:cubicBezTo>
                    <a:pt x="14354" y="21600"/>
                    <a:pt x="18497" y="16762"/>
                    <a:pt x="18497" y="10824"/>
                  </a:cubicBezTo>
                  <a:cubicBezTo>
                    <a:pt x="18497" y="4318"/>
                    <a:pt x="13940" y="0"/>
                    <a:pt x="918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82" name="Google Shape;926;p43"/>
            <p:cNvSpPr/>
            <p:nvPr/>
          </p:nvSpPr>
          <p:spPr>
            <a:xfrm>
              <a:off x="1268844" y="304287"/>
              <a:ext cx="629308" cy="53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1" h="21600" extrusionOk="0">
                  <a:moveTo>
                    <a:pt x="16731" y="0"/>
                  </a:moveTo>
                  <a:cubicBezTo>
                    <a:pt x="16892" y="1500"/>
                    <a:pt x="16777" y="3037"/>
                    <a:pt x="16384" y="4429"/>
                  </a:cubicBezTo>
                  <a:cubicBezTo>
                    <a:pt x="16374" y="4429"/>
                    <a:pt x="16363" y="4429"/>
                    <a:pt x="16352" y="4429"/>
                  </a:cubicBezTo>
                  <a:cubicBezTo>
                    <a:pt x="13825" y="4429"/>
                    <a:pt x="13175" y="8243"/>
                    <a:pt x="11432" y="8243"/>
                  </a:cubicBezTo>
                  <a:cubicBezTo>
                    <a:pt x="11236" y="8243"/>
                    <a:pt x="11027" y="8196"/>
                    <a:pt x="10800" y="8089"/>
                  </a:cubicBezTo>
                  <a:cubicBezTo>
                    <a:pt x="10315" y="7896"/>
                    <a:pt x="9830" y="7804"/>
                    <a:pt x="9345" y="7804"/>
                  </a:cubicBezTo>
                  <a:cubicBezTo>
                    <a:pt x="8999" y="7804"/>
                    <a:pt x="8653" y="7851"/>
                    <a:pt x="8307" y="7942"/>
                  </a:cubicBezTo>
                  <a:cubicBezTo>
                    <a:pt x="7984" y="8052"/>
                    <a:pt x="7638" y="8162"/>
                    <a:pt x="7315" y="8309"/>
                  </a:cubicBezTo>
                  <a:cubicBezTo>
                    <a:pt x="4316" y="9553"/>
                    <a:pt x="646" y="12518"/>
                    <a:pt x="0" y="16984"/>
                  </a:cubicBezTo>
                  <a:lnTo>
                    <a:pt x="693" y="17166"/>
                  </a:lnTo>
                  <a:cubicBezTo>
                    <a:pt x="693" y="17166"/>
                    <a:pt x="1130" y="13872"/>
                    <a:pt x="4154" y="11529"/>
                  </a:cubicBezTo>
                  <a:cubicBezTo>
                    <a:pt x="3854" y="12115"/>
                    <a:pt x="3646" y="12811"/>
                    <a:pt x="3531" y="13506"/>
                  </a:cubicBezTo>
                  <a:cubicBezTo>
                    <a:pt x="2501" y="19528"/>
                    <a:pt x="5944" y="21600"/>
                    <a:pt x="9767" y="21600"/>
                  </a:cubicBezTo>
                  <a:cubicBezTo>
                    <a:pt x="12799" y="21600"/>
                    <a:pt x="16069" y="20298"/>
                    <a:pt x="17538" y="18631"/>
                  </a:cubicBezTo>
                  <a:cubicBezTo>
                    <a:pt x="21600" y="14055"/>
                    <a:pt x="19869" y="6295"/>
                    <a:pt x="17331" y="4685"/>
                  </a:cubicBezTo>
                  <a:cubicBezTo>
                    <a:pt x="17677" y="3184"/>
                    <a:pt x="17747" y="1574"/>
                    <a:pt x="17515" y="36"/>
                  </a:cubicBezTo>
                  <a:lnTo>
                    <a:pt x="16731" y="0"/>
                  </a:ln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83" name="Google Shape;927;p43"/>
            <p:cNvSpPr/>
            <p:nvPr/>
          </p:nvSpPr>
          <p:spPr>
            <a:xfrm>
              <a:off x="792299" y="323289"/>
              <a:ext cx="395780" cy="31708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84" name="Google Shape;928;p43"/>
            <p:cNvSpPr/>
            <p:nvPr/>
          </p:nvSpPr>
          <p:spPr>
            <a:xfrm>
              <a:off x="792299" y="403888"/>
              <a:ext cx="296105" cy="30785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85" name="Google Shape;929;p43"/>
            <p:cNvSpPr/>
            <p:nvPr/>
          </p:nvSpPr>
          <p:spPr>
            <a:xfrm>
              <a:off x="792299" y="564162"/>
              <a:ext cx="395780" cy="30785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86" name="Google Shape;930;p43"/>
            <p:cNvSpPr/>
            <p:nvPr/>
          </p:nvSpPr>
          <p:spPr>
            <a:xfrm>
              <a:off x="792299" y="643864"/>
              <a:ext cx="191347" cy="3168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87" name="Google Shape;931;p43"/>
            <p:cNvSpPr/>
            <p:nvPr/>
          </p:nvSpPr>
          <p:spPr>
            <a:xfrm>
              <a:off x="1014922" y="643864"/>
              <a:ext cx="136057" cy="3168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88" name="Google Shape;932;p43"/>
            <p:cNvSpPr/>
            <p:nvPr/>
          </p:nvSpPr>
          <p:spPr>
            <a:xfrm>
              <a:off x="792299" y="724463"/>
              <a:ext cx="318657" cy="3168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89" name="Google Shape;933;p43"/>
            <p:cNvSpPr/>
            <p:nvPr/>
          </p:nvSpPr>
          <p:spPr>
            <a:xfrm>
              <a:off x="792299" y="804138"/>
              <a:ext cx="395780" cy="3168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90" name="Google Shape;934;p43"/>
            <p:cNvSpPr/>
            <p:nvPr/>
          </p:nvSpPr>
          <p:spPr>
            <a:xfrm>
              <a:off x="1992577" y="2914954"/>
              <a:ext cx="559705" cy="790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600" extrusionOk="0">
                  <a:moveTo>
                    <a:pt x="678" y="0"/>
                  </a:moveTo>
                  <a:cubicBezTo>
                    <a:pt x="258" y="0"/>
                    <a:pt x="-49" y="297"/>
                    <a:pt x="6" y="643"/>
                  </a:cubicBezTo>
                  <a:lnTo>
                    <a:pt x="2916" y="21081"/>
                  </a:lnTo>
                  <a:cubicBezTo>
                    <a:pt x="2945" y="21377"/>
                    <a:pt x="3224" y="21600"/>
                    <a:pt x="3560" y="21600"/>
                  </a:cubicBezTo>
                  <a:lnTo>
                    <a:pt x="17942" y="21600"/>
                  </a:lnTo>
                  <a:cubicBezTo>
                    <a:pt x="18277" y="21600"/>
                    <a:pt x="18557" y="21377"/>
                    <a:pt x="18614" y="21081"/>
                  </a:cubicBezTo>
                  <a:lnTo>
                    <a:pt x="21523" y="643"/>
                  </a:lnTo>
                  <a:cubicBezTo>
                    <a:pt x="21551" y="297"/>
                    <a:pt x="21243" y="0"/>
                    <a:pt x="20851" y="0"/>
                  </a:cubicBez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91" name="Google Shape;935;p43"/>
            <p:cNvSpPr/>
            <p:nvPr/>
          </p:nvSpPr>
          <p:spPr>
            <a:xfrm>
              <a:off x="1978481" y="2883383"/>
              <a:ext cx="591068" cy="278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extrusionOk="0">
                  <a:moveTo>
                    <a:pt x="15640" y="0"/>
                  </a:moveTo>
                  <a:cubicBezTo>
                    <a:pt x="13774" y="0"/>
                    <a:pt x="11805" y="225"/>
                    <a:pt x="10534" y="621"/>
                  </a:cubicBezTo>
                  <a:cubicBezTo>
                    <a:pt x="10016" y="785"/>
                    <a:pt x="9385" y="844"/>
                    <a:pt x="8694" y="844"/>
                  </a:cubicBezTo>
                  <a:cubicBezTo>
                    <a:pt x="6785" y="844"/>
                    <a:pt x="4411" y="387"/>
                    <a:pt x="2638" y="387"/>
                  </a:cubicBezTo>
                  <a:cubicBezTo>
                    <a:pt x="1465" y="387"/>
                    <a:pt x="557" y="587"/>
                    <a:pt x="221" y="1255"/>
                  </a:cubicBezTo>
                  <a:cubicBezTo>
                    <a:pt x="-266" y="2167"/>
                    <a:pt x="119" y="16846"/>
                    <a:pt x="734" y="20076"/>
                  </a:cubicBezTo>
                  <a:cubicBezTo>
                    <a:pt x="957" y="21198"/>
                    <a:pt x="1557" y="21600"/>
                    <a:pt x="2433" y="21600"/>
                  </a:cubicBezTo>
                  <a:cubicBezTo>
                    <a:pt x="4083" y="21600"/>
                    <a:pt x="6714" y="20179"/>
                    <a:pt x="9662" y="19444"/>
                  </a:cubicBezTo>
                  <a:cubicBezTo>
                    <a:pt x="10163" y="19326"/>
                    <a:pt x="10676" y="19276"/>
                    <a:pt x="11192" y="19276"/>
                  </a:cubicBezTo>
                  <a:cubicBezTo>
                    <a:pt x="14176" y="19276"/>
                    <a:pt x="17252" y="20956"/>
                    <a:pt x="18784" y="20956"/>
                  </a:cubicBezTo>
                  <a:cubicBezTo>
                    <a:pt x="19357" y="20956"/>
                    <a:pt x="19714" y="20722"/>
                    <a:pt x="19769" y="20076"/>
                  </a:cubicBezTo>
                  <a:cubicBezTo>
                    <a:pt x="20026" y="17477"/>
                    <a:pt x="21334" y="3150"/>
                    <a:pt x="20642" y="1255"/>
                  </a:cubicBezTo>
                  <a:cubicBezTo>
                    <a:pt x="20323" y="381"/>
                    <a:pt x="18068" y="0"/>
                    <a:pt x="1564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92" name="Google Shape;936;p43"/>
            <p:cNvSpPr/>
            <p:nvPr/>
          </p:nvSpPr>
          <p:spPr>
            <a:xfrm>
              <a:off x="510002" y="3959938"/>
              <a:ext cx="3527159" cy="256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93" name="Google Shape;937;p43"/>
            <p:cNvSpPr/>
            <p:nvPr/>
          </p:nvSpPr>
          <p:spPr>
            <a:xfrm>
              <a:off x="1139819" y="456905"/>
              <a:ext cx="457728" cy="560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78" h="21600" extrusionOk="0">
                  <a:moveTo>
                    <a:pt x="8810" y="0"/>
                  </a:moveTo>
                  <a:cubicBezTo>
                    <a:pt x="7279" y="0"/>
                    <a:pt x="5900" y="672"/>
                    <a:pt x="5122" y="2145"/>
                  </a:cubicBezTo>
                  <a:cubicBezTo>
                    <a:pt x="3428" y="5357"/>
                    <a:pt x="4392" y="8778"/>
                    <a:pt x="886" y="12338"/>
                  </a:cubicBezTo>
                  <a:cubicBezTo>
                    <a:pt x="-1375" y="14674"/>
                    <a:pt x="126" y="21600"/>
                    <a:pt x="12094" y="21600"/>
                  </a:cubicBezTo>
                  <a:cubicBezTo>
                    <a:pt x="12649" y="21600"/>
                    <a:pt x="13227" y="21585"/>
                    <a:pt x="13828" y="21555"/>
                  </a:cubicBezTo>
                  <a:cubicBezTo>
                    <a:pt x="20225" y="21240"/>
                    <a:pt x="18063" y="13281"/>
                    <a:pt x="17888" y="9511"/>
                  </a:cubicBezTo>
                  <a:cubicBezTo>
                    <a:pt x="17735" y="6232"/>
                    <a:pt x="17716" y="2320"/>
                    <a:pt x="15350" y="2320"/>
                  </a:cubicBezTo>
                  <a:cubicBezTo>
                    <a:pt x="14995" y="2320"/>
                    <a:pt x="14588" y="2408"/>
                    <a:pt x="14119" y="2600"/>
                  </a:cubicBezTo>
                  <a:cubicBezTo>
                    <a:pt x="12633" y="937"/>
                    <a:pt x="10616" y="0"/>
                    <a:pt x="881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94" name="Google Shape;938;p43"/>
            <p:cNvSpPr/>
            <p:nvPr/>
          </p:nvSpPr>
          <p:spPr>
            <a:xfrm>
              <a:off x="1275387" y="3822305"/>
              <a:ext cx="82947" cy="114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19" y="0"/>
                  </a:moveTo>
                  <a:lnTo>
                    <a:pt x="0" y="684"/>
                  </a:lnTo>
                  <a:lnTo>
                    <a:pt x="381" y="21600"/>
                  </a:lnTo>
                  <a:lnTo>
                    <a:pt x="21600" y="20742"/>
                  </a:lnTo>
                  <a:lnTo>
                    <a:pt x="21219" y="0"/>
                  </a:ln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95" name="Google Shape;939;p43"/>
            <p:cNvSpPr/>
            <p:nvPr/>
          </p:nvSpPr>
          <p:spPr>
            <a:xfrm>
              <a:off x="1129816" y="3914657"/>
              <a:ext cx="257839" cy="116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1" h="21600" extrusionOk="0">
                  <a:moveTo>
                    <a:pt x="11544" y="0"/>
                  </a:moveTo>
                  <a:cubicBezTo>
                    <a:pt x="11131" y="0"/>
                    <a:pt x="10776" y="502"/>
                    <a:pt x="10421" y="1170"/>
                  </a:cubicBezTo>
                  <a:cubicBezTo>
                    <a:pt x="8764" y="5356"/>
                    <a:pt x="5805" y="9879"/>
                    <a:pt x="597" y="13061"/>
                  </a:cubicBezTo>
                  <a:cubicBezTo>
                    <a:pt x="-528" y="13729"/>
                    <a:pt x="-171" y="21600"/>
                    <a:pt x="2608" y="21600"/>
                  </a:cubicBezTo>
                  <a:cubicBezTo>
                    <a:pt x="5450" y="21600"/>
                    <a:pt x="10715" y="20932"/>
                    <a:pt x="12727" y="20932"/>
                  </a:cubicBezTo>
                  <a:cubicBezTo>
                    <a:pt x="16041" y="20932"/>
                    <a:pt x="17343" y="21434"/>
                    <a:pt x="19947" y="21600"/>
                  </a:cubicBezTo>
                  <a:cubicBezTo>
                    <a:pt x="20598" y="21600"/>
                    <a:pt x="21072" y="19928"/>
                    <a:pt x="20953" y="18252"/>
                  </a:cubicBezTo>
                  <a:lnTo>
                    <a:pt x="19651" y="1340"/>
                  </a:lnTo>
                  <a:cubicBezTo>
                    <a:pt x="19592" y="668"/>
                    <a:pt x="19355" y="0"/>
                    <a:pt x="1906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96" name="Google Shape;940;p43"/>
            <p:cNvSpPr/>
            <p:nvPr/>
          </p:nvSpPr>
          <p:spPr>
            <a:xfrm>
              <a:off x="1275387" y="3822305"/>
              <a:ext cx="82206" cy="55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1" y="0"/>
                  </a:moveTo>
                  <a:lnTo>
                    <a:pt x="0" y="1412"/>
                  </a:lnTo>
                  <a:lnTo>
                    <a:pt x="189" y="21600"/>
                  </a:lnTo>
                  <a:lnTo>
                    <a:pt x="21600" y="19837"/>
                  </a:lnTo>
                  <a:lnTo>
                    <a:pt x="2141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97" name="Google Shape;941;p43"/>
            <p:cNvSpPr/>
            <p:nvPr/>
          </p:nvSpPr>
          <p:spPr>
            <a:xfrm>
              <a:off x="1148421" y="1716022"/>
              <a:ext cx="270286" cy="214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21600" extrusionOk="0">
                  <a:moveTo>
                    <a:pt x="530" y="0"/>
                  </a:moveTo>
                  <a:cubicBezTo>
                    <a:pt x="-865" y="1231"/>
                    <a:pt x="698" y="7242"/>
                    <a:pt x="2819" y="9888"/>
                  </a:cubicBezTo>
                  <a:cubicBezTo>
                    <a:pt x="5666" y="13418"/>
                    <a:pt x="8624" y="21600"/>
                    <a:pt x="8624" y="21600"/>
                  </a:cubicBezTo>
                  <a:lnTo>
                    <a:pt x="16997" y="21509"/>
                  </a:lnTo>
                  <a:cubicBezTo>
                    <a:pt x="16997" y="21509"/>
                    <a:pt x="19062" y="12898"/>
                    <a:pt x="17387" y="10070"/>
                  </a:cubicBezTo>
                  <a:cubicBezTo>
                    <a:pt x="18336" y="6431"/>
                    <a:pt x="20735" y="73"/>
                    <a:pt x="20735" y="73"/>
                  </a:cubicBezTo>
                  <a:lnTo>
                    <a:pt x="530" y="0"/>
                  </a:ln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98" name="Google Shape;942;p43"/>
            <p:cNvSpPr/>
            <p:nvPr/>
          </p:nvSpPr>
          <p:spPr>
            <a:xfrm>
              <a:off x="1327791" y="2014852"/>
              <a:ext cx="72928" cy="539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28" h="21600" extrusionOk="0">
                  <a:moveTo>
                    <a:pt x="10353" y="0"/>
                  </a:moveTo>
                  <a:cubicBezTo>
                    <a:pt x="6929" y="0"/>
                    <a:pt x="3211" y="1097"/>
                    <a:pt x="922" y="4059"/>
                  </a:cubicBezTo>
                  <a:cubicBezTo>
                    <a:pt x="-2591" y="8444"/>
                    <a:pt x="4430" y="16164"/>
                    <a:pt x="13673" y="21600"/>
                  </a:cubicBezTo>
                  <a:cubicBezTo>
                    <a:pt x="14969" y="15947"/>
                    <a:pt x="16815" y="9641"/>
                    <a:pt x="18483" y="4059"/>
                  </a:cubicBezTo>
                  <a:cubicBezTo>
                    <a:pt x="19009" y="1964"/>
                    <a:pt x="14936" y="0"/>
                    <a:pt x="10353" y="0"/>
                  </a:cubicBezTo>
                  <a:close/>
                </a:path>
              </a:pathLst>
            </a:custGeom>
            <a:solidFill>
              <a:srgbClr val="FFFFFF">
                <a:alpha val="560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99" name="Google Shape;943;p43"/>
            <p:cNvSpPr/>
            <p:nvPr/>
          </p:nvSpPr>
          <p:spPr>
            <a:xfrm>
              <a:off x="1833417" y="3494481"/>
              <a:ext cx="125129" cy="158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68" y="0"/>
                  </a:moveTo>
                  <a:lnTo>
                    <a:pt x="0" y="8517"/>
                  </a:lnTo>
                  <a:lnTo>
                    <a:pt x="12432" y="21600"/>
                  </a:lnTo>
                  <a:lnTo>
                    <a:pt x="21600" y="12961"/>
                  </a:lnTo>
                  <a:lnTo>
                    <a:pt x="9168" y="0"/>
                  </a:ln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00" name="Google Shape;944;p43"/>
            <p:cNvSpPr/>
            <p:nvPr/>
          </p:nvSpPr>
          <p:spPr>
            <a:xfrm>
              <a:off x="1873181" y="3558330"/>
              <a:ext cx="151173" cy="271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extrusionOk="0">
                  <a:moveTo>
                    <a:pt x="10831" y="0"/>
                  </a:moveTo>
                  <a:cubicBezTo>
                    <a:pt x="10575" y="0"/>
                    <a:pt x="10294" y="110"/>
                    <a:pt x="10095" y="252"/>
                  </a:cubicBezTo>
                  <a:lnTo>
                    <a:pt x="2551" y="7662"/>
                  </a:lnTo>
                  <a:cubicBezTo>
                    <a:pt x="2147" y="8096"/>
                    <a:pt x="1945" y="8599"/>
                    <a:pt x="2047" y="9103"/>
                  </a:cubicBezTo>
                  <a:cubicBezTo>
                    <a:pt x="2250" y="11981"/>
                    <a:pt x="3857" y="13636"/>
                    <a:pt x="135" y="19680"/>
                  </a:cubicBezTo>
                  <a:cubicBezTo>
                    <a:pt x="-435" y="20498"/>
                    <a:pt x="874" y="21600"/>
                    <a:pt x="2624" y="21600"/>
                  </a:cubicBezTo>
                  <a:cubicBezTo>
                    <a:pt x="3652" y="21600"/>
                    <a:pt x="4829" y="21220"/>
                    <a:pt x="5869" y="20185"/>
                  </a:cubicBezTo>
                  <a:cubicBezTo>
                    <a:pt x="8686" y="17450"/>
                    <a:pt x="11102" y="14714"/>
                    <a:pt x="13114" y="12699"/>
                  </a:cubicBezTo>
                  <a:cubicBezTo>
                    <a:pt x="16435" y="9461"/>
                    <a:pt x="17844" y="8312"/>
                    <a:pt x="20562" y="5792"/>
                  </a:cubicBezTo>
                  <a:cubicBezTo>
                    <a:pt x="21165" y="5145"/>
                    <a:pt x="20963" y="4209"/>
                    <a:pt x="20058" y="3777"/>
                  </a:cubicBezTo>
                  <a:lnTo>
                    <a:pt x="11202" y="108"/>
                  </a:lnTo>
                  <a:cubicBezTo>
                    <a:pt x="11096" y="32"/>
                    <a:pt x="10967" y="0"/>
                    <a:pt x="1083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01" name="Google Shape;945;p43"/>
            <p:cNvSpPr/>
            <p:nvPr/>
          </p:nvSpPr>
          <p:spPr>
            <a:xfrm>
              <a:off x="1833417" y="3494481"/>
              <a:ext cx="90210" cy="112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17" y="0"/>
                  </a:moveTo>
                  <a:lnTo>
                    <a:pt x="0" y="12019"/>
                  </a:lnTo>
                  <a:lnTo>
                    <a:pt x="8883" y="21600"/>
                  </a:lnTo>
                  <a:lnTo>
                    <a:pt x="21600" y="9409"/>
                  </a:lnTo>
                  <a:lnTo>
                    <a:pt x="1271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02" name="Google Shape;946;p43"/>
            <p:cNvSpPr/>
            <p:nvPr/>
          </p:nvSpPr>
          <p:spPr>
            <a:xfrm>
              <a:off x="1281210" y="1719632"/>
              <a:ext cx="635874" cy="188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4004" y="8802"/>
                    <a:pt x="5042" y="12219"/>
                  </a:cubicBezTo>
                  <a:cubicBezTo>
                    <a:pt x="5660" y="14259"/>
                    <a:pt x="19277" y="21600"/>
                    <a:pt x="19277" y="21600"/>
                  </a:cubicBezTo>
                  <a:lnTo>
                    <a:pt x="21600" y="20575"/>
                  </a:lnTo>
                  <a:cubicBezTo>
                    <a:pt x="21600" y="20575"/>
                    <a:pt x="16632" y="15201"/>
                    <a:pt x="10627" y="12011"/>
                  </a:cubicBezTo>
                  <a:cubicBezTo>
                    <a:pt x="10380" y="8274"/>
                    <a:pt x="11393" y="2123"/>
                    <a:pt x="7958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03" name="Google Shape;947;p43"/>
            <p:cNvSpPr/>
            <p:nvPr/>
          </p:nvSpPr>
          <p:spPr>
            <a:xfrm>
              <a:off x="972770" y="1071940"/>
              <a:ext cx="205869" cy="825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extrusionOk="0">
                  <a:moveTo>
                    <a:pt x="16334" y="0"/>
                  </a:moveTo>
                  <a:cubicBezTo>
                    <a:pt x="14042" y="0"/>
                    <a:pt x="11759" y="480"/>
                    <a:pt x="11723" y="1451"/>
                  </a:cubicBezTo>
                  <a:lnTo>
                    <a:pt x="11723" y="1475"/>
                  </a:lnTo>
                  <a:cubicBezTo>
                    <a:pt x="11574" y="3132"/>
                    <a:pt x="11427" y="4814"/>
                    <a:pt x="11203" y="6472"/>
                  </a:cubicBezTo>
                  <a:cubicBezTo>
                    <a:pt x="10907" y="8154"/>
                    <a:pt x="10684" y="9811"/>
                    <a:pt x="10163" y="11445"/>
                  </a:cubicBezTo>
                  <a:lnTo>
                    <a:pt x="10090" y="11753"/>
                  </a:lnTo>
                  <a:lnTo>
                    <a:pt x="10017" y="12014"/>
                  </a:lnTo>
                  <a:cubicBezTo>
                    <a:pt x="9941" y="12179"/>
                    <a:pt x="9794" y="12369"/>
                    <a:pt x="9718" y="12558"/>
                  </a:cubicBezTo>
                  <a:cubicBezTo>
                    <a:pt x="9496" y="12913"/>
                    <a:pt x="9200" y="13292"/>
                    <a:pt x="8828" y="13672"/>
                  </a:cubicBezTo>
                  <a:cubicBezTo>
                    <a:pt x="8161" y="14429"/>
                    <a:pt x="7344" y="15211"/>
                    <a:pt x="6378" y="15968"/>
                  </a:cubicBezTo>
                  <a:cubicBezTo>
                    <a:pt x="4523" y="17484"/>
                    <a:pt x="2444" y="19024"/>
                    <a:pt x="219" y="20539"/>
                  </a:cubicBezTo>
                  <a:lnTo>
                    <a:pt x="219" y="20563"/>
                  </a:lnTo>
                  <a:cubicBezTo>
                    <a:pt x="-562" y="21111"/>
                    <a:pt x="880" y="21600"/>
                    <a:pt x="2373" y="21600"/>
                  </a:cubicBezTo>
                  <a:cubicBezTo>
                    <a:pt x="3014" y="21600"/>
                    <a:pt x="3664" y="21511"/>
                    <a:pt x="4153" y="21298"/>
                  </a:cubicBezTo>
                  <a:cubicBezTo>
                    <a:pt x="7418" y="19900"/>
                    <a:pt x="10239" y="18432"/>
                    <a:pt x="12836" y="16892"/>
                  </a:cubicBezTo>
                  <a:cubicBezTo>
                    <a:pt x="14098" y="16111"/>
                    <a:pt x="15212" y="15305"/>
                    <a:pt x="16252" y="14477"/>
                  </a:cubicBezTo>
                  <a:cubicBezTo>
                    <a:pt x="16697" y="14051"/>
                    <a:pt x="17215" y="13624"/>
                    <a:pt x="17662" y="13174"/>
                  </a:cubicBezTo>
                  <a:cubicBezTo>
                    <a:pt x="17809" y="12937"/>
                    <a:pt x="18032" y="12700"/>
                    <a:pt x="18181" y="12464"/>
                  </a:cubicBezTo>
                  <a:lnTo>
                    <a:pt x="18403" y="12108"/>
                  </a:lnTo>
                  <a:lnTo>
                    <a:pt x="18552" y="11777"/>
                  </a:lnTo>
                  <a:cubicBezTo>
                    <a:pt x="19443" y="10048"/>
                    <a:pt x="19963" y="8342"/>
                    <a:pt x="20333" y="6638"/>
                  </a:cubicBezTo>
                  <a:cubicBezTo>
                    <a:pt x="20704" y="4932"/>
                    <a:pt x="21002" y="3227"/>
                    <a:pt x="21002" y="1498"/>
                  </a:cubicBezTo>
                  <a:cubicBezTo>
                    <a:pt x="21038" y="503"/>
                    <a:pt x="18682" y="0"/>
                    <a:pt x="16334" y="0"/>
                  </a:cubicBez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04" name="Google Shape;948;p43"/>
            <p:cNvSpPr/>
            <p:nvPr/>
          </p:nvSpPr>
          <p:spPr>
            <a:xfrm>
              <a:off x="1050755" y="1041156"/>
              <a:ext cx="183389" cy="352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0" h="21600" extrusionOk="0">
                  <a:moveTo>
                    <a:pt x="13674" y="0"/>
                  </a:moveTo>
                  <a:cubicBezTo>
                    <a:pt x="12776" y="0"/>
                    <a:pt x="11764" y="111"/>
                    <a:pt x="10623" y="348"/>
                  </a:cubicBezTo>
                  <a:cubicBezTo>
                    <a:pt x="-1439" y="2845"/>
                    <a:pt x="59" y="18325"/>
                    <a:pt x="59" y="18325"/>
                  </a:cubicBezTo>
                  <a:lnTo>
                    <a:pt x="17245" y="21600"/>
                  </a:lnTo>
                  <a:cubicBezTo>
                    <a:pt x="17245" y="21600"/>
                    <a:pt x="20161" y="10224"/>
                    <a:pt x="19847" y="6173"/>
                  </a:cubicBezTo>
                  <a:cubicBezTo>
                    <a:pt x="19651" y="2628"/>
                    <a:pt x="18044" y="0"/>
                    <a:pt x="13674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05" name="Google Shape;949;p43"/>
            <p:cNvSpPr/>
            <p:nvPr/>
          </p:nvSpPr>
          <p:spPr>
            <a:xfrm>
              <a:off x="931256" y="1843693"/>
              <a:ext cx="94068" cy="98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4" h="21600" extrusionOk="0">
                  <a:moveTo>
                    <a:pt x="11796" y="0"/>
                  </a:moveTo>
                  <a:lnTo>
                    <a:pt x="0" y="12879"/>
                  </a:lnTo>
                  <a:lnTo>
                    <a:pt x="16388" y="21600"/>
                  </a:lnTo>
                  <a:cubicBezTo>
                    <a:pt x="16388" y="21600"/>
                    <a:pt x="21600" y="11495"/>
                    <a:pt x="19148" y="1984"/>
                  </a:cubicBezTo>
                  <a:lnTo>
                    <a:pt x="11796" y="0"/>
                  </a:ln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06" name="Google Shape;950;p43"/>
            <p:cNvSpPr/>
            <p:nvPr/>
          </p:nvSpPr>
          <p:spPr>
            <a:xfrm>
              <a:off x="926921" y="1897117"/>
              <a:ext cx="84436" cy="9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extrusionOk="0">
                  <a:moveTo>
                    <a:pt x="1673" y="0"/>
                  </a:moveTo>
                  <a:lnTo>
                    <a:pt x="13" y="14656"/>
                  </a:lnTo>
                  <a:cubicBezTo>
                    <a:pt x="-170" y="17506"/>
                    <a:pt x="1673" y="19946"/>
                    <a:pt x="4076" y="20355"/>
                  </a:cubicBezTo>
                  <a:lnTo>
                    <a:pt x="13121" y="21576"/>
                  </a:lnTo>
                  <a:cubicBezTo>
                    <a:pt x="13282" y="21594"/>
                    <a:pt x="13442" y="21600"/>
                    <a:pt x="13597" y="21600"/>
                  </a:cubicBezTo>
                  <a:cubicBezTo>
                    <a:pt x="15601" y="21600"/>
                    <a:pt x="17251" y="20398"/>
                    <a:pt x="18109" y="18317"/>
                  </a:cubicBezTo>
                  <a:lnTo>
                    <a:pt x="21430" y="8957"/>
                  </a:lnTo>
                  <a:lnTo>
                    <a:pt x="1673" y="0"/>
                  </a:ln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07" name="Google Shape;951;p43"/>
            <p:cNvSpPr/>
            <p:nvPr/>
          </p:nvSpPr>
          <p:spPr>
            <a:xfrm>
              <a:off x="1112128" y="1022750"/>
              <a:ext cx="460680" cy="702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2" h="21600" extrusionOk="0">
                  <a:moveTo>
                    <a:pt x="9971" y="0"/>
                  </a:moveTo>
                  <a:cubicBezTo>
                    <a:pt x="9112" y="0"/>
                    <a:pt x="8251" y="15"/>
                    <a:pt x="7390" y="44"/>
                  </a:cubicBezTo>
                  <a:cubicBezTo>
                    <a:pt x="5629" y="155"/>
                    <a:pt x="3735" y="378"/>
                    <a:pt x="2406" y="545"/>
                  </a:cubicBezTo>
                  <a:cubicBezTo>
                    <a:pt x="1077" y="712"/>
                    <a:pt x="80" y="1631"/>
                    <a:pt x="13" y="2745"/>
                  </a:cubicBezTo>
                  <a:cubicBezTo>
                    <a:pt x="-186" y="10543"/>
                    <a:pt x="1941" y="16253"/>
                    <a:pt x="1974" y="21322"/>
                  </a:cubicBezTo>
                  <a:lnTo>
                    <a:pt x="18423" y="21600"/>
                  </a:lnTo>
                  <a:cubicBezTo>
                    <a:pt x="18291" y="16531"/>
                    <a:pt x="18324" y="13189"/>
                    <a:pt x="20949" y="4083"/>
                  </a:cubicBezTo>
                  <a:cubicBezTo>
                    <a:pt x="21414" y="2411"/>
                    <a:pt x="20085" y="741"/>
                    <a:pt x="18058" y="489"/>
                  </a:cubicBezTo>
                  <a:cubicBezTo>
                    <a:pt x="17061" y="378"/>
                    <a:pt x="15965" y="239"/>
                    <a:pt x="14868" y="184"/>
                  </a:cubicBezTo>
                  <a:cubicBezTo>
                    <a:pt x="13236" y="56"/>
                    <a:pt x="11603" y="0"/>
                    <a:pt x="9971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08" name="Google Shape;952;p43"/>
            <p:cNvSpPr/>
            <p:nvPr/>
          </p:nvSpPr>
          <p:spPr>
            <a:xfrm>
              <a:off x="1333600" y="1262347"/>
              <a:ext cx="130233" cy="84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55" y="0"/>
                  </a:moveTo>
                  <a:cubicBezTo>
                    <a:pt x="1809" y="0"/>
                    <a:pt x="1205" y="1163"/>
                    <a:pt x="1085" y="2556"/>
                  </a:cubicBezTo>
                  <a:lnTo>
                    <a:pt x="0" y="18815"/>
                  </a:lnTo>
                  <a:cubicBezTo>
                    <a:pt x="0" y="20207"/>
                    <a:pt x="601" y="21370"/>
                    <a:pt x="1328" y="21370"/>
                  </a:cubicBezTo>
                  <a:lnTo>
                    <a:pt x="19064" y="21600"/>
                  </a:lnTo>
                  <a:cubicBezTo>
                    <a:pt x="19788" y="21600"/>
                    <a:pt x="20511" y="20437"/>
                    <a:pt x="20634" y="19044"/>
                  </a:cubicBezTo>
                  <a:lnTo>
                    <a:pt x="21600" y="2785"/>
                  </a:lnTo>
                  <a:cubicBezTo>
                    <a:pt x="21600" y="1393"/>
                    <a:pt x="20996" y="230"/>
                    <a:pt x="20272" y="230"/>
                  </a:cubicBezTo>
                  <a:lnTo>
                    <a:pt x="265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09" name="Google Shape;953;p43"/>
            <p:cNvSpPr/>
            <p:nvPr/>
          </p:nvSpPr>
          <p:spPr>
            <a:xfrm>
              <a:off x="1249109" y="1025085"/>
              <a:ext cx="188529" cy="179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1" h="21600" extrusionOk="0">
                  <a:moveTo>
                    <a:pt x="2415" y="0"/>
                  </a:moveTo>
                  <a:cubicBezTo>
                    <a:pt x="2415" y="0"/>
                    <a:pt x="-3249" y="6109"/>
                    <a:pt x="2770" y="21600"/>
                  </a:cubicBezTo>
                  <a:cubicBezTo>
                    <a:pt x="7727" y="14183"/>
                    <a:pt x="12969" y="7090"/>
                    <a:pt x="18351" y="438"/>
                  </a:cubicBezTo>
                  <a:lnTo>
                    <a:pt x="241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10" name="Google Shape;954;p43"/>
            <p:cNvSpPr/>
            <p:nvPr/>
          </p:nvSpPr>
          <p:spPr>
            <a:xfrm>
              <a:off x="1262768" y="799605"/>
              <a:ext cx="174870" cy="347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3" h="21600" extrusionOk="0">
                  <a:moveTo>
                    <a:pt x="18068" y="0"/>
                  </a:moveTo>
                  <a:lnTo>
                    <a:pt x="6661" y="6469"/>
                  </a:lnTo>
                  <a:cubicBezTo>
                    <a:pt x="7713" y="9619"/>
                    <a:pt x="7793" y="12995"/>
                    <a:pt x="1241" y="13951"/>
                  </a:cubicBezTo>
                  <a:cubicBezTo>
                    <a:pt x="1241" y="13951"/>
                    <a:pt x="-2157" y="15919"/>
                    <a:pt x="2293" y="21600"/>
                  </a:cubicBezTo>
                  <a:cubicBezTo>
                    <a:pt x="7308" y="18450"/>
                    <a:pt x="13133" y="15976"/>
                    <a:pt x="19443" y="14232"/>
                  </a:cubicBezTo>
                  <a:cubicBezTo>
                    <a:pt x="15398" y="11475"/>
                    <a:pt x="16773" y="4051"/>
                    <a:pt x="18068" y="0"/>
                  </a:cubicBez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11" name="Google Shape;955;p43"/>
            <p:cNvSpPr/>
            <p:nvPr/>
          </p:nvSpPr>
          <p:spPr>
            <a:xfrm>
              <a:off x="1323414" y="810463"/>
              <a:ext cx="90931" cy="147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3517"/>
                  </a:lnTo>
                  <a:cubicBezTo>
                    <a:pt x="860" y="16166"/>
                    <a:pt x="1207" y="18951"/>
                    <a:pt x="1036" y="21600"/>
                  </a:cubicBezTo>
                  <a:cubicBezTo>
                    <a:pt x="7259" y="21334"/>
                    <a:pt x="13652" y="19876"/>
                    <a:pt x="15901" y="16432"/>
                  </a:cubicBezTo>
                  <a:cubicBezTo>
                    <a:pt x="19357" y="11265"/>
                    <a:pt x="21258" y="5700"/>
                    <a:pt x="216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12" name="Google Shape;956;p43"/>
            <p:cNvSpPr/>
            <p:nvPr/>
          </p:nvSpPr>
          <p:spPr>
            <a:xfrm>
              <a:off x="1242633" y="522654"/>
              <a:ext cx="274116" cy="410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5" h="21600" extrusionOk="0">
                  <a:moveTo>
                    <a:pt x="11333" y="0"/>
                  </a:moveTo>
                  <a:cubicBezTo>
                    <a:pt x="10899" y="0"/>
                    <a:pt x="10457" y="29"/>
                    <a:pt x="10008" y="89"/>
                  </a:cubicBezTo>
                  <a:cubicBezTo>
                    <a:pt x="3301" y="899"/>
                    <a:pt x="108" y="9000"/>
                    <a:pt x="1" y="14290"/>
                  </a:cubicBezTo>
                  <a:cubicBezTo>
                    <a:pt x="-77" y="18625"/>
                    <a:pt x="3710" y="21600"/>
                    <a:pt x="8087" y="21600"/>
                  </a:cubicBezTo>
                  <a:cubicBezTo>
                    <a:pt x="9678" y="21600"/>
                    <a:pt x="11347" y="21207"/>
                    <a:pt x="12936" y="20343"/>
                  </a:cubicBezTo>
                  <a:cubicBezTo>
                    <a:pt x="16929" y="18198"/>
                    <a:pt x="17620" y="15864"/>
                    <a:pt x="19589" y="10383"/>
                  </a:cubicBezTo>
                  <a:cubicBezTo>
                    <a:pt x="21523" y="5191"/>
                    <a:pt x="17181" y="0"/>
                    <a:pt x="11333" y="0"/>
                  </a:cubicBez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13" name="Google Shape;957;p43"/>
            <p:cNvSpPr/>
            <p:nvPr/>
          </p:nvSpPr>
          <p:spPr>
            <a:xfrm>
              <a:off x="1288495" y="507072"/>
              <a:ext cx="247774" cy="261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9" h="21600" extrusionOk="0">
                  <a:moveTo>
                    <a:pt x="8228" y="0"/>
                  </a:moveTo>
                  <a:cubicBezTo>
                    <a:pt x="5084" y="0"/>
                    <a:pt x="1984" y="1608"/>
                    <a:pt x="0" y="6205"/>
                  </a:cubicBezTo>
                  <a:cubicBezTo>
                    <a:pt x="2454" y="7097"/>
                    <a:pt x="7267" y="7823"/>
                    <a:pt x="10779" y="7823"/>
                  </a:cubicBezTo>
                  <a:cubicBezTo>
                    <a:pt x="12575" y="7823"/>
                    <a:pt x="14032" y="7632"/>
                    <a:pt x="14660" y="7178"/>
                  </a:cubicBezTo>
                  <a:cubicBezTo>
                    <a:pt x="12925" y="10466"/>
                    <a:pt x="14600" y="19434"/>
                    <a:pt x="17232" y="21600"/>
                  </a:cubicBezTo>
                  <a:cubicBezTo>
                    <a:pt x="20762" y="18013"/>
                    <a:pt x="21600" y="9344"/>
                    <a:pt x="18310" y="5085"/>
                  </a:cubicBezTo>
                  <a:cubicBezTo>
                    <a:pt x="16421" y="2684"/>
                    <a:pt x="12290" y="0"/>
                    <a:pt x="822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14" name="Google Shape;958;p43"/>
            <p:cNvSpPr/>
            <p:nvPr/>
          </p:nvSpPr>
          <p:spPr>
            <a:xfrm>
              <a:off x="1458341" y="733502"/>
              <a:ext cx="67451" cy="98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5" h="21600" extrusionOk="0">
                  <a:moveTo>
                    <a:pt x="11200" y="0"/>
                  </a:moveTo>
                  <a:cubicBezTo>
                    <a:pt x="4715" y="0"/>
                    <a:pt x="739" y="7560"/>
                    <a:pt x="111" y="12729"/>
                  </a:cubicBezTo>
                  <a:cubicBezTo>
                    <a:pt x="-566" y="17558"/>
                    <a:pt x="1905" y="21600"/>
                    <a:pt x="5982" y="21600"/>
                  </a:cubicBezTo>
                  <a:cubicBezTo>
                    <a:pt x="6941" y="21600"/>
                    <a:pt x="7989" y="21373"/>
                    <a:pt x="9105" y="20885"/>
                  </a:cubicBezTo>
                  <a:cubicBezTo>
                    <a:pt x="13502" y="18893"/>
                    <a:pt x="17058" y="15316"/>
                    <a:pt x="18732" y="10940"/>
                  </a:cubicBezTo>
                  <a:cubicBezTo>
                    <a:pt x="21034" y="5765"/>
                    <a:pt x="17058" y="0"/>
                    <a:pt x="11200" y="0"/>
                  </a:cubicBez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15" name="Google Shape;959;p43"/>
            <p:cNvSpPr/>
            <p:nvPr/>
          </p:nvSpPr>
          <p:spPr>
            <a:xfrm>
              <a:off x="1144435" y="1686133"/>
              <a:ext cx="392519" cy="5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extrusionOk="0">
                  <a:moveTo>
                    <a:pt x="320" y="0"/>
                  </a:moveTo>
                  <a:cubicBezTo>
                    <a:pt x="159" y="0"/>
                    <a:pt x="0" y="981"/>
                    <a:pt x="0" y="1963"/>
                  </a:cubicBezTo>
                  <a:lnTo>
                    <a:pt x="120" y="16369"/>
                  </a:lnTo>
                  <a:cubicBezTo>
                    <a:pt x="159" y="17351"/>
                    <a:pt x="279" y="18008"/>
                    <a:pt x="479" y="18008"/>
                  </a:cubicBezTo>
                  <a:lnTo>
                    <a:pt x="21200" y="21600"/>
                  </a:lnTo>
                  <a:cubicBezTo>
                    <a:pt x="21441" y="21600"/>
                    <a:pt x="21600" y="20619"/>
                    <a:pt x="21520" y="19313"/>
                  </a:cubicBezTo>
                  <a:lnTo>
                    <a:pt x="20682" y="4907"/>
                  </a:lnTo>
                  <a:cubicBezTo>
                    <a:pt x="20616" y="4102"/>
                    <a:pt x="20523" y="3513"/>
                    <a:pt x="20426" y="3513"/>
                  </a:cubicBezTo>
                  <a:cubicBezTo>
                    <a:pt x="20404" y="3513"/>
                    <a:pt x="20384" y="3543"/>
                    <a:pt x="20362" y="3602"/>
                  </a:cubicBezTo>
                  <a:lnTo>
                    <a:pt x="32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16" name="Google Shape;960;p43"/>
            <p:cNvSpPr/>
            <p:nvPr/>
          </p:nvSpPr>
          <p:spPr>
            <a:xfrm>
              <a:off x="1463832" y="1690667"/>
              <a:ext cx="20373" cy="5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6" y="0"/>
                  </a:moveTo>
                  <a:cubicBezTo>
                    <a:pt x="1526" y="0"/>
                    <a:pt x="0" y="668"/>
                    <a:pt x="0" y="1012"/>
                  </a:cubicBezTo>
                  <a:lnTo>
                    <a:pt x="3839" y="20578"/>
                  </a:lnTo>
                  <a:cubicBezTo>
                    <a:pt x="3839" y="21256"/>
                    <a:pt x="5388" y="21600"/>
                    <a:pt x="7701" y="21600"/>
                  </a:cubicBezTo>
                  <a:lnTo>
                    <a:pt x="18501" y="21600"/>
                  </a:lnTo>
                  <a:cubicBezTo>
                    <a:pt x="20051" y="21600"/>
                    <a:pt x="21600" y="21256"/>
                    <a:pt x="21600" y="20578"/>
                  </a:cubicBezTo>
                  <a:lnTo>
                    <a:pt x="17738" y="1012"/>
                  </a:lnTo>
                  <a:cubicBezTo>
                    <a:pt x="17738" y="668"/>
                    <a:pt x="16188" y="0"/>
                    <a:pt x="13876" y="0"/>
                  </a:cubicBezTo>
                  <a:close/>
                </a:path>
              </a:pathLst>
            </a:custGeom>
            <a:solidFill>
              <a:srgbClr val="407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17" name="Google Shape;961;p43"/>
            <p:cNvSpPr/>
            <p:nvPr/>
          </p:nvSpPr>
          <p:spPr>
            <a:xfrm>
              <a:off x="1172811" y="1683419"/>
              <a:ext cx="20514" cy="5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600" extrusionOk="0">
                  <a:moveTo>
                    <a:pt x="3730" y="0"/>
                  </a:moveTo>
                  <a:cubicBezTo>
                    <a:pt x="1474" y="0"/>
                    <a:pt x="0" y="334"/>
                    <a:pt x="0" y="1012"/>
                  </a:cubicBezTo>
                  <a:lnTo>
                    <a:pt x="3730" y="20588"/>
                  </a:lnTo>
                  <a:cubicBezTo>
                    <a:pt x="3730" y="20922"/>
                    <a:pt x="5964" y="21600"/>
                    <a:pt x="7438" y="21600"/>
                  </a:cubicBezTo>
                  <a:lnTo>
                    <a:pt x="17870" y="21600"/>
                  </a:lnTo>
                  <a:cubicBezTo>
                    <a:pt x="19366" y="21600"/>
                    <a:pt x="21600" y="21256"/>
                    <a:pt x="20863" y="20588"/>
                  </a:cubicBezTo>
                  <a:lnTo>
                    <a:pt x="17133" y="1012"/>
                  </a:lnTo>
                  <a:cubicBezTo>
                    <a:pt x="17133" y="678"/>
                    <a:pt x="15636" y="0"/>
                    <a:pt x="13402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18" name="Google Shape;962;p43"/>
            <p:cNvSpPr/>
            <p:nvPr/>
          </p:nvSpPr>
          <p:spPr>
            <a:xfrm>
              <a:off x="1318311" y="1687029"/>
              <a:ext cx="20372" cy="5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862" y="0"/>
                  </a:moveTo>
                  <a:cubicBezTo>
                    <a:pt x="1549" y="0"/>
                    <a:pt x="0" y="678"/>
                    <a:pt x="0" y="1012"/>
                  </a:cubicBezTo>
                  <a:lnTo>
                    <a:pt x="3862" y="20588"/>
                  </a:lnTo>
                  <a:cubicBezTo>
                    <a:pt x="3862" y="21266"/>
                    <a:pt x="6175" y="21600"/>
                    <a:pt x="7724" y="21600"/>
                  </a:cubicBezTo>
                  <a:lnTo>
                    <a:pt x="18524" y="21600"/>
                  </a:lnTo>
                  <a:cubicBezTo>
                    <a:pt x="20051" y="21600"/>
                    <a:pt x="21600" y="21266"/>
                    <a:pt x="21600" y="20588"/>
                  </a:cubicBezTo>
                  <a:lnTo>
                    <a:pt x="17738" y="1012"/>
                  </a:lnTo>
                  <a:cubicBezTo>
                    <a:pt x="17738" y="678"/>
                    <a:pt x="16212" y="0"/>
                    <a:pt x="13899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19" name="Google Shape;963;p43"/>
            <p:cNvSpPr/>
            <p:nvPr/>
          </p:nvSpPr>
          <p:spPr>
            <a:xfrm>
              <a:off x="1362573" y="692457"/>
              <a:ext cx="17708" cy="3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5" h="21600" extrusionOk="0">
                  <a:moveTo>
                    <a:pt x="11369" y="0"/>
                  </a:moveTo>
                  <a:cubicBezTo>
                    <a:pt x="6628" y="0"/>
                    <a:pt x="2257" y="3976"/>
                    <a:pt x="893" y="8924"/>
                  </a:cubicBezTo>
                  <a:cubicBezTo>
                    <a:pt x="-1420" y="15159"/>
                    <a:pt x="893" y="20760"/>
                    <a:pt x="6304" y="21376"/>
                  </a:cubicBezTo>
                  <a:cubicBezTo>
                    <a:pt x="6836" y="21525"/>
                    <a:pt x="7391" y="21600"/>
                    <a:pt x="7946" y="21600"/>
                  </a:cubicBezTo>
                  <a:cubicBezTo>
                    <a:pt x="12132" y="21600"/>
                    <a:pt x="16503" y="17605"/>
                    <a:pt x="17867" y="12658"/>
                  </a:cubicBezTo>
                  <a:cubicBezTo>
                    <a:pt x="20180" y="6441"/>
                    <a:pt x="17867" y="821"/>
                    <a:pt x="13242" y="205"/>
                  </a:cubicBezTo>
                  <a:cubicBezTo>
                    <a:pt x="12618" y="56"/>
                    <a:pt x="11993" y="0"/>
                    <a:pt x="1136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20" name="Google Shape;964;p43"/>
            <p:cNvSpPr/>
            <p:nvPr/>
          </p:nvSpPr>
          <p:spPr>
            <a:xfrm>
              <a:off x="1284400" y="667292"/>
              <a:ext cx="17635" cy="3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2" h="21600" extrusionOk="0">
                  <a:moveTo>
                    <a:pt x="12220" y="0"/>
                  </a:moveTo>
                  <a:cubicBezTo>
                    <a:pt x="7689" y="0"/>
                    <a:pt x="2727" y="3585"/>
                    <a:pt x="497" y="9265"/>
                  </a:cubicBezTo>
                  <a:cubicBezTo>
                    <a:pt x="-1109" y="14798"/>
                    <a:pt x="1288" y="20313"/>
                    <a:pt x="6083" y="21545"/>
                  </a:cubicBezTo>
                  <a:cubicBezTo>
                    <a:pt x="6443" y="21582"/>
                    <a:pt x="6778" y="21600"/>
                    <a:pt x="7138" y="21600"/>
                  </a:cubicBezTo>
                  <a:cubicBezTo>
                    <a:pt x="11693" y="21600"/>
                    <a:pt x="16655" y="18034"/>
                    <a:pt x="18885" y="12335"/>
                  </a:cubicBezTo>
                  <a:cubicBezTo>
                    <a:pt x="20491" y="6820"/>
                    <a:pt x="18094" y="1305"/>
                    <a:pt x="13275" y="74"/>
                  </a:cubicBezTo>
                  <a:cubicBezTo>
                    <a:pt x="12939" y="37"/>
                    <a:pt x="12580" y="0"/>
                    <a:pt x="1222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21" name="Google Shape;965;p43"/>
            <p:cNvSpPr/>
            <p:nvPr/>
          </p:nvSpPr>
          <p:spPr>
            <a:xfrm>
              <a:off x="1282672" y="657437"/>
              <a:ext cx="15268" cy="13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5061" y="21600"/>
                    <a:pt x="15243" y="21600"/>
                  </a:cubicBezTo>
                  <a:cubicBezTo>
                    <a:pt x="17187" y="21600"/>
                    <a:pt x="19286" y="20813"/>
                    <a:pt x="21600" y="1897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22" name="Google Shape;966;p43"/>
            <p:cNvSpPr/>
            <p:nvPr/>
          </p:nvSpPr>
          <p:spPr>
            <a:xfrm>
              <a:off x="1282672" y="707252"/>
              <a:ext cx="36381" cy="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5553" y="6446"/>
                    <a:pt x="8197" y="11926"/>
                    <a:pt x="0" y="16758"/>
                  </a:cubicBezTo>
                  <a:cubicBezTo>
                    <a:pt x="3458" y="19986"/>
                    <a:pt x="8637" y="21600"/>
                    <a:pt x="13817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A027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23" name="Google Shape;967;p43"/>
            <p:cNvSpPr/>
            <p:nvPr/>
          </p:nvSpPr>
          <p:spPr>
            <a:xfrm>
              <a:off x="1321953" y="786438"/>
              <a:ext cx="56916" cy="19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extrusionOk="0">
                  <a:moveTo>
                    <a:pt x="20581" y="0"/>
                  </a:moveTo>
                  <a:cubicBezTo>
                    <a:pt x="20442" y="0"/>
                    <a:pt x="20279" y="151"/>
                    <a:pt x="20124" y="542"/>
                  </a:cubicBezTo>
                  <a:cubicBezTo>
                    <a:pt x="16422" y="10815"/>
                    <a:pt x="11954" y="15967"/>
                    <a:pt x="7412" y="15967"/>
                  </a:cubicBezTo>
                  <a:cubicBezTo>
                    <a:pt x="5300" y="15967"/>
                    <a:pt x="3164" y="14852"/>
                    <a:pt x="1084" y="12592"/>
                  </a:cubicBezTo>
                  <a:cubicBezTo>
                    <a:pt x="1011" y="12351"/>
                    <a:pt x="921" y="12201"/>
                    <a:pt x="824" y="12201"/>
                  </a:cubicBezTo>
                  <a:cubicBezTo>
                    <a:pt x="546" y="12201"/>
                    <a:pt x="196" y="13135"/>
                    <a:pt x="0" y="14611"/>
                  </a:cubicBezTo>
                  <a:cubicBezTo>
                    <a:pt x="0" y="15635"/>
                    <a:pt x="269" y="16629"/>
                    <a:pt x="269" y="17623"/>
                  </a:cubicBezTo>
                  <a:lnTo>
                    <a:pt x="546" y="17623"/>
                  </a:lnTo>
                  <a:cubicBezTo>
                    <a:pt x="2870" y="20274"/>
                    <a:pt x="5251" y="21600"/>
                    <a:pt x="7608" y="21600"/>
                  </a:cubicBezTo>
                  <a:cubicBezTo>
                    <a:pt x="12419" y="21600"/>
                    <a:pt x="17107" y="16027"/>
                    <a:pt x="20940" y="4579"/>
                  </a:cubicBezTo>
                  <a:cubicBezTo>
                    <a:pt x="21600" y="2952"/>
                    <a:pt x="21192" y="0"/>
                    <a:pt x="2058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24" name="Google Shape;968;p43"/>
            <p:cNvSpPr/>
            <p:nvPr/>
          </p:nvSpPr>
          <p:spPr>
            <a:xfrm>
              <a:off x="1395170" y="632924"/>
              <a:ext cx="34017" cy="39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0" h="21600" extrusionOk="0">
                  <a:moveTo>
                    <a:pt x="2360" y="0"/>
                  </a:moveTo>
                  <a:cubicBezTo>
                    <a:pt x="-347" y="0"/>
                    <a:pt x="-1004" y="5096"/>
                    <a:pt x="1870" y="6058"/>
                  </a:cubicBezTo>
                  <a:cubicBezTo>
                    <a:pt x="7889" y="8057"/>
                    <a:pt x="13057" y="13077"/>
                    <a:pt x="15209" y="20097"/>
                  </a:cubicBezTo>
                  <a:cubicBezTo>
                    <a:pt x="15634" y="20593"/>
                    <a:pt x="15634" y="20593"/>
                    <a:pt x="16059" y="21089"/>
                  </a:cubicBezTo>
                  <a:cubicBezTo>
                    <a:pt x="16562" y="21450"/>
                    <a:pt x="17091" y="21600"/>
                    <a:pt x="17593" y="21600"/>
                  </a:cubicBezTo>
                  <a:cubicBezTo>
                    <a:pt x="19230" y="21600"/>
                    <a:pt x="20596" y="19886"/>
                    <a:pt x="19926" y="17587"/>
                  </a:cubicBezTo>
                  <a:cubicBezTo>
                    <a:pt x="16923" y="9064"/>
                    <a:pt x="10479" y="2540"/>
                    <a:pt x="2733" y="30"/>
                  </a:cubicBezTo>
                  <a:cubicBezTo>
                    <a:pt x="2605" y="15"/>
                    <a:pt x="2476" y="0"/>
                    <a:pt x="236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25" name="Google Shape;969;p43"/>
            <p:cNvSpPr/>
            <p:nvPr/>
          </p:nvSpPr>
          <p:spPr>
            <a:xfrm>
              <a:off x="1283937" y="608682"/>
              <a:ext cx="41113" cy="2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600" extrusionOk="0">
                  <a:moveTo>
                    <a:pt x="15661" y="0"/>
                  </a:moveTo>
                  <a:cubicBezTo>
                    <a:pt x="10181" y="0"/>
                    <a:pt x="4767" y="4467"/>
                    <a:pt x="837" y="13427"/>
                  </a:cubicBezTo>
                  <a:cubicBezTo>
                    <a:pt x="-279" y="15102"/>
                    <a:pt x="-279" y="18503"/>
                    <a:pt x="837" y="20179"/>
                  </a:cubicBezTo>
                  <a:lnTo>
                    <a:pt x="837" y="21042"/>
                  </a:lnTo>
                  <a:cubicBezTo>
                    <a:pt x="1150" y="21397"/>
                    <a:pt x="1518" y="21600"/>
                    <a:pt x="1898" y="21600"/>
                  </a:cubicBezTo>
                  <a:cubicBezTo>
                    <a:pt x="2445" y="21600"/>
                    <a:pt x="3014" y="21169"/>
                    <a:pt x="3449" y="20179"/>
                  </a:cubicBezTo>
                  <a:cubicBezTo>
                    <a:pt x="6553" y="13122"/>
                    <a:pt x="10940" y="9594"/>
                    <a:pt x="15550" y="9594"/>
                  </a:cubicBezTo>
                  <a:cubicBezTo>
                    <a:pt x="16476" y="9594"/>
                    <a:pt x="17403" y="9747"/>
                    <a:pt x="18341" y="10026"/>
                  </a:cubicBezTo>
                  <a:cubicBezTo>
                    <a:pt x="18541" y="10178"/>
                    <a:pt x="18731" y="10254"/>
                    <a:pt x="18932" y="10254"/>
                  </a:cubicBezTo>
                  <a:cubicBezTo>
                    <a:pt x="19825" y="10254"/>
                    <a:pt x="20640" y="8731"/>
                    <a:pt x="20941" y="6650"/>
                  </a:cubicBezTo>
                  <a:cubicBezTo>
                    <a:pt x="21321" y="4112"/>
                    <a:pt x="20573" y="1574"/>
                    <a:pt x="19457" y="711"/>
                  </a:cubicBezTo>
                  <a:cubicBezTo>
                    <a:pt x="18195" y="228"/>
                    <a:pt x="16934" y="0"/>
                    <a:pt x="1566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26" name="Google Shape;970;p43"/>
            <p:cNvSpPr/>
            <p:nvPr/>
          </p:nvSpPr>
          <p:spPr>
            <a:xfrm>
              <a:off x="1499471" y="1118361"/>
              <a:ext cx="224085" cy="590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73" y="0"/>
                  </a:moveTo>
                  <a:lnTo>
                    <a:pt x="0" y="2451"/>
                  </a:lnTo>
                  <a:cubicBezTo>
                    <a:pt x="2315" y="4008"/>
                    <a:pt x="4768" y="5598"/>
                    <a:pt x="7083" y="7188"/>
                  </a:cubicBezTo>
                  <a:cubicBezTo>
                    <a:pt x="8206" y="7951"/>
                    <a:pt x="9398" y="8746"/>
                    <a:pt x="10449" y="9541"/>
                  </a:cubicBezTo>
                  <a:cubicBezTo>
                    <a:pt x="11572" y="10303"/>
                    <a:pt x="12623" y="11131"/>
                    <a:pt x="13394" y="11826"/>
                  </a:cubicBezTo>
                  <a:cubicBezTo>
                    <a:pt x="13508" y="11934"/>
                    <a:pt x="13640" y="12040"/>
                    <a:pt x="13739" y="12126"/>
                  </a:cubicBezTo>
                  <a:cubicBezTo>
                    <a:pt x="13527" y="12479"/>
                    <a:pt x="13344" y="12832"/>
                    <a:pt x="13115" y="13185"/>
                  </a:cubicBezTo>
                  <a:cubicBezTo>
                    <a:pt x="12833" y="13582"/>
                    <a:pt x="12484" y="13981"/>
                    <a:pt x="12202" y="14411"/>
                  </a:cubicBezTo>
                  <a:cubicBezTo>
                    <a:pt x="11923" y="14874"/>
                    <a:pt x="11502" y="15239"/>
                    <a:pt x="11151" y="15670"/>
                  </a:cubicBezTo>
                  <a:cubicBezTo>
                    <a:pt x="10310" y="16464"/>
                    <a:pt x="9398" y="17227"/>
                    <a:pt x="8347" y="17922"/>
                  </a:cubicBezTo>
                  <a:cubicBezTo>
                    <a:pt x="7785" y="18287"/>
                    <a:pt x="7224" y="18619"/>
                    <a:pt x="6593" y="18917"/>
                  </a:cubicBezTo>
                  <a:cubicBezTo>
                    <a:pt x="6311" y="19082"/>
                    <a:pt x="5960" y="19214"/>
                    <a:pt x="5611" y="19348"/>
                  </a:cubicBezTo>
                  <a:lnTo>
                    <a:pt x="5191" y="19546"/>
                  </a:lnTo>
                  <a:cubicBezTo>
                    <a:pt x="5050" y="19612"/>
                    <a:pt x="4909" y="19645"/>
                    <a:pt x="4768" y="19711"/>
                  </a:cubicBezTo>
                  <a:lnTo>
                    <a:pt x="6452" y="21600"/>
                  </a:lnTo>
                  <a:cubicBezTo>
                    <a:pt x="6873" y="21533"/>
                    <a:pt x="7154" y="21467"/>
                    <a:pt x="7434" y="21401"/>
                  </a:cubicBezTo>
                  <a:lnTo>
                    <a:pt x="8275" y="21236"/>
                  </a:lnTo>
                  <a:cubicBezTo>
                    <a:pt x="8836" y="21070"/>
                    <a:pt x="9328" y="20938"/>
                    <a:pt x="9818" y="20772"/>
                  </a:cubicBezTo>
                  <a:cubicBezTo>
                    <a:pt x="10800" y="20474"/>
                    <a:pt x="11712" y="20142"/>
                    <a:pt x="12553" y="19745"/>
                  </a:cubicBezTo>
                  <a:cubicBezTo>
                    <a:pt x="14237" y="19016"/>
                    <a:pt x="15709" y="18155"/>
                    <a:pt x="16973" y="17260"/>
                  </a:cubicBezTo>
                  <a:cubicBezTo>
                    <a:pt x="18234" y="16365"/>
                    <a:pt x="19285" y="15405"/>
                    <a:pt x="20198" y="14444"/>
                  </a:cubicBezTo>
                  <a:cubicBezTo>
                    <a:pt x="20688" y="13947"/>
                    <a:pt x="20969" y="13450"/>
                    <a:pt x="21390" y="12954"/>
                  </a:cubicBezTo>
                  <a:lnTo>
                    <a:pt x="21459" y="12854"/>
                  </a:lnTo>
                  <a:lnTo>
                    <a:pt x="21459" y="12754"/>
                  </a:lnTo>
                  <a:lnTo>
                    <a:pt x="21531" y="12622"/>
                  </a:lnTo>
                  <a:cubicBezTo>
                    <a:pt x="21600" y="12555"/>
                    <a:pt x="21600" y="12456"/>
                    <a:pt x="21600" y="12391"/>
                  </a:cubicBezTo>
                  <a:lnTo>
                    <a:pt x="21600" y="12191"/>
                  </a:lnTo>
                  <a:cubicBezTo>
                    <a:pt x="21600" y="12092"/>
                    <a:pt x="21600" y="11992"/>
                    <a:pt x="21600" y="11893"/>
                  </a:cubicBezTo>
                  <a:cubicBezTo>
                    <a:pt x="21600" y="11662"/>
                    <a:pt x="21459" y="11396"/>
                    <a:pt x="21320" y="11164"/>
                  </a:cubicBezTo>
                  <a:cubicBezTo>
                    <a:pt x="21110" y="10833"/>
                    <a:pt x="20900" y="10535"/>
                    <a:pt x="20618" y="10236"/>
                  </a:cubicBezTo>
                  <a:cubicBezTo>
                    <a:pt x="19706" y="9276"/>
                    <a:pt x="18655" y="8348"/>
                    <a:pt x="17462" y="7421"/>
                  </a:cubicBezTo>
                  <a:cubicBezTo>
                    <a:pt x="16411" y="6526"/>
                    <a:pt x="15289" y="5698"/>
                    <a:pt x="14097" y="4869"/>
                  </a:cubicBezTo>
                  <a:cubicBezTo>
                    <a:pt x="11782" y="3214"/>
                    <a:pt x="9398" y="1590"/>
                    <a:pt x="6873" y="0"/>
                  </a:cubicBez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27" name="Google Shape;971;p43"/>
            <p:cNvSpPr/>
            <p:nvPr/>
          </p:nvSpPr>
          <p:spPr>
            <a:xfrm>
              <a:off x="1488566" y="1651983"/>
              <a:ext cx="101857" cy="1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9" y="0"/>
                  </a:moveTo>
                  <a:cubicBezTo>
                    <a:pt x="5203" y="0"/>
                    <a:pt x="0" y="3307"/>
                    <a:pt x="0" y="3307"/>
                  </a:cubicBezTo>
                  <a:lnTo>
                    <a:pt x="6785" y="21600"/>
                  </a:lnTo>
                  <a:lnTo>
                    <a:pt x="21600" y="8903"/>
                  </a:lnTo>
                  <a:lnTo>
                    <a:pt x="16198" y="1253"/>
                  </a:lnTo>
                  <a:cubicBezTo>
                    <a:pt x="14468" y="341"/>
                    <a:pt x="12618" y="0"/>
                    <a:pt x="10809" y="0"/>
                  </a:cubicBez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28" name="Google Shape;972;p43"/>
            <p:cNvSpPr/>
            <p:nvPr/>
          </p:nvSpPr>
          <p:spPr>
            <a:xfrm>
              <a:off x="1449870" y="1668026"/>
              <a:ext cx="70693" cy="107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600" extrusionOk="0">
                  <a:moveTo>
                    <a:pt x="11374" y="0"/>
                  </a:moveTo>
                  <a:lnTo>
                    <a:pt x="2604" y="5619"/>
                  </a:lnTo>
                  <a:cubicBezTo>
                    <a:pt x="-179" y="7428"/>
                    <a:pt x="-820" y="10694"/>
                    <a:pt x="1110" y="13232"/>
                  </a:cubicBezTo>
                  <a:lnTo>
                    <a:pt x="6457" y="19394"/>
                  </a:lnTo>
                  <a:cubicBezTo>
                    <a:pt x="7694" y="20796"/>
                    <a:pt x="9740" y="21600"/>
                    <a:pt x="11785" y="21600"/>
                  </a:cubicBezTo>
                  <a:cubicBezTo>
                    <a:pt x="12907" y="21600"/>
                    <a:pt x="14022" y="21355"/>
                    <a:pt x="15010" y="20845"/>
                  </a:cubicBezTo>
                  <a:lnTo>
                    <a:pt x="20780" y="17764"/>
                  </a:lnTo>
                  <a:lnTo>
                    <a:pt x="11374" y="0"/>
                  </a:ln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29" name="Google Shape;973;p43"/>
            <p:cNvSpPr/>
            <p:nvPr/>
          </p:nvSpPr>
          <p:spPr>
            <a:xfrm>
              <a:off x="1427701" y="1037735"/>
              <a:ext cx="249289" cy="37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5" h="21600" extrusionOk="0">
                  <a:moveTo>
                    <a:pt x="5364" y="0"/>
                  </a:moveTo>
                  <a:cubicBezTo>
                    <a:pt x="2847" y="0"/>
                    <a:pt x="786" y="1127"/>
                    <a:pt x="211" y="3094"/>
                  </a:cubicBezTo>
                  <a:cubicBezTo>
                    <a:pt x="-1705" y="9962"/>
                    <a:pt x="10025" y="21600"/>
                    <a:pt x="10025" y="21600"/>
                  </a:cubicBezTo>
                  <a:lnTo>
                    <a:pt x="19895" y="12373"/>
                  </a:lnTo>
                  <a:cubicBezTo>
                    <a:pt x="19895" y="12373"/>
                    <a:pt x="15425" y="3671"/>
                    <a:pt x="9501" y="946"/>
                  </a:cubicBezTo>
                  <a:cubicBezTo>
                    <a:pt x="8095" y="302"/>
                    <a:pt x="6669" y="0"/>
                    <a:pt x="5364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30" name="Google Shape;974;p43"/>
            <p:cNvSpPr/>
            <p:nvPr/>
          </p:nvSpPr>
          <p:spPr>
            <a:xfrm>
              <a:off x="1361234" y="682792"/>
              <a:ext cx="15291" cy="12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4899" y="21600"/>
                    <a:pt x="14636" y="21600"/>
                  </a:cubicBezTo>
                  <a:cubicBezTo>
                    <a:pt x="16732" y="21600"/>
                    <a:pt x="19043" y="20600"/>
                    <a:pt x="21600" y="181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31" name="Google Shape;975;p43"/>
            <p:cNvSpPr/>
            <p:nvPr/>
          </p:nvSpPr>
          <p:spPr>
            <a:xfrm>
              <a:off x="1117722" y="1081387"/>
              <a:ext cx="165676" cy="324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extrusionOk="0">
                  <a:moveTo>
                    <a:pt x="14429" y="0"/>
                  </a:moveTo>
                  <a:cubicBezTo>
                    <a:pt x="12264" y="0"/>
                    <a:pt x="10074" y="707"/>
                    <a:pt x="8829" y="2277"/>
                  </a:cubicBezTo>
                  <a:lnTo>
                    <a:pt x="1070" y="12029"/>
                  </a:lnTo>
                  <a:cubicBezTo>
                    <a:pt x="-756" y="14315"/>
                    <a:pt x="-209" y="17145"/>
                    <a:pt x="2438" y="19131"/>
                  </a:cubicBezTo>
                  <a:lnTo>
                    <a:pt x="3626" y="20155"/>
                  </a:lnTo>
                  <a:cubicBezTo>
                    <a:pt x="3722" y="20234"/>
                    <a:pt x="3845" y="20268"/>
                    <a:pt x="3965" y="20268"/>
                  </a:cubicBezTo>
                  <a:cubicBezTo>
                    <a:pt x="4296" y="20268"/>
                    <a:pt x="4600" y="20014"/>
                    <a:pt x="4264" y="19794"/>
                  </a:cubicBezTo>
                  <a:lnTo>
                    <a:pt x="2985" y="18890"/>
                  </a:lnTo>
                  <a:cubicBezTo>
                    <a:pt x="612" y="17085"/>
                    <a:pt x="155" y="14496"/>
                    <a:pt x="1891" y="12390"/>
                  </a:cubicBezTo>
                  <a:lnTo>
                    <a:pt x="9560" y="2579"/>
                  </a:lnTo>
                  <a:cubicBezTo>
                    <a:pt x="10630" y="1140"/>
                    <a:pt x="12598" y="493"/>
                    <a:pt x="14549" y="493"/>
                  </a:cubicBezTo>
                  <a:cubicBezTo>
                    <a:pt x="17423" y="493"/>
                    <a:pt x="20258" y="1898"/>
                    <a:pt x="20152" y="4264"/>
                  </a:cubicBezTo>
                  <a:lnTo>
                    <a:pt x="19968" y="15279"/>
                  </a:lnTo>
                  <a:cubicBezTo>
                    <a:pt x="19968" y="17686"/>
                    <a:pt x="17686" y="19794"/>
                    <a:pt x="14308" y="20636"/>
                  </a:cubicBezTo>
                  <a:lnTo>
                    <a:pt x="12483" y="21118"/>
                  </a:lnTo>
                  <a:cubicBezTo>
                    <a:pt x="12299" y="21118"/>
                    <a:pt x="12206" y="21299"/>
                    <a:pt x="12299" y="21418"/>
                  </a:cubicBezTo>
                  <a:cubicBezTo>
                    <a:pt x="12299" y="21539"/>
                    <a:pt x="12483" y="21600"/>
                    <a:pt x="12663" y="21600"/>
                  </a:cubicBezTo>
                  <a:lnTo>
                    <a:pt x="12756" y="21539"/>
                  </a:lnTo>
                  <a:lnTo>
                    <a:pt x="14489" y="21118"/>
                  </a:lnTo>
                  <a:cubicBezTo>
                    <a:pt x="18233" y="20155"/>
                    <a:pt x="20699" y="17807"/>
                    <a:pt x="20699" y="15219"/>
                  </a:cubicBezTo>
                  <a:lnTo>
                    <a:pt x="20789" y="4203"/>
                  </a:lnTo>
                  <a:cubicBezTo>
                    <a:pt x="20844" y="1574"/>
                    <a:pt x="17661" y="0"/>
                    <a:pt x="1442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32" name="Google Shape;976;p43"/>
            <p:cNvSpPr/>
            <p:nvPr/>
          </p:nvSpPr>
          <p:spPr>
            <a:xfrm>
              <a:off x="1175964" y="1112578"/>
              <a:ext cx="108148" cy="70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extrusionOk="0">
                  <a:moveTo>
                    <a:pt x="9647" y="0"/>
                  </a:moveTo>
                  <a:cubicBezTo>
                    <a:pt x="6070" y="0"/>
                    <a:pt x="2462" y="3096"/>
                    <a:pt x="97" y="9875"/>
                  </a:cubicBezTo>
                  <a:cubicBezTo>
                    <a:pt x="-201" y="11022"/>
                    <a:pt x="244" y="11909"/>
                    <a:pt x="692" y="11909"/>
                  </a:cubicBezTo>
                  <a:cubicBezTo>
                    <a:pt x="899" y="11909"/>
                    <a:pt x="1111" y="11716"/>
                    <a:pt x="1245" y="11273"/>
                  </a:cubicBezTo>
                  <a:cubicBezTo>
                    <a:pt x="3390" y="5364"/>
                    <a:pt x="6549" y="2678"/>
                    <a:pt x="9669" y="2678"/>
                  </a:cubicBezTo>
                  <a:cubicBezTo>
                    <a:pt x="14511" y="2678"/>
                    <a:pt x="19258" y="9172"/>
                    <a:pt x="19962" y="20202"/>
                  </a:cubicBezTo>
                  <a:cubicBezTo>
                    <a:pt x="20104" y="21048"/>
                    <a:pt x="20251" y="21600"/>
                    <a:pt x="20683" y="21600"/>
                  </a:cubicBezTo>
                  <a:cubicBezTo>
                    <a:pt x="21114" y="21600"/>
                    <a:pt x="21399" y="21048"/>
                    <a:pt x="21399" y="20202"/>
                  </a:cubicBezTo>
                  <a:cubicBezTo>
                    <a:pt x="20700" y="7473"/>
                    <a:pt x="15206" y="0"/>
                    <a:pt x="964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33" name="Google Shape;977;p43"/>
            <p:cNvSpPr/>
            <p:nvPr/>
          </p:nvSpPr>
          <p:spPr>
            <a:xfrm>
              <a:off x="1239737" y="1020307"/>
              <a:ext cx="37382" cy="71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extrusionOk="0">
                  <a:moveTo>
                    <a:pt x="18967" y="0"/>
                  </a:moveTo>
                  <a:cubicBezTo>
                    <a:pt x="18772" y="0"/>
                    <a:pt x="18564" y="24"/>
                    <a:pt x="18344" y="73"/>
                  </a:cubicBezTo>
                  <a:cubicBezTo>
                    <a:pt x="10196" y="2254"/>
                    <a:pt x="4075" y="6615"/>
                    <a:pt x="1228" y="12331"/>
                  </a:cubicBezTo>
                  <a:cubicBezTo>
                    <a:pt x="-409" y="15059"/>
                    <a:pt x="-409" y="18325"/>
                    <a:pt x="1228" y="21053"/>
                  </a:cubicBezTo>
                  <a:cubicBezTo>
                    <a:pt x="1631" y="21322"/>
                    <a:pt x="2450" y="21600"/>
                    <a:pt x="2853" y="21600"/>
                  </a:cubicBezTo>
                  <a:lnTo>
                    <a:pt x="3672" y="21600"/>
                  </a:lnTo>
                  <a:cubicBezTo>
                    <a:pt x="4893" y="21053"/>
                    <a:pt x="4893" y="20506"/>
                    <a:pt x="4490" y="19959"/>
                  </a:cubicBezTo>
                  <a:cubicBezTo>
                    <a:pt x="3256" y="17509"/>
                    <a:pt x="3256" y="15059"/>
                    <a:pt x="4893" y="13148"/>
                  </a:cubicBezTo>
                  <a:cubicBezTo>
                    <a:pt x="7337" y="8248"/>
                    <a:pt x="12639" y="4434"/>
                    <a:pt x="19566" y="2532"/>
                  </a:cubicBezTo>
                  <a:cubicBezTo>
                    <a:pt x="20788" y="2254"/>
                    <a:pt x="21191" y="1437"/>
                    <a:pt x="20788" y="890"/>
                  </a:cubicBezTo>
                  <a:cubicBezTo>
                    <a:pt x="20458" y="449"/>
                    <a:pt x="19847" y="0"/>
                    <a:pt x="1896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34" name="Google Shape;978;p43"/>
            <p:cNvSpPr/>
            <p:nvPr/>
          </p:nvSpPr>
          <p:spPr>
            <a:xfrm>
              <a:off x="1210824" y="1388986"/>
              <a:ext cx="14904" cy="27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42" h="21600" extrusionOk="0">
                  <a:moveTo>
                    <a:pt x="11691" y="0"/>
                  </a:moveTo>
                  <a:cubicBezTo>
                    <a:pt x="7270" y="0"/>
                    <a:pt x="2426" y="3447"/>
                    <a:pt x="708" y="8670"/>
                  </a:cubicBezTo>
                  <a:cubicBezTo>
                    <a:pt x="-1179" y="14386"/>
                    <a:pt x="708" y="20101"/>
                    <a:pt x="6340" y="21514"/>
                  </a:cubicBezTo>
                  <a:cubicBezTo>
                    <a:pt x="6734" y="21579"/>
                    <a:pt x="7157" y="21600"/>
                    <a:pt x="7551" y="21600"/>
                  </a:cubicBezTo>
                  <a:cubicBezTo>
                    <a:pt x="12648" y="21600"/>
                    <a:pt x="16816" y="17533"/>
                    <a:pt x="18534" y="12245"/>
                  </a:cubicBezTo>
                  <a:cubicBezTo>
                    <a:pt x="20421" y="6529"/>
                    <a:pt x="18534" y="813"/>
                    <a:pt x="12902" y="107"/>
                  </a:cubicBezTo>
                  <a:cubicBezTo>
                    <a:pt x="12508" y="43"/>
                    <a:pt x="12113" y="0"/>
                    <a:pt x="1169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35" name="Google Shape;979;p43"/>
            <p:cNvSpPr/>
            <p:nvPr/>
          </p:nvSpPr>
          <p:spPr>
            <a:xfrm>
              <a:off x="1468462" y="1168881"/>
              <a:ext cx="34372" cy="6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extrusionOk="0">
                  <a:moveTo>
                    <a:pt x="7637" y="0"/>
                  </a:moveTo>
                  <a:cubicBezTo>
                    <a:pt x="7301" y="0"/>
                    <a:pt x="6977" y="19"/>
                    <a:pt x="6654" y="65"/>
                  </a:cubicBezTo>
                  <a:cubicBezTo>
                    <a:pt x="1448" y="998"/>
                    <a:pt x="-1346" y="6597"/>
                    <a:pt x="645" y="12204"/>
                  </a:cubicBezTo>
                  <a:cubicBezTo>
                    <a:pt x="2144" y="17719"/>
                    <a:pt x="6761" y="21600"/>
                    <a:pt x="11271" y="21600"/>
                  </a:cubicBezTo>
                  <a:cubicBezTo>
                    <a:pt x="11595" y="21600"/>
                    <a:pt x="11931" y="21581"/>
                    <a:pt x="12254" y="21544"/>
                  </a:cubicBezTo>
                  <a:cubicBezTo>
                    <a:pt x="17448" y="20611"/>
                    <a:pt x="20254" y="15003"/>
                    <a:pt x="18251" y="9405"/>
                  </a:cubicBezTo>
                  <a:cubicBezTo>
                    <a:pt x="16764" y="3891"/>
                    <a:pt x="12147" y="0"/>
                    <a:pt x="763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36" name="Google Shape;980;p43"/>
            <p:cNvSpPr/>
            <p:nvPr/>
          </p:nvSpPr>
          <p:spPr>
            <a:xfrm>
              <a:off x="1434433" y="1024732"/>
              <a:ext cx="66501" cy="175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extrusionOk="0">
                  <a:moveTo>
                    <a:pt x="1091" y="0"/>
                  </a:moveTo>
                  <a:cubicBezTo>
                    <a:pt x="689" y="0"/>
                    <a:pt x="267" y="104"/>
                    <a:pt x="91" y="268"/>
                  </a:cubicBezTo>
                  <a:cubicBezTo>
                    <a:pt x="-141" y="492"/>
                    <a:pt x="91" y="827"/>
                    <a:pt x="563" y="938"/>
                  </a:cubicBezTo>
                  <a:cubicBezTo>
                    <a:pt x="12535" y="3730"/>
                    <a:pt x="18644" y="13336"/>
                    <a:pt x="19348" y="21041"/>
                  </a:cubicBezTo>
                  <a:cubicBezTo>
                    <a:pt x="19348" y="21376"/>
                    <a:pt x="19812" y="21600"/>
                    <a:pt x="20516" y="21600"/>
                  </a:cubicBezTo>
                  <a:lnTo>
                    <a:pt x="20516" y="21490"/>
                  </a:lnTo>
                  <a:cubicBezTo>
                    <a:pt x="20987" y="21490"/>
                    <a:pt x="21459" y="21265"/>
                    <a:pt x="21459" y="20930"/>
                  </a:cubicBezTo>
                  <a:cubicBezTo>
                    <a:pt x="20755" y="12777"/>
                    <a:pt x="14414" y="3060"/>
                    <a:pt x="1499" y="44"/>
                  </a:cubicBezTo>
                  <a:cubicBezTo>
                    <a:pt x="1379" y="13"/>
                    <a:pt x="1231" y="0"/>
                    <a:pt x="109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37" name="Google Shape;981;p43"/>
            <p:cNvSpPr/>
            <p:nvPr/>
          </p:nvSpPr>
          <p:spPr>
            <a:xfrm>
              <a:off x="1459206" y="1176129"/>
              <a:ext cx="31790" cy="53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8" h="21600" extrusionOk="0">
                  <a:moveTo>
                    <a:pt x="9093" y="0"/>
                  </a:moveTo>
                  <a:cubicBezTo>
                    <a:pt x="8722" y="0"/>
                    <a:pt x="8336" y="22"/>
                    <a:pt x="7978" y="76"/>
                  </a:cubicBezTo>
                  <a:cubicBezTo>
                    <a:pt x="2454" y="796"/>
                    <a:pt x="-756" y="6255"/>
                    <a:pt x="153" y="12075"/>
                  </a:cubicBezTo>
                  <a:cubicBezTo>
                    <a:pt x="1434" y="17459"/>
                    <a:pt x="5870" y="21600"/>
                    <a:pt x="10898" y="21600"/>
                  </a:cubicBezTo>
                  <a:cubicBezTo>
                    <a:pt x="11298" y="21600"/>
                    <a:pt x="11697" y="21578"/>
                    <a:pt x="12110" y="21524"/>
                  </a:cubicBezTo>
                  <a:cubicBezTo>
                    <a:pt x="17621" y="20794"/>
                    <a:pt x="20844" y="15345"/>
                    <a:pt x="19921" y="9525"/>
                  </a:cubicBezTo>
                  <a:cubicBezTo>
                    <a:pt x="18640" y="4141"/>
                    <a:pt x="13818" y="0"/>
                    <a:pt x="909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38" name="Google Shape;982;p43"/>
            <p:cNvSpPr/>
            <p:nvPr/>
          </p:nvSpPr>
          <p:spPr>
            <a:xfrm>
              <a:off x="1457618" y="1171622"/>
              <a:ext cx="26249" cy="6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16" h="21600" extrusionOk="0">
                  <a:moveTo>
                    <a:pt x="6935" y="0"/>
                  </a:moveTo>
                  <a:cubicBezTo>
                    <a:pt x="6651" y="0"/>
                    <a:pt x="6366" y="18"/>
                    <a:pt x="6082" y="54"/>
                  </a:cubicBezTo>
                  <a:cubicBezTo>
                    <a:pt x="805" y="653"/>
                    <a:pt x="-1297" y="5727"/>
                    <a:pt x="805" y="11695"/>
                  </a:cubicBezTo>
                  <a:cubicBezTo>
                    <a:pt x="2795" y="17305"/>
                    <a:pt x="7567" y="21600"/>
                    <a:pt x="12513" y="21600"/>
                  </a:cubicBezTo>
                  <a:cubicBezTo>
                    <a:pt x="12829" y="21600"/>
                    <a:pt x="13145" y="21582"/>
                    <a:pt x="13461" y="21546"/>
                  </a:cubicBezTo>
                  <a:cubicBezTo>
                    <a:pt x="18201" y="21242"/>
                    <a:pt x="20303" y="15873"/>
                    <a:pt x="18201" y="9905"/>
                  </a:cubicBezTo>
                  <a:cubicBezTo>
                    <a:pt x="16211" y="4295"/>
                    <a:pt x="11439" y="0"/>
                    <a:pt x="693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39" name="Google Shape;983;p43"/>
            <p:cNvSpPr/>
            <p:nvPr/>
          </p:nvSpPr>
          <p:spPr>
            <a:xfrm>
              <a:off x="1141795" y="1367296"/>
              <a:ext cx="15467" cy="27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2" h="21600" extrusionOk="0">
                  <a:moveTo>
                    <a:pt x="11974" y="0"/>
                  </a:moveTo>
                  <a:cubicBezTo>
                    <a:pt x="6986" y="0"/>
                    <a:pt x="2240" y="4071"/>
                    <a:pt x="568" y="9364"/>
                  </a:cubicBezTo>
                  <a:cubicBezTo>
                    <a:pt x="-1239" y="15086"/>
                    <a:pt x="1458" y="20807"/>
                    <a:pt x="5961" y="21514"/>
                  </a:cubicBezTo>
                  <a:cubicBezTo>
                    <a:pt x="6419" y="21579"/>
                    <a:pt x="6878" y="21600"/>
                    <a:pt x="7336" y="21600"/>
                  </a:cubicBezTo>
                  <a:cubicBezTo>
                    <a:pt x="12244" y="21600"/>
                    <a:pt x="16909" y="18107"/>
                    <a:pt x="18554" y="12214"/>
                  </a:cubicBezTo>
                  <a:cubicBezTo>
                    <a:pt x="20361" y="6493"/>
                    <a:pt x="17664" y="793"/>
                    <a:pt x="13161" y="64"/>
                  </a:cubicBezTo>
                  <a:cubicBezTo>
                    <a:pt x="12757" y="21"/>
                    <a:pt x="12352" y="0"/>
                    <a:pt x="1197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40" name="Google Shape;984;p43"/>
            <p:cNvSpPr/>
            <p:nvPr/>
          </p:nvSpPr>
          <p:spPr>
            <a:xfrm>
              <a:off x="2065169" y="170046"/>
              <a:ext cx="316466" cy="346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8" h="21600" extrusionOk="0">
                  <a:moveTo>
                    <a:pt x="8248" y="0"/>
                  </a:moveTo>
                  <a:cubicBezTo>
                    <a:pt x="7014" y="0"/>
                    <a:pt x="7055" y="2385"/>
                    <a:pt x="7055" y="2385"/>
                  </a:cubicBezTo>
                  <a:cubicBezTo>
                    <a:pt x="7055" y="2385"/>
                    <a:pt x="6467" y="1652"/>
                    <a:pt x="5700" y="1652"/>
                  </a:cubicBezTo>
                  <a:cubicBezTo>
                    <a:pt x="5538" y="1652"/>
                    <a:pt x="5368" y="1686"/>
                    <a:pt x="5195" y="1764"/>
                  </a:cubicBezTo>
                  <a:cubicBezTo>
                    <a:pt x="4241" y="2216"/>
                    <a:pt x="4150" y="3911"/>
                    <a:pt x="4060" y="4588"/>
                  </a:cubicBezTo>
                  <a:cubicBezTo>
                    <a:pt x="3930" y="4525"/>
                    <a:pt x="3798" y="4496"/>
                    <a:pt x="3669" y="4496"/>
                  </a:cubicBezTo>
                  <a:cubicBezTo>
                    <a:pt x="3210" y="4496"/>
                    <a:pt x="2784" y="4862"/>
                    <a:pt x="2608" y="5434"/>
                  </a:cubicBezTo>
                  <a:cubicBezTo>
                    <a:pt x="2489" y="4847"/>
                    <a:pt x="2063" y="4496"/>
                    <a:pt x="1629" y="4496"/>
                  </a:cubicBezTo>
                  <a:cubicBezTo>
                    <a:pt x="1398" y="4496"/>
                    <a:pt x="1164" y="4596"/>
                    <a:pt x="974" y="4813"/>
                  </a:cubicBezTo>
                  <a:cubicBezTo>
                    <a:pt x="-841" y="6508"/>
                    <a:pt x="430" y="11872"/>
                    <a:pt x="476" y="15091"/>
                  </a:cubicBezTo>
                  <a:cubicBezTo>
                    <a:pt x="508" y="17410"/>
                    <a:pt x="752" y="18263"/>
                    <a:pt x="2246" y="18263"/>
                  </a:cubicBezTo>
                  <a:cubicBezTo>
                    <a:pt x="2824" y="18263"/>
                    <a:pt x="3590" y="18136"/>
                    <a:pt x="4605" y="17915"/>
                  </a:cubicBezTo>
                  <a:cubicBezTo>
                    <a:pt x="4605" y="17915"/>
                    <a:pt x="7151" y="21600"/>
                    <a:pt x="11683" y="21600"/>
                  </a:cubicBezTo>
                  <a:cubicBezTo>
                    <a:pt x="12953" y="21600"/>
                    <a:pt x="14379" y="21311"/>
                    <a:pt x="15949" y="20569"/>
                  </a:cubicBezTo>
                  <a:cubicBezTo>
                    <a:pt x="16085" y="15204"/>
                    <a:pt x="20759" y="11590"/>
                    <a:pt x="19535" y="8427"/>
                  </a:cubicBezTo>
                  <a:cubicBezTo>
                    <a:pt x="19321" y="7865"/>
                    <a:pt x="18718" y="7749"/>
                    <a:pt x="18256" y="7749"/>
                  </a:cubicBezTo>
                  <a:cubicBezTo>
                    <a:pt x="17929" y="7749"/>
                    <a:pt x="17674" y="7806"/>
                    <a:pt x="17674" y="7806"/>
                  </a:cubicBezTo>
                  <a:cubicBezTo>
                    <a:pt x="17674" y="7806"/>
                    <a:pt x="18899" y="5773"/>
                    <a:pt x="17538" y="4530"/>
                  </a:cubicBezTo>
                  <a:cubicBezTo>
                    <a:pt x="17213" y="4224"/>
                    <a:pt x="16920" y="4104"/>
                    <a:pt x="16664" y="4104"/>
                  </a:cubicBezTo>
                  <a:cubicBezTo>
                    <a:pt x="16003" y="4104"/>
                    <a:pt x="15573" y="4903"/>
                    <a:pt x="15381" y="5356"/>
                  </a:cubicBezTo>
                  <a:cubicBezTo>
                    <a:pt x="15511" y="4923"/>
                    <a:pt x="15630" y="4124"/>
                    <a:pt x="14996" y="3570"/>
                  </a:cubicBezTo>
                  <a:cubicBezTo>
                    <a:pt x="14694" y="3294"/>
                    <a:pt x="14354" y="3205"/>
                    <a:pt x="14039" y="3205"/>
                  </a:cubicBezTo>
                  <a:cubicBezTo>
                    <a:pt x="13452" y="3205"/>
                    <a:pt x="12955" y="3515"/>
                    <a:pt x="12955" y="3515"/>
                  </a:cubicBezTo>
                  <a:cubicBezTo>
                    <a:pt x="12955" y="3515"/>
                    <a:pt x="13182" y="1764"/>
                    <a:pt x="12092" y="1199"/>
                  </a:cubicBezTo>
                  <a:cubicBezTo>
                    <a:pt x="11907" y="1094"/>
                    <a:pt x="11732" y="1051"/>
                    <a:pt x="11566" y="1051"/>
                  </a:cubicBezTo>
                  <a:cubicBezTo>
                    <a:pt x="10749" y="1051"/>
                    <a:pt x="10186" y="2103"/>
                    <a:pt x="10186" y="2103"/>
                  </a:cubicBezTo>
                  <a:cubicBezTo>
                    <a:pt x="9959" y="1029"/>
                    <a:pt x="9279" y="183"/>
                    <a:pt x="8416" y="14"/>
                  </a:cubicBezTo>
                  <a:cubicBezTo>
                    <a:pt x="8358" y="3"/>
                    <a:pt x="8302" y="0"/>
                    <a:pt x="824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41" name="Google Shape;985;p43"/>
            <p:cNvSpPr/>
            <p:nvPr/>
          </p:nvSpPr>
          <p:spPr>
            <a:xfrm>
              <a:off x="1626061" y="1824690"/>
              <a:ext cx="109424" cy="170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extrusionOk="0">
                  <a:moveTo>
                    <a:pt x="9788" y="0"/>
                  </a:moveTo>
                  <a:lnTo>
                    <a:pt x="1435" y="7573"/>
                  </a:lnTo>
                  <a:cubicBezTo>
                    <a:pt x="479" y="8491"/>
                    <a:pt x="0" y="9641"/>
                    <a:pt x="0" y="10900"/>
                  </a:cubicBezTo>
                  <a:lnTo>
                    <a:pt x="122" y="17100"/>
                  </a:lnTo>
                  <a:cubicBezTo>
                    <a:pt x="122" y="19281"/>
                    <a:pt x="1910" y="21115"/>
                    <a:pt x="4296" y="21345"/>
                  </a:cubicBezTo>
                  <a:lnTo>
                    <a:pt x="7162" y="21576"/>
                  </a:lnTo>
                  <a:cubicBezTo>
                    <a:pt x="7316" y="21593"/>
                    <a:pt x="7473" y="21600"/>
                    <a:pt x="7627" y="21600"/>
                  </a:cubicBezTo>
                  <a:cubicBezTo>
                    <a:pt x="9598" y="21600"/>
                    <a:pt x="11380" y="20275"/>
                    <a:pt x="11934" y="18362"/>
                  </a:cubicBezTo>
                  <a:lnTo>
                    <a:pt x="13365" y="13312"/>
                  </a:lnTo>
                  <a:cubicBezTo>
                    <a:pt x="13365" y="13312"/>
                    <a:pt x="21600" y="4015"/>
                    <a:pt x="15991" y="1146"/>
                  </a:cubicBezTo>
                  <a:lnTo>
                    <a:pt x="9788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42" name="Google Shape;986;p43"/>
            <p:cNvSpPr/>
            <p:nvPr/>
          </p:nvSpPr>
          <p:spPr>
            <a:xfrm>
              <a:off x="1634066" y="865707"/>
              <a:ext cx="477265" cy="1051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48" y="0"/>
                  </a:moveTo>
                  <a:lnTo>
                    <a:pt x="12019" y="5247"/>
                  </a:lnTo>
                  <a:cubicBezTo>
                    <a:pt x="11031" y="6996"/>
                    <a:pt x="9977" y="8726"/>
                    <a:pt x="8990" y="10512"/>
                  </a:cubicBezTo>
                  <a:lnTo>
                    <a:pt x="8792" y="10847"/>
                  </a:lnTo>
                  <a:lnTo>
                    <a:pt x="8726" y="10958"/>
                  </a:lnTo>
                  <a:cubicBezTo>
                    <a:pt x="8693" y="10995"/>
                    <a:pt x="8693" y="11033"/>
                    <a:pt x="8660" y="11070"/>
                  </a:cubicBezTo>
                  <a:cubicBezTo>
                    <a:pt x="8561" y="11219"/>
                    <a:pt x="8430" y="11405"/>
                    <a:pt x="8265" y="11591"/>
                  </a:cubicBezTo>
                  <a:cubicBezTo>
                    <a:pt x="7969" y="11981"/>
                    <a:pt x="7639" y="12372"/>
                    <a:pt x="7277" y="12763"/>
                  </a:cubicBezTo>
                  <a:cubicBezTo>
                    <a:pt x="6552" y="13544"/>
                    <a:pt x="5763" y="14325"/>
                    <a:pt x="5005" y="15107"/>
                  </a:cubicBezTo>
                  <a:cubicBezTo>
                    <a:pt x="3392" y="16670"/>
                    <a:pt x="1713" y="18251"/>
                    <a:pt x="0" y="19758"/>
                  </a:cubicBezTo>
                  <a:lnTo>
                    <a:pt x="5236" y="21600"/>
                  </a:lnTo>
                  <a:cubicBezTo>
                    <a:pt x="6948" y="20000"/>
                    <a:pt x="8594" y="18437"/>
                    <a:pt x="10240" y="16819"/>
                  </a:cubicBezTo>
                  <a:cubicBezTo>
                    <a:pt x="11064" y="16019"/>
                    <a:pt x="11887" y="15218"/>
                    <a:pt x="12677" y="14381"/>
                  </a:cubicBezTo>
                  <a:cubicBezTo>
                    <a:pt x="13072" y="13953"/>
                    <a:pt x="13467" y="13544"/>
                    <a:pt x="13863" y="13079"/>
                  </a:cubicBezTo>
                  <a:cubicBezTo>
                    <a:pt x="14027" y="12837"/>
                    <a:pt x="14224" y="12614"/>
                    <a:pt x="14423" y="12335"/>
                  </a:cubicBezTo>
                  <a:cubicBezTo>
                    <a:pt x="14488" y="12279"/>
                    <a:pt x="14521" y="12205"/>
                    <a:pt x="14587" y="12112"/>
                  </a:cubicBezTo>
                  <a:lnTo>
                    <a:pt x="14685" y="11907"/>
                  </a:lnTo>
                  <a:lnTo>
                    <a:pt x="14884" y="11609"/>
                  </a:lnTo>
                  <a:cubicBezTo>
                    <a:pt x="15937" y="9898"/>
                    <a:pt x="17024" y="8186"/>
                    <a:pt x="18143" y="6475"/>
                  </a:cubicBezTo>
                  <a:cubicBezTo>
                    <a:pt x="19263" y="4744"/>
                    <a:pt x="20448" y="3032"/>
                    <a:pt x="21600" y="1340"/>
                  </a:cubicBezTo>
                  <a:lnTo>
                    <a:pt x="15048" y="0"/>
                  </a:ln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43" name="Google Shape;987;p43"/>
            <p:cNvSpPr/>
            <p:nvPr/>
          </p:nvSpPr>
          <p:spPr>
            <a:xfrm>
              <a:off x="1634785" y="865694"/>
              <a:ext cx="477266" cy="1051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48" y="0"/>
                  </a:moveTo>
                  <a:lnTo>
                    <a:pt x="12019" y="5247"/>
                  </a:lnTo>
                  <a:cubicBezTo>
                    <a:pt x="11031" y="6996"/>
                    <a:pt x="9977" y="8726"/>
                    <a:pt x="8990" y="10512"/>
                  </a:cubicBezTo>
                  <a:lnTo>
                    <a:pt x="8792" y="10847"/>
                  </a:lnTo>
                  <a:lnTo>
                    <a:pt x="8726" y="10958"/>
                  </a:lnTo>
                  <a:cubicBezTo>
                    <a:pt x="8693" y="10995"/>
                    <a:pt x="8693" y="11033"/>
                    <a:pt x="8660" y="11070"/>
                  </a:cubicBezTo>
                  <a:cubicBezTo>
                    <a:pt x="8561" y="11219"/>
                    <a:pt x="8430" y="11405"/>
                    <a:pt x="8265" y="11591"/>
                  </a:cubicBezTo>
                  <a:cubicBezTo>
                    <a:pt x="7969" y="11981"/>
                    <a:pt x="7639" y="12372"/>
                    <a:pt x="7277" y="12763"/>
                  </a:cubicBezTo>
                  <a:cubicBezTo>
                    <a:pt x="6552" y="13544"/>
                    <a:pt x="5763" y="14325"/>
                    <a:pt x="5005" y="15107"/>
                  </a:cubicBezTo>
                  <a:cubicBezTo>
                    <a:pt x="3392" y="16670"/>
                    <a:pt x="1713" y="18251"/>
                    <a:pt x="0" y="19758"/>
                  </a:cubicBezTo>
                  <a:lnTo>
                    <a:pt x="5236" y="21600"/>
                  </a:lnTo>
                  <a:cubicBezTo>
                    <a:pt x="6948" y="20000"/>
                    <a:pt x="8594" y="18437"/>
                    <a:pt x="10240" y="16819"/>
                  </a:cubicBezTo>
                  <a:cubicBezTo>
                    <a:pt x="11064" y="16019"/>
                    <a:pt x="11887" y="15218"/>
                    <a:pt x="12677" y="14381"/>
                  </a:cubicBezTo>
                  <a:cubicBezTo>
                    <a:pt x="13072" y="13953"/>
                    <a:pt x="13467" y="13544"/>
                    <a:pt x="13863" y="13079"/>
                  </a:cubicBezTo>
                  <a:cubicBezTo>
                    <a:pt x="14027" y="12837"/>
                    <a:pt x="14224" y="12614"/>
                    <a:pt x="14423" y="12335"/>
                  </a:cubicBezTo>
                  <a:cubicBezTo>
                    <a:pt x="14488" y="12279"/>
                    <a:pt x="14521" y="12205"/>
                    <a:pt x="14587" y="12112"/>
                  </a:cubicBezTo>
                  <a:lnTo>
                    <a:pt x="14685" y="11907"/>
                  </a:lnTo>
                  <a:lnTo>
                    <a:pt x="14884" y="11609"/>
                  </a:lnTo>
                  <a:cubicBezTo>
                    <a:pt x="15937" y="9898"/>
                    <a:pt x="17024" y="8186"/>
                    <a:pt x="18143" y="6475"/>
                  </a:cubicBezTo>
                  <a:cubicBezTo>
                    <a:pt x="19263" y="4744"/>
                    <a:pt x="20448" y="3032"/>
                    <a:pt x="21600" y="1340"/>
                  </a:cubicBezTo>
                  <a:lnTo>
                    <a:pt x="15048" y="0"/>
                  </a:lnTo>
                  <a:close/>
                </a:path>
              </a:pathLst>
            </a:custGeom>
            <a:solidFill>
              <a:srgbClr val="FFFFFF">
                <a:alpha val="560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44" name="Google Shape;988;p43"/>
            <p:cNvSpPr/>
            <p:nvPr/>
          </p:nvSpPr>
          <p:spPr>
            <a:xfrm>
              <a:off x="1682813" y="3700959"/>
              <a:ext cx="116405" cy="264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55" y="0"/>
                  </a:moveTo>
                  <a:lnTo>
                    <a:pt x="0" y="21600"/>
                  </a:lnTo>
                  <a:lnTo>
                    <a:pt x="15120" y="21156"/>
                  </a:lnTo>
                  <a:lnTo>
                    <a:pt x="21600" y="1774"/>
                  </a:lnTo>
                  <a:lnTo>
                    <a:pt x="715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45" name="Google Shape;989;p43"/>
            <p:cNvSpPr/>
            <p:nvPr/>
          </p:nvSpPr>
          <p:spPr>
            <a:xfrm>
              <a:off x="2268499" y="3729028"/>
              <a:ext cx="81486" cy="235445"/>
            </a:xfrm>
            <a:prstGeom prst="rect">
              <a:avLst/>
            </a:pr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46" name="Google Shape;990;p43"/>
            <p:cNvSpPr/>
            <p:nvPr/>
          </p:nvSpPr>
          <p:spPr>
            <a:xfrm>
              <a:off x="2106683" y="3952690"/>
              <a:ext cx="273181" cy="114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600" extrusionOk="0">
                  <a:moveTo>
                    <a:pt x="11860" y="0"/>
                  </a:moveTo>
                  <a:cubicBezTo>
                    <a:pt x="11467" y="0"/>
                    <a:pt x="11075" y="342"/>
                    <a:pt x="10794" y="1188"/>
                  </a:cubicBezTo>
                  <a:cubicBezTo>
                    <a:pt x="9223" y="5441"/>
                    <a:pt x="5520" y="9867"/>
                    <a:pt x="583" y="13100"/>
                  </a:cubicBezTo>
                  <a:cubicBezTo>
                    <a:pt x="-483" y="13778"/>
                    <a:pt x="-202" y="21600"/>
                    <a:pt x="2378" y="21600"/>
                  </a:cubicBezTo>
                  <a:cubicBezTo>
                    <a:pt x="5015" y="21600"/>
                    <a:pt x="10794" y="21090"/>
                    <a:pt x="12701" y="21090"/>
                  </a:cubicBezTo>
                  <a:cubicBezTo>
                    <a:pt x="15843" y="21090"/>
                    <a:pt x="17637" y="21600"/>
                    <a:pt x="20106" y="21600"/>
                  </a:cubicBezTo>
                  <a:cubicBezTo>
                    <a:pt x="20668" y="21600"/>
                    <a:pt x="21117" y="20070"/>
                    <a:pt x="21060" y="18199"/>
                  </a:cubicBezTo>
                  <a:lnTo>
                    <a:pt x="20051" y="1188"/>
                  </a:lnTo>
                  <a:cubicBezTo>
                    <a:pt x="19994" y="510"/>
                    <a:pt x="19770" y="0"/>
                    <a:pt x="1954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47" name="Google Shape;991;p43"/>
            <p:cNvSpPr/>
            <p:nvPr/>
          </p:nvSpPr>
          <p:spPr>
            <a:xfrm>
              <a:off x="1703904" y="3700959"/>
              <a:ext cx="95314" cy="144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59" y="0"/>
                  </a:moveTo>
                  <a:lnTo>
                    <a:pt x="0" y="18225"/>
                  </a:lnTo>
                  <a:lnTo>
                    <a:pt x="17478" y="21600"/>
                  </a:lnTo>
                  <a:lnTo>
                    <a:pt x="21600" y="3375"/>
                  </a:lnTo>
                  <a:lnTo>
                    <a:pt x="395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48" name="Google Shape;992;p43"/>
            <p:cNvSpPr/>
            <p:nvPr/>
          </p:nvSpPr>
          <p:spPr>
            <a:xfrm>
              <a:off x="2268499" y="3729028"/>
              <a:ext cx="81486" cy="12134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49" name="Google Shape;993;p43"/>
            <p:cNvSpPr/>
            <p:nvPr/>
          </p:nvSpPr>
          <p:spPr>
            <a:xfrm>
              <a:off x="1908510" y="779760"/>
              <a:ext cx="509064" cy="932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5" h="21600" extrusionOk="0">
                  <a:moveTo>
                    <a:pt x="10050" y="0"/>
                  </a:moveTo>
                  <a:cubicBezTo>
                    <a:pt x="8285" y="0"/>
                    <a:pt x="6516" y="65"/>
                    <a:pt x="4759" y="208"/>
                  </a:cubicBezTo>
                  <a:cubicBezTo>
                    <a:pt x="3488" y="334"/>
                    <a:pt x="2449" y="963"/>
                    <a:pt x="2074" y="1844"/>
                  </a:cubicBezTo>
                  <a:cubicBezTo>
                    <a:pt x="918" y="4444"/>
                    <a:pt x="-1074" y="10799"/>
                    <a:pt x="716" y="20761"/>
                  </a:cubicBezTo>
                  <a:lnTo>
                    <a:pt x="18014" y="21600"/>
                  </a:lnTo>
                  <a:cubicBezTo>
                    <a:pt x="18273" y="19838"/>
                    <a:pt x="17609" y="11680"/>
                    <a:pt x="20122" y="3438"/>
                  </a:cubicBezTo>
                  <a:cubicBezTo>
                    <a:pt x="20526" y="2158"/>
                    <a:pt x="19428" y="900"/>
                    <a:pt x="17696" y="607"/>
                  </a:cubicBezTo>
                  <a:cubicBezTo>
                    <a:pt x="15992" y="292"/>
                    <a:pt x="14259" y="103"/>
                    <a:pt x="12498" y="40"/>
                  </a:cubicBezTo>
                  <a:cubicBezTo>
                    <a:pt x="11684" y="14"/>
                    <a:pt x="10867" y="0"/>
                    <a:pt x="10050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50" name="Google Shape;994;p43"/>
            <p:cNvSpPr/>
            <p:nvPr/>
          </p:nvSpPr>
          <p:spPr>
            <a:xfrm>
              <a:off x="2093834" y="539729"/>
              <a:ext cx="190653" cy="317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1" h="21600" extrusionOk="0">
                  <a:moveTo>
                    <a:pt x="20311" y="0"/>
                  </a:moveTo>
                  <a:lnTo>
                    <a:pt x="7524" y="7569"/>
                  </a:lnTo>
                  <a:cubicBezTo>
                    <a:pt x="8375" y="11384"/>
                    <a:pt x="8298" y="15444"/>
                    <a:pt x="1787" y="16553"/>
                  </a:cubicBezTo>
                  <a:cubicBezTo>
                    <a:pt x="1323" y="16675"/>
                    <a:pt x="858" y="16861"/>
                    <a:pt x="547" y="17230"/>
                  </a:cubicBezTo>
                  <a:cubicBezTo>
                    <a:pt x="-1289" y="19355"/>
                    <a:pt x="1555" y="21600"/>
                    <a:pt x="8259" y="21600"/>
                  </a:cubicBezTo>
                  <a:cubicBezTo>
                    <a:pt x="8349" y="21600"/>
                    <a:pt x="8440" y="21598"/>
                    <a:pt x="8530" y="21598"/>
                  </a:cubicBezTo>
                  <a:cubicBezTo>
                    <a:pt x="15429" y="21598"/>
                    <a:pt x="19305" y="20921"/>
                    <a:pt x="19382" y="18645"/>
                  </a:cubicBezTo>
                  <a:cubicBezTo>
                    <a:pt x="19461" y="17907"/>
                    <a:pt x="20311" y="17352"/>
                    <a:pt x="19846" y="16737"/>
                  </a:cubicBezTo>
                  <a:cubicBezTo>
                    <a:pt x="16979" y="12614"/>
                    <a:pt x="18761" y="4553"/>
                    <a:pt x="20311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51" name="Google Shape;995;p43"/>
            <p:cNvSpPr/>
            <p:nvPr/>
          </p:nvSpPr>
          <p:spPr>
            <a:xfrm>
              <a:off x="2169543" y="783317"/>
              <a:ext cx="126591" cy="155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73" y="0"/>
                  </a:moveTo>
                  <a:cubicBezTo>
                    <a:pt x="18373" y="0"/>
                    <a:pt x="6085" y="2387"/>
                    <a:pt x="0" y="7786"/>
                  </a:cubicBezTo>
                  <a:cubicBezTo>
                    <a:pt x="2854" y="11803"/>
                    <a:pt x="4719" y="16577"/>
                    <a:pt x="5337" y="21600"/>
                  </a:cubicBezTo>
                  <a:cubicBezTo>
                    <a:pt x="16386" y="16325"/>
                    <a:pt x="21600" y="3641"/>
                    <a:pt x="21600" y="3641"/>
                  </a:cubicBezTo>
                  <a:lnTo>
                    <a:pt x="1837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52" name="Google Shape;996;p43"/>
            <p:cNvSpPr/>
            <p:nvPr/>
          </p:nvSpPr>
          <p:spPr>
            <a:xfrm>
              <a:off x="2071273" y="783317"/>
              <a:ext cx="91728" cy="143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44" h="21600" extrusionOk="0">
                  <a:moveTo>
                    <a:pt x="8167" y="0"/>
                  </a:moveTo>
                  <a:lnTo>
                    <a:pt x="464" y="1365"/>
                  </a:lnTo>
                  <a:cubicBezTo>
                    <a:pt x="464" y="1365"/>
                    <a:pt x="-2556" y="16268"/>
                    <a:pt x="6809" y="21600"/>
                  </a:cubicBezTo>
                  <a:cubicBezTo>
                    <a:pt x="9978" y="16542"/>
                    <a:pt x="14058" y="12169"/>
                    <a:pt x="19044" y="8476"/>
                  </a:cubicBezTo>
                  <a:cubicBezTo>
                    <a:pt x="11491" y="2734"/>
                    <a:pt x="8167" y="0"/>
                    <a:pt x="816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53" name="Google Shape;997;p43"/>
            <p:cNvSpPr/>
            <p:nvPr/>
          </p:nvSpPr>
          <p:spPr>
            <a:xfrm>
              <a:off x="2128252" y="837637"/>
              <a:ext cx="67487" cy="58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extrusionOk="0">
                  <a:moveTo>
                    <a:pt x="11890" y="0"/>
                  </a:moveTo>
                  <a:lnTo>
                    <a:pt x="7523" y="342"/>
                  </a:lnTo>
                  <a:lnTo>
                    <a:pt x="173" y="7716"/>
                  </a:lnTo>
                  <a:cubicBezTo>
                    <a:pt x="-288" y="12083"/>
                    <a:pt x="173" y="16449"/>
                    <a:pt x="1551" y="20141"/>
                  </a:cubicBezTo>
                  <a:cubicBezTo>
                    <a:pt x="4885" y="21167"/>
                    <a:pt x="8225" y="21600"/>
                    <a:pt x="11559" y="21600"/>
                  </a:cubicBezTo>
                  <a:cubicBezTo>
                    <a:pt x="12585" y="21600"/>
                    <a:pt x="13618" y="21560"/>
                    <a:pt x="14652" y="21479"/>
                  </a:cubicBezTo>
                  <a:cubicBezTo>
                    <a:pt x="17634" y="19467"/>
                    <a:pt x="19934" y="15775"/>
                    <a:pt x="21312" y="11409"/>
                  </a:cubicBezTo>
                  <a:lnTo>
                    <a:pt x="15795" y="1348"/>
                  </a:lnTo>
                  <a:lnTo>
                    <a:pt x="1189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54" name="Google Shape;998;p43"/>
            <p:cNvSpPr/>
            <p:nvPr/>
          </p:nvSpPr>
          <p:spPr>
            <a:xfrm>
              <a:off x="2165901" y="766106"/>
              <a:ext cx="141880" cy="162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38" y="0"/>
                  </a:moveTo>
                  <a:cubicBezTo>
                    <a:pt x="16838" y="0"/>
                    <a:pt x="5429" y="4345"/>
                    <a:pt x="0" y="9532"/>
                  </a:cubicBezTo>
                  <a:cubicBezTo>
                    <a:pt x="2660" y="13153"/>
                    <a:pt x="4765" y="17255"/>
                    <a:pt x="6093" y="21600"/>
                  </a:cubicBezTo>
                  <a:cubicBezTo>
                    <a:pt x="15839" y="16651"/>
                    <a:pt x="21600" y="4587"/>
                    <a:pt x="21600" y="4587"/>
                  </a:cubicBezTo>
                  <a:lnTo>
                    <a:pt x="16838" y="0"/>
                  </a:ln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55" name="Google Shape;999;p43"/>
            <p:cNvSpPr/>
            <p:nvPr/>
          </p:nvSpPr>
          <p:spPr>
            <a:xfrm>
              <a:off x="2070242" y="774250"/>
              <a:ext cx="95660" cy="13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8" h="21600" extrusionOk="0">
                  <a:moveTo>
                    <a:pt x="7937" y="0"/>
                  </a:moveTo>
                  <a:lnTo>
                    <a:pt x="643" y="1423"/>
                  </a:lnTo>
                  <a:cubicBezTo>
                    <a:pt x="643" y="1423"/>
                    <a:pt x="-2792" y="16062"/>
                    <a:pt x="6222" y="21600"/>
                  </a:cubicBezTo>
                  <a:cubicBezTo>
                    <a:pt x="9653" y="16914"/>
                    <a:pt x="13945" y="12934"/>
                    <a:pt x="18808" y="9948"/>
                  </a:cubicBezTo>
                  <a:cubicBezTo>
                    <a:pt x="11655" y="3979"/>
                    <a:pt x="7937" y="0"/>
                    <a:pt x="7937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56" name="Google Shape;1000;p43"/>
            <p:cNvSpPr/>
            <p:nvPr/>
          </p:nvSpPr>
          <p:spPr>
            <a:xfrm>
              <a:off x="2164461" y="585010"/>
              <a:ext cx="72302" cy="10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600" extrusionOk="0">
                  <a:moveTo>
                    <a:pt x="21173" y="0"/>
                  </a:moveTo>
                  <a:lnTo>
                    <a:pt x="0" y="13252"/>
                  </a:lnTo>
                  <a:cubicBezTo>
                    <a:pt x="648" y="15973"/>
                    <a:pt x="1075" y="18694"/>
                    <a:pt x="1075" y="21600"/>
                  </a:cubicBezTo>
                  <a:cubicBezTo>
                    <a:pt x="8640" y="21056"/>
                    <a:pt x="19443" y="14699"/>
                    <a:pt x="20952" y="8169"/>
                  </a:cubicBezTo>
                  <a:cubicBezTo>
                    <a:pt x="21600" y="5442"/>
                    <a:pt x="21600" y="2721"/>
                    <a:pt x="2117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57" name="Google Shape;1001;p43"/>
            <p:cNvSpPr/>
            <p:nvPr/>
          </p:nvSpPr>
          <p:spPr>
            <a:xfrm>
              <a:off x="2062046" y="272498"/>
              <a:ext cx="236575" cy="396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3" h="21600" extrusionOk="0">
                  <a:moveTo>
                    <a:pt x="10756" y="0"/>
                  </a:moveTo>
                  <a:cubicBezTo>
                    <a:pt x="9766" y="0"/>
                    <a:pt x="8747" y="127"/>
                    <a:pt x="7729" y="399"/>
                  </a:cubicBezTo>
                  <a:cubicBezTo>
                    <a:pt x="852" y="2224"/>
                    <a:pt x="-758" y="10263"/>
                    <a:pt x="295" y="15244"/>
                  </a:cubicBezTo>
                  <a:cubicBezTo>
                    <a:pt x="1097" y="19039"/>
                    <a:pt x="5175" y="21600"/>
                    <a:pt x="9456" y="21600"/>
                  </a:cubicBezTo>
                  <a:cubicBezTo>
                    <a:pt x="11460" y="21600"/>
                    <a:pt x="13508" y="21038"/>
                    <a:pt x="15286" y="19782"/>
                  </a:cubicBezTo>
                  <a:cubicBezTo>
                    <a:pt x="19003" y="17168"/>
                    <a:pt x="19189" y="13961"/>
                    <a:pt x="20056" y="8537"/>
                  </a:cubicBezTo>
                  <a:cubicBezTo>
                    <a:pt x="20842" y="3862"/>
                    <a:pt x="16216" y="0"/>
                    <a:pt x="10756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58" name="Google Shape;1002;p43"/>
            <p:cNvSpPr/>
            <p:nvPr/>
          </p:nvSpPr>
          <p:spPr>
            <a:xfrm>
              <a:off x="2092992" y="246546"/>
              <a:ext cx="237370" cy="272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extrusionOk="0">
                  <a:moveTo>
                    <a:pt x="7642" y="0"/>
                  </a:moveTo>
                  <a:cubicBezTo>
                    <a:pt x="3101" y="0"/>
                    <a:pt x="399" y="2670"/>
                    <a:pt x="15" y="5656"/>
                  </a:cubicBezTo>
                  <a:cubicBezTo>
                    <a:pt x="-380" y="8666"/>
                    <a:pt x="7107" y="9424"/>
                    <a:pt x="12495" y="9424"/>
                  </a:cubicBezTo>
                  <a:cubicBezTo>
                    <a:pt x="14179" y="9424"/>
                    <a:pt x="15660" y="9351"/>
                    <a:pt x="16629" y="9248"/>
                  </a:cubicBezTo>
                  <a:cubicBezTo>
                    <a:pt x="15789" y="11618"/>
                    <a:pt x="14818" y="19878"/>
                    <a:pt x="16435" y="21600"/>
                  </a:cubicBezTo>
                  <a:cubicBezTo>
                    <a:pt x="16435" y="21600"/>
                    <a:pt x="21220" y="15927"/>
                    <a:pt x="21090" y="9894"/>
                  </a:cubicBezTo>
                  <a:cubicBezTo>
                    <a:pt x="21090" y="6950"/>
                    <a:pt x="19474" y="3359"/>
                    <a:pt x="13008" y="1059"/>
                  </a:cubicBezTo>
                  <a:cubicBezTo>
                    <a:pt x="11012" y="321"/>
                    <a:pt x="9217" y="0"/>
                    <a:pt x="764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59" name="Google Shape;1003;p43"/>
            <p:cNvSpPr/>
            <p:nvPr/>
          </p:nvSpPr>
          <p:spPr>
            <a:xfrm>
              <a:off x="2254316" y="459783"/>
              <a:ext cx="75604" cy="105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extrusionOk="0">
                  <a:moveTo>
                    <a:pt x="11903" y="0"/>
                  </a:moveTo>
                  <a:cubicBezTo>
                    <a:pt x="6406" y="0"/>
                    <a:pt x="1854" y="6805"/>
                    <a:pt x="457" y="11755"/>
                  </a:cubicBezTo>
                  <a:cubicBezTo>
                    <a:pt x="-972" y="16884"/>
                    <a:pt x="1024" y="21600"/>
                    <a:pt x="5367" y="21600"/>
                  </a:cubicBezTo>
                  <a:cubicBezTo>
                    <a:pt x="6054" y="21600"/>
                    <a:pt x="6802" y="21483"/>
                    <a:pt x="7604" y="21227"/>
                  </a:cubicBezTo>
                  <a:cubicBezTo>
                    <a:pt x="12008" y="19740"/>
                    <a:pt x="15862" y="16583"/>
                    <a:pt x="17874" y="12496"/>
                  </a:cubicBezTo>
                  <a:cubicBezTo>
                    <a:pt x="20628" y="7111"/>
                    <a:pt x="18429" y="796"/>
                    <a:pt x="12739" y="50"/>
                  </a:cubicBezTo>
                  <a:cubicBezTo>
                    <a:pt x="12459" y="17"/>
                    <a:pt x="12178" y="0"/>
                    <a:pt x="1190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60" name="Google Shape;1004;p43"/>
            <p:cNvSpPr/>
            <p:nvPr/>
          </p:nvSpPr>
          <p:spPr>
            <a:xfrm>
              <a:off x="1676989" y="1677066"/>
              <a:ext cx="534759" cy="2152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80" y="0"/>
                  </a:moveTo>
                  <a:cubicBezTo>
                    <a:pt x="10080" y="0"/>
                    <a:pt x="4732" y="8396"/>
                    <a:pt x="3645" y="11486"/>
                  </a:cubicBezTo>
                  <a:cubicBezTo>
                    <a:pt x="2528" y="14694"/>
                    <a:pt x="0" y="21228"/>
                    <a:pt x="0" y="21228"/>
                  </a:cubicBezTo>
                  <a:lnTo>
                    <a:pt x="5467" y="21600"/>
                  </a:lnTo>
                  <a:cubicBezTo>
                    <a:pt x="5467" y="21600"/>
                    <a:pt x="10756" y="15176"/>
                    <a:pt x="12314" y="12041"/>
                  </a:cubicBezTo>
                  <a:cubicBezTo>
                    <a:pt x="12813" y="11086"/>
                    <a:pt x="13930" y="9723"/>
                    <a:pt x="14929" y="8296"/>
                  </a:cubicBezTo>
                  <a:cubicBezTo>
                    <a:pt x="16222" y="6488"/>
                    <a:pt x="17838" y="4535"/>
                    <a:pt x="19161" y="2999"/>
                  </a:cubicBezTo>
                  <a:cubicBezTo>
                    <a:pt x="20542" y="1390"/>
                    <a:pt x="21600" y="236"/>
                    <a:pt x="21600" y="236"/>
                  </a:cubicBezTo>
                  <a:lnTo>
                    <a:pt x="1008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61" name="Google Shape;1005;p43"/>
            <p:cNvSpPr/>
            <p:nvPr/>
          </p:nvSpPr>
          <p:spPr>
            <a:xfrm>
              <a:off x="2042303" y="1897117"/>
              <a:ext cx="109051" cy="60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3" h="21600" extrusionOk="0">
                  <a:moveTo>
                    <a:pt x="14428" y="0"/>
                  </a:moveTo>
                  <a:cubicBezTo>
                    <a:pt x="1576" y="3746"/>
                    <a:pt x="-1737" y="15337"/>
                    <a:pt x="782" y="21600"/>
                  </a:cubicBezTo>
                  <a:cubicBezTo>
                    <a:pt x="6610" y="15207"/>
                    <a:pt x="13900" y="8266"/>
                    <a:pt x="19863" y="2809"/>
                  </a:cubicBezTo>
                  <a:lnTo>
                    <a:pt x="1442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62" name="Google Shape;1006;p43"/>
            <p:cNvSpPr/>
            <p:nvPr/>
          </p:nvSpPr>
          <p:spPr>
            <a:xfrm>
              <a:off x="2062605" y="1687952"/>
              <a:ext cx="312897" cy="2138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600" extrusionOk="0">
                  <a:moveTo>
                    <a:pt x="0" y="0"/>
                  </a:moveTo>
                  <a:cubicBezTo>
                    <a:pt x="0" y="0"/>
                    <a:pt x="3993" y="8633"/>
                    <a:pt x="5523" y="11623"/>
                  </a:cubicBezTo>
                  <a:cubicBezTo>
                    <a:pt x="7249" y="14897"/>
                    <a:pt x="11885" y="21600"/>
                    <a:pt x="11885" y="21600"/>
                  </a:cubicBezTo>
                  <a:lnTo>
                    <a:pt x="21156" y="21600"/>
                  </a:lnTo>
                  <a:cubicBezTo>
                    <a:pt x="21156" y="21600"/>
                    <a:pt x="21600" y="14458"/>
                    <a:pt x="19923" y="11294"/>
                  </a:cubicBezTo>
                  <a:cubicBezTo>
                    <a:pt x="19725" y="5084"/>
                    <a:pt x="20268" y="247"/>
                    <a:pt x="20268" y="2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63" name="Google Shape;1007;p43"/>
            <p:cNvSpPr/>
            <p:nvPr/>
          </p:nvSpPr>
          <p:spPr>
            <a:xfrm>
              <a:off x="2213928" y="3752565"/>
              <a:ext cx="182601" cy="77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74" y="21600"/>
                  </a:lnTo>
                  <a:lnTo>
                    <a:pt x="21600" y="21600"/>
                  </a:lnTo>
                  <a:lnTo>
                    <a:pt x="21600" y="35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64" name="Google Shape;1008;p43"/>
            <p:cNvSpPr/>
            <p:nvPr/>
          </p:nvSpPr>
          <p:spPr>
            <a:xfrm>
              <a:off x="1659541" y="3718143"/>
              <a:ext cx="172415" cy="117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4" y="0"/>
                  </a:moveTo>
                  <a:lnTo>
                    <a:pt x="0" y="13457"/>
                  </a:lnTo>
                  <a:lnTo>
                    <a:pt x="20144" y="21600"/>
                  </a:lnTo>
                  <a:lnTo>
                    <a:pt x="21600" y="963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65" name="Google Shape;1009;p43"/>
            <p:cNvSpPr/>
            <p:nvPr/>
          </p:nvSpPr>
          <p:spPr>
            <a:xfrm>
              <a:off x="2164365" y="431061"/>
              <a:ext cx="15457" cy="29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7" h="21600" extrusionOk="0">
                  <a:moveTo>
                    <a:pt x="11389" y="0"/>
                  </a:moveTo>
                  <a:cubicBezTo>
                    <a:pt x="5757" y="0"/>
                    <a:pt x="124" y="4571"/>
                    <a:pt x="124" y="10476"/>
                  </a:cubicBezTo>
                  <a:cubicBezTo>
                    <a:pt x="-833" y="16362"/>
                    <a:pt x="3870" y="21600"/>
                    <a:pt x="9502" y="21600"/>
                  </a:cubicBezTo>
                  <a:cubicBezTo>
                    <a:pt x="14205" y="21600"/>
                    <a:pt x="19838" y="17009"/>
                    <a:pt x="19838" y="11124"/>
                  </a:cubicBezTo>
                  <a:cubicBezTo>
                    <a:pt x="20767" y="5238"/>
                    <a:pt x="16092" y="647"/>
                    <a:pt x="1138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66" name="Google Shape;1010;p43"/>
            <p:cNvSpPr/>
            <p:nvPr/>
          </p:nvSpPr>
          <p:spPr>
            <a:xfrm>
              <a:off x="2090148" y="425632"/>
              <a:ext cx="15473" cy="29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extrusionOk="0">
                  <a:moveTo>
                    <a:pt x="11382" y="0"/>
                  </a:moveTo>
                  <a:cubicBezTo>
                    <a:pt x="5750" y="0"/>
                    <a:pt x="117" y="4575"/>
                    <a:pt x="117" y="10466"/>
                  </a:cubicBezTo>
                  <a:cubicBezTo>
                    <a:pt x="-812" y="16377"/>
                    <a:pt x="3891" y="20952"/>
                    <a:pt x="9523" y="21600"/>
                  </a:cubicBezTo>
                  <a:cubicBezTo>
                    <a:pt x="14198" y="21600"/>
                    <a:pt x="19859" y="17025"/>
                    <a:pt x="19859" y="11134"/>
                  </a:cubicBezTo>
                  <a:cubicBezTo>
                    <a:pt x="20788" y="5243"/>
                    <a:pt x="16085" y="0"/>
                    <a:pt x="1138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67" name="Google Shape;1011;p43"/>
            <p:cNvSpPr/>
            <p:nvPr/>
          </p:nvSpPr>
          <p:spPr>
            <a:xfrm>
              <a:off x="2088058" y="446454"/>
              <a:ext cx="34920" cy="78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5758" y="6727"/>
                    <a:pt x="8554" y="12947"/>
                    <a:pt x="0" y="18681"/>
                  </a:cubicBezTo>
                  <a:cubicBezTo>
                    <a:pt x="3872" y="21130"/>
                    <a:pt x="10146" y="21600"/>
                    <a:pt x="14382" y="21600"/>
                  </a:cubicBezTo>
                  <a:cubicBezTo>
                    <a:pt x="17040" y="21600"/>
                    <a:pt x="18902" y="21421"/>
                    <a:pt x="18902" y="2142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68" name="Google Shape;1012;p43"/>
            <p:cNvSpPr/>
            <p:nvPr/>
          </p:nvSpPr>
          <p:spPr>
            <a:xfrm>
              <a:off x="2135344" y="520021"/>
              <a:ext cx="48568" cy="27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extrusionOk="0">
                  <a:moveTo>
                    <a:pt x="20798" y="0"/>
                  </a:moveTo>
                  <a:cubicBezTo>
                    <a:pt x="20634" y="0"/>
                    <a:pt x="20469" y="168"/>
                    <a:pt x="20315" y="526"/>
                  </a:cubicBezTo>
                  <a:cubicBezTo>
                    <a:pt x="15724" y="11874"/>
                    <a:pt x="8804" y="18147"/>
                    <a:pt x="2039" y="18147"/>
                  </a:cubicBezTo>
                  <a:cubicBezTo>
                    <a:pt x="1682" y="18147"/>
                    <a:pt x="1324" y="18126"/>
                    <a:pt x="966" y="18084"/>
                  </a:cubicBezTo>
                  <a:cubicBezTo>
                    <a:pt x="792" y="17895"/>
                    <a:pt x="648" y="17811"/>
                    <a:pt x="522" y="17811"/>
                  </a:cubicBezTo>
                  <a:cubicBezTo>
                    <a:pt x="174" y="17811"/>
                    <a:pt x="0" y="18463"/>
                    <a:pt x="0" y="19495"/>
                  </a:cubicBezTo>
                  <a:cubicBezTo>
                    <a:pt x="0" y="20189"/>
                    <a:pt x="329" y="21600"/>
                    <a:pt x="648" y="21600"/>
                  </a:cubicBezTo>
                  <a:lnTo>
                    <a:pt x="4513" y="21600"/>
                  </a:lnTo>
                  <a:cubicBezTo>
                    <a:pt x="10959" y="20905"/>
                    <a:pt x="17087" y="13874"/>
                    <a:pt x="21281" y="3347"/>
                  </a:cubicBezTo>
                  <a:cubicBezTo>
                    <a:pt x="21600" y="2632"/>
                    <a:pt x="21600" y="1242"/>
                    <a:pt x="21281" y="526"/>
                  </a:cubicBezTo>
                  <a:cubicBezTo>
                    <a:pt x="21117" y="168"/>
                    <a:pt x="20952" y="0"/>
                    <a:pt x="2079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69" name="Google Shape;1013;p43"/>
            <p:cNvSpPr/>
            <p:nvPr/>
          </p:nvSpPr>
          <p:spPr>
            <a:xfrm>
              <a:off x="2166991" y="388495"/>
              <a:ext cx="34630" cy="29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extrusionOk="0">
                  <a:moveTo>
                    <a:pt x="1943" y="0"/>
                  </a:moveTo>
                  <a:cubicBezTo>
                    <a:pt x="-647" y="647"/>
                    <a:pt x="-647" y="5886"/>
                    <a:pt x="1943" y="6553"/>
                  </a:cubicBezTo>
                  <a:cubicBezTo>
                    <a:pt x="7990" y="7200"/>
                    <a:pt x="13183" y="12438"/>
                    <a:pt x="16200" y="19638"/>
                  </a:cubicBezTo>
                  <a:cubicBezTo>
                    <a:pt x="16641" y="20933"/>
                    <a:pt x="17495" y="21600"/>
                    <a:pt x="18363" y="21600"/>
                  </a:cubicBezTo>
                  <a:cubicBezTo>
                    <a:pt x="18790" y="21600"/>
                    <a:pt x="19231" y="21600"/>
                    <a:pt x="19658" y="20933"/>
                  </a:cubicBezTo>
                  <a:cubicBezTo>
                    <a:pt x="20526" y="20286"/>
                    <a:pt x="20953" y="17676"/>
                    <a:pt x="20085" y="16362"/>
                  </a:cubicBezTo>
                  <a:cubicBezTo>
                    <a:pt x="16200" y="6553"/>
                    <a:pt x="9726" y="647"/>
                    <a:pt x="194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70" name="Google Shape;1014;p43"/>
            <p:cNvSpPr/>
            <p:nvPr/>
          </p:nvSpPr>
          <p:spPr>
            <a:xfrm>
              <a:off x="2064748" y="374922"/>
              <a:ext cx="34216" cy="31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600" extrusionOk="0">
                  <a:moveTo>
                    <a:pt x="18467" y="0"/>
                  </a:moveTo>
                  <a:cubicBezTo>
                    <a:pt x="10817" y="1222"/>
                    <a:pt x="4071" y="7404"/>
                    <a:pt x="469" y="16658"/>
                  </a:cubicBezTo>
                  <a:cubicBezTo>
                    <a:pt x="-435" y="18509"/>
                    <a:pt x="24" y="20360"/>
                    <a:pt x="1373" y="20989"/>
                  </a:cubicBezTo>
                  <a:cubicBezTo>
                    <a:pt x="1818" y="21600"/>
                    <a:pt x="2263" y="21600"/>
                    <a:pt x="2722" y="21600"/>
                  </a:cubicBezTo>
                  <a:cubicBezTo>
                    <a:pt x="3612" y="21600"/>
                    <a:pt x="4071" y="20989"/>
                    <a:pt x="4516" y="19749"/>
                  </a:cubicBezTo>
                  <a:cubicBezTo>
                    <a:pt x="7673" y="12346"/>
                    <a:pt x="12625" y="7404"/>
                    <a:pt x="18925" y="6793"/>
                  </a:cubicBezTo>
                  <a:cubicBezTo>
                    <a:pt x="20275" y="6163"/>
                    <a:pt x="21165" y="4942"/>
                    <a:pt x="21165" y="3072"/>
                  </a:cubicBezTo>
                  <a:cubicBezTo>
                    <a:pt x="20720" y="1222"/>
                    <a:pt x="19816" y="0"/>
                    <a:pt x="1846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71" name="Google Shape;1015;p43"/>
            <p:cNvSpPr/>
            <p:nvPr/>
          </p:nvSpPr>
          <p:spPr>
            <a:xfrm>
              <a:off x="2213737" y="3944248"/>
              <a:ext cx="42396" cy="25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600" extrusionOk="0">
                  <a:moveTo>
                    <a:pt x="4067" y="4102"/>
                  </a:moveTo>
                  <a:cubicBezTo>
                    <a:pt x="7205" y="4102"/>
                    <a:pt x="13337" y="10267"/>
                    <a:pt x="17659" y="15367"/>
                  </a:cubicBezTo>
                  <a:cubicBezTo>
                    <a:pt x="14533" y="16727"/>
                    <a:pt x="11702" y="17475"/>
                    <a:pt x="9333" y="17475"/>
                  </a:cubicBezTo>
                  <a:cubicBezTo>
                    <a:pt x="6437" y="17475"/>
                    <a:pt x="4232" y="16342"/>
                    <a:pt x="3025" y="13848"/>
                  </a:cubicBezTo>
                  <a:cubicBezTo>
                    <a:pt x="2290" y="12330"/>
                    <a:pt x="1555" y="9315"/>
                    <a:pt x="1928" y="7049"/>
                  </a:cubicBezTo>
                  <a:cubicBezTo>
                    <a:pt x="1928" y="5530"/>
                    <a:pt x="2290" y="4782"/>
                    <a:pt x="2652" y="4782"/>
                  </a:cubicBezTo>
                  <a:cubicBezTo>
                    <a:pt x="3003" y="4306"/>
                    <a:pt x="3475" y="4102"/>
                    <a:pt x="4067" y="4102"/>
                  </a:cubicBezTo>
                  <a:close/>
                  <a:moveTo>
                    <a:pt x="4067" y="0"/>
                  </a:moveTo>
                  <a:cubicBezTo>
                    <a:pt x="3233" y="0"/>
                    <a:pt x="2498" y="295"/>
                    <a:pt x="1928" y="997"/>
                  </a:cubicBezTo>
                  <a:cubicBezTo>
                    <a:pt x="831" y="1745"/>
                    <a:pt x="96" y="4034"/>
                    <a:pt x="96" y="6301"/>
                  </a:cubicBezTo>
                  <a:cubicBezTo>
                    <a:pt x="-277" y="10834"/>
                    <a:pt x="458" y="14619"/>
                    <a:pt x="1928" y="17634"/>
                  </a:cubicBezTo>
                  <a:cubicBezTo>
                    <a:pt x="3738" y="20149"/>
                    <a:pt x="5811" y="21600"/>
                    <a:pt x="8137" y="21600"/>
                  </a:cubicBezTo>
                  <a:cubicBezTo>
                    <a:pt x="8620" y="21600"/>
                    <a:pt x="9102" y="21555"/>
                    <a:pt x="9607" y="21419"/>
                  </a:cubicBezTo>
                  <a:cubicBezTo>
                    <a:pt x="13271" y="21419"/>
                    <a:pt x="16924" y="20648"/>
                    <a:pt x="20588" y="18382"/>
                  </a:cubicBezTo>
                  <a:cubicBezTo>
                    <a:pt x="20950" y="18382"/>
                    <a:pt x="20950" y="17634"/>
                    <a:pt x="21323" y="16886"/>
                  </a:cubicBezTo>
                  <a:cubicBezTo>
                    <a:pt x="21323" y="16115"/>
                    <a:pt x="20950" y="15367"/>
                    <a:pt x="20950" y="14619"/>
                  </a:cubicBezTo>
                  <a:cubicBezTo>
                    <a:pt x="19677" y="13305"/>
                    <a:pt x="9574" y="0"/>
                    <a:pt x="4067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72" name="Google Shape;1016;p43"/>
            <p:cNvSpPr/>
            <p:nvPr/>
          </p:nvSpPr>
          <p:spPr>
            <a:xfrm>
              <a:off x="2231166" y="3920983"/>
              <a:ext cx="24967" cy="45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0" h="21600" extrusionOk="0">
                  <a:moveTo>
                    <a:pt x="6011" y="2163"/>
                  </a:moveTo>
                  <a:cubicBezTo>
                    <a:pt x="7182" y="2163"/>
                    <a:pt x="8337" y="2603"/>
                    <a:pt x="9509" y="3030"/>
                  </a:cubicBezTo>
                  <a:cubicBezTo>
                    <a:pt x="14178" y="6047"/>
                    <a:pt x="15927" y="14258"/>
                    <a:pt x="16505" y="18142"/>
                  </a:cubicBezTo>
                  <a:cubicBezTo>
                    <a:pt x="10086" y="14698"/>
                    <a:pt x="1918" y="6488"/>
                    <a:pt x="3090" y="3458"/>
                  </a:cubicBezTo>
                  <a:cubicBezTo>
                    <a:pt x="3090" y="3030"/>
                    <a:pt x="3090" y="2163"/>
                    <a:pt x="5433" y="2163"/>
                  </a:cubicBezTo>
                  <a:close/>
                  <a:moveTo>
                    <a:pt x="4839" y="0"/>
                  </a:moveTo>
                  <a:cubicBezTo>
                    <a:pt x="2513" y="0"/>
                    <a:pt x="764" y="1308"/>
                    <a:pt x="169" y="3030"/>
                  </a:cubicBezTo>
                  <a:cubicBezTo>
                    <a:pt x="-1580" y="8650"/>
                    <a:pt x="10680" y="19450"/>
                    <a:pt x="17676" y="21600"/>
                  </a:cubicBezTo>
                  <a:lnTo>
                    <a:pt x="18848" y="21600"/>
                  </a:lnTo>
                  <a:cubicBezTo>
                    <a:pt x="19425" y="21600"/>
                    <a:pt x="20020" y="21173"/>
                    <a:pt x="20020" y="20745"/>
                  </a:cubicBezTo>
                  <a:cubicBezTo>
                    <a:pt x="20020" y="20305"/>
                    <a:pt x="18848" y="6047"/>
                    <a:pt x="11852" y="1735"/>
                  </a:cubicBezTo>
                  <a:cubicBezTo>
                    <a:pt x="10086" y="440"/>
                    <a:pt x="7182" y="0"/>
                    <a:pt x="4839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73" name="Google Shape;1017;p43"/>
            <p:cNvSpPr/>
            <p:nvPr/>
          </p:nvSpPr>
          <p:spPr>
            <a:xfrm>
              <a:off x="1512332" y="3910314"/>
              <a:ext cx="259252" cy="15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5" h="21600" extrusionOk="0">
                  <a:moveTo>
                    <a:pt x="1112" y="0"/>
                  </a:moveTo>
                  <a:cubicBezTo>
                    <a:pt x="126" y="0"/>
                    <a:pt x="-855" y="4553"/>
                    <a:pt x="1241" y="7525"/>
                  </a:cubicBezTo>
                  <a:cubicBezTo>
                    <a:pt x="3512" y="10869"/>
                    <a:pt x="9683" y="15570"/>
                    <a:pt x="11605" y="16683"/>
                  </a:cubicBezTo>
                  <a:cubicBezTo>
                    <a:pt x="14691" y="18542"/>
                    <a:pt x="16436" y="20027"/>
                    <a:pt x="18881" y="21511"/>
                  </a:cubicBezTo>
                  <a:cubicBezTo>
                    <a:pt x="18974" y="21570"/>
                    <a:pt x="19068" y="21600"/>
                    <a:pt x="19160" y="21600"/>
                  </a:cubicBezTo>
                  <a:cubicBezTo>
                    <a:pt x="19652" y="21600"/>
                    <a:pt x="20113" y="20821"/>
                    <a:pt x="20162" y="19778"/>
                  </a:cubicBezTo>
                  <a:lnTo>
                    <a:pt x="20745" y="7277"/>
                  </a:lnTo>
                  <a:cubicBezTo>
                    <a:pt x="20745" y="6657"/>
                    <a:pt x="20570" y="6163"/>
                    <a:pt x="20337" y="6041"/>
                  </a:cubicBezTo>
                  <a:lnTo>
                    <a:pt x="12652" y="1458"/>
                  </a:lnTo>
                  <a:cubicBezTo>
                    <a:pt x="12528" y="1373"/>
                    <a:pt x="12397" y="1332"/>
                    <a:pt x="12265" y="1332"/>
                  </a:cubicBezTo>
                  <a:cubicBezTo>
                    <a:pt x="12022" y="1332"/>
                    <a:pt x="11771" y="1469"/>
                    <a:pt x="11545" y="1707"/>
                  </a:cubicBezTo>
                  <a:cubicBezTo>
                    <a:pt x="10638" y="2616"/>
                    <a:pt x="9434" y="3239"/>
                    <a:pt x="7931" y="3239"/>
                  </a:cubicBezTo>
                  <a:cubicBezTo>
                    <a:pt x="6159" y="3239"/>
                    <a:pt x="3971" y="2375"/>
                    <a:pt x="1358" y="100"/>
                  </a:cubicBezTo>
                  <a:cubicBezTo>
                    <a:pt x="1278" y="33"/>
                    <a:pt x="1196" y="0"/>
                    <a:pt x="111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74" name="Google Shape;1018;p43"/>
            <p:cNvSpPr/>
            <p:nvPr/>
          </p:nvSpPr>
          <p:spPr>
            <a:xfrm>
              <a:off x="1625060" y="3899075"/>
              <a:ext cx="38844" cy="32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600" extrusionOk="0">
                  <a:moveTo>
                    <a:pt x="4029" y="3075"/>
                  </a:moveTo>
                  <a:cubicBezTo>
                    <a:pt x="6955" y="3075"/>
                    <a:pt x="13108" y="11676"/>
                    <a:pt x="17761" y="18614"/>
                  </a:cubicBezTo>
                  <a:cubicBezTo>
                    <a:pt x="9749" y="17416"/>
                    <a:pt x="4149" y="14430"/>
                    <a:pt x="2553" y="10854"/>
                  </a:cubicBezTo>
                  <a:cubicBezTo>
                    <a:pt x="2158" y="9066"/>
                    <a:pt x="2158" y="6687"/>
                    <a:pt x="2553" y="4899"/>
                  </a:cubicBezTo>
                  <a:cubicBezTo>
                    <a:pt x="2949" y="3701"/>
                    <a:pt x="3357" y="3701"/>
                    <a:pt x="3753" y="3111"/>
                  </a:cubicBezTo>
                  <a:cubicBezTo>
                    <a:pt x="3849" y="3093"/>
                    <a:pt x="3933" y="3075"/>
                    <a:pt x="4029" y="3075"/>
                  </a:cubicBezTo>
                  <a:close/>
                  <a:moveTo>
                    <a:pt x="4161" y="0"/>
                  </a:moveTo>
                  <a:cubicBezTo>
                    <a:pt x="3885" y="0"/>
                    <a:pt x="3609" y="36"/>
                    <a:pt x="3357" y="125"/>
                  </a:cubicBezTo>
                  <a:cubicBezTo>
                    <a:pt x="2158" y="715"/>
                    <a:pt x="958" y="1913"/>
                    <a:pt x="551" y="3701"/>
                  </a:cubicBezTo>
                  <a:cubicBezTo>
                    <a:pt x="-241" y="6687"/>
                    <a:pt x="-241" y="9674"/>
                    <a:pt x="958" y="12642"/>
                  </a:cubicBezTo>
                  <a:cubicBezTo>
                    <a:pt x="2949" y="15628"/>
                    <a:pt x="5360" y="18024"/>
                    <a:pt x="8550" y="19204"/>
                  </a:cubicBezTo>
                  <a:cubicBezTo>
                    <a:pt x="12160" y="20402"/>
                    <a:pt x="16154" y="21600"/>
                    <a:pt x="20160" y="21600"/>
                  </a:cubicBezTo>
                  <a:cubicBezTo>
                    <a:pt x="20555" y="21600"/>
                    <a:pt x="20951" y="21600"/>
                    <a:pt x="21359" y="20992"/>
                  </a:cubicBezTo>
                  <a:cubicBezTo>
                    <a:pt x="21359" y="20402"/>
                    <a:pt x="21359" y="19812"/>
                    <a:pt x="21359" y="19204"/>
                  </a:cubicBezTo>
                  <a:cubicBezTo>
                    <a:pt x="20208" y="16933"/>
                    <a:pt x="9965" y="0"/>
                    <a:pt x="4161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75" name="Google Shape;1019;p43"/>
            <p:cNvSpPr/>
            <p:nvPr/>
          </p:nvSpPr>
          <p:spPr>
            <a:xfrm>
              <a:off x="1646841" y="3881810"/>
              <a:ext cx="19267" cy="50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87" h="21600" extrusionOk="0">
                  <a:moveTo>
                    <a:pt x="5634" y="2343"/>
                  </a:moveTo>
                  <a:cubicBezTo>
                    <a:pt x="5976" y="2343"/>
                    <a:pt x="6389" y="2378"/>
                    <a:pt x="6875" y="2448"/>
                  </a:cubicBezTo>
                  <a:lnTo>
                    <a:pt x="7469" y="2448"/>
                  </a:lnTo>
                  <a:cubicBezTo>
                    <a:pt x="8673" y="2448"/>
                    <a:pt x="9861" y="3233"/>
                    <a:pt x="10472" y="4018"/>
                  </a:cubicBezTo>
                  <a:cubicBezTo>
                    <a:pt x="14069" y="7145"/>
                    <a:pt x="12271" y="14560"/>
                    <a:pt x="11659" y="18472"/>
                  </a:cubicBezTo>
                  <a:cubicBezTo>
                    <a:pt x="6264" y="14174"/>
                    <a:pt x="1462" y="5576"/>
                    <a:pt x="3871" y="2846"/>
                  </a:cubicBezTo>
                  <a:cubicBezTo>
                    <a:pt x="3871" y="2846"/>
                    <a:pt x="4249" y="2343"/>
                    <a:pt x="5634" y="2343"/>
                  </a:cubicBezTo>
                  <a:close/>
                  <a:moveTo>
                    <a:pt x="6156" y="0"/>
                  </a:moveTo>
                  <a:cubicBezTo>
                    <a:pt x="4069" y="0"/>
                    <a:pt x="1857" y="703"/>
                    <a:pt x="868" y="1675"/>
                  </a:cubicBezTo>
                  <a:cubicBezTo>
                    <a:pt x="-2729" y="6361"/>
                    <a:pt x="5670" y="17688"/>
                    <a:pt x="11066" y="21202"/>
                  </a:cubicBezTo>
                  <a:cubicBezTo>
                    <a:pt x="11659" y="21600"/>
                    <a:pt x="11659" y="21600"/>
                    <a:pt x="11659" y="21600"/>
                  </a:cubicBezTo>
                  <a:lnTo>
                    <a:pt x="12864" y="21600"/>
                  </a:lnTo>
                  <a:cubicBezTo>
                    <a:pt x="13458" y="21600"/>
                    <a:pt x="14069" y="21202"/>
                    <a:pt x="14069" y="20815"/>
                  </a:cubicBezTo>
                  <a:cubicBezTo>
                    <a:pt x="14069" y="20429"/>
                    <a:pt x="18871" y="7918"/>
                    <a:pt x="12864" y="2448"/>
                  </a:cubicBezTo>
                  <a:cubicBezTo>
                    <a:pt x="11659" y="1277"/>
                    <a:pt x="9861" y="492"/>
                    <a:pt x="7469" y="105"/>
                  </a:cubicBezTo>
                  <a:cubicBezTo>
                    <a:pt x="7037" y="35"/>
                    <a:pt x="6605" y="0"/>
                    <a:pt x="6156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76" name="Google Shape;1020;p43"/>
            <p:cNvSpPr/>
            <p:nvPr/>
          </p:nvSpPr>
          <p:spPr>
            <a:xfrm>
              <a:off x="2171449" y="776856"/>
              <a:ext cx="286578" cy="1673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1" h="21600" extrusionOk="0">
                  <a:moveTo>
                    <a:pt x="8171" y="0"/>
                  </a:moveTo>
                  <a:cubicBezTo>
                    <a:pt x="7893" y="0"/>
                    <a:pt x="7674" y="54"/>
                    <a:pt x="7674" y="118"/>
                  </a:cubicBezTo>
                  <a:cubicBezTo>
                    <a:pt x="7937" y="902"/>
                    <a:pt x="2433" y="2305"/>
                    <a:pt x="1122" y="6525"/>
                  </a:cubicBezTo>
                  <a:cubicBezTo>
                    <a:pt x="388" y="9085"/>
                    <a:pt x="-346" y="17093"/>
                    <a:pt x="177" y="21255"/>
                  </a:cubicBezTo>
                  <a:cubicBezTo>
                    <a:pt x="177" y="21452"/>
                    <a:pt x="919" y="21599"/>
                    <a:pt x="1748" y="21599"/>
                  </a:cubicBezTo>
                  <a:cubicBezTo>
                    <a:pt x="1905" y="21599"/>
                    <a:pt x="2063" y="21593"/>
                    <a:pt x="2222" y="21582"/>
                  </a:cubicBezTo>
                  <a:cubicBezTo>
                    <a:pt x="4082" y="21468"/>
                    <a:pt x="5751" y="21429"/>
                    <a:pt x="7248" y="21429"/>
                  </a:cubicBezTo>
                  <a:cubicBezTo>
                    <a:pt x="10395" y="21429"/>
                    <a:pt x="12786" y="21600"/>
                    <a:pt x="14574" y="21600"/>
                  </a:cubicBezTo>
                  <a:cubicBezTo>
                    <a:pt x="16379" y="21600"/>
                    <a:pt x="17573" y="21427"/>
                    <a:pt x="18318" y="20729"/>
                  </a:cubicBezTo>
                  <a:cubicBezTo>
                    <a:pt x="18213" y="18660"/>
                    <a:pt x="15434" y="11259"/>
                    <a:pt x="16168" y="9506"/>
                  </a:cubicBezTo>
                  <a:cubicBezTo>
                    <a:pt x="16850" y="7752"/>
                    <a:pt x="19890" y="2982"/>
                    <a:pt x="20624" y="1708"/>
                  </a:cubicBezTo>
                  <a:cubicBezTo>
                    <a:pt x="21254" y="609"/>
                    <a:pt x="10925" y="107"/>
                    <a:pt x="8251" y="1"/>
                  </a:cubicBezTo>
                  <a:cubicBezTo>
                    <a:pt x="8225" y="0"/>
                    <a:pt x="8198" y="0"/>
                    <a:pt x="8171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77" name="Google Shape;1021;p43"/>
            <p:cNvSpPr/>
            <p:nvPr/>
          </p:nvSpPr>
          <p:spPr>
            <a:xfrm>
              <a:off x="2172169" y="776856"/>
              <a:ext cx="286577" cy="1673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1" h="21600" extrusionOk="0">
                  <a:moveTo>
                    <a:pt x="8171" y="0"/>
                  </a:moveTo>
                  <a:cubicBezTo>
                    <a:pt x="7893" y="0"/>
                    <a:pt x="7674" y="54"/>
                    <a:pt x="7674" y="118"/>
                  </a:cubicBezTo>
                  <a:cubicBezTo>
                    <a:pt x="7937" y="902"/>
                    <a:pt x="2433" y="2305"/>
                    <a:pt x="1122" y="6525"/>
                  </a:cubicBezTo>
                  <a:cubicBezTo>
                    <a:pt x="388" y="9085"/>
                    <a:pt x="-346" y="17093"/>
                    <a:pt x="177" y="21255"/>
                  </a:cubicBezTo>
                  <a:cubicBezTo>
                    <a:pt x="177" y="21452"/>
                    <a:pt x="919" y="21599"/>
                    <a:pt x="1748" y="21599"/>
                  </a:cubicBezTo>
                  <a:cubicBezTo>
                    <a:pt x="1905" y="21599"/>
                    <a:pt x="2063" y="21593"/>
                    <a:pt x="2222" y="21582"/>
                  </a:cubicBezTo>
                  <a:cubicBezTo>
                    <a:pt x="4082" y="21468"/>
                    <a:pt x="5751" y="21429"/>
                    <a:pt x="7248" y="21429"/>
                  </a:cubicBezTo>
                  <a:cubicBezTo>
                    <a:pt x="10395" y="21429"/>
                    <a:pt x="12786" y="21600"/>
                    <a:pt x="14574" y="21600"/>
                  </a:cubicBezTo>
                  <a:cubicBezTo>
                    <a:pt x="16379" y="21600"/>
                    <a:pt x="17573" y="21427"/>
                    <a:pt x="18318" y="20729"/>
                  </a:cubicBezTo>
                  <a:cubicBezTo>
                    <a:pt x="18213" y="18660"/>
                    <a:pt x="15434" y="11259"/>
                    <a:pt x="16168" y="9506"/>
                  </a:cubicBezTo>
                  <a:cubicBezTo>
                    <a:pt x="16850" y="7752"/>
                    <a:pt x="19890" y="2982"/>
                    <a:pt x="20624" y="1708"/>
                  </a:cubicBezTo>
                  <a:cubicBezTo>
                    <a:pt x="21254" y="609"/>
                    <a:pt x="10925" y="107"/>
                    <a:pt x="8251" y="1"/>
                  </a:cubicBezTo>
                  <a:cubicBezTo>
                    <a:pt x="8225" y="0"/>
                    <a:pt x="8198" y="0"/>
                    <a:pt x="8171" y="0"/>
                  </a:cubicBezTo>
                  <a:close/>
                </a:path>
              </a:pathLst>
            </a:custGeom>
            <a:solidFill>
              <a:srgbClr val="FFFFFF">
                <a:alpha val="560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78" name="Google Shape;1022;p43"/>
            <p:cNvSpPr/>
            <p:nvPr/>
          </p:nvSpPr>
          <p:spPr>
            <a:xfrm>
              <a:off x="2370747" y="1054077"/>
              <a:ext cx="57801" cy="35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2" h="21600" extrusionOk="0">
                  <a:moveTo>
                    <a:pt x="1115" y="0"/>
                  </a:moveTo>
                  <a:cubicBezTo>
                    <a:pt x="-888" y="3109"/>
                    <a:pt x="-1648" y="15602"/>
                    <a:pt x="11919" y="21600"/>
                  </a:cubicBezTo>
                  <a:cubicBezTo>
                    <a:pt x="14177" y="17435"/>
                    <a:pt x="16940" y="12493"/>
                    <a:pt x="19952" y="7717"/>
                  </a:cubicBezTo>
                  <a:lnTo>
                    <a:pt x="1115" y="0"/>
                  </a:ln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79" name="Google Shape;1023;p43"/>
            <p:cNvSpPr/>
            <p:nvPr/>
          </p:nvSpPr>
          <p:spPr>
            <a:xfrm>
              <a:off x="2353324" y="1936045"/>
              <a:ext cx="95375" cy="17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1" h="21600" extrusionOk="0">
                  <a:moveTo>
                    <a:pt x="14321" y="0"/>
                  </a:moveTo>
                  <a:lnTo>
                    <a:pt x="7120" y="657"/>
                  </a:lnTo>
                  <a:lnTo>
                    <a:pt x="733" y="9810"/>
                  </a:lnTo>
                  <a:cubicBezTo>
                    <a:pt x="-82" y="10898"/>
                    <a:pt x="-216" y="12097"/>
                    <a:pt x="326" y="13188"/>
                  </a:cubicBezTo>
                  <a:lnTo>
                    <a:pt x="2635" y="18745"/>
                  </a:lnTo>
                  <a:cubicBezTo>
                    <a:pt x="3205" y="20476"/>
                    <a:pt x="5108" y="21600"/>
                    <a:pt x="7226" y="21600"/>
                  </a:cubicBezTo>
                  <a:cubicBezTo>
                    <a:pt x="7637" y="21600"/>
                    <a:pt x="8057" y="21558"/>
                    <a:pt x="8480" y="21469"/>
                  </a:cubicBezTo>
                  <a:lnTo>
                    <a:pt x="11739" y="20924"/>
                  </a:lnTo>
                  <a:cubicBezTo>
                    <a:pt x="14187" y="20597"/>
                    <a:pt x="15950" y="18853"/>
                    <a:pt x="15816" y="16781"/>
                  </a:cubicBezTo>
                  <a:lnTo>
                    <a:pt x="15543" y="11770"/>
                  </a:lnTo>
                  <a:cubicBezTo>
                    <a:pt x="15543" y="11770"/>
                    <a:pt x="21384" y="1199"/>
                    <a:pt x="14321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80" name="Google Shape;1024;p43"/>
            <p:cNvSpPr/>
            <p:nvPr/>
          </p:nvSpPr>
          <p:spPr>
            <a:xfrm>
              <a:off x="2307060" y="871136"/>
              <a:ext cx="265548" cy="1137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16" y="0"/>
                  </a:moveTo>
                  <a:lnTo>
                    <a:pt x="0" y="1273"/>
                  </a:lnTo>
                  <a:cubicBezTo>
                    <a:pt x="2129" y="2872"/>
                    <a:pt x="4260" y="4540"/>
                    <a:pt x="6154" y="6174"/>
                  </a:cubicBezTo>
                  <a:cubicBezTo>
                    <a:pt x="7100" y="7000"/>
                    <a:pt x="8047" y="7825"/>
                    <a:pt x="8817" y="8633"/>
                  </a:cubicBezTo>
                  <a:cubicBezTo>
                    <a:pt x="9172" y="9046"/>
                    <a:pt x="9527" y="9442"/>
                    <a:pt x="9882" y="9837"/>
                  </a:cubicBezTo>
                  <a:cubicBezTo>
                    <a:pt x="10001" y="10026"/>
                    <a:pt x="10120" y="10233"/>
                    <a:pt x="10237" y="10405"/>
                  </a:cubicBezTo>
                  <a:cubicBezTo>
                    <a:pt x="10297" y="10490"/>
                    <a:pt x="10356" y="10594"/>
                    <a:pt x="10356" y="10663"/>
                  </a:cubicBezTo>
                  <a:lnTo>
                    <a:pt x="10414" y="10783"/>
                  </a:lnTo>
                  <a:lnTo>
                    <a:pt x="10414" y="10869"/>
                  </a:lnTo>
                  <a:cubicBezTo>
                    <a:pt x="10474" y="11006"/>
                    <a:pt x="10414" y="11161"/>
                    <a:pt x="10356" y="11299"/>
                  </a:cubicBezTo>
                  <a:cubicBezTo>
                    <a:pt x="10297" y="11471"/>
                    <a:pt x="10237" y="11677"/>
                    <a:pt x="10120" y="11883"/>
                  </a:cubicBezTo>
                  <a:cubicBezTo>
                    <a:pt x="9942" y="12279"/>
                    <a:pt x="9646" y="12692"/>
                    <a:pt x="9350" y="13122"/>
                  </a:cubicBezTo>
                  <a:cubicBezTo>
                    <a:pt x="8817" y="13964"/>
                    <a:pt x="8166" y="14807"/>
                    <a:pt x="7457" y="15667"/>
                  </a:cubicBezTo>
                  <a:cubicBezTo>
                    <a:pt x="6094" y="17369"/>
                    <a:pt x="4556" y="19072"/>
                    <a:pt x="2899" y="20758"/>
                  </a:cubicBezTo>
                  <a:lnTo>
                    <a:pt x="13611" y="21600"/>
                  </a:lnTo>
                  <a:lnTo>
                    <a:pt x="15859" y="19003"/>
                  </a:lnTo>
                  <a:cubicBezTo>
                    <a:pt x="16570" y="18126"/>
                    <a:pt x="17339" y="17266"/>
                    <a:pt x="18048" y="16389"/>
                  </a:cubicBezTo>
                  <a:cubicBezTo>
                    <a:pt x="18818" y="15512"/>
                    <a:pt x="19469" y="14652"/>
                    <a:pt x="20120" y="13758"/>
                  </a:cubicBezTo>
                  <a:cubicBezTo>
                    <a:pt x="20475" y="13311"/>
                    <a:pt x="20771" y="12846"/>
                    <a:pt x="21007" y="12382"/>
                  </a:cubicBezTo>
                  <a:cubicBezTo>
                    <a:pt x="21185" y="12142"/>
                    <a:pt x="21304" y="11918"/>
                    <a:pt x="21423" y="11643"/>
                  </a:cubicBezTo>
                  <a:lnTo>
                    <a:pt x="21481" y="11453"/>
                  </a:lnTo>
                  <a:lnTo>
                    <a:pt x="21541" y="11247"/>
                  </a:lnTo>
                  <a:cubicBezTo>
                    <a:pt x="21600" y="11179"/>
                    <a:pt x="21600" y="11093"/>
                    <a:pt x="21600" y="11006"/>
                  </a:cubicBezTo>
                  <a:cubicBezTo>
                    <a:pt x="21600" y="10920"/>
                    <a:pt x="21600" y="10852"/>
                    <a:pt x="21600" y="10766"/>
                  </a:cubicBezTo>
                  <a:lnTo>
                    <a:pt x="21541" y="10525"/>
                  </a:lnTo>
                  <a:lnTo>
                    <a:pt x="21481" y="10301"/>
                  </a:lnTo>
                  <a:cubicBezTo>
                    <a:pt x="21423" y="10164"/>
                    <a:pt x="21362" y="10026"/>
                    <a:pt x="21304" y="9906"/>
                  </a:cubicBezTo>
                  <a:cubicBezTo>
                    <a:pt x="21185" y="9648"/>
                    <a:pt x="21007" y="9407"/>
                    <a:pt x="20890" y="9166"/>
                  </a:cubicBezTo>
                  <a:cubicBezTo>
                    <a:pt x="20534" y="8685"/>
                    <a:pt x="20179" y="8238"/>
                    <a:pt x="19824" y="7790"/>
                  </a:cubicBezTo>
                  <a:cubicBezTo>
                    <a:pt x="18996" y="6897"/>
                    <a:pt x="18167" y="6002"/>
                    <a:pt x="17339" y="5142"/>
                  </a:cubicBezTo>
                  <a:cubicBezTo>
                    <a:pt x="16451" y="4282"/>
                    <a:pt x="15504" y="3422"/>
                    <a:pt x="14557" y="2563"/>
                  </a:cubicBezTo>
                  <a:cubicBezTo>
                    <a:pt x="13670" y="1703"/>
                    <a:pt x="12722" y="860"/>
                    <a:pt x="11716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81" name="Google Shape;1025;p43"/>
            <p:cNvSpPr/>
            <p:nvPr/>
          </p:nvSpPr>
          <p:spPr>
            <a:xfrm>
              <a:off x="2306886" y="871136"/>
              <a:ext cx="265547" cy="1137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16" y="0"/>
                  </a:moveTo>
                  <a:lnTo>
                    <a:pt x="0" y="1273"/>
                  </a:lnTo>
                  <a:cubicBezTo>
                    <a:pt x="2129" y="2872"/>
                    <a:pt x="4260" y="4540"/>
                    <a:pt x="6154" y="6174"/>
                  </a:cubicBezTo>
                  <a:cubicBezTo>
                    <a:pt x="7100" y="7000"/>
                    <a:pt x="8047" y="7825"/>
                    <a:pt x="8817" y="8633"/>
                  </a:cubicBezTo>
                  <a:cubicBezTo>
                    <a:pt x="9172" y="9046"/>
                    <a:pt x="9527" y="9442"/>
                    <a:pt x="9882" y="9837"/>
                  </a:cubicBezTo>
                  <a:cubicBezTo>
                    <a:pt x="10001" y="10026"/>
                    <a:pt x="10120" y="10233"/>
                    <a:pt x="10237" y="10405"/>
                  </a:cubicBezTo>
                  <a:cubicBezTo>
                    <a:pt x="10297" y="10490"/>
                    <a:pt x="10356" y="10594"/>
                    <a:pt x="10356" y="10663"/>
                  </a:cubicBezTo>
                  <a:lnTo>
                    <a:pt x="10414" y="10783"/>
                  </a:lnTo>
                  <a:lnTo>
                    <a:pt x="10414" y="10869"/>
                  </a:lnTo>
                  <a:cubicBezTo>
                    <a:pt x="10474" y="11006"/>
                    <a:pt x="10414" y="11161"/>
                    <a:pt x="10356" y="11299"/>
                  </a:cubicBezTo>
                  <a:cubicBezTo>
                    <a:pt x="10297" y="11471"/>
                    <a:pt x="10237" y="11677"/>
                    <a:pt x="10120" y="11883"/>
                  </a:cubicBezTo>
                  <a:cubicBezTo>
                    <a:pt x="9942" y="12279"/>
                    <a:pt x="9646" y="12692"/>
                    <a:pt x="9350" y="13122"/>
                  </a:cubicBezTo>
                  <a:cubicBezTo>
                    <a:pt x="8817" y="13964"/>
                    <a:pt x="8166" y="14807"/>
                    <a:pt x="7457" y="15667"/>
                  </a:cubicBezTo>
                  <a:cubicBezTo>
                    <a:pt x="6094" y="17369"/>
                    <a:pt x="4556" y="19072"/>
                    <a:pt x="2899" y="20758"/>
                  </a:cubicBezTo>
                  <a:lnTo>
                    <a:pt x="13611" y="21600"/>
                  </a:lnTo>
                  <a:lnTo>
                    <a:pt x="15859" y="19003"/>
                  </a:lnTo>
                  <a:cubicBezTo>
                    <a:pt x="16570" y="18126"/>
                    <a:pt x="17339" y="17266"/>
                    <a:pt x="18048" y="16389"/>
                  </a:cubicBezTo>
                  <a:cubicBezTo>
                    <a:pt x="18818" y="15512"/>
                    <a:pt x="19469" y="14652"/>
                    <a:pt x="20120" y="13758"/>
                  </a:cubicBezTo>
                  <a:cubicBezTo>
                    <a:pt x="20475" y="13311"/>
                    <a:pt x="20771" y="12846"/>
                    <a:pt x="21007" y="12382"/>
                  </a:cubicBezTo>
                  <a:cubicBezTo>
                    <a:pt x="21185" y="12142"/>
                    <a:pt x="21304" y="11918"/>
                    <a:pt x="21423" y="11643"/>
                  </a:cubicBezTo>
                  <a:lnTo>
                    <a:pt x="21481" y="11453"/>
                  </a:lnTo>
                  <a:lnTo>
                    <a:pt x="21541" y="11247"/>
                  </a:lnTo>
                  <a:cubicBezTo>
                    <a:pt x="21600" y="11179"/>
                    <a:pt x="21600" y="11093"/>
                    <a:pt x="21600" y="11006"/>
                  </a:cubicBezTo>
                  <a:cubicBezTo>
                    <a:pt x="21600" y="10920"/>
                    <a:pt x="21600" y="10852"/>
                    <a:pt x="21600" y="10766"/>
                  </a:cubicBezTo>
                  <a:lnTo>
                    <a:pt x="21541" y="10525"/>
                  </a:lnTo>
                  <a:lnTo>
                    <a:pt x="21481" y="10301"/>
                  </a:lnTo>
                  <a:cubicBezTo>
                    <a:pt x="21423" y="10164"/>
                    <a:pt x="21362" y="10026"/>
                    <a:pt x="21304" y="9906"/>
                  </a:cubicBezTo>
                  <a:cubicBezTo>
                    <a:pt x="21185" y="9648"/>
                    <a:pt x="21007" y="9407"/>
                    <a:pt x="20890" y="9166"/>
                  </a:cubicBezTo>
                  <a:cubicBezTo>
                    <a:pt x="20534" y="8685"/>
                    <a:pt x="20179" y="8238"/>
                    <a:pt x="19824" y="7790"/>
                  </a:cubicBezTo>
                  <a:cubicBezTo>
                    <a:pt x="18996" y="6897"/>
                    <a:pt x="18167" y="6002"/>
                    <a:pt x="17339" y="5142"/>
                  </a:cubicBezTo>
                  <a:cubicBezTo>
                    <a:pt x="16451" y="4282"/>
                    <a:pt x="15504" y="3422"/>
                    <a:pt x="14557" y="2563"/>
                  </a:cubicBezTo>
                  <a:cubicBezTo>
                    <a:pt x="13670" y="1703"/>
                    <a:pt x="12722" y="860"/>
                    <a:pt x="11716" y="0"/>
                  </a:cubicBezTo>
                  <a:close/>
                </a:path>
              </a:pathLst>
            </a:custGeom>
            <a:solidFill>
              <a:srgbClr val="FFFFFF">
                <a:alpha val="560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82" name="Google Shape;1026;p43"/>
            <p:cNvSpPr/>
            <p:nvPr/>
          </p:nvSpPr>
          <p:spPr>
            <a:xfrm>
              <a:off x="1808282" y="768820"/>
              <a:ext cx="311365" cy="1666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1600" extrusionOk="0">
                  <a:moveTo>
                    <a:pt x="20256" y="0"/>
                  </a:moveTo>
                  <a:cubicBezTo>
                    <a:pt x="17710" y="12"/>
                    <a:pt x="12958" y="211"/>
                    <a:pt x="10754" y="646"/>
                  </a:cubicBezTo>
                  <a:cubicBezTo>
                    <a:pt x="6640" y="1420"/>
                    <a:pt x="4582" y="7287"/>
                    <a:pt x="5121" y="10209"/>
                  </a:cubicBezTo>
                  <a:cubicBezTo>
                    <a:pt x="1497" y="13506"/>
                    <a:pt x="-413" y="20512"/>
                    <a:pt x="76" y="21240"/>
                  </a:cubicBezTo>
                  <a:cubicBezTo>
                    <a:pt x="290" y="21531"/>
                    <a:pt x="970" y="21600"/>
                    <a:pt x="2032" y="21600"/>
                  </a:cubicBezTo>
                  <a:cubicBezTo>
                    <a:pt x="2967" y="21600"/>
                    <a:pt x="4201" y="21547"/>
                    <a:pt x="5671" y="21547"/>
                  </a:cubicBezTo>
                  <a:cubicBezTo>
                    <a:pt x="6353" y="21547"/>
                    <a:pt x="7086" y="21558"/>
                    <a:pt x="7864" y="21592"/>
                  </a:cubicBezTo>
                  <a:cubicBezTo>
                    <a:pt x="7941" y="21595"/>
                    <a:pt x="8017" y="21597"/>
                    <a:pt x="8093" y="21597"/>
                  </a:cubicBezTo>
                  <a:cubicBezTo>
                    <a:pt x="8744" y="21597"/>
                    <a:pt x="9334" y="21467"/>
                    <a:pt x="9334" y="21298"/>
                  </a:cubicBezTo>
                  <a:cubicBezTo>
                    <a:pt x="10167" y="15994"/>
                    <a:pt x="14623" y="5163"/>
                    <a:pt x="16681" y="3016"/>
                  </a:cubicBezTo>
                  <a:cubicBezTo>
                    <a:pt x="18396" y="1232"/>
                    <a:pt x="19327" y="681"/>
                    <a:pt x="20795" y="270"/>
                  </a:cubicBezTo>
                  <a:cubicBezTo>
                    <a:pt x="21187" y="164"/>
                    <a:pt x="20845" y="0"/>
                    <a:pt x="20256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83" name="Google Shape;1027;p43"/>
            <p:cNvSpPr/>
            <p:nvPr/>
          </p:nvSpPr>
          <p:spPr>
            <a:xfrm>
              <a:off x="1807387" y="768807"/>
              <a:ext cx="311366" cy="1666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1600" extrusionOk="0">
                  <a:moveTo>
                    <a:pt x="20256" y="0"/>
                  </a:moveTo>
                  <a:cubicBezTo>
                    <a:pt x="17710" y="12"/>
                    <a:pt x="12958" y="211"/>
                    <a:pt x="10754" y="646"/>
                  </a:cubicBezTo>
                  <a:cubicBezTo>
                    <a:pt x="6640" y="1420"/>
                    <a:pt x="4582" y="7287"/>
                    <a:pt x="5121" y="10209"/>
                  </a:cubicBezTo>
                  <a:cubicBezTo>
                    <a:pt x="1497" y="13506"/>
                    <a:pt x="-413" y="20512"/>
                    <a:pt x="76" y="21240"/>
                  </a:cubicBezTo>
                  <a:cubicBezTo>
                    <a:pt x="290" y="21531"/>
                    <a:pt x="970" y="21600"/>
                    <a:pt x="2032" y="21600"/>
                  </a:cubicBezTo>
                  <a:cubicBezTo>
                    <a:pt x="2967" y="21600"/>
                    <a:pt x="4201" y="21547"/>
                    <a:pt x="5671" y="21547"/>
                  </a:cubicBezTo>
                  <a:cubicBezTo>
                    <a:pt x="6353" y="21547"/>
                    <a:pt x="7086" y="21558"/>
                    <a:pt x="7864" y="21592"/>
                  </a:cubicBezTo>
                  <a:cubicBezTo>
                    <a:pt x="7941" y="21595"/>
                    <a:pt x="8017" y="21597"/>
                    <a:pt x="8093" y="21597"/>
                  </a:cubicBezTo>
                  <a:cubicBezTo>
                    <a:pt x="8744" y="21597"/>
                    <a:pt x="9334" y="21467"/>
                    <a:pt x="9334" y="21298"/>
                  </a:cubicBezTo>
                  <a:cubicBezTo>
                    <a:pt x="10167" y="15994"/>
                    <a:pt x="14623" y="5163"/>
                    <a:pt x="16681" y="3016"/>
                  </a:cubicBezTo>
                  <a:cubicBezTo>
                    <a:pt x="18396" y="1232"/>
                    <a:pt x="19327" y="681"/>
                    <a:pt x="20795" y="270"/>
                  </a:cubicBezTo>
                  <a:cubicBezTo>
                    <a:pt x="21187" y="164"/>
                    <a:pt x="20845" y="0"/>
                    <a:pt x="20256" y="0"/>
                  </a:cubicBezTo>
                  <a:close/>
                </a:path>
              </a:pathLst>
            </a:custGeom>
            <a:solidFill>
              <a:srgbClr val="FFFFFF">
                <a:alpha val="560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84" name="Google Shape;1028;p43"/>
            <p:cNvSpPr/>
            <p:nvPr/>
          </p:nvSpPr>
          <p:spPr>
            <a:xfrm>
              <a:off x="2037711" y="881099"/>
              <a:ext cx="128191" cy="741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600" extrusionOk="0">
                  <a:moveTo>
                    <a:pt x="17644" y="0"/>
                  </a:moveTo>
                  <a:cubicBezTo>
                    <a:pt x="17644" y="0"/>
                    <a:pt x="4610" y="7992"/>
                    <a:pt x="23" y="14690"/>
                  </a:cubicBezTo>
                  <a:cubicBezTo>
                    <a:pt x="-339" y="16510"/>
                    <a:pt x="3644" y="20044"/>
                    <a:pt x="6903" y="21600"/>
                  </a:cubicBezTo>
                  <a:cubicBezTo>
                    <a:pt x="13538" y="18382"/>
                    <a:pt x="17763" y="16510"/>
                    <a:pt x="18486" y="14690"/>
                  </a:cubicBezTo>
                  <a:cubicBezTo>
                    <a:pt x="19452" y="11974"/>
                    <a:pt x="21261" y="53"/>
                    <a:pt x="21261" y="53"/>
                  </a:cubicBezTo>
                  <a:lnTo>
                    <a:pt x="17644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85" name="Google Shape;1029;p43"/>
            <p:cNvSpPr/>
            <p:nvPr/>
          </p:nvSpPr>
          <p:spPr>
            <a:xfrm>
              <a:off x="2187676" y="847573"/>
              <a:ext cx="183861" cy="359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extrusionOk="0">
                  <a:moveTo>
                    <a:pt x="12296" y="0"/>
                  </a:moveTo>
                  <a:cubicBezTo>
                    <a:pt x="9934" y="0"/>
                    <a:pt x="7572" y="871"/>
                    <a:pt x="6558" y="2722"/>
                  </a:cubicBezTo>
                  <a:lnTo>
                    <a:pt x="653" y="13003"/>
                  </a:lnTo>
                  <a:cubicBezTo>
                    <a:pt x="-804" y="15398"/>
                    <a:pt x="248" y="18172"/>
                    <a:pt x="3081" y="19967"/>
                  </a:cubicBezTo>
                  <a:lnTo>
                    <a:pt x="4536" y="20785"/>
                  </a:lnTo>
                  <a:cubicBezTo>
                    <a:pt x="4577" y="20838"/>
                    <a:pt x="4677" y="20866"/>
                    <a:pt x="4788" y="20866"/>
                  </a:cubicBezTo>
                  <a:cubicBezTo>
                    <a:pt x="4900" y="20866"/>
                    <a:pt x="5021" y="20838"/>
                    <a:pt x="5101" y="20785"/>
                  </a:cubicBezTo>
                  <a:cubicBezTo>
                    <a:pt x="5183" y="20675"/>
                    <a:pt x="5183" y="20512"/>
                    <a:pt x="5101" y="20403"/>
                  </a:cubicBezTo>
                  <a:lnTo>
                    <a:pt x="3646" y="19587"/>
                  </a:lnTo>
                  <a:cubicBezTo>
                    <a:pt x="976" y="17955"/>
                    <a:pt x="86" y="15398"/>
                    <a:pt x="1381" y="13168"/>
                  </a:cubicBezTo>
                  <a:lnTo>
                    <a:pt x="7206" y="2885"/>
                  </a:lnTo>
                  <a:cubicBezTo>
                    <a:pt x="8113" y="1274"/>
                    <a:pt x="10194" y="517"/>
                    <a:pt x="12272" y="517"/>
                  </a:cubicBezTo>
                  <a:cubicBezTo>
                    <a:pt x="14821" y="517"/>
                    <a:pt x="17365" y="1657"/>
                    <a:pt x="17721" y="3756"/>
                  </a:cubicBezTo>
                  <a:lnTo>
                    <a:pt x="19501" y="14745"/>
                  </a:lnTo>
                  <a:cubicBezTo>
                    <a:pt x="19906" y="17139"/>
                    <a:pt x="18126" y="19424"/>
                    <a:pt x="14891" y="20512"/>
                  </a:cubicBezTo>
                  <a:lnTo>
                    <a:pt x="13273" y="21111"/>
                  </a:lnTo>
                  <a:cubicBezTo>
                    <a:pt x="12868" y="21218"/>
                    <a:pt x="13029" y="21600"/>
                    <a:pt x="13434" y="21600"/>
                  </a:cubicBezTo>
                  <a:lnTo>
                    <a:pt x="13676" y="21600"/>
                  </a:lnTo>
                  <a:lnTo>
                    <a:pt x="15294" y="21001"/>
                  </a:lnTo>
                  <a:cubicBezTo>
                    <a:pt x="18774" y="19804"/>
                    <a:pt x="20796" y="17303"/>
                    <a:pt x="20391" y="14691"/>
                  </a:cubicBezTo>
                  <a:lnTo>
                    <a:pt x="18531" y="3756"/>
                  </a:lnTo>
                  <a:cubicBezTo>
                    <a:pt x="18128" y="1323"/>
                    <a:pt x="15211" y="0"/>
                    <a:pt x="1229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86" name="Google Shape;1030;p43"/>
            <p:cNvSpPr/>
            <p:nvPr/>
          </p:nvSpPr>
          <p:spPr>
            <a:xfrm>
              <a:off x="2235350" y="881778"/>
              <a:ext cx="121898" cy="69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extrusionOk="0">
                  <a:moveTo>
                    <a:pt x="10132" y="0"/>
                  </a:moveTo>
                  <a:cubicBezTo>
                    <a:pt x="6180" y="0"/>
                    <a:pt x="2223" y="4390"/>
                    <a:pt x="72" y="13670"/>
                  </a:cubicBezTo>
                  <a:cubicBezTo>
                    <a:pt x="-173" y="14926"/>
                    <a:pt x="253" y="15835"/>
                    <a:pt x="659" y="15835"/>
                  </a:cubicBezTo>
                  <a:cubicBezTo>
                    <a:pt x="897" y="15835"/>
                    <a:pt x="1127" y="15529"/>
                    <a:pt x="1223" y="14799"/>
                  </a:cubicBezTo>
                  <a:cubicBezTo>
                    <a:pt x="2917" y="5791"/>
                    <a:pt x="6908" y="2751"/>
                    <a:pt x="10282" y="2751"/>
                  </a:cubicBezTo>
                  <a:cubicBezTo>
                    <a:pt x="10731" y="2751"/>
                    <a:pt x="11164" y="2810"/>
                    <a:pt x="11582" y="2904"/>
                  </a:cubicBezTo>
                  <a:cubicBezTo>
                    <a:pt x="15799" y="3753"/>
                    <a:pt x="19380" y="10834"/>
                    <a:pt x="20150" y="20182"/>
                  </a:cubicBezTo>
                  <a:cubicBezTo>
                    <a:pt x="20277" y="21031"/>
                    <a:pt x="20534" y="21600"/>
                    <a:pt x="20787" y="21600"/>
                  </a:cubicBezTo>
                  <a:lnTo>
                    <a:pt x="20917" y="21311"/>
                  </a:lnTo>
                  <a:cubicBezTo>
                    <a:pt x="21300" y="21311"/>
                    <a:pt x="21427" y="20751"/>
                    <a:pt x="21427" y="19902"/>
                  </a:cubicBezTo>
                  <a:cubicBezTo>
                    <a:pt x="20074" y="6954"/>
                    <a:pt x="15105" y="0"/>
                    <a:pt x="1013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87" name="Google Shape;1031;p43"/>
            <p:cNvSpPr/>
            <p:nvPr/>
          </p:nvSpPr>
          <p:spPr>
            <a:xfrm>
              <a:off x="2281077" y="770992"/>
              <a:ext cx="27475" cy="8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8" h="21600" extrusionOk="0">
                  <a:moveTo>
                    <a:pt x="2647" y="0"/>
                  </a:moveTo>
                  <a:cubicBezTo>
                    <a:pt x="260" y="0"/>
                    <a:pt x="-1226" y="1602"/>
                    <a:pt x="1356" y="2190"/>
                  </a:cubicBezTo>
                  <a:cubicBezTo>
                    <a:pt x="12869" y="4702"/>
                    <a:pt x="14865" y="14975"/>
                    <a:pt x="13874" y="20457"/>
                  </a:cubicBezTo>
                  <a:cubicBezTo>
                    <a:pt x="13874" y="21141"/>
                    <a:pt x="14865" y="21600"/>
                    <a:pt x="16366" y="21600"/>
                  </a:cubicBezTo>
                  <a:cubicBezTo>
                    <a:pt x="17372" y="21600"/>
                    <a:pt x="18378" y="21141"/>
                    <a:pt x="18873" y="20683"/>
                  </a:cubicBezTo>
                  <a:cubicBezTo>
                    <a:pt x="18873" y="18856"/>
                    <a:pt x="20374" y="4017"/>
                    <a:pt x="3863" y="137"/>
                  </a:cubicBezTo>
                  <a:cubicBezTo>
                    <a:pt x="3442" y="41"/>
                    <a:pt x="3022" y="0"/>
                    <a:pt x="264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88" name="Google Shape;1032;p43"/>
            <p:cNvSpPr/>
            <p:nvPr/>
          </p:nvSpPr>
          <p:spPr>
            <a:xfrm>
              <a:off x="2222543" y="1175314"/>
              <a:ext cx="16229" cy="30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9" h="21600" extrusionOk="0">
                  <a:moveTo>
                    <a:pt x="10801" y="0"/>
                  </a:moveTo>
                  <a:cubicBezTo>
                    <a:pt x="5779" y="0"/>
                    <a:pt x="973" y="4233"/>
                    <a:pt x="136" y="9566"/>
                  </a:cubicBezTo>
                  <a:cubicBezTo>
                    <a:pt x="-755" y="15887"/>
                    <a:pt x="2836" y="20955"/>
                    <a:pt x="8236" y="21600"/>
                  </a:cubicBezTo>
                  <a:cubicBezTo>
                    <a:pt x="13636" y="21600"/>
                    <a:pt x="19063" y="17785"/>
                    <a:pt x="19954" y="11464"/>
                  </a:cubicBezTo>
                  <a:cubicBezTo>
                    <a:pt x="20845" y="5770"/>
                    <a:pt x="17254" y="702"/>
                    <a:pt x="11854" y="57"/>
                  </a:cubicBezTo>
                  <a:cubicBezTo>
                    <a:pt x="11503" y="19"/>
                    <a:pt x="11152" y="0"/>
                    <a:pt x="1080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89" name="Google Shape;1033;p43"/>
            <p:cNvSpPr/>
            <p:nvPr/>
          </p:nvSpPr>
          <p:spPr>
            <a:xfrm>
              <a:off x="1990656" y="966095"/>
              <a:ext cx="39493" cy="67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2" h="21600" extrusionOk="0">
                  <a:moveTo>
                    <a:pt x="12218" y="0"/>
                  </a:moveTo>
                  <a:cubicBezTo>
                    <a:pt x="8323" y="0"/>
                    <a:pt x="3716" y="3260"/>
                    <a:pt x="1356" y="8185"/>
                  </a:cubicBezTo>
                  <a:cubicBezTo>
                    <a:pt x="-1433" y="13999"/>
                    <a:pt x="311" y="19813"/>
                    <a:pt x="4489" y="21269"/>
                  </a:cubicBezTo>
                  <a:cubicBezTo>
                    <a:pt x="5189" y="21495"/>
                    <a:pt x="5920" y="21600"/>
                    <a:pt x="6662" y="21600"/>
                  </a:cubicBezTo>
                  <a:cubicBezTo>
                    <a:pt x="10767" y="21600"/>
                    <a:pt x="15373" y="18384"/>
                    <a:pt x="17723" y="13711"/>
                  </a:cubicBezTo>
                  <a:cubicBezTo>
                    <a:pt x="20167" y="7897"/>
                    <a:pt x="18767" y="1787"/>
                    <a:pt x="14245" y="331"/>
                  </a:cubicBezTo>
                  <a:cubicBezTo>
                    <a:pt x="13597" y="113"/>
                    <a:pt x="12918" y="0"/>
                    <a:pt x="1221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90" name="Google Shape;1034;p43"/>
            <p:cNvSpPr/>
            <p:nvPr/>
          </p:nvSpPr>
          <p:spPr>
            <a:xfrm>
              <a:off x="1994015" y="764341"/>
              <a:ext cx="110695" cy="23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600" extrusionOk="0">
                  <a:moveTo>
                    <a:pt x="20427" y="0"/>
                  </a:moveTo>
                  <a:cubicBezTo>
                    <a:pt x="20314" y="0"/>
                    <a:pt x="20197" y="25"/>
                    <a:pt x="20080" y="81"/>
                  </a:cubicBezTo>
                  <a:cubicBezTo>
                    <a:pt x="11730" y="3190"/>
                    <a:pt x="2265" y="14203"/>
                    <a:pt x="37" y="21096"/>
                  </a:cubicBezTo>
                  <a:cubicBezTo>
                    <a:pt x="-101" y="21265"/>
                    <a:pt x="174" y="21517"/>
                    <a:pt x="454" y="21600"/>
                  </a:cubicBezTo>
                  <a:lnTo>
                    <a:pt x="734" y="21600"/>
                  </a:lnTo>
                  <a:cubicBezTo>
                    <a:pt x="1009" y="21600"/>
                    <a:pt x="1289" y="21431"/>
                    <a:pt x="1289" y="21265"/>
                  </a:cubicBezTo>
                  <a:cubicBezTo>
                    <a:pt x="3517" y="14455"/>
                    <a:pt x="12844" y="3863"/>
                    <a:pt x="20919" y="751"/>
                  </a:cubicBezTo>
                  <a:cubicBezTo>
                    <a:pt x="21499" y="612"/>
                    <a:pt x="21011" y="0"/>
                    <a:pt x="2042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91" name="Google Shape;1035;p43"/>
            <p:cNvSpPr/>
            <p:nvPr/>
          </p:nvSpPr>
          <p:spPr>
            <a:xfrm>
              <a:off x="2003002" y="976302"/>
              <a:ext cx="36555" cy="57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33" h="21600" extrusionOk="0">
                  <a:moveTo>
                    <a:pt x="11137" y="0"/>
                  </a:moveTo>
                  <a:cubicBezTo>
                    <a:pt x="7072" y="0"/>
                    <a:pt x="2654" y="3179"/>
                    <a:pt x="724" y="8083"/>
                  </a:cubicBezTo>
                  <a:cubicBezTo>
                    <a:pt x="-1173" y="14187"/>
                    <a:pt x="724" y="19945"/>
                    <a:pt x="5652" y="21295"/>
                  </a:cubicBezTo>
                  <a:cubicBezTo>
                    <a:pt x="6322" y="21498"/>
                    <a:pt x="7026" y="21600"/>
                    <a:pt x="7730" y="21600"/>
                  </a:cubicBezTo>
                  <a:cubicBezTo>
                    <a:pt x="11807" y="21600"/>
                    <a:pt x="16214" y="18411"/>
                    <a:pt x="18144" y="13506"/>
                  </a:cubicBezTo>
                  <a:cubicBezTo>
                    <a:pt x="20427" y="7413"/>
                    <a:pt x="18144" y="1655"/>
                    <a:pt x="13227" y="294"/>
                  </a:cubicBezTo>
                  <a:cubicBezTo>
                    <a:pt x="12546" y="91"/>
                    <a:pt x="11853" y="0"/>
                    <a:pt x="1113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92" name="Google Shape;1036;p43"/>
            <p:cNvSpPr/>
            <p:nvPr/>
          </p:nvSpPr>
          <p:spPr>
            <a:xfrm>
              <a:off x="2009469" y="972855"/>
              <a:ext cx="32714" cy="70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34" h="21600" extrusionOk="0">
                  <a:moveTo>
                    <a:pt x="13861" y="0"/>
                  </a:moveTo>
                  <a:cubicBezTo>
                    <a:pt x="10117" y="0"/>
                    <a:pt x="5117" y="3691"/>
                    <a:pt x="2121" y="9122"/>
                  </a:cubicBezTo>
                  <a:cubicBezTo>
                    <a:pt x="-1267" y="14989"/>
                    <a:pt x="-417" y="20571"/>
                    <a:pt x="3391" y="21408"/>
                  </a:cubicBezTo>
                  <a:cubicBezTo>
                    <a:pt x="3886" y="21533"/>
                    <a:pt x="4393" y="21600"/>
                    <a:pt x="4913" y="21600"/>
                  </a:cubicBezTo>
                  <a:cubicBezTo>
                    <a:pt x="8949" y="21600"/>
                    <a:pt x="13949" y="17909"/>
                    <a:pt x="16945" y="12470"/>
                  </a:cubicBezTo>
                  <a:cubicBezTo>
                    <a:pt x="20333" y="6611"/>
                    <a:pt x="19483" y="1029"/>
                    <a:pt x="15244" y="192"/>
                  </a:cubicBezTo>
                  <a:cubicBezTo>
                    <a:pt x="14812" y="59"/>
                    <a:pt x="14343" y="0"/>
                    <a:pt x="1386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93" name="Google Shape;1037;p43"/>
            <p:cNvSpPr/>
            <p:nvPr/>
          </p:nvSpPr>
          <p:spPr>
            <a:xfrm>
              <a:off x="2300386" y="1187992"/>
              <a:ext cx="16496" cy="30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7" h="21600" extrusionOk="0">
                  <a:moveTo>
                    <a:pt x="10386" y="0"/>
                  </a:moveTo>
                  <a:cubicBezTo>
                    <a:pt x="5543" y="0"/>
                    <a:pt x="958" y="4351"/>
                    <a:pt x="130" y="9834"/>
                  </a:cubicBezTo>
                  <a:cubicBezTo>
                    <a:pt x="-725" y="15688"/>
                    <a:pt x="2720" y="21541"/>
                    <a:pt x="7925" y="21541"/>
                  </a:cubicBezTo>
                  <a:cubicBezTo>
                    <a:pt x="8236" y="21580"/>
                    <a:pt x="8573" y="21600"/>
                    <a:pt x="8910" y="21600"/>
                  </a:cubicBezTo>
                  <a:cubicBezTo>
                    <a:pt x="13753" y="21600"/>
                    <a:pt x="18337" y="17268"/>
                    <a:pt x="19140" y="11785"/>
                  </a:cubicBezTo>
                  <a:cubicBezTo>
                    <a:pt x="20875" y="5932"/>
                    <a:pt x="17404" y="59"/>
                    <a:pt x="11370" y="59"/>
                  </a:cubicBezTo>
                  <a:cubicBezTo>
                    <a:pt x="11033" y="20"/>
                    <a:pt x="10697" y="0"/>
                    <a:pt x="1038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94" name="Google Shape;1038;p43"/>
            <p:cNvSpPr/>
            <p:nvPr/>
          </p:nvSpPr>
          <p:spPr>
            <a:xfrm>
              <a:off x="2716971" y="428238"/>
              <a:ext cx="476024" cy="931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0" h="21600" extrusionOk="0">
                  <a:moveTo>
                    <a:pt x="11629" y="0"/>
                  </a:moveTo>
                  <a:cubicBezTo>
                    <a:pt x="10047" y="0"/>
                    <a:pt x="8564" y="480"/>
                    <a:pt x="7564" y="1620"/>
                  </a:cubicBezTo>
                  <a:cubicBezTo>
                    <a:pt x="7482" y="1614"/>
                    <a:pt x="7400" y="1612"/>
                    <a:pt x="7321" y="1612"/>
                  </a:cubicBezTo>
                  <a:cubicBezTo>
                    <a:pt x="4679" y="1612"/>
                    <a:pt x="3674" y="4601"/>
                    <a:pt x="4711" y="6620"/>
                  </a:cubicBezTo>
                  <a:cubicBezTo>
                    <a:pt x="5959" y="9015"/>
                    <a:pt x="2662" y="10234"/>
                    <a:pt x="493" y="13763"/>
                  </a:cubicBezTo>
                  <a:cubicBezTo>
                    <a:pt x="-1676" y="17293"/>
                    <a:pt x="3553" y="21516"/>
                    <a:pt x="11546" y="21599"/>
                  </a:cubicBezTo>
                  <a:cubicBezTo>
                    <a:pt x="11606" y="21600"/>
                    <a:pt x="11668" y="21600"/>
                    <a:pt x="11728" y="21600"/>
                  </a:cubicBezTo>
                  <a:cubicBezTo>
                    <a:pt x="19542" y="21600"/>
                    <a:pt x="19796" y="16233"/>
                    <a:pt x="18558" y="12376"/>
                  </a:cubicBezTo>
                  <a:cubicBezTo>
                    <a:pt x="17310" y="8490"/>
                    <a:pt x="19924" y="7859"/>
                    <a:pt x="19359" y="4877"/>
                  </a:cubicBezTo>
                  <a:cubicBezTo>
                    <a:pt x="18893" y="2223"/>
                    <a:pt x="15034" y="0"/>
                    <a:pt x="1162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95" name="Google Shape;1039;p43"/>
            <p:cNvSpPr/>
            <p:nvPr/>
          </p:nvSpPr>
          <p:spPr>
            <a:xfrm>
              <a:off x="3325700" y="1984041"/>
              <a:ext cx="87231" cy="166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6" h="21600" extrusionOk="0">
                  <a:moveTo>
                    <a:pt x="2572" y="0"/>
                  </a:moveTo>
                  <a:cubicBezTo>
                    <a:pt x="-3216" y="4702"/>
                    <a:pt x="2572" y="14218"/>
                    <a:pt x="2572" y="14218"/>
                  </a:cubicBezTo>
                  <a:lnTo>
                    <a:pt x="2572" y="15743"/>
                  </a:lnTo>
                  <a:cubicBezTo>
                    <a:pt x="2572" y="18212"/>
                    <a:pt x="4704" y="20445"/>
                    <a:pt x="7899" y="21149"/>
                  </a:cubicBezTo>
                  <a:lnTo>
                    <a:pt x="8967" y="21382"/>
                  </a:lnTo>
                  <a:cubicBezTo>
                    <a:pt x="9629" y="21533"/>
                    <a:pt x="10286" y="21600"/>
                    <a:pt x="10934" y="21600"/>
                  </a:cubicBezTo>
                  <a:cubicBezTo>
                    <a:pt x="14915" y="21600"/>
                    <a:pt x="18384" y="18976"/>
                    <a:pt x="18252" y="15743"/>
                  </a:cubicBezTo>
                  <a:lnTo>
                    <a:pt x="18252" y="13982"/>
                  </a:lnTo>
                  <a:cubicBezTo>
                    <a:pt x="18252" y="13158"/>
                    <a:pt x="17950" y="12337"/>
                    <a:pt x="17494" y="11633"/>
                  </a:cubicBezTo>
                  <a:lnTo>
                    <a:pt x="10487" y="1176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rgbClr val="FFC3B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96" name="Google Shape;1040;p43"/>
            <p:cNvSpPr/>
            <p:nvPr/>
          </p:nvSpPr>
          <p:spPr>
            <a:xfrm>
              <a:off x="3097899" y="1064936"/>
              <a:ext cx="331765" cy="1015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52" y="0"/>
                  </a:moveTo>
                  <a:lnTo>
                    <a:pt x="0" y="694"/>
                  </a:lnTo>
                  <a:lnTo>
                    <a:pt x="1326" y="3295"/>
                  </a:lnTo>
                  <a:lnTo>
                    <a:pt x="2557" y="5916"/>
                  </a:lnTo>
                  <a:cubicBezTo>
                    <a:pt x="2983" y="6783"/>
                    <a:pt x="3409" y="7669"/>
                    <a:pt x="3789" y="8536"/>
                  </a:cubicBezTo>
                  <a:lnTo>
                    <a:pt x="5068" y="11195"/>
                  </a:lnTo>
                  <a:lnTo>
                    <a:pt x="5257" y="11581"/>
                  </a:lnTo>
                  <a:cubicBezTo>
                    <a:pt x="5352" y="11715"/>
                    <a:pt x="5399" y="11812"/>
                    <a:pt x="5494" y="11946"/>
                  </a:cubicBezTo>
                  <a:lnTo>
                    <a:pt x="5731" y="12294"/>
                  </a:lnTo>
                  <a:lnTo>
                    <a:pt x="5968" y="12621"/>
                  </a:lnTo>
                  <a:cubicBezTo>
                    <a:pt x="6299" y="13064"/>
                    <a:pt x="6632" y="13507"/>
                    <a:pt x="6962" y="13931"/>
                  </a:cubicBezTo>
                  <a:cubicBezTo>
                    <a:pt x="7626" y="14798"/>
                    <a:pt x="8337" y="15665"/>
                    <a:pt x="9000" y="16513"/>
                  </a:cubicBezTo>
                  <a:lnTo>
                    <a:pt x="13215" y="21600"/>
                  </a:lnTo>
                  <a:lnTo>
                    <a:pt x="21600" y="20386"/>
                  </a:lnTo>
                  <a:cubicBezTo>
                    <a:pt x="20083" y="18748"/>
                    <a:pt x="18662" y="17072"/>
                    <a:pt x="17289" y="15395"/>
                  </a:cubicBezTo>
                  <a:cubicBezTo>
                    <a:pt x="16626" y="14567"/>
                    <a:pt x="15916" y="13719"/>
                    <a:pt x="15346" y="12891"/>
                  </a:cubicBezTo>
                  <a:cubicBezTo>
                    <a:pt x="15062" y="12486"/>
                    <a:pt x="14731" y="12062"/>
                    <a:pt x="14447" y="11658"/>
                  </a:cubicBezTo>
                  <a:lnTo>
                    <a:pt x="14257" y="11349"/>
                  </a:lnTo>
                  <a:lnTo>
                    <a:pt x="14068" y="11060"/>
                  </a:lnTo>
                  <a:cubicBezTo>
                    <a:pt x="14020" y="10964"/>
                    <a:pt x="13973" y="10848"/>
                    <a:pt x="13926" y="10771"/>
                  </a:cubicBezTo>
                  <a:lnTo>
                    <a:pt x="13784" y="10521"/>
                  </a:lnTo>
                  <a:lnTo>
                    <a:pt x="12742" y="7900"/>
                  </a:lnTo>
                  <a:cubicBezTo>
                    <a:pt x="12410" y="7033"/>
                    <a:pt x="12079" y="6147"/>
                    <a:pt x="11746" y="5280"/>
                  </a:cubicBezTo>
                  <a:lnTo>
                    <a:pt x="9852" y="0"/>
                  </a:ln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97" name="Google Shape;1041;p43"/>
            <p:cNvSpPr/>
            <p:nvPr/>
          </p:nvSpPr>
          <p:spPr>
            <a:xfrm>
              <a:off x="3096994" y="1067719"/>
              <a:ext cx="331765" cy="1015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52" y="0"/>
                  </a:moveTo>
                  <a:lnTo>
                    <a:pt x="0" y="694"/>
                  </a:lnTo>
                  <a:lnTo>
                    <a:pt x="1326" y="3295"/>
                  </a:lnTo>
                  <a:lnTo>
                    <a:pt x="2557" y="5916"/>
                  </a:lnTo>
                  <a:cubicBezTo>
                    <a:pt x="2983" y="6783"/>
                    <a:pt x="3409" y="7669"/>
                    <a:pt x="3789" y="8536"/>
                  </a:cubicBezTo>
                  <a:lnTo>
                    <a:pt x="5068" y="11195"/>
                  </a:lnTo>
                  <a:lnTo>
                    <a:pt x="5257" y="11581"/>
                  </a:lnTo>
                  <a:cubicBezTo>
                    <a:pt x="5352" y="11715"/>
                    <a:pt x="5399" y="11812"/>
                    <a:pt x="5494" y="11946"/>
                  </a:cubicBezTo>
                  <a:lnTo>
                    <a:pt x="5731" y="12294"/>
                  </a:lnTo>
                  <a:lnTo>
                    <a:pt x="5968" y="12621"/>
                  </a:lnTo>
                  <a:cubicBezTo>
                    <a:pt x="6299" y="13064"/>
                    <a:pt x="6632" y="13507"/>
                    <a:pt x="6962" y="13931"/>
                  </a:cubicBezTo>
                  <a:cubicBezTo>
                    <a:pt x="7626" y="14798"/>
                    <a:pt x="8337" y="15665"/>
                    <a:pt x="9000" y="16513"/>
                  </a:cubicBezTo>
                  <a:lnTo>
                    <a:pt x="13215" y="21600"/>
                  </a:lnTo>
                  <a:lnTo>
                    <a:pt x="21600" y="20386"/>
                  </a:lnTo>
                  <a:cubicBezTo>
                    <a:pt x="20083" y="18748"/>
                    <a:pt x="18662" y="17072"/>
                    <a:pt x="17289" y="15395"/>
                  </a:cubicBezTo>
                  <a:cubicBezTo>
                    <a:pt x="16626" y="14567"/>
                    <a:pt x="15916" y="13719"/>
                    <a:pt x="15346" y="12891"/>
                  </a:cubicBezTo>
                  <a:cubicBezTo>
                    <a:pt x="15062" y="12486"/>
                    <a:pt x="14731" y="12062"/>
                    <a:pt x="14447" y="11658"/>
                  </a:cubicBezTo>
                  <a:lnTo>
                    <a:pt x="14257" y="11349"/>
                  </a:lnTo>
                  <a:lnTo>
                    <a:pt x="14068" y="11060"/>
                  </a:lnTo>
                  <a:cubicBezTo>
                    <a:pt x="14020" y="10964"/>
                    <a:pt x="13973" y="10848"/>
                    <a:pt x="13926" y="10771"/>
                  </a:cubicBezTo>
                  <a:lnTo>
                    <a:pt x="13784" y="10521"/>
                  </a:lnTo>
                  <a:lnTo>
                    <a:pt x="12742" y="7900"/>
                  </a:lnTo>
                  <a:cubicBezTo>
                    <a:pt x="12410" y="7033"/>
                    <a:pt x="12079" y="6147"/>
                    <a:pt x="11746" y="5280"/>
                  </a:cubicBezTo>
                  <a:lnTo>
                    <a:pt x="9852" y="0"/>
                  </a:lnTo>
                  <a:close/>
                </a:path>
              </a:pathLst>
            </a:custGeom>
            <a:solidFill>
              <a:srgbClr val="FFFFFF">
                <a:alpha val="560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98" name="Google Shape;1042;p43"/>
            <p:cNvSpPr/>
            <p:nvPr/>
          </p:nvSpPr>
          <p:spPr>
            <a:xfrm>
              <a:off x="2793310" y="985478"/>
              <a:ext cx="436907" cy="65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600" extrusionOk="0">
                  <a:moveTo>
                    <a:pt x="10240" y="0"/>
                  </a:moveTo>
                  <a:cubicBezTo>
                    <a:pt x="9002" y="0"/>
                    <a:pt x="7765" y="37"/>
                    <a:pt x="6527" y="112"/>
                  </a:cubicBezTo>
                  <a:cubicBezTo>
                    <a:pt x="4901" y="172"/>
                    <a:pt x="3311" y="322"/>
                    <a:pt x="1720" y="562"/>
                  </a:cubicBezTo>
                  <a:cubicBezTo>
                    <a:pt x="553" y="712"/>
                    <a:pt x="-225" y="1670"/>
                    <a:pt x="58" y="2630"/>
                  </a:cubicBezTo>
                  <a:cubicBezTo>
                    <a:pt x="2745" y="12849"/>
                    <a:pt x="2745" y="16265"/>
                    <a:pt x="2462" y="21600"/>
                  </a:cubicBezTo>
                  <a:lnTo>
                    <a:pt x="18829" y="21600"/>
                  </a:lnTo>
                  <a:cubicBezTo>
                    <a:pt x="21198" y="9283"/>
                    <a:pt x="21375" y="4338"/>
                    <a:pt x="21163" y="2330"/>
                  </a:cubicBezTo>
                  <a:cubicBezTo>
                    <a:pt x="21092" y="1551"/>
                    <a:pt x="20421" y="921"/>
                    <a:pt x="19537" y="772"/>
                  </a:cubicBezTo>
                  <a:cubicBezTo>
                    <a:pt x="18193" y="592"/>
                    <a:pt x="16002" y="262"/>
                    <a:pt x="13951" y="112"/>
                  </a:cubicBezTo>
                  <a:cubicBezTo>
                    <a:pt x="12714" y="37"/>
                    <a:pt x="11476" y="0"/>
                    <a:pt x="1024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99" name="Google Shape;1043;p43"/>
            <p:cNvSpPr/>
            <p:nvPr/>
          </p:nvSpPr>
          <p:spPr>
            <a:xfrm>
              <a:off x="2926924" y="774250"/>
              <a:ext cx="156953" cy="279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5" h="21600" extrusionOk="0">
                  <a:moveTo>
                    <a:pt x="1881" y="0"/>
                  </a:moveTo>
                  <a:cubicBezTo>
                    <a:pt x="3136" y="4753"/>
                    <a:pt x="4302" y="13421"/>
                    <a:pt x="0" y="16567"/>
                  </a:cubicBezTo>
                  <a:cubicBezTo>
                    <a:pt x="0" y="16567"/>
                    <a:pt x="5376" y="21600"/>
                    <a:pt x="13443" y="21600"/>
                  </a:cubicBezTo>
                  <a:cubicBezTo>
                    <a:pt x="21600" y="21600"/>
                    <a:pt x="18910" y="16567"/>
                    <a:pt x="18910" y="16567"/>
                  </a:cubicBezTo>
                  <a:cubicBezTo>
                    <a:pt x="12188" y="15307"/>
                    <a:pt x="12279" y="11393"/>
                    <a:pt x="13443" y="7688"/>
                  </a:cubicBezTo>
                  <a:lnTo>
                    <a:pt x="1881" y="0"/>
                  </a:lnTo>
                  <a:close/>
                </a:path>
              </a:pathLst>
            </a:custGeom>
            <a:solidFill>
              <a:srgbClr val="FFC3B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00" name="Google Shape;1044;p43"/>
            <p:cNvSpPr/>
            <p:nvPr/>
          </p:nvSpPr>
          <p:spPr>
            <a:xfrm>
              <a:off x="2972561" y="814997"/>
              <a:ext cx="63483" cy="93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extrusionOk="0">
                  <a:moveTo>
                    <a:pt x="2733" y="0"/>
                  </a:moveTo>
                  <a:cubicBezTo>
                    <a:pt x="2005" y="1471"/>
                    <a:pt x="-418" y="5871"/>
                    <a:pt x="62" y="9021"/>
                  </a:cubicBezTo>
                  <a:cubicBezTo>
                    <a:pt x="1765" y="15521"/>
                    <a:pt x="12689" y="20764"/>
                    <a:pt x="19726" y="21600"/>
                  </a:cubicBezTo>
                  <a:cubicBezTo>
                    <a:pt x="19974" y="18872"/>
                    <a:pt x="20454" y="16357"/>
                    <a:pt x="21182" y="13629"/>
                  </a:cubicBezTo>
                  <a:lnTo>
                    <a:pt x="273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01" name="Google Shape;1045;p43"/>
            <p:cNvSpPr/>
            <p:nvPr/>
          </p:nvSpPr>
          <p:spPr>
            <a:xfrm>
              <a:off x="2882954" y="490784"/>
              <a:ext cx="242680" cy="390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0" h="21600" extrusionOk="0">
                  <a:moveTo>
                    <a:pt x="9222" y="0"/>
                  </a:moveTo>
                  <a:cubicBezTo>
                    <a:pt x="3712" y="0"/>
                    <a:pt x="-887" y="4158"/>
                    <a:pt x="146" y="9018"/>
                  </a:cubicBezTo>
                  <a:cubicBezTo>
                    <a:pt x="1168" y="14628"/>
                    <a:pt x="1469" y="17032"/>
                    <a:pt x="5257" y="19636"/>
                  </a:cubicBezTo>
                  <a:cubicBezTo>
                    <a:pt x="7163" y="20984"/>
                    <a:pt x="9355" y="21600"/>
                    <a:pt x="11454" y="21600"/>
                  </a:cubicBezTo>
                  <a:cubicBezTo>
                    <a:pt x="15517" y="21600"/>
                    <a:pt x="19236" y="19294"/>
                    <a:pt x="19871" y="15529"/>
                  </a:cubicBezTo>
                  <a:cubicBezTo>
                    <a:pt x="20713" y="10320"/>
                    <a:pt x="18849" y="2056"/>
                    <a:pt x="11993" y="353"/>
                  </a:cubicBezTo>
                  <a:cubicBezTo>
                    <a:pt x="11059" y="113"/>
                    <a:pt x="10127" y="0"/>
                    <a:pt x="9222" y="0"/>
                  </a:cubicBezTo>
                  <a:close/>
                </a:path>
              </a:pathLst>
            </a:custGeom>
            <a:solidFill>
              <a:srgbClr val="FFC3B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02" name="Google Shape;1046;p43"/>
            <p:cNvSpPr/>
            <p:nvPr/>
          </p:nvSpPr>
          <p:spPr>
            <a:xfrm>
              <a:off x="2855579" y="472406"/>
              <a:ext cx="259566" cy="254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extrusionOk="0">
                  <a:moveTo>
                    <a:pt x="12944" y="0"/>
                  </a:moveTo>
                  <a:cubicBezTo>
                    <a:pt x="12040" y="0"/>
                    <a:pt x="11059" y="152"/>
                    <a:pt x="9994" y="486"/>
                  </a:cubicBezTo>
                  <a:cubicBezTo>
                    <a:pt x="2696" y="2789"/>
                    <a:pt x="-116" y="12387"/>
                    <a:pt x="4" y="16302"/>
                  </a:cubicBezTo>
                  <a:cubicBezTo>
                    <a:pt x="124" y="20217"/>
                    <a:pt x="3474" y="21600"/>
                    <a:pt x="3474" y="21600"/>
                  </a:cubicBezTo>
                  <a:cubicBezTo>
                    <a:pt x="7302" y="16686"/>
                    <a:pt x="8618" y="9929"/>
                    <a:pt x="8259" y="7165"/>
                  </a:cubicBezTo>
                  <a:cubicBezTo>
                    <a:pt x="9195" y="7515"/>
                    <a:pt x="10065" y="7653"/>
                    <a:pt x="10842" y="7653"/>
                  </a:cubicBezTo>
                  <a:cubicBezTo>
                    <a:pt x="13145" y="7653"/>
                    <a:pt x="14615" y="6435"/>
                    <a:pt x="14481" y="5860"/>
                  </a:cubicBezTo>
                  <a:cubicBezTo>
                    <a:pt x="16220" y="7991"/>
                    <a:pt x="18873" y="9853"/>
                    <a:pt x="20318" y="9853"/>
                  </a:cubicBezTo>
                  <a:cubicBezTo>
                    <a:pt x="21061" y="9853"/>
                    <a:pt x="21484" y="9363"/>
                    <a:pt x="21301" y="8164"/>
                  </a:cubicBezTo>
                  <a:cubicBezTo>
                    <a:pt x="20842" y="5146"/>
                    <a:pt x="18241" y="0"/>
                    <a:pt x="1294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03" name="Google Shape;1047;p43"/>
            <p:cNvSpPr/>
            <p:nvPr/>
          </p:nvSpPr>
          <p:spPr>
            <a:xfrm>
              <a:off x="3001124" y="649293"/>
              <a:ext cx="16120" cy="30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600" extrusionOk="0">
                  <a:moveTo>
                    <a:pt x="8449" y="0"/>
                  </a:moveTo>
                  <a:cubicBezTo>
                    <a:pt x="2816" y="629"/>
                    <a:pt x="0" y="5714"/>
                    <a:pt x="0" y="11429"/>
                  </a:cubicBezTo>
                  <a:cubicBezTo>
                    <a:pt x="957" y="17162"/>
                    <a:pt x="5632" y="21600"/>
                    <a:pt x="12222" y="21600"/>
                  </a:cubicBezTo>
                  <a:cubicBezTo>
                    <a:pt x="17854" y="20971"/>
                    <a:pt x="21600" y="15886"/>
                    <a:pt x="20671" y="10171"/>
                  </a:cubicBezTo>
                  <a:cubicBezTo>
                    <a:pt x="19741" y="4438"/>
                    <a:pt x="14109" y="0"/>
                    <a:pt x="844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04" name="Google Shape;1048;p43"/>
            <p:cNvSpPr/>
            <p:nvPr/>
          </p:nvSpPr>
          <p:spPr>
            <a:xfrm>
              <a:off x="3076676" y="640226"/>
              <a:ext cx="16216" cy="30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8" h="21600" extrusionOk="0">
                  <a:moveTo>
                    <a:pt x="8253" y="0"/>
                  </a:moveTo>
                  <a:cubicBezTo>
                    <a:pt x="2833" y="648"/>
                    <a:pt x="-754" y="5733"/>
                    <a:pt x="136" y="11448"/>
                  </a:cubicBezTo>
                  <a:cubicBezTo>
                    <a:pt x="1053" y="17162"/>
                    <a:pt x="5556" y="21600"/>
                    <a:pt x="10949" y="21600"/>
                  </a:cubicBezTo>
                  <a:cubicBezTo>
                    <a:pt x="16343" y="20971"/>
                    <a:pt x="20846" y="15886"/>
                    <a:pt x="19929" y="10171"/>
                  </a:cubicBezTo>
                  <a:cubicBezTo>
                    <a:pt x="19039" y="4457"/>
                    <a:pt x="13646" y="0"/>
                    <a:pt x="825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05" name="Google Shape;1049;p43"/>
            <p:cNvSpPr/>
            <p:nvPr/>
          </p:nvSpPr>
          <p:spPr>
            <a:xfrm>
              <a:off x="3081889" y="632546"/>
              <a:ext cx="1526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5672"/>
                  </a:lnTo>
                  <a:cubicBezTo>
                    <a:pt x="2469" y="19898"/>
                    <a:pt x="4875" y="21600"/>
                    <a:pt x="7128" y="21600"/>
                  </a:cubicBezTo>
                  <a:cubicBezTo>
                    <a:pt x="15305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06" name="Google Shape;1050;p43"/>
            <p:cNvSpPr/>
            <p:nvPr/>
          </p:nvSpPr>
          <p:spPr>
            <a:xfrm>
              <a:off x="3054975" y="674648"/>
              <a:ext cx="27635" cy="58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410" y="21400"/>
                  </a:lnTo>
                  <a:cubicBezTo>
                    <a:pt x="4654" y="21530"/>
                    <a:pt x="5933" y="21600"/>
                    <a:pt x="7211" y="21600"/>
                  </a:cubicBezTo>
                  <a:cubicBezTo>
                    <a:pt x="12326" y="21600"/>
                    <a:pt x="17508" y="20528"/>
                    <a:pt x="21600" y="18393"/>
                  </a:cubicBezTo>
                  <a:cubicBezTo>
                    <a:pt x="13076" y="12699"/>
                    <a:pt x="5677" y="6685"/>
                    <a:pt x="0" y="0"/>
                  </a:cubicBezTo>
                  <a:close/>
                </a:path>
              </a:pathLst>
            </a:custGeom>
            <a:solidFill>
              <a:srgbClr val="ED847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07" name="Google Shape;1051;p43"/>
            <p:cNvSpPr/>
            <p:nvPr/>
          </p:nvSpPr>
          <p:spPr>
            <a:xfrm>
              <a:off x="2986433" y="742868"/>
              <a:ext cx="50353" cy="26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600" extrusionOk="0">
                  <a:moveTo>
                    <a:pt x="998" y="0"/>
                  </a:moveTo>
                  <a:cubicBezTo>
                    <a:pt x="330" y="0"/>
                    <a:pt x="-180" y="1704"/>
                    <a:pt x="61" y="3385"/>
                  </a:cubicBezTo>
                  <a:cubicBezTo>
                    <a:pt x="4394" y="14327"/>
                    <a:pt x="10277" y="20879"/>
                    <a:pt x="16465" y="21600"/>
                  </a:cubicBezTo>
                  <a:lnTo>
                    <a:pt x="20798" y="21600"/>
                  </a:lnTo>
                  <a:cubicBezTo>
                    <a:pt x="21105" y="20879"/>
                    <a:pt x="21420" y="20159"/>
                    <a:pt x="21420" y="19416"/>
                  </a:cubicBezTo>
                  <a:cubicBezTo>
                    <a:pt x="21420" y="17975"/>
                    <a:pt x="21105" y="17232"/>
                    <a:pt x="20492" y="17232"/>
                  </a:cubicBezTo>
                  <a:cubicBezTo>
                    <a:pt x="19583" y="17516"/>
                    <a:pt x="18674" y="17647"/>
                    <a:pt x="17764" y="17647"/>
                  </a:cubicBezTo>
                  <a:cubicBezTo>
                    <a:pt x="11594" y="17647"/>
                    <a:pt x="5656" y="11291"/>
                    <a:pt x="1611" y="480"/>
                  </a:cubicBezTo>
                  <a:cubicBezTo>
                    <a:pt x="1397" y="153"/>
                    <a:pt x="1193" y="0"/>
                    <a:pt x="99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08" name="Google Shape;1052;p43"/>
            <p:cNvSpPr/>
            <p:nvPr/>
          </p:nvSpPr>
          <p:spPr>
            <a:xfrm>
              <a:off x="2863975" y="688222"/>
              <a:ext cx="63579" cy="91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7" h="21600" extrusionOk="0">
                  <a:moveTo>
                    <a:pt x="8079" y="0"/>
                  </a:moveTo>
                  <a:cubicBezTo>
                    <a:pt x="7993" y="0"/>
                    <a:pt x="7907" y="0"/>
                    <a:pt x="7821" y="0"/>
                  </a:cubicBezTo>
                  <a:cubicBezTo>
                    <a:pt x="1875" y="218"/>
                    <a:pt x="-1649" y="6217"/>
                    <a:pt x="773" y="11356"/>
                  </a:cubicBezTo>
                  <a:cubicBezTo>
                    <a:pt x="2535" y="15640"/>
                    <a:pt x="6059" y="19281"/>
                    <a:pt x="10461" y="20996"/>
                  </a:cubicBezTo>
                  <a:cubicBezTo>
                    <a:pt x="11504" y="21414"/>
                    <a:pt x="12474" y="21600"/>
                    <a:pt x="13371" y="21600"/>
                  </a:cubicBezTo>
                  <a:cubicBezTo>
                    <a:pt x="17569" y="21600"/>
                    <a:pt x="19951" y="17412"/>
                    <a:pt x="19047" y="12640"/>
                  </a:cubicBezTo>
                  <a:cubicBezTo>
                    <a:pt x="18176" y="7361"/>
                    <a:pt x="14097" y="0"/>
                    <a:pt x="8079" y="0"/>
                  </a:cubicBezTo>
                  <a:close/>
                </a:path>
              </a:pathLst>
            </a:custGeom>
            <a:solidFill>
              <a:srgbClr val="FFC3B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09" name="Google Shape;1053;p43"/>
            <p:cNvSpPr/>
            <p:nvPr/>
          </p:nvSpPr>
          <p:spPr>
            <a:xfrm>
              <a:off x="2972690" y="594919"/>
              <a:ext cx="46046" cy="27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extrusionOk="0">
                  <a:moveTo>
                    <a:pt x="18478" y="0"/>
                  </a:moveTo>
                  <a:cubicBezTo>
                    <a:pt x="15579" y="0"/>
                    <a:pt x="5775" y="1043"/>
                    <a:pt x="366" y="15641"/>
                  </a:cubicBezTo>
                  <a:cubicBezTo>
                    <a:pt x="-302" y="17067"/>
                    <a:pt x="27" y="19195"/>
                    <a:pt x="694" y="20621"/>
                  </a:cubicBezTo>
                  <a:lnTo>
                    <a:pt x="1023" y="21323"/>
                  </a:lnTo>
                  <a:cubicBezTo>
                    <a:pt x="1292" y="21515"/>
                    <a:pt x="1541" y="21600"/>
                    <a:pt x="1760" y="21600"/>
                  </a:cubicBezTo>
                  <a:cubicBezTo>
                    <a:pt x="2378" y="21600"/>
                    <a:pt x="2866" y="20940"/>
                    <a:pt x="3354" y="19898"/>
                  </a:cubicBezTo>
                  <a:cubicBezTo>
                    <a:pt x="7469" y="8768"/>
                    <a:pt x="15450" y="7789"/>
                    <a:pt x="18279" y="7789"/>
                  </a:cubicBezTo>
                  <a:cubicBezTo>
                    <a:pt x="18877" y="7789"/>
                    <a:pt x="19246" y="7831"/>
                    <a:pt x="19305" y="7831"/>
                  </a:cubicBezTo>
                  <a:cubicBezTo>
                    <a:pt x="20302" y="7831"/>
                    <a:pt x="20969" y="6427"/>
                    <a:pt x="20969" y="4299"/>
                  </a:cubicBezTo>
                  <a:cubicBezTo>
                    <a:pt x="21298" y="2171"/>
                    <a:pt x="20302" y="21"/>
                    <a:pt x="19305" y="21"/>
                  </a:cubicBezTo>
                  <a:cubicBezTo>
                    <a:pt x="19256" y="21"/>
                    <a:pt x="18967" y="0"/>
                    <a:pt x="1847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10" name="Google Shape;1054;p43"/>
            <p:cNvSpPr/>
            <p:nvPr/>
          </p:nvSpPr>
          <p:spPr>
            <a:xfrm>
              <a:off x="3068512" y="593969"/>
              <a:ext cx="39657" cy="18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9" h="21600" extrusionOk="0">
                  <a:moveTo>
                    <a:pt x="7878" y="0"/>
                  </a:moveTo>
                  <a:cubicBezTo>
                    <a:pt x="5628" y="0"/>
                    <a:pt x="3390" y="1096"/>
                    <a:pt x="1288" y="3321"/>
                  </a:cubicBezTo>
                  <a:cubicBezTo>
                    <a:pt x="140" y="4417"/>
                    <a:pt x="-235" y="7641"/>
                    <a:pt x="140" y="10864"/>
                  </a:cubicBezTo>
                  <a:cubicBezTo>
                    <a:pt x="435" y="13282"/>
                    <a:pt x="1140" y="14475"/>
                    <a:pt x="1958" y="14475"/>
                  </a:cubicBezTo>
                  <a:cubicBezTo>
                    <a:pt x="2231" y="14475"/>
                    <a:pt x="2515" y="14346"/>
                    <a:pt x="2799" y="14088"/>
                  </a:cubicBezTo>
                  <a:cubicBezTo>
                    <a:pt x="4446" y="12638"/>
                    <a:pt x="6162" y="11928"/>
                    <a:pt x="7889" y="11928"/>
                  </a:cubicBezTo>
                  <a:cubicBezTo>
                    <a:pt x="11343" y="11928"/>
                    <a:pt x="14798" y="14798"/>
                    <a:pt x="17581" y="20536"/>
                  </a:cubicBezTo>
                  <a:cubicBezTo>
                    <a:pt x="17956" y="20536"/>
                    <a:pt x="18343" y="21600"/>
                    <a:pt x="18718" y="21600"/>
                  </a:cubicBezTo>
                  <a:cubicBezTo>
                    <a:pt x="20615" y="21600"/>
                    <a:pt x="21365" y="14088"/>
                    <a:pt x="19854" y="10864"/>
                  </a:cubicBezTo>
                  <a:cubicBezTo>
                    <a:pt x="16388" y="3836"/>
                    <a:pt x="12116" y="0"/>
                    <a:pt x="787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11" name="Google Shape;1055;p43"/>
            <p:cNvSpPr/>
            <p:nvPr/>
          </p:nvSpPr>
          <p:spPr>
            <a:xfrm>
              <a:off x="3364907" y="3740783"/>
              <a:ext cx="108400" cy="240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72" y="0"/>
                  </a:moveTo>
                  <a:lnTo>
                    <a:pt x="0" y="489"/>
                  </a:lnTo>
                  <a:lnTo>
                    <a:pt x="4928" y="21600"/>
                  </a:lnTo>
                  <a:lnTo>
                    <a:pt x="21600" y="21113"/>
                  </a:lnTo>
                  <a:lnTo>
                    <a:pt x="16672" y="0"/>
                  </a:lnTo>
                  <a:close/>
                </a:path>
              </a:pathLst>
            </a:custGeom>
            <a:solidFill>
              <a:srgbClr val="FFC3B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12" name="Google Shape;1056;p43"/>
            <p:cNvSpPr/>
            <p:nvPr/>
          </p:nvSpPr>
          <p:spPr>
            <a:xfrm>
              <a:off x="3364907" y="3741706"/>
              <a:ext cx="96753" cy="125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78" y="0"/>
                  </a:moveTo>
                  <a:lnTo>
                    <a:pt x="0" y="778"/>
                  </a:lnTo>
                  <a:lnTo>
                    <a:pt x="2922" y="21600"/>
                  </a:lnTo>
                  <a:lnTo>
                    <a:pt x="21600" y="20827"/>
                  </a:lnTo>
                  <a:lnTo>
                    <a:pt x="1867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13" name="Google Shape;1057;p43"/>
            <p:cNvSpPr/>
            <p:nvPr/>
          </p:nvSpPr>
          <p:spPr>
            <a:xfrm>
              <a:off x="2934177" y="1638138"/>
              <a:ext cx="540592" cy="2209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extrusionOk="0">
                  <a:moveTo>
                    <a:pt x="9829" y="0"/>
                  </a:moveTo>
                  <a:lnTo>
                    <a:pt x="0" y="9"/>
                  </a:lnTo>
                  <a:cubicBezTo>
                    <a:pt x="-57" y="3196"/>
                    <a:pt x="6205" y="7710"/>
                    <a:pt x="8786" y="11083"/>
                  </a:cubicBezTo>
                  <a:cubicBezTo>
                    <a:pt x="11163" y="14173"/>
                    <a:pt x="17135" y="21600"/>
                    <a:pt x="17135" y="21600"/>
                  </a:cubicBezTo>
                  <a:lnTo>
                    <a:pt x="21543" y="21379"/>
                  </a:lnTo>
                  <a:cubicBezTo>
                    <a:pt x="21543" y="21379"/>
                    <a:pt x="17513" y="13960"/>
                    <a:pt x="15744" y="10809"/>
                  </a:cubicBezTo>
                  <a:cubicBezTo>
                    <a:pt x="14033" y="7773"/>
                    <a:pt x="9829" y="0"/>
                    <a:pt x="9829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14" name="Google Shape;1058;p43"/>
            <p:cNvSpPr/>
            <p:nvPr/>
          </p:nvSpPr>
          <p:spPr>
            <a:xfrm>
              <a:off x="2941472" y="1780305"/>
              <a:ext cx="143515" cy="659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6" h="21600" extrusionOk="0">
                  <a:moveTo>
                    <a:pt x="0" y="0"/>
                  </a:moveTo>
                  <a:cubicBezTo>
                    <a:pt x="3101" y="6646"/>
                    <a:pt x="11677" y="14361"/>
                    <a:pt x="19530" y="21600"/>
                  </a:cubicBezTo>
                  <a:cubicBezTo>
                    <a:pt x="21600" y="16082"/>
                    <a:pt x="20463" y="7685"/>
                    <a:pt x="9920" y="3352"/>
                  </a:cubicBezTo>
                  <a:cubicBezTo>
                    <a:pt x="7751" y="2403"/>
                    <a:pt x="3411" y="109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15" name="Google Shape;1059;p43"/>
            <p:cNvSpPr/>
            <p:nvPr/>
          </p:nvSpPr>
          <p:spPr>
            <a:xfrm>
              <a:off x="2873073" y="3726314"/>
              <a:ext cx="88771" cy="239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7" y="0"/>
                  </a:moveTo>
                  <a:lnTo>
                    <a:pt x="0" y="21600"/>
                  </a:lnTo>
                  <a:lnTo>
                    <a:pt x="2018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3B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16" name="Google Shape;1060;p43"/>
            <p:cNvSpPr/>
            <p:nvPr/>
          </p:nvSpPr>
          <p:spPr>
            <a:xfrm>
              <a:off x="2849595" y="3949975"/>
              <a:ext cx="245161" cy="117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600" extrusionOk="0">
                  <a:moveTo>
                    <a:pt x="1449" y="0"/>
                  </a:moveTo>
                  <a:cubicBezTo>
                    <a:pt x="1201" y="0"/>
                    <a:pt x="951" y="498"/>
                    <a:pt x="889" y="1330"/>
                  </a:cubicBezTo>
                  <a:lnTo>
                    <a:pt x="18" y="18113"/>
                  </a:lnTo>
                  <a:cubicBezTo>
                    <a:pt x="-107" y="19941"/>
                    <a:pt x="453" y="21436"/>
                    <a:pt x="1138" y="21600"/>
                  </a:cubicBezTo>
                  <a:cubicBezTo>
                    <a:pt x="3939" y="21436"/>
                    <a:pt x="5247" y="20937"/>
                    <a:pt x="8733" y="20937"/>
                  </a:cubicBezTo>
                  <a:cubicBezTo>
                    <a:pt x="10910" y="20937"/>
                    <a:pt x="15393" y="21600"/>
                    <a:pt x="18380" y="21600"/>
                  </a:cubicBezTo>
                  <a:cubicBezTo>
                    <a:pt x="21306" y="21600"/>
                    <a:pt x="21493" y="13625"/>
                    <a:pt x="20248" y="12962"/>
                  </a:cubicBezTo>
                  <a:cubicBezTo>
                    <a:pt x="14708" y="9804"/>
                    <a:pt x="12467" y="5315"/>
                    <a:pt x="10601" y="1161"/>
                  </a:cubicBezTo>
                  <a:cubicBezTo>
                    <a:pt x="10289" y="498"/>
                    <a:pt x="9852" y="0"/>
                    <a:pt x="941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17" name="Google Shape;1061;p43"/>
            <p:cNvSpPr/>
            <p:nvPr/>
          </p:nvSpPr>
          <p:spPr>
            <a:xfrm>
              <a:off x="2875995" y="3726314"/>
              <a:ext cx="85849" cy="124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0" y="0"/>
                  </a:moveTo>
                  <a:lnTo>
                    <a:pt x="0" y="21600"/>
                  </a:lnTo>
                  <a:lnTo>
                    <a:pt x="2087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18" name="Google Shape;1062;p43"/>
            <p:cNvSpPr/>
            <p:nvPr/>
          </p:nvSpPr>
          <p:spPr>
            <a:xfrm>
              <a:off x="2823538" y="1638138"/>
              <a:ext cx="262715" cy="2184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02" h="21600" extrusionOk="0">
                  <a:moveTo>
                    <a:pt x="1188" y="0"/>
                  </a:moveTo>
                  <a:cubicBezTo>
                    <a:pt x="-2198" y="3224"/>
                    <a:pt x="2800" y="7666"/>
                    <a:pt x="2154" y="11140"/>
                  </a:cubicBezTo>
                  <a:cubicBezTo>
                    <a:pt x="1618" y="14319"/>
                    <a:pt x="3068" y="21600"/>
                    <a:pt x="3068" y="21600"/>
                  </a:cubicBezTo>
                  <a:lnTo>
                    <a:pt x="11342" y="21600"/>
                  </a:lnTo>
                  <a:cubicBezTo>
                    <a:pt x="11342" y="21600"/>
                    <a:pt x="13492" y="14292"/>
                    <a:pt x="15211" y="11068"/>
                  </a:cubicBezTo>
                  <a:cubicBezTo>
                    <a:pt x="16931" y="7970"/>
                    <a:pt x="19402" y="0"/>
                    <a:pt x="19402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19" name="Google Shape;1063;p43"/>
            <p:cNvSpPr/>
            <p:nvPr/>
          </p:nvSpPr>
          <p:spPr>
            <a:xfrm>
              <a:off x="2854882" y="3730820"/>
              <a:ext cx="133876" cy="99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360"/>
                  </a:lnTo>
                  <a:lnTo>
                    <a:pt x="120" y="21011"/>
                  </a:lnTo>
                  <a:lnTo>
                    <a:pt x="2136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20" name="Google Shape;1064;p43"/>
            <p:cNvSpPr/>
            <p:nvPr/>
          </p:nvSpPr>
          <p:spPr>
            <a:xfrm>
              <a:off x="2963304" y="3942157"/>
              <a:ext cx="51649" cy="26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51" y="4217"/>
                  </a:moveTo>
                  <a:cubicBezTo>
                    <a:pt x="18252" y="4217"/>
                    <a:pt x="18864" y="4217"/>
                    <a:pt x="19165" y="4957"/>
                  </a:cubicBezTo>
                  <a:cubicBezTo>
                    <a:pt x="19776" y="4957"/>
                    <a:pt x="19776" y="5720"/>
                    <a:pt x="19776" y="7200"/>
                  </a:cubicBezTo>
                  <a:cubicBezTo>
                    <a:pt x="20077" y="9443"/>
                    <a:pt x="19776" y="11686"/>
                    <a:pt x="18864" y="13189"/>
                  </a:cubicBezTo>
                  <a:cubicBezTo>
                    <a:pt x="17623" y="16239"/>
                    <a:pt x="15133" y="17764"/>
                    <a:pt x="11767" y="17764"/>
                  </a:cubicBezTo>
                  <a:cubicBezTo>
                    <a:pt x="9368" y="17764"/>
                    <a:pt x="6513" y="17002"/>
                    <a:pt x="3348" y="15432"/>
                  </a:cubicBezTo>
                  <a:cubicBezTo>
                    <a:pt x="7908" y="10206"/>
                    <a:pt x="12779" y="5720"/>
                    <a:pt x="17951" y="4217"/>
                  </a:cubicBezTo>
                  <a:close/>
                  <a:moveTo>
                    <a:pt x="17751" y="0"/>
                  </a:moveTo>
                  <a:cubicBezTo>
                    <a:pt x="12168" y="0"/>
                    <a:pt x="1870" y="13413"/>
                    <a:pt x="301" y="14692"/>
                  </a:cubicBezTo>
                  <a:cubicBezTo>
                    <a:pt x="301" y="15432"/>
                    <a:pt x="0" y="16194"/>
                    <a:pt x="0" y="16935"/>
                  </a:cubicBezTo>
                  <a:cubicBezTo>
                    <a:pt x="0" y="17675"/>
                    <a:pt x="301" y="18437"/>
                    <a:pt x="602" y="18437"/>
                  </a:cubicBezTo>
                  <a:cubicBezTo>
                    <a:pt x="4260" y="20680"/>
                    <a:pt x="7908" y="21421"/>
                    <a:pt x="11557" y="21421"/>
                  </a:cubicBezTo>
                  <a:cubicBezTo>
                    <a:pt x="12050" y="21533"/>
                    <a:pt x="12551" y="21600"/>
                    <a:pt x="13035" y="21600"/>
                  </a:cubicBezTo>
                  <a:cubicBezTo>
                    <a:pt x="15571" y="21600"/>
                    <a:pt x="18043" y="19940"/>
                    <a:pt x="20077" y="16194"/>
                  </a:cubicBezTo>
                  <a:cubicBezTo>
                    <a:pt x="20989" y="13929"/>
                    <a:pt x="21600" y="10206"/>
                    <a:pt x="21600" y="6460"/>
                  </a:cubicBezTo>
                  <a:cubicBezTo>
                    <a:pt x="21299" y="4217"/>
                    <a:pt x="20989" y="1974"/>
                    <a:pt x="20077" y="1211"/>
                  </a:cubicBezTo>
                  <a:cubicBezTo>
                    <a:pt x="19475" y="381"/>
                    <a:pt x="18681" y="0"/>
                    <a:pt x="17751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21" name="Google Shape;1065;p43"/>
            <p:cNvSpPr/>
            <p:nvPr/>
          </p:nvSpPr>
          <p:spPr>
            <a:xfrm>
              <a:off x="2963304" y="3918051"/>
              <a:ext cx="30633" cy="46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9" h="21600" extrusionOk="0">
                  <a:moveTo>
                    <a:pt x="15710" y="2211"/>
                  </a:moveTo>
                  <a:cubicBezTo>
                    <a:pt x="18169" y="2211"/>
                    <a:pt x="18169" y="3474"/>
                    <a:pt x="18169" y="3474"/>
                  </a:cubicBezTo>
                  <a:cubicBezTo>
                    <a:pt x="18655" y="6846"/>
                    <a:pt x="9821" y="14855"/>
                    <a:pt x="2945" y="18644"/>
                  </a:cubicBezTo>
                  <a:cubicBezTo>
                    <a:pt x="3431" y="13162"/>
                    <a:pt x="5890" y="7693"/>
                    <a:pt x="10307" y="3903"/>
                  </a:cubicBezTo>
                  <a:cubicBezTo>
                    <a:pt x="11293" y="2640"/>
                    <a:pt x="13252" y="2211"/>
                    <a:pt x="14724" y="2211"/>
                  </a:cubicBezTo>
                  <a:close/>
                  <a:moveTo>
                    <a:pt x="14415" y="0"/>
                  </a:moveTo>
                  <a:cubicBezTo>
                    <a:pt x="12280" y="0"/>
                    <a:pt x="9968" y="821"/>
                    <a:pt x="8348" y="2211"/>
                  </a:cubicBezTo>
                  <a:cubicBezTo>
                    <a:pt x="1472" y="7263"/>
                    <a:pt x="0" y="19907"/>
                    <a:pt x="0" y="20754"/>
                  </a:cubicBezTo>
                  <a:cubicBezTo>
                    <a:pt x="0" y="21171"/>
                    <a:pt x="0" y="21600"/>
                    <a:pt x="486" y="21600"/>
                  </a:cubicBezTo>
                  <a:lnTo>
                    <a:pt x="1958" y="21600"/>
                  </a:lnTo>
                  <a:cubicBezTo>
                    <a:pt x="8348" y="19061"/>
                    <a:pt x="21600" y="8956"/>
                    <a:pt x="20628" y="3474"/>
                  </a:cubicBezTo>
                  <a:cubicBezTo>
                    <a:pt x="20628" y="2211"/>
                    <a:pt x="19642" y="531"/>
                    <a:pt x="15710" y="101"/>
                  </a:cubicBezTo>
                  <a:cubicBezTo>
                    <a:pt x="15298" y="38"/>
                    <a:pt x="14856" y="0"/>
                    <a:pt x="14415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22" name="Google Shape;1066;p43"/>
            <p:cNvSpPr/>
            <p:nvPr/>
          </p:nvSpPr>
          <p:spPr>
            <a:xfrm>
              <a:off x="3374214" y="3949975"/>
              <a:ext cx="248324" cy="117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extrusionOk="0">
                  <a:moveTo>
                    <a:pt x="439" y="0"/>
                  </a:moveTo>
                  <a:cubicBezTo>
                    <a:pt x="134" y="0"/>
                    <a:pt x="-49" y="663"/>
                    <a:pt x="11" y="1330"/>
                  </a:cubicBezTo>
                  <a:lnTo>
                    <a:pt x="379" y="18113"/>
                  </a:lnTo>
                  <a:cubicBezTo>
                    <a:pt x="500" y="19941"/>
                    <a:pt x="1050" y="21436"/>
                    <a:pt x="1782" y="21600"/>
                  </a:cubicBezTo>
                  <a:cubicBezTo>
                    <a:pt x="4467" y="21436"/>
                    <a:pt x="5747" y="20937"/>
                    <a:pt x="9164" y="20937"/>
                  </a:cubicBezTo>
                  <a:cubicBezTo>
                    <a:pt x="11301" y="20937"/>
                    <a:pt x="15692" y="21600"/>
                    <a:pt x="18621" y="21600"/>
                  </a:cubicBezTo>
                  <a:cubicBezTo>
                    <a:pt x="21551" y="21600"/>
                    <a:pt x="21123" y="13625"/>
                    <a:pt x="19843" y="12962"/>
                  </a:cubicBezTo>
                  <a:cubicBezTo>
                    <a:pt x="14167" y="9804"/>
                    <a:pt x="11666" y="5315"/>
                    <a:pt x="9470" y="1161"/>
                  </a:cubicBezTo>
                  <a:cubicBezTo>
                    <a:pt x="9164" y="498"/>
                    <a:pt x="8676" y="0"/>
                    <a:pt x="825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23" name="Google Shape;1067;p43"/>
            <p:cNvSpPr/>
            <p:nvPr/>
          </p:nvSpPr>
          <p:spPr>
            <a:xfrm>
              <a:off x="3476207" y="3942157"/>
              <a:ext cx="51124" cy="26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extrusionOk="0">
                  <a:moveTo>
                    <a:pt x="17643" y="4217"/>
                  </a:moveTo>
                  <a:cubicBezTo>
                    <a:pt x="18254" y="4217"/>
                    <a:pt x="18865" y="4217"/>
                    <a:pt x="19166" y="4957"/>
                  </a:cubicBezTo>
                  <a:cubicBezTo>
                    <a:pt x="19466" y="4957"/>
                    <a:pt x="19776" y="5720"/>
                    <a:pt x="19776" y="7200"/>
                  </a:cubicBezTo>
                  <a:cubicBezTo>
                    <a:pt x="19776" y="9443"/>
                    <a:pt x="19466" y="11686"/>
                    <a:pt x="18865" y="13189"/>
                  </a:cubicBezTo>
                  <a:cubicBezTo>
                    <a:pt x="17616" y="16239"/>
                    <a:pt x="15136" y="17764"/>
                    <a:pt x="11771" y="17764"/>
                  </a:cubicBezTo>
                  <a:cubicBezTo>
                    <a:pt x="9373" y="17764"/>
                    <a:pt x="6519" y="17002"/>
                    <a:pt x="3346" y="15432"/>
                  </a:cubicBezTo>
                  <a:cubicBezTo>
                    <a:pt x="7914" y="10206"/>
                    <a:pt x="12774" y="5720"/>
                    <a:pt x="17643" y="4217"/>
                  </a:cubicBezTo>
                  <a:close/>
                  <a:moveTo>
                    <a:pt x="17734" y="0"/>
                  </a:moveTo>
                  <a:cubicBezTo>
                    <a:pt x="12099" y="0"/>
                    <a:pt x="1614" y="13413"/>
                    <a:pt x="310" y="14692"/>
                  </a:cubicBezTo>
                  <a:cubicBezTo>
                    <a:pt x="0" y="15432"/>
                    <a:pt x="0" y="16194"/>
                    <a:pt x="0" y="16935"/>
                  </a:cubicBezTo>
                  <a:cubicBezTo>
                    <a:pt x="0" y="17675"/>
                    <a:pt x="310" y="18437"/>
                    <a:pt x="611" y="18437"/>
                  </a:cubicBezTo>
                  <a:cubicBezTo>
                    <a:pt x="4258" y="20680"/>
                    <a:pt x="7914" y="21421"/>
                    <a:pt x="11561" y="21421"/>
                  </a:cubicBezTo>
                  <a:cubicBezTo>
                    <a:pt x="12054" y="21533"/>
                    <a:pt x="12537" y="21600"/>
                    <a:pt x="13020" y="21600"/>
                  </a:cubicBezTo>
                  <a:cubicBezTo>
                    <a:pt x="15491" y="21600"/>
                    <a:pt x="17789" y="19940"/>
                    <a:pt x="20077" y="16194"/>
                  </a:cubicBezTo>
                  <a:cubicBezTo>
                    <a:pt x="20989" y="13929"/>
                    <a:pt x="21600" y="10206"/>
                    <a:pt x="21290" y="6460"/>
                  </a:cubicBezTo>
                  <a:cubicBezTo>
                    <a:pt x="21290" y="4217"/>
                    <a:pt x="20688" y="1974"/>
                    <a:pt x="20077" y="1211"/>
                  </a:cubicBezTo>
                  <a:cubicBezTo>
                    <a:pt x="19476" y="381"/>
                    <a:pt x="18673" y="0"/>
                    <a:pt x="17734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24" name="Google Shape;1068;p43"/>
            <p:cNvSpPr/>
            <p:nvPr/>
          </p:nvSpPr>
          <p:spPr>
            <a:xfrm>
              <a:off x="3476207" y="3918268"/>
              <a:ext cx="30635" cy="46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6" h="21600" extrusionOk="0">
                  <a:moveTo>
                    <a:pt x="15229" y="2119"/>
                  </a:moveTo>
                  <a:cubicBezTo>
                    <a:pt x="17671" y="2119"/>
                    <a:pt x="18172" y="3388"/>
                    <a:pt x="18172" y="3388"/>
                  </a:cubicBezTo>
                  <a:cubicBezTo>
                    <a:pt x="18657" y="6777"/>
                    <a:pt x="9829" y="14823"/>
                    <a:pt x="2957" y="18630"/>
                  </a:cubicBezTo>
                  <a:cubicBezTo>
                    <a:pt x="3443" y="13122"/>
                    <a:pt x="5900" y="7627"/>
                    <a:pt x="9829" y="3820"/>
                  </a:cubicBezTo>
                  <a:cubicBezTo>
                    <a:pt x="11300" y="2551"/>
                    <a:pt x="12772" y="2119"/>
                    <a:pt x="14729" y="2119"/>
                  </a:cubicBezTo>
                  <a:close/>
                  <a:moveTo>
                    <a:pt x="15714" y="0"/>
                  </a:moveTo>
                  <a:cubicBezTo>
                    <a:pt x="12772" y="0"/>
                    <a:pt x="10314" y="431"/>
                    <a:pt x="8357" y="2119"/>
                  </a:cubicBezTo>
                  <a:cubicBezTo>
                    <a:pt x="1486" y="7196"/>
                    <a:pt x="0" y="19899"/>
                    <a:pt x="0" y="20750"/>
                  </a:cubicBezTo>
                  <a:cubicBezTo>
                    <a:pt x="0" y="21169"/>
                    <a:pt x="0" y="21600"/>
                    <a:pt x="500" y="21600"/>
                  </a:cubicBezTo>
                  <a:lnTo>
                    <a:pt x="1972" y="21600"/>
                  </a:lnTo>
                  <a:cubicBezTo>
                    <a:pt x="8357" y="19049"/>
                    <a:pt x="21600" y="8896"/>
                    <a:pt x="20614" y="3388"/>
                  </a:cubicBezTo>
                  <a:cubicBezTo>
                    <a:pt x="20614" y="2119"/>
                    <a:pt x="19143" y="431"/>
                    <a:pt x="15714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25" name="Google Shape;1069;p43"/>
            <p:cNvSpPr/>
            <p:nvPr/>
          </p:nvSpPr>
          <p:spPr>
            <a:xfrm>
              <a:off x="3340893" y="3740783"/>
              <a:ext cx="143320" cy="11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07" y="0"/>
                  </a:moveTo>
                  <a:lnTo>
                    <a:pt x="0" y="7257"/>
                  </a:lnTo>
                  <a:lnTo>
                    <a:pt x="2084" y="21600"/>
                  </a:lnTo>
                  <a:lnTo>
                    <a:pt x="21600" y="16591"/>
                  </a:lnTo>
                  <a:lnTo>
                    <a:pt x="19407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26" name="Google Shape;1070;p43"/>
            <p:cNvSpPr/>
            <p:nvPr/>
          </p:nvSpPr>
          <p:spPr>
            <a:xfrm>
              <a:off x="3006228" y="641586"/>
              <a:ext cx="1601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5672"/>
                  </a:lnTo>
                  <a:cubicBezTo>
                    <a:pt x="2560" y="19957"/>
                    <a:pt x="5032" y="21600"/>
                    <a:pt x="7328" y="21600"/>
                  </a:cubicBezTo>
                  <a:cubicBezTo>
                    <a:pt x="15567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27" name="Google Shape;1071;p43"/>
            <p:cNvSpPr/>
            <p:nvPr/>
          </p:nvSpPr>
          <p:spPr>
            <a:xfrm>
              <a:off x="2830014" y="1610720"/>
              <a:ext cx="360996" cy="46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extrusionOk="0">
                  <a:moveTo>
                    <a:pt x="807" y="0"/>
                  </a:moveTo>
                  <a:cubicBezTo>
                    <a:pt x="701" y="0"/>
                    <a:pt x="601" y="695"/>
                    <a:pt x="530" y="1377"/>
                  </a:cubicBezTo>
                  <a:lnTo>
                    <a:pt x="8" y="19074"/>
                  </a:lnTo>
                  <a:cubicBezTo>
                    <a:pt x="-35" y="20337"/>
                    <a:pt x="95" y="21600"/>
                    <a:pt x="356" y="21600"/>
                  </a:cubicBezTo>
                  <a:lnTo>
                    <a:pt x="21044" y="21600"/>
                  </a:lnTo>
                  <a:cubicBezTo>
                    <a:pt x="21218" y="21600"/>
                    <a:pt x="21392" y="20766"/>
                    <a:pt x="21392" y="19503"/>
                  </a:cubicBezTo>
                  <a:lnTo>
                    <a:pt x="21565" y="2223"/>
                  </a:lnTo>
                  <a:cubicBezTo>
                    <a:pt x="21565" y="960"/>
                    <a:pt x="21435" y="114"/>
                    <a:pt x="21218" y="114"/>
                  </a:cubicBezTo>
                  <a:lnTo>
                    <a:pt x="877" y="114"/>
                  </a:lnTo>
                  <a:cubicBezTo>
                    <a:pt x="854" y="38"/>
                    <a:pt x="830" y="0"/>
                    <a:pt x="80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28" name="Google Shape;1072;p43"/>
            <p:cNvSpPr/>
            <p:nvPr/>
          </p:nvSpPr>
          <p:spPr>
            <a:xfrm>
              <a:off x="2873814" y="1607354"/>
              <a:ext cx="19631" cy="53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08" y="0"/>
                  </a:moveTo>
                  <a:cubicBezTo>
                    <a:pt x="6408" y="0"/>
                    <a:pt x="4800" y="362"/>
                    <a:pt x="4800" y="1098"/>
                  </a:cubicBezTo>
                  <a:lnTo>
                    <a:pt x="0" y="20865"/>
                  </a:lnTo>
                  <a:cubicBezTo>
                    <a:pt x="0" y="21238"/>
                    <a:pt x="1584" y="21600"/>
                    <a:pt x="3192" y="21600"/>
                  </a:cubicBezTo>
                  <a:lnTo>
                    <a:pt x="13608" y="21600"/>
                  </a:lnTo>
                  <a:cubicBezTo>
                    <a:pt x="15216" y="21600"/>
                    <a:pt x="16800" y="21238"/>
                    <a:pt x="16800" y="20865"/>
                  </a:cubicBezTo>
                  <a:lnTo>
                    <a:pt x="21600" y="1098"/>
                  </a:lnTo>
                  <a:cubicBezTo>
                    <a:pt x="21600" y="362"/>
                    <a:pt x="20808" y="0"/>
                    <a:pt x="18408" y="0"/>
                  </a:cubicBezTo>
                  <a:close/>
                </a:path>
              </a:pathLst>
            </a:custGeom>
            <a:solidFill>
              <a:srgbClr val="407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29" name="Google Shape;1073;p43"/>
            <p:cNvSpPr/>
            <p:nvPr/>
          </p:nvSpPr>
          <p:spPr>
            <a:xfrm>
              <a:off x="3144465" y="1607354"/>
              <a:ext cx="20372" cy="53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87" y="0"/>
                  </a:moveTo>
                  <a:cubicBezTo>
                    <a:pt x="6152" y="0"/>
                    <a:pt x="4625" y="362"/>
                    <a:pt x="4625" y="1098"/>
                  </a:cubicBezTo>
                  <a:lnTo>
                    <a:pt x="0" y="20865"/>
                  </a:lnTo>
                  <a:cubicBezTo>
                    <a:pt x="0" y="21238"/>
                    <a:pt x="1526" y="21600"/>
                    <a:pt x="3076" y="21600"/>
                  </a:cubicBezTo>
                  <a:lnTo>
                    <a:pt x="13113" y="21600"/>
                  </a:lnTo>
                  <a:cubicBezTo>
                    <a:pt x="14639" y="21600"/>
                    <a:pt x="16952" y="21238"/>
                    <a:pt x="16952" y="20865"/>
                  </a:cubicBezTo>
                  <a:lnTo>
                    <a:pt x="21600" y="1098"/>
                  </a:lnTo>
                  <a:cubicBezTo>
                    <a:pt x="21600" y="362"/>
                    <a:pt x="20051" y="0"/>
                    <a:pt x="17738" y="0"/>
                  </a:cubicBezTo>
                  <a:close/>
                </a:path>
              </a:pathLst>
            </a:custGeom>
            <a:solidFill>
              <a:srgbClr val="407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30" name="Google Shape;1074;p43"/>
            <p:cNvSpPr/>
            <p:nvPr/>
          </p:nvSpPr>
          <p:spPr>
            <a:xfrm>
              <a:off x="3009675" y="1607354"/>
              <a:ext cx="19826" cy="53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600" extrusionOk="0">
                  <a:moveTo>
                    <a:pt x="7907" y="0"/>
                  </a:moveTo>
                  <a:cubicBezTo>
                    <a:pt x="6358" y="0"/>
                    <a:pt x="4832" y="362"/>
                    <a:pt x="4832" y="1098"/>
                  </a:cubicBezTo>
                  <a:lnTo>
                    <a:pt x="206" y="20865"/>
                  </a:lnTo>
                  <a:cubicBezTo>
                    <a:pt x="-580" y="21238"/>
                    <a:pt x="969" y="21600"/>
                    <a:pt x="3282" y="21600"/>
                  </a:cubicBezTo>
                  <a:lnTo>
                    <a:pt x="12533" y="21600"/>
                  </a:lnTo>
                  <a:cubicBezTo>
                    <a:pt x="14845" y="21600"/>
                    <a:pt x="16395" y="21238"/>
                    <a:pt x="16395" y="20865"/>
                  </a:cubicBezTo>
                  <a:lnTo>
                    <a:pt x="21020" y="1098"/>
                  </a:lnTo>
                  <a:cubicBezTo>
                    <a:pt x="21020" y="362"/>
                    <a:pt x="19471" y="0"/>
                    <a:pt x="17944" y="0"/>
                  </a:cubicBezTo>
                  <a:close/>
                </a:path>
              </a:pathLst>
            </a:custGeom>
            <a:solidFill>
              <a:srgbClr val="407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31" name="Google Shape;1075;p43"/>
            <p:cNvSpPr/>
            <p:nvPr/>
          </p:nvSpPr>
          <p:spPr>
            <a:xfrm>
              <a:off x="2768056" y="985206"/>
              <a:ext cx="587386" cy="1791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524" extrusionOk="0">
                  <a:moveTo>
                    <a:pt x="12215" y="0"/>
                  </a:moveTo>
                  <a:cubicBezTo>
                    <a:pt x="12179" y="0"/>
                    <a:pt x="12143" y="0"/>
                    <a:pt x="12107" y="0"/>
                  </a:cubicBezTo>
                  <a:cubicBezTo>
                    <a:pt x="12548" y="598"/>
                    <a:pt x="11614" y="1708"/>
                    <a:pt x="10108" y="2948"/>
                  </a:cubicBezTo>
                  <a:cubicBezTo>
                    <a:pt x="6448" y="1447"/>
                    <a:pt x="5383" y="707"/>
                    <a:pt x="5150" y="0"/>
                  </a:cubicBezTo>
                  <a:cubicBezTo>
                    <a:pt x="3280" y="76"/>
                    <a:pt x="398" y="-76"/>
                    <a:pt x="476" y="1132"/>
                  </a:cubicBezTo>
                  <a:cubicBezTo>
                    <a:pt x="554" y="2350"/>
                    <a:pt x="9" y="5559"/>
                    <a:pt x="165" y="7060"/>
                  </a:cubicBezTo>
                  <a:cubicBezTo>
                    <a:pt x="295" y="8561"/>
                    <a:pt x="-640" y="18286"/>
                    <a:pt x="892" y="21114"/>
                  </a:cubicBezTo>
                  <a:cubicBezTo>
                    <a:pt x="1070" y="21449"/>
                    <a:pt x="5705" y="21524"/>
                    <a:pt x="8993" y="21524"/>
                  </a:cubicBezTo>
                  <a:cubicBezTo>
                    <a:pt x="10504" y="21524"/>
                    <a:pt x="11731" y="21508"/>
                    <a:pt x="12107" y="21494"/>
                  </a:cubicBezTo>
                  <a:lnTo>
                    <a:pt x="12107" y="21049"/>
                  </a:lnTo>
                  <a:cubicBezTo>
                    <a:pt x="12107" y="21049"/>
                    <a:pt x="17355" y="20750"/>
                    <a:pt x="19944" y="20750"/>
                  </a:cubicBezTo>
                  <a:cubicBezTo>
                    <a:pt x="20364" y="20750"/>
                    <a:pt x="20714" y="20758"/>
                    <a:pt x="20960" y="20777"/>
                  </a:cubicBezTo>
                  <a:cubicBezTo>
                    <a:pt x="20804" y="19080"/>
                    <a:pt x="16858" y="10519"/>
                    <a:pt x="16703" y="8115"/>
                  </a:cubicBezTo>
                  <a:cubicBezTo>
                    <a:pt x="16573" y="5711"/>
                    <a:pt x="17195" y="1588"/>
                    <a:pt x="17170" y="925"/>
                  </a:cubicBezTo>
                  <a:cubicBezTo>
                    <a:pt x="17119" y="284"/>
                    <a:pt x="14141" y="0"/>
                    <a:pt x="12215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32" name="Google Shape;1076;p43"/>
            <p:cNvSpPr/>
            <p:nvPr/>
          </p:nvSpPr>
          <p:spPr>
            <a:xfrm>
              <a:off x="2768820" y="987392"/>
              <a:ext cx="587385" cy="1791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524" extrusionOk="0">
                  <a:moveTo>
                    <a:pt x="12215" y="0"/>
                  </a:moveTo>
                  <a:cubicBezTo>
                    <a:pt x="12179" y="0"/>
                    <a:pt x="12143" y="0"/>
                    <a:pt x="12107" y="0"/>
                  </a:cubicBezTo>
                  <a:cubicBezTo>
                    <a:pt x="12548" y="598"/>
                    <a:pt x="11614" y="1708"/>
                    <a:pt x="10108" y="2948"/>
                  </a:cubicBezTo>
                  <a:cubicBezTo>
                    <a:pt x="6448" y="1447"/>
                    <a:pt x="5383" y="707"/>
                    <a:pt x="5150" y="0"/>
                  </a:cubicBezTo>
                  <a:cubicBezTo>
                    <a:pt x="3280" y="76"/>
                    <a:pt x="398" y="-76"/>
                    <a:pt x="476" y="1132"/>
                  </a:cubicBezTo>
                  <a:cubicBezTo>
                    <a:pt x="554" y="2350"/>
                    <a:pt x="9" y="5559"/>
                    <a:pt x="165" y="7060"/>
                  </a:cubicBezTo>
                  <a:cubicBezTo>
                    <a:pt x="295" y="8561"/>
                    <a:pt x="-640" y="18286"/>
                    <a:pt x="892" y="21114"/>
                  </a:cubicBezTo>
                  <a:cubicBezTo>
                    <a:pt x="1070" y="21449"/>
                    <a:pt x="5705" y="21524"/>
                    <a:pt x="8993" y="21524"/>
                  </a:cubicBezTo>
                  <a:cubicBezTo>
                    <a:pt x="10504" y="21524"/>
                    <a:pt x="11731" y="21508"/>
                    <a:pt x="12107" y="21494"/>
                  </a:cubicBezTo>
                  <a:lnTo>
                    <a:pt x="12107" y="21049"/>
                  </a:lnTo>
                  <a:cubicBezTo>
                    <a:pt x="12107" y="21049"/>
                    <a:pt x="17355" y="20750"/>
                    <a:pt x="19944" y="20750"/>
                  </a:cubicBezTo>
                  <a:cubicBezTo>
                    <a:pt x="20364" y="20750"/>
                    <a:pt x="20714" y="20758"/>
                    <a:pt x="20960" y="20777"/>
                  </a:cubicBezTo>
                  <a:cubicBezTo>
                    <a:pt x="20804" y="19080"/>
                    <a:pt x="16858" y="10519"/>
                    <a:pt x="16703" y="8115"/>
                  </a:cubicBezTo>
                  <a:cubicBezTo>
                    <a:pt x="16573" y="5711"/>
                    <a:pt x="17195" y="1588"/>
                    <a:pt x="17170" y="925"/>
                  </a:cubicBezTo>
                  <a:cubicBezTo>
                    <a:pt x="17119" y="284"/>
                    <a:pt x="14141" y="0"/>
                    <a:pt x="12215" y="0"/>
                  </a:cubicBezTo>
                  <a:close/>
                </a:path>
              </a:pathLst>
            </a:custGeom>
            <a:solidFill>
              <a:srgbClr val="FFFFFF">
                <a:alpha val="560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33" name="Google Shape;1077;p43"/>
            <p:cNvSpPr/>
            <p:nvPr/>
          </p:nvSpPr>
          <p:spPr>
            <a:xfrm>
              <a:off x="2771958" y="1224314"/>
              <a:ext cx="42252" cy="290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21" h="21600" extrusionOk="0">
                  <a:moveTo>
                    <a:pt x="17725" y="0"/>
                  </a:moveTo>
                  <a:lnTo>
                    <a:pt x="2899" y="2221"/>
                  </a:lnTo>
                  <a:cubicBezTo>
                    <a:pt x="1614" y="8681"/>
                    <a:pt x="0" y="15947"/>
                    <a:pt x="0" y="21600"/>
                  </a:cubicBezTo>
                  <a:cubicBezTo>
                    <a:pt x="13859" y="15140"/>
                    <a:pt x="21600" y="5854"/>
                    <a:pt x="17725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34" name="Google Shape;1078;p43"/>
            <p:cNvSpPr/>
            <p:nvPr/>
          </p:nvSpPr>
          <p:spPr>
            <a:xfrm>
              <a:off x="2601703" y="1019655"/>
              <a:ext cx="317937" cy="929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96" y="0"/>
                  </a:moveTo>
                  <a:lnTo>
                    <a:pt x="13198" y="42"/>
                  </a:lnTo>
                  <a:cubicBezTo>
                    <a:pt x="13164" y="63"/>
                    <a:pt x="13132" y="84"/>
                    <a:pt x="13099" y="105"/>
                  </a:cubicBezTo>
                  <a:lnTo>
                    <a:pt x="13247" y="42"/>
                  </a:lnTo>
                  <a:lnTo>
                    <a:pt x="13296" y="0"/>
                  </a:lnTo>
                  <a:close/>
                  <a:moveTo>
                    <a:pt x="13099" y="105"/>
                  </a:moveTo>
                  <a:lnTo>
                    <a:pt x="12803" y="252"/>
                  </a:lnTo>
                  <a:lnTo>
                    <a:pt x="12259" y="547"/>
                  </a:lnTo>
                  <a:lnTo>
                    <a:pt x="11220" y="1137"/>
                  </a:lnTo>
                  <a:cubicBezTo>
                    <a:pt x="10528" y="1516"/>
                    <a:pt x="9836" y="1915"/>
                    <a:pt x="9194" y="2337"/>
                  </a:cubicBezTo>
                  <a:cubicBezTo>
                    <a:pt x="7908" y="3137"/>
                    <a:pt x="6624" y="3958"/>
                    <a:pt x="5536" y="4842"/>
                  </a:cubicBezTo>
                  <a:cubicBezTo>
                    <a:pt x="4351" y="5726"/>
                    <a:pt x="3312" y="6632"/>
                    <a:pt x="2423" y="7579"/>
                  </a:cubicBezTo>
                  <a:cubicBezTo>
                    <a:pt x="1483" y="8568"/>
                    <a:pt x="791" y="9600"/>
                    <a:pt x="347" y="10653"/>
                  </a:cubicBezTo>
                  <a:cubicBezTo>
                    <a:pt x="148" y="11200"/>
                    <a:pt x="50" y="11769"/>
                    <a:pt x="0" y="12337"/>
                  </a:cubicBezTo>
                  <a:cubicBezTo>
                    <a:pt x="0" y="12442"/>
                    <a:pt x="0" y="12568"/>
                    <a:pt x="50" y="12674"/>
                  </a:cubicBezTo>
                  <a:cubicBezTo>
                    <a:pt x="50" y="12779"/>
                    <a:pt x="99" y="12905"/>
                    <a:pt x="148" y="13011"/>
                  </a:cubicBezTo>
                  <a:cubicBezTo>
                    <a:pt x="199" y="13200"/>
                    <a:pt x="347" y="13390"/>
                    <a:pt x="445" y="13579"/>
                  </a:cubicBezTo>
                  <a:cubicBezTo>
                    <a:pt x="692" y="13874"/>
                    <a:pt x="939" y="14190"/>
                    <a:pt x="1236" y="14485"/>
                  </a:cubicBezTo>
                  <a:cubicBezTo>
                    <a:pt x="2323" y="15432"/>
                    <a:pt x="3608" y="16316"/>
                    <a:pt x="5091" y="17158"/>
                  </a:cubicBezTo>
                  <a:cubicBezTo>
                    <a:pt x="6475" y="17958"/>
                    <a:pt x="7859" y="18716"/>
                    <a:pt x="9292" y="19453"/>
                  </a:cubicBezTo>
                  <a:lnTo>
                    <a:pt x="11468" y="20526"/>
                  </a:lnTo>
                  <a:cubicBezTo>
                    <a:pt x="12208" y="20884"/>
                    <a:pt x="12951" y="21242"/>
                    <a:pt x="13741" y="21600"/>
                  </a:cubicBezTo>
                  <a:lnTo>
                    <a:pt x="20415" y="18863"/>
                  </a:lnTo>
                  <a:cubicBezTo>
                    <a:pt x="19723" y="18589"/>
                    <a:pt x="18980" y="18253"/>
                    <a:pt x="18288" y="17916"/>
                  </a:cubicBezTo>
                  <a:cubicBezTo>
                    <a:pt x="17596" y="17600"/>
                    <a:pt x="16904" y="17284"/>
                    <a:pt x="16263" y="16948"/>
                  </a:cubicBezTo>
                  <a:cubicBezTo>
                    <a:pt x="14928" y="16274"/>
                    <a:pt x="13643" y="15600"/>
                    <a:pt x="12456" y="14906"/>
                  </a:cubicBezTo>
                  <a:cubicBezTo>
                    <a:pt x="11368" y="14274"/>
                    <a:pt x="10430" y="13600"/>
                    <a:pt x="9639" y="12885"/>
                  </a:cubicBezTo>
                  <a:cubicBezTo>
                    <a:pt x="9491" y="12737"/>
                    <a:pt x="9343" y="12568"/>
                    <a:pt x="9292" y="12379"/>
                  </a:cubicBezTo>
                  <a:cubicBezTo>
                    <a:pt x="9343" y="12042"/>
                    <a:pt x="9440" y="11684"/>
                    <a:pt x="9589" y="11326"/>
                  </a:cubicBezTo>
                  <a:cubicBezTo>
                    <a:pt x="10430" y="9769"/>
                    <a:pt x="11912" y="8295"/>
                    <a:pt x="13988" y="6948"/>
                  </a:cubicBezTo>
                  <a:cubicBezTo>
                    <a:pt x="15027" y="6232"/>
                    <a:pt x="16114" y="5516"/>
                    <a:pt x="17350" y="4842"/>
                  </a:cubicBezTo>
                  <a:cubicBezTo>
                    <a:pt x="17943" y="4505"/>
                    <a:pt x="18536" y="4169"/>
                    <a:pt x="19179" y="3852"/>
                  </a:cubicBezTo>
                  <a:cubicBezTo>
                    <a:pt x="19524" y="3684"/>
                    <a:pt x="19820" y="3537"/>
                    <a:pt x="20167" y="3368"/>
                  </a:cubicBezTo>
                  <a:lnTo>
                    <a:pt x="20661" y="3137"/>
                  </a:lnTo>
                  <a:lnTo>
                    <a:pt x="21056" y="2968"/>
                  </a:lnTo>
                  <a:lnTo>
                    <a:pt x="21107" y="2947"/>
                  </a:lnTo>
                  <a:lnTo>
                    <a:pt x="21255" y="2884"/>
                  </a:lnTo>
                  <a:cubicBezTo>
                    <a:pt x="21353" y="2800"/>
                    <a:pt x="21502" y="2737"/>
                    <a:pt x="21600" y="2653"/>
                  </a:cubicBezTo>
                  <a:lnTo>
                    <a:pt x="12900" y="232"/>
                  </a:lnTo>
                  <a:cubicBezTo>
                    <a:pt x="12967" y="189"/>
                    <a:pt x="13032" y="147"/>
                    <a:pt x="13099" y="105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35" name="Google Shape;1079;p43"/>
            <p:cNvSpPr/>
            <p:nvPr/>
          </p:nvSpPr>
          <p:spPr>
            <a:xfrm>
              <a:off x="2600798" y="1017267"/>
              <a:ext cx="317937" cy="929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96" y="0"/>
                  </a:moveTo>
                  <a:lnTo>
                    <a:pt x="13198" y="42"/>
                  </a:lnTo>
                  <a:cubicBezTo>
                    <a:pt x="13164" y="63"/>
                    <a:pt x="13132" y="84"/>
                    <a:pt x="13099" y="105"/>
                  </a:cubicBezTo>
                  <a:lnTo>
                    <a:pt x="13247" y="42"/>
                  </a:lnTo>
                  <a:lnTo>
                    <a:pt x="13296" y="0"/>
                  </a:lnTo>
                  <a:close/>
                  <a:moveTo>
                    <a:pt x="13099" y="105"/>
                  </a:moveTo>
                  <a:lnTo>
                    <a:pt x="12803" y="252"/>
                  </a:lnTo>
                  <a:lnTo>
                    <a:pt x="12259" y="547"/>
                  </a:lnTo>
                  <a:lnTo>
                    <a:pt x="11220" y="1137"/>
                  </a:lnTo>
                  <a:cubicBezTo>
                    <a:pt x="10528" y="1516"/>
                    <a:pt x="9836" y="1915"/>
                    <a:pt x="9194" y="2337"/>
                  </a:cubicBezTo>
                  <a:cubicBezTo>
                    <a:pt x="7908" y="3137"/>
                    <a:pt x="6624" y="3958"/>
                    <a:pt x="5536" y="4842"/>
                  </a:cubicBezTo>
                  <a:cubicBezTo>
                    <a:pt x="4351" y="5726"/>
                    <a:pt x="3312" y="6632"/>
                    <a:pt x="2423" y="7579"/>
                  </a:cubicBezTo>
                  <a:cubicBezTo>
                    <a:pt x="1483" y="8568"/>
                    <a:pt x="791" y="9600"/>
                    <a:pt x="347" y="10653"/>
                  </a:cubicBezTo>
                  <a:cubicBezTo>
                    <a:pt x="148" y="11200"/>
                    <a:pt x="50" y="11769"/>
                    <a:pt x="0" y="12337"/>
                  </a:cubicBezTo>
                  <a:cubicBezTo>
                    <a:pt x="0" y="12442"/>
                    <a:pt x="0" y="12568"/>
                    <a:pt x="50" y="12674"/>
                  </a:cubicBezTo>
                  <a:cubicBezTo>
                    <a:pt x="50" y="12779"/>
                    <a:pt x="99" y="12905"/>
                    <a:pt x="148" y="13011"/>
                  </a:cubicBezTo>
                  <a:cubicBezTo>
                    <a:pt x="199" y="13200"/>
                    <a:pt x="347" y="13390"/>
                    <a:pt x="445" y="13579"/>
                  </a:cubicBezTo>
                  <a:cubicBezTo>
                    <a:pt x="692" y="13874"/>
                    <a:pt x="939" y="14190"/>
                    <a:pt x="1236" y="14485"/>
                  </a:cubicBezTo>
                  <a:cubicBezTo>
                    <a:pt x="2323" y="15432"/>
                    <a:pt x="3608" y="16316"/>
                    <a:pt x="5091" y="17158"/>
                  </a:cubicBezTo>
                  <a:cubicBezTo>
                    <a:pt x="6475" y="17958"/>
                    <a:pt x="7859" y="18716"/>
                    <a:pt x="9292" y="19453"/>
                  </a:cubicBezTo>
                  <a:lnTo>
                    <a:pt x="11468" y="20526"/>
                  </a:lnTo>
                  <a:cubicBezTo>
                    <a:pt x="12208" y="20884"/>
                    <a:pt x="12951" y="21242"/>
                    <a:pt x="13741" y="21600"/>
                  </a:cubicBezTo>
                  <a:lnTo>
                    <a:pt x="20415" y="18863"/>
                  </a:lnTo>
                  <a:cubicBezTo>
                    <a:pt x="19723" y="18589"/>
                    <a:pt x="18980" y="18253"/>
                    <a:pt x="18288" y="17916"/>
                  </a:cubicBezTo>
                  <a:cubicBezTo>
                    <a:pt x="17596" y="17600"/>
                    <a:pt x="16904" y="17284"/>
                    <a:pt x="16263" y="16948"/>
                  </a:cubicBezTo>
                  <a:cubicBezTo>
                    <a:pt x="14928" y="16274"/>
                    <a:pt x="13643" y="15600"/>
                    <a:pt x="12456" y="14906"/>
                  </a:cubicBezTo>
                  <a:cubicBezTo>
                    <a:pt x="11368" y="14274"/>
                    <a:pt x="10430" y="13600"/>
                    <a:pt x="9639" y="12885"/>
                  </a:cubicBezTo>
                  <a:cubicBezTo>
                    <a:pt x="9491" y="12737"/>
                    <a:pt x="9343" y="12568"/>
                    <a:pt x="9292" y="12379"/>
                  </a:cubicBezTo>
                  <a:cubicBezTo>
                    <a:pt x="9343" y="12042"/>
                    <a:pt x="9440" y="11684"/>
                    <a:pt x="9589" y="11326"/>
                  </a:cubicBezTo>
                  <a:cubicBezTo>
                    <a:pt x="10430" y="9769"/>
                    <a:pt x="11912" y="8295"/>
                    <a:pt x="13988" y="6948"/>
                  </a:cubicBezTo>
                  <a:cubicBezTo>
                    <a:pt x="15027" y="6232"/>
                    <a:pt x="16114" y="5516"/>
                    <a:pt x="17350" y="4842"/>
                  </a:cubicBezTo>
                  <a:cubicBezTo>
                    <a:pt x="17943" y="4505"/>
                    <a:pt x="18536" y="4169"/>
                    <a:pt x="19179" y="3852"/>
                  </a:cubicBezTo>
                  <a:cubicBezTo>
                    <a:pt x="19524" y="3684"/>
                    <a:pt x="19820" y="3537"/>
                    <a:pt x="20167" y="3368"/>
                  </a:cubicBezTo>
                  <a:lnTo>
                    <a:pt x="20661" y="3137"/>
                  </a:lnTo>
                  <a:lnTo>
                    <a:pt x="21056" y="2968"/>
                  </a:lnTo>
                  <a:lnTo>
                    <a:pt x="21107" y="2947"/>
                  </a:lnTo>
                  <a:lnTo>
                    <a:pt x="21255" y="2884"/>
                  </a:lnTo>
                  <a:cubicBezTo>
                    <a:pt x="21353" y="2800"/>
                    <a:pt x="21502" y="2737"/>
                    <a:pt x="21600" y="2653"/>
                  </a:cubicBezTo>
                  <a:lnTo>
                    <a:pt x="12900" y="232"/>
                  </a:lnTo>
                  <a:cubicBezTo>
                    <a:pt x="12967" y="189"/>
                    <a:pt x="13032" y="147"/>
                    <a:pt x="13099" y="105"/>
                  </a:cubicBezTo>
                  <a:close/>
                </a:path>
              </a:pathLst>
            </a:custGeom>
            <a:solidFill>
              <a:srgbClr val="FFFFFF">
                <a:alpha val="560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36" name="Google Shape;1080;p43"/>
            <p:cNvSpPr/>
            <p:nvPr/>
          </p:nvSpPr>
          <p:spPr>
            <a:xfrm>
              <a:off x="3052052" y="1230639"/>
              <a:ext cx="71301" cy="150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868" y="3453"/>
                    <a:pt x="18514" y="15538"/>
                    <a:pt x="16750" y="21600"/>
                  </a:cubicBezTo>
                  <a:lnTo>
                    <a:pt x="21600" y="21561"/>
                  </a:lnTo>
                  <a:cubicBezTo>
                    <a:pt x="21600" y="21561"/>
                    <a:pt x="14107" y="12228"/>
                    <a:pt x="10803" y="8152"/>
                  </a:cubicBezTo>
                  <a:cubicBezTo>
                    <a:pt x="7275" y="406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37" name="Google Shape;1081;p43"/>
            <p:cNvSpPr/>
            <p:nvPr/>
          </p:nvSpPr>
          <p:spPr>
            <a:xfrm>
              <a:off x="2792830" y="1833730"/>
              <a:ext cx="106484" cy="297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9" h="21600" extrusionOk="0">
                  <a:moveTo>
                    <a:pt x="16619" y="0"/>
                  </a:moveTo>
                  <a:lnTo>
                    <a:pt x="751" y="9476"/>
                  </a:lnTo>
                  <a:cubicBezTo>
                    <a:pt x="751" y="12700"/>
                    <a:pt x="-3304" y="19083"/>
                    <a:pt x="7432" y="21385"/>
                  </a:cubicBezTo>
                  <a:cubicBezTo>
                    <a:pt x="8111" y="21531"/>
                    <a:pt x="8748" y="21600"/>
                    <a:pt x="9345" y="21600"/>
                  </a:cubicBezTo>
                  <a:cubicBezTo>
                    <a:pt x="18192" y="21600"/>
                    <a:pt x="18296" y="6411"/>
                    <a:pt x="16619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38" name="Google Shape;1082;p43"/>
            <p:cNvSpPr/>
            <p:nvPr/>
          </p:nvSpPr>
          <p:spPr>
            <a:xfrm>
              <a:off x="3211205" y="1829196"/>
              <a:ext cx="46845" cy="306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33" h="21600" extrusionOk="0">
                  <a:moveTo>
                    <a:pt x="66" y="0"/>
                  </a:moveTo>
                  <a:cubicBezTo>
                    <a:pt x="-443" y="6420"/>
                    <a:pt x="1905" y="21600"/>
                    <a:pt x="10000" y="21600"/>
                  </a:cubicBezTo>
                  <a:cubicBezTo>
                    <a:pt x="10583" y="21600"/>
                    <a:pt x="11199" y="21522"/>
                    <a:pt x="11847" y="21354"/>
                  </a:cubicBezTo>
                  <a:cubicBezTo>
                    <a:pt x="21157" y="18931"/>
                    <a:pt x="16502" y="12558"/>
                    <a:pt x="16231" y="9371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39" name="Google Shape;1083;p43"/>
            <p:cNvSpPr/>
            <p:nvPr/>
          </p:nvSpPr>
          <p:spPr>
            <a:xfrm>
              <a:off x="3089894" y="1230639"/>
              <a:ext cx="129586" cy="83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extrusionOk="0">
                  <a:moveTo>
                    <a:pt x="1328" y="0"/>
                  </a:moveTo>
                  <a:cubicBezTo>
                    <a:pt x="481" y="0"/>
                    <a:pt x="0" y="1175"/>
                    <a:pt x="0" y="2822"/>
                  </a:cubicBezTo>
                  <a:lnTo>
                    <a:pt x="966" y="19017"/>
                  </a:lnTo>
                  <a:cubicBezTo>
                    <a:pt x="1086" y="20425"/>
                    <a:pt x="1810" y="21600"/>
                    <a:pt x="2534" y="21600"/>
                  </a:cubicBezTo>
                  <a:lnTo>
                    <a:pt x="20283" y="21368"/>
                  </a:lnTo>
                  <a:cubicBezTo>
                    <a:pt x="20337" y="21382"/>
                    <a:pt x="20388" y="21389"/>
                    <a:pt x="20442" y="21389"/>
                  </a:cubicBezTo>
                  <a:cubicBezTo>
                    <a:pt x="21093" y="21389"/>
                    <a:pt x="21600" y="20087"/>
                    <a:pt x="21488" y="18785"/>
                  </a:cubicBezTo>
                  <a:lnTo>
                    <a:pt x="20525" y="2583"/>
                  </a:lnTo>
                  <a:cubicBezTo>
                    <a:pt x="20402" y="943"/>
                    <a:pt x="19798" y="0"/>
                    <a:pt x="18954" y="0"/>
                  </a:cubicBezTo>
                  <a:close/>
                </a:path>
              </a:pathLst>
            </a:custGeom>
            <a:solidFill>
              <a:srgbClr val="FFFFFF"/>
            </a:solidFill>
            <a:ln w="5000" cap="flat">
              <a:solidFill>
                <a:srgbClr val="F3A1A8"/>
              </a:solidFill>
              <a:prstDash val="solid"/>
              <a:miter lim="33357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741" name="مربع نص 1"/>
          <p:cNvSpPr txBox="1"/>
          <p:nvPr/>
        </p:nvSpPr>
        <p:spPr>
          <a:xfrm>
            <a:off x="8234473" y="6132607"/>
            <a:ext cx="391996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Tr:Manal Al shammari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3" name="صورة 6" descr="صورة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9966" y="0"/>
            <a:ext cx="12693113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" name="Google Shape;1270;p48"/>
          <p:cNvSpPr/>
          <p:nvPr/>
        </p:nvSpPr>
        <p:spPr>
          <a:xfrm rot="10800000" flipH="1">
            <a:off x="4397166" y="-29900"/>
            <a:ext cx="7794819" cy="14096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33" y="0"/>
                </a:moveTo>
                <a:cubicBezTo>
                  <a:pt x="18533" y="0"/>
                  <a:pt x="17942" y="7982"/>
                  <a:pt x="16296" y="10840"/>
                </a:cubicBezTo>
                <a:cubicBezTo>
                  <a:pt x="15941" y="11458"/>
                  <a:pt x="15557" y="11699"/>
                  <a:pt x="15161" y="11699"/>
                </a:cubicBezTo>
                <a:cubicBezTo>
                  <a:pt x="14132" y="11699"/>
                  <a:pt x="13022" y="10075"/>
                  <a:pt x="12123" y="9196"/>
                </a:cubicBezTo>
                <a:cubicBezTo>
                  <a:pt x="11324" y="8413"/>
                  <a:pt x="10543" y="8059"/>
                  <a:pt x="9759" y="8059"/>
                </a:cubicBezTo>
                <a:cubicBezTo>
                  <a:pt x="8974" y="8059"/>
                  <a:pt x="8186" y="8414"/>
                  <a:pt x="7374" y="9049"/>
                </a:cubicBezTo>
                <a:cubicBezTo>
                  <a:pt x="5787" y="10288"/>
                  <a:pt x="4254" y="12215"/>
                  <a:pt x="2850" y="14819"/>
                </a:cubicBezTo>
                <a:cubicBezTo>
                  <a:pt x="2168" y="16084"/>
                  <a:pt x="1518" y="17502"/>
                  <a:pt x="904" y="19063"/>
                </a:cubicBezTo>
                <a:cubicBezTo>
                  <a:pt x="666" y="19672"/>
                  <a:pt x="431" y="20298"/>
                  <a:pt x="208" y="20961"/>
                </a:cubicBezTo>
                <a:cubicBezTo>
                  <a:pt x="179" y="21047"/>
                  <a:pt x="41" y="21600"/>
                  <a:pt x="0" y="21600"/>
                </a:cubicBezTo>
                <a:lnTo>
                  <a:pt x="21573" y="21517"/>
                </a:lnTo>
                <a:lnTo>
                  <a:pt x="21600" y="127"/>
                </a:lnTo>
                <a:cubicBezTo>
                  <a:pt x="21401" y="41"/>
                  <a:pt x="21212" y="0"/>
                  <a:pt x="21033" y="0"/>
                </a:cubicBezTo>
                <a:close/>
              </a:path>
            </a:pathLst>
          </a:custGeom>
          <a:solidFill>
            <a:srgbClr val="FFE8E5"/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1219169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26" name="Google Shape;1271;p48"/>
          <p:cNvSpPr txBox="1">
            <a:spLocks noGrp="1"/>
          </p:cNvSpPr>
          <p:nvPr>
            <p:ph type="title"/>
          </p:nvPr>
        </p:nvSpPr>
        <p:spPr>
          <a:xfrm>
            <a:off x="5083628" y="-1"/>
            <a:ext cx="5865344" cy="4537916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algn="l">
              <a:defRPr sz="2800"/>
            </a:pPr>
            <a:r>
              <a:t>Role playing</a:t>
            </a:r>
            <a:br/>
            <a:r>
              <a:rPr sz="5300"/>
              <a:t>You are the doctor now</a:t>
            </a:r>
          </a:p>
        </p:txBody>
      </p:sp>
      <p:grpSp>
        <p:nvGrpSpPr>
          <p:cNvPr id="1929" name="Google Shape;1272;p48"/>
          <p:cNvGrpSpPr/>
          <p:nvPr/>
        </p:nvGrpSpPr>
        <p:grpSpPr>
          <a:xfrm>
            <a:off x="630821" y="5662547"/>
            <a:ext cx="772086" cy="765616"/>
            <a:chOff x="4559" y="10446"/>
            <a:chExt cx="772085" cy="765615"/>
          </a:xfrm>
        </p:grpSpPr>
        <p:sp>
          <p:nvSpPr>
            <p:cNvPr id="1927" name="Google Shape;1273;p48"/>
            <p:cNvSpPr/>
            <p:nvPr/>
          </p:nvSpPr>
          <p:spPr>
            <a:xfrm rot="4094835">
              <a:off x="284429" y="82895"/>
              <a:ext cx="437128" cy="414845"/>
            </a:xfrm>
            <a:prstGeom prst="pentagon">
              <a:avLst/>
            </a:prstGeom>
            <a:solidFill>
              <a:srgbClr val="F5A0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28" name="Google Shape;1274;p48"/>
            <p:cNvSpPr/>
            <p:nvPr/>
          </p:nvSpPr>
          <p:spPr>
            <a:xfrm rot="13507743">
              <a:off x="52166" y="483493"/>
              <a:ext cx="251167" cy="238719"/>
            </a:xfrm>
            <a:prstGeom prst="pentagon">
              <a:avLst/>
            </a:prstGeom>
            <a:noFill/>
            <a:ln w="9525" cap="flat">
              <a:solidFill>
                <a:srgbClr val="F5A0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1934" name="Google Shape;1275;p48"/>
          <p:cNvGrpSpPr/>
          <p:nvPr/>
        </p:nvGrpSpPr>
        <p:grpSpPr>
          <a:xfrm>
            <a:off x="9103738" y="5963748"/>
            <a:ext cx="2136582" cy="161757"/>
            <a:chOff x="0" y="0"/>
            <a:chExt cx="2136581" cy="161755"/>
          </a:xfrm>
        </p:grpSpPr>
        <p:sp>
          <p:nvSpPr>
            <p:cNvPr id="1930" name="Google Shape;1276;p48"/>
            <p:cNvSpPr/>
            <p:nvPr/>
          </p:nvSpPr>
          <p:spPr>
            <a:xfrm rot="8926501" flipH="1">
              <a:off x="429438" y="22139"/>
              <a:ext cx="117645" cy="117645"/>
            </a:xfrm>
            <a:prstGeom prst="ellipse">
              <a:avLst/>
            </a:prstGeom>
            <a:solidFill>
              <a:srgbClr val="9FD1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31" name="Google Shape;1277;p48"/>
            <p:cNvSpPr/>
            <p:nvPr/>
          </p:nvSpPr>
          <p:spPr>
            <a:xfrm rot="10805427" flipH="1">
              <a:off x="676943" y="34289"/>
              <a:ext cx="1459566" cy="94099"/>
            </a:xfrm>
            <a:prstGeom prst="rect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32" name="Google Shape;1278;p48"/>
            <p:cNvSpPr/>
            <p:nvPr/>
          </p:nvSpPr>
          <p:spPr>
            <a:xfrm rot="8926501" flipH="1">
              <a:off x="224783" y="22055"/>
              <a:ext cx="117645" cy="117645"/>
            </a:xfrm>
            <a:prstGeom prst="ellipse">
              <a:avLst/>
            </a:prstGeom>
            <a:solidFill>
              <a:srgbClr val="9FD1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33" name="Google Shape;1279;p48"/>
            <p:cNvSpPr/>
            <p:nvPr/>
          </p:nvSpPr>
          <p:spPr>
            <a:xfrm rot="8926501" flipH="1">
              <a:off x="21972" y="21972"/>
              <a:ext cx="117645" cy="117645"/>
            </a:xfrm>
            <a:prstGeom prst="ellipse">
              <a:avLst/>
            </a:prstGeom>
            <a:solidFill>
              <a:srgbClr val="9FD1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935" name="مربع نص 1"/>
          <p:cNvSpPr txBox="1"/>
          <p:nvPr/>
        </p:nvSpPr>
        <p:spPr>
          <a:xfrm>
            <a:off x="5566924" y="3853543"/>
            <a:ext cx="5085215" cy="1543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2000" b="1">
                <a:solidFill>
                  <a:srgbClr val="FF7C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Patient</a:t>
            </a:r>
            <a:r>
              <a:rPr b="0">
                <a:solidFill>
                  <a:srgbClr val="339EDB"/>
                </a:solidFill>
              </a:rPr>
              <a:t>: doctor I have sneezing and coughing but no high fever. What’s wrong with me?</a:t>
            </a:r>
            <a:endParaRPr>
              <a:solidFill>
                <a:srgbClr val="339EDB"/>
              </a:solidFill>
            </a:endParaRPr>
          </a:p>
          <a:p>
            <a:pPr algn="l">
              <a:defRPr sz="2000" b="1">
                <a:solidFill>
                  <a:srgbClr val="FF7C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Doctor</a:t>
            </a:r>
            <a:r>
              <a:rPr b="0">
                <a:solidFill>
                  <a:srgbClr val="339EDB"/>
                </a:solidFill>
              </a:rPr>
              <a:t>: you have cold .You should stay at home and take a rest.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1" name="Google Shape;1544;p58"/>
          <p:cNvGrpSpPr/>
          <p:nvPr/>
        </p:nvGrpSpPr>
        <p:grpSpPr>
          <a:xfrm>
            <a:off x="346177" y="1306888"/>
            <a:ext cx="3737923" cy="4850081"/>
            <a:chOff x="0" y="0"/>
            <a:chExt cx="3737922" cy="4850079"/>
          </a:xfrm>
        </p:grpSpPr>
        <p:grpSp>
          <p:nvGrpSpPr>
            <p:cNvPr id="1939" name="Google Shape;1545;p58"/>
            <p:cNvGrpSpPr/>
            <p:nvPr/>
          </p:nvGrpSpPr>
          <p:grpSpPr>
            <a:xfrm>
              <a:off x="0" y="1258726"/>
              <a:ext cx="3737923" cy="3591354"/>
              <a:chOff x="0" y="0"/>
              <a:chExt cx="3737922" cy="3591352"/>
            </a:xfrm>
          </p:grpSpPr>
          <p:sp>
            <p:nvSpPr>
              <p:cNvPr id="1937" name="Google Shape;1546;p58"/>
              <p:cNvSpPr/>
              <p:nvPr/>
            </p:nvSpPr>
            <p:spPr>
              <a:xfrm>
                <a:off x="809922" y="3158952"/>
                <a:ext cx="2928001" cy="432401"/>
              </a:xfrm>
              <a:prstGeom prst="ellipse">
                <a:avLst/>
              </a:prstGeom>
              <a:solidFill>
                <a:srgbClr val="EBEBE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38" name="Google Shape;1547;p58"/>
              <p:cNvSpPr/>
              <p:nvPr/>
            </p:nvSpPr>
            <p:spPr>
              <a:xfrm flipH="1">
                <a:off x="0" y="-1"/>
                <a:ext cx="2927990" cy="32675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783" y="0"/>
                    </a:moveTo>
                    <a:cubicBezTo>
                      <a:pt x="15500" y="0"/>
                      <a:pt x="12988" y="596"/>
                      <a:pt x="12664" y="701"/>
                    </a:cubicBezTo>
                    <a:cubicBezTo>
                      <a:pt x="12175" y="850"/>
                      <a:pt x="11772" y="1897"/>
                      <a:pt x="11748" y="2145"/>
                    </a:cubicBezTo>
                    <a:cubicBezTo>
                      <a:pt x="10768" y="4758"/>
                      <a:pt x="9567" y="11427"/>
                      <a:pt x="9030" y="15738"/>
                    </a:cubicBezTo>
                    <a:lnTo>
                      <a:pt x="8493" y="15738"/>
                    </a:lnTo>
                    <a:cubicBezTo>
                      <a:pt x="8469" y="12743"/>
                      <a:pt x="8216" y="8567"/>
                      <a:pt x="7806" y="6499"/>
                    </a:cubicBezTo>
                    <a:cubicBezTo>
                      <a:pt x="8098" y="5558"/>
                      <a:pt x="9623" y="5062"/>
                      <a:pt x="10413" y="4991"/>
                    </a:cubicBezTo>
                    <a:cubicBezTo>
                      <a:pt x="10096" y="4921"/>
                      <a:pt x="9772" y="4886"/>
                      <a:pt x="9449" y="4886"/>
                    </a:cubicBezTo>
                    <a:cubicBezTo>
                      <a:pt x="8895" y="4886"/>
                      <a:pt x="8343" y="4988"/>
                      <a:pt x="7829" y="5190"/>
                    </a:cubicBezTo>
                    <a:cubicBezTo>
                      <a:pt x="8240" y="4708"/>
                      <a:pt x="8801" y="4212"/>
                      <a:pt x="9188" y="4050"/>
                    </a:cubicBezTo>
                    <a:cubicBezTo>
                      <a:pt x="9098" y="4028"/>
                      <a:pt x="9008" y="4019"/>
                      <a:pt x="8917" y="4019"/>
                    </a:cubicBezTo>
                    <a:cubicBezTo>
                      <a:pt x="8163" y="4019"/>
                      <a:pt x="7411" y="4691"/>
                      <a:pt x="7150" y="4963"/>
                    </a:cubicBezTo>
                    <a:cubicBezTo>
                      <a:pt x="6903" y="4879"/>
                      <a:pt x="5083" y="4430"/>
                      <a:pt x="3370" y="4430"/>
                    </a:cubicBezTo>
                    <a:cubicBezTo>
                      <a:pt x="2780" y="4430"/>
                      <a:pt x="2202" y="4483"/>
                      <a:pt x="1707" y="4623"/>
                    </a:cubicBezTo>
                    <a:cubicBezTo>
                      <a:pt x="2402" y="4644"/>
                      <a:pt x="3405" y="4821"/>
                      <a:pt x="4401" y="5048"/>
                    </a:cubicBezTo>
                    <a:cubicBezTo>
                      <a:pt x="3081" y="5225"/>
                      <a:pt x="1762" y="5466"/>
                      <a:pt x="474" y="5784"/>
                    </a:cubicBezTo>
                    <a:cubicBezTo>
                      <a:pt x="474" y="5784"/>
                      <a:pt x="3967" y="5598"/>
                      <a:pt x="5751" y="5598"/>
                    </a:cubicBezTo>
                    <a:cubicBezTo>
                      <a:pt x="5870" y="5598"/>
                      <a:pt x="5981" y="5598"/>
                      <a:pt x="6083" y="5600"/>
                    </a:cubicBezTo>
                    <a:cubicBezTo>
                      <a:pt x="4796" y="5919"/>
                      <a:pt x="1533" y="6874"/>
                      <a:pt x="0" y="8319"/>
                    </a:cubicBezTo>
                    <a:cubicBezTo>
                      <a:pt x="1430" y="7646"/>
                      <a:pt x="4124" y="6761"/>
                      <a:pt x="5902" y="6315"/>
                    </a:cubicBezTo>
                    <a:cubicBezTo>
                      <a:pt x="5056" y="6775"/>
                      <a:pt x="4314" y="7370"/>
                      <a:pt x="3713" y="8071"/>
                    </a:cubicBezTo>
                    <a:cubicBezTo>
                      <a:pt x="4503" y="7505"/>
                      <a:pt x="5910" y="6938"/>
                      <a:pt x="6810" y="6676"/>
                    </a:cubicBezTo>
                    <a:cubicBezTo>
                      <a:pt x="6226" y="7285"/>
                      <a:pt x="5767" y="7979"/>
                      <a:pt x="5451" y="8729"/>
                    </a:cubicBezTo>
                    <a:cubicBezTo>
                      <a:pt x="6020" y="7915"/>
                      <a:pt x="7308" y="6959"/>
                      <a:pt x="7671" y="6874"/>
                    </a:cubicBezTo>
                    <a:cubicBezTo>
                      <a:pt x="7853" y="7965"/>
                      <a:pt x="8082" y="10060"/>
                      <a:pt x="8145" y="11257"/>
                    </a:cubicBezTo>
                    <a:cubicBezTo>
                      <a:pt x="8185" y="12184"/>
                      <a:pt x="8240" y="14173"/>
                      <a:pt x="8256" y="15724"/>
                    </a:cubicBezTo>
                    <a:lnTo>
                      <a:pt x="4883" y="15724"/>
                    </a:lnTo>
                    <a:lnTo>
                      <a:pt x="5293" y="16623"/>
                    </a:lnTo>
                    <a:lnTo>
                      <a:pt x="5515" y="16623"/>
                    </a:lnTo>
                    <a:lnTo>
                      <a:pt x="6336" y="21600"/>
                    </a:lnTo>
                    <a:lnTo>
                      <a:pt x="10468" y="21600"/>
                    </a:lnTo>
                    <a:lnTo>
                      <a:pt x="11282" y="16623"/>
                    </a:lnTo>
                    <a:lnTo>
                      <a:pt x="11495" y="16623"/>
                    </a:lnTo>
                    <a:lnTo>
                      <a:pt x="11914" y="15724"/>
                    </a:lnTo>
                    <a:lnTo>
                      <a:pt x="9259" y="15724"/>
                    </a:lnTo>
                    <a:cubicBezTo>
                      <a:pt x="9528" y="13607"/>
                      <a:pt x="9994" y="10464"/>
                      <a:pt x="10231" y="9104"/>
                    </a:cubicBezTo>
                    <a:cubicBezTo>
                      <a:pt x="10587" y="7094"/>
                      <a:pt x="11543" y="3165"/>
                      <a:pt x="11859" y="2443"/>
                    </a:cubicBezTo>
                    <a:cubicBezTo>
                      <a:pt x="11922" y="2315"/>
                      <a:pt x="11961" y="2216"/>
                      <a:pt x="12009" y="2131"/>
                    </a:cubicBezTo>
                    <a:cubicBezTo>
                      <a:pt x="12028" y="2130"/>
                      <a:pt x="12048" y="2129"/>
                      <a:pt x="12070" y="2129"/>
                    </a:cubicBezTo>
                    <a:cubicBezTo>
                      <a:pt x="13336" y="2129"/>
                      <a:pt x="19076" y="3936"/>
                      <a:pt x="21600" y="5182"/>
                    </a:cubicBezTo>
                    <a:cubicBezTo>
                      <a:pt x="19799" y="3257"/>
                      <a:pt x="15604" y="1982"/>
                      <a:pt x="13944" y="1558"/>
                    </a:cubicBezTo>
                    <a:cubicBezTo>
                      <a:pt x="14091" y="1555"/>
                      <a:pt x="14252" y="1554"/>
                      <a:pt x="14423" y="1554"/>
                    </a:cubicBezTo>
                    <a:cubicBezTo>
                      <a:pt x="16826" y="1554"/>
                      <a:pt x="21402" y="1812"/>
                      <a:pt x="21402" y="1812"/>
                    </a:cubicBezTo>
                    <a:cubicBezTo>
                      <a:pt x="21402" y="1812"/>
                      <a:pt x="18772" y="1126"/>
                      <a:pt x="16291" y="821"/>
                    </a:cubicBezTo>
                    <a:cubicBezTo>
                      <a:pt x="17650" y="524"/>
                      <a:pt x="19024" y="290"/>
                      <a:pt x="19957" y="255"/>
                    </a:cubicBezTo>
                    <a:cubicBezTo>
                      <a:pt x="19324" y="70"/>
                      <a:pt x="18567" y="0"/>
                      <a:pt x="17783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980" name="Google Shape;1548;p58"/>
            <p:cNvGrpSpPr/>
            <p:nvPr/>
          </p:nvGrpSpPr>
          <p:grpSpPr>
            <a:xfrm>
              <a:off x="2095412" y="-1"/>
              <a:ext cx="1143005" cy="4602370"/>
              <a:chOff x="0" y="0"/>
              <a:chExt cx="1143003" cy="4602368"/>
            </a:xfrm>
          </p:grpSpPr>
          <p:sp>
            <p:nvSpPr>
              <p:cNvPr id="1940" name="Google Shape;1549;p58"/>
              <p:cNvSpPr/>
              <p:nvPr/>
            </p:nvSpPr>
            <p:spPr>
              <a:xfrm>
                <a:off x="538552" y="981871"/>
                <a:ext cx="604452" cy="2548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371" h="21600" extrusionOk="0">
                    <a:moveTo>
                      <a:pt x="15164" y="0"/>
                    </a:moveTo>
                    <a:cubicBezTo>
                      <a:pt x="13211" y="424"/>
                      <a:pt x="7767" y="3797"/>
                      <a:pt x="4068" y="7890"/>
                    </a:cubicBezTo>
                    <a:cubicBezTo>
                      <a:pt x="695" y="11619"/>
                      <a:pt x="-2293" y="17014"/>
                      <a:pt x="2500" y="21600"/>
                    </a:cubicBezTo>
                    <a:lnTo>
                      <a:pt x="2855" y="21561"/>
                    </a:lnTo>
                    <a:cubicBezTo>
                      <a:pt x="-6229" y="12921"/>
                      <a:pt x="12057" y="828"/>
                      <a:pt x="15371" y="99"/>
                    </a:cubicBezTo>
                    <a:lnTo>
                      <a:pt x="15164" y="0"/>
                    </a:lnTo>
                    <a:close/>
                  </a:path>
                </a:pathLst>
              </a:custGeom>
              <a:solidFill>
                <a:srgbClr val="FAFA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41" name="Google Shape;1550;p58"/>
              <p:cNvSpPr/>
              <p:nvPr/>
            </p:nvSpPr>
            <p:spPr>
              <a:xfrm>
                <a:off x="185439" y="0"/>
                <a:ext cx="691100" cy="687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54" h="21600" extrusionOk="0">
                    <a:moveTo>
                      <a:pt x="7194" y="0"/>
                    </a:moveTo>
                    <a:cubicBezTo>
                      <a:pt x="2397" y="0"/>
                      <a:pt x="2765" y="3394"/>
                      <a:pt x="2765" y="3394"/>
                    </a:cubicBezTo>
                    <a:cubicBezTo>
                      <a:pt x="-1" y="5845"/>
                      <a:pt x="-2342" y="15388"/>
                      <a:pt x="4315" y="19228"/>
                    </a:cubicBezTo>
                    <a:cubicBezTo>
                      <a:pt x="6920" y="20730"/>
                      <a:pt x="9945" y="21600"/>
                      <a:pt x="12492" y="21600"/>
                    </a:cubicBezTo>
                    <a:cubicBezTo>
                      <a:pt x="16452" y="21600"/>
                      <a:pt x="19258" y="19497"/>
                      <a:pt x="17538" y="14401"/>
                    </a:cubicBezTo>
                    <a:cubicBezTo>
                      <a:pt x="14710" y="6028"/>
                      <a:pt x="15714" y="1091"/>
                      <a:pt x="9026" y="140"/>
                    </a:cubicBezTo>
                    <a:cubicBezTo>
                      <a:pt x="8344" y="44"/>
                      <a:pt x="7736" y="0"/>
                      <a:pt x="719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42" name="Google Shape;1551;p58"/>
              <p:cNvSpPr/>
              <p:nvPr/>
            </p:nvSpPr>
            <p:spPr>
              <a:xfrm>
                <a:off x="963632" y="1705600"/>
                <a:ext cx="144665" cy="225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46" h="21600" extrusionOk="0">
                    <a:moveTo>
                      <a:pt x="2016" y="0"/>
                    </a:moveTo>
                    <a:cubicBezTo>
                      <a:pt x="-2428" y="4119"/>
                      <a:pt x="1862" y="11801"/>
                      <a:pt x="1862" y="11801"/>
                    </a:cubicBezTo>
                    <a:lnTo>
                      <a:pt x="3087" y="19483"/>
                    </a:lnTo>
                    <a:cubicBezTo>
                      <a:pt x="3240" y="20708"/>
                      <a:pt x="4772" y="21600"/>
                      <a:pt x="6457" y="21600"/>
                    </a:cubicBezTo>
                    <a:lnTo>
                      <a:pt x="15497" y="21377"/>
                    </a:lnTo>
                    <a:cubicBezTo>
                      <a:pt x="17028" y="21377"/>
                      <a:pt x="18406" y="20375"/>
                      <a:pt x="18560" y="19262"/>
                    </a:cubicBezTo>
                    <a:lnTo>
                      <a:pt x="19018" y="15921"/>
                    </a:lnTo>
                    <a:cubicBezTo>
                      <a:pt x="19172" y="14251"/>
                      <a:pt x="18714" y="12581"/>
                      <a:pt x="17336" y="11245"/>
                    </a:cubicBezTo>
                    <a:lnTo>
                      <a:pt x="8755" y="1672"/>
                    </a:lnTo>
                    <a:lnTo>
                      <a:pt x="2016" y="0"/>
                    </a:lnTo>
                    <a:close/>
                  </a:path>
                </a:pathLst>
              </a:custGeom>
              <a:solidFill>
                <a:srgbClr val="FFB5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43" name="Google Shape;1552;p58"/>
              <p:cNvSpPr/>
              <p:nvPr/>
            </p:nvSpPr>
            <p:spPr>
              <a:xfrm>
                <a:off x="704341" y="896911"/>
                <a:ext cx="351389" cy="890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873" y="0"/>
                    </a:moveTo>
                    <a:lnTo>
                      <a:pt x="0" y="28"/>
                    </a:lnTo>
                    <a:cubicBezTo>
                      <a:pt x="70" y="1045"/>
                      <a:pt x="286" y="2005"/>
                      <a:pt x="428" y="2993"/>
                    </a:cubicBezTo>
                    <a:cubicBezTo>
                      <a:pt x="643" y="3953"/>
                      <a:pt x="857" y="4941"/>
                      <a:pt x="1144" y="5902"/>
                    </a:cubicBezTo>
                    <a:cubicBezTo>
                      <a:pt x="1644" y="7878"/>
                      <a:pt x="2359" y="9826"/>
                      <a:pt x="3290" y="11802"/>
                    </a:cubicBezTo>
                    <a:lnTo>
                      <a:pt x="3218" y="11577"/>
                    </a:lnTo>
                    <a:cubicBezTo>
                      <a:pt x="3290" y="11690"/>
                      <a:pt x="3290" y="11859"/>
                      <a:pt x="3362" y="11944"/>
                    </a:cubicBezTo>
                    <a:cubicBezTo>
                      <a:pt x="3432" y="12029"/>
                      <a:pt x="3504" y="12141"/>
                      <a:pt x="3504" y="12198"/>
                    </a:cubicBezTo>
                    <a:lnTo>
                      <a:pt x="3647" y="12424"/>
                    </a:lnTo>
                    <a:lnTo>
                      <a:pt x="3791" y="12622"/>
                    </a:lnTo>
                    <a:cubicBezTo>
                      <a:pt x="4005" y="12876"/>
                      <a:pt x="4219" y="13101"/>
                      <a:pt x="4434" y="13327"/>
                    </a:cubicBezTo>
                    <a:cubicBezTo>
                      <a:pt x="4864" y="13751"/>
                      <a:pt x="5293" y="14174"/>
                      <a:pt x="5721" y="14569"/>
                    </a:cubicBezTo>
                    <a:cubicBezTo>
                      <a:pt x="6651" y="15388"/>
                      <a:pt x="7581" y="16179"/>
                      <a:pt x="8511" y="16941"/>
                    </a:cubicBezTo>
                    <a:cubicBezTo>
                      <a:pt x="9512" y="17732"/>
                      <a:pt x="10514" y="18494"/>
                      <a:pt x="11515" y="19257"/>
                    </a:cubicBezTo>
                    <a:cubicBezTo>
                      <a:pt x="12588" y="20047"/>
                      <a:pt x="13589" y="20781"/>
                      <a:pt x="14877" y="21600"/>
                    </a:cubicBezTo>
                    <a:lnTo>
                      <a:pt x="21600" y="20047"/>
                    </a:lnTo>
                    <a:cubicBezTo>
                      <a:pt x="20671" y="19369"/>
                      <a:pt x="19812" y="18607"/>
                      <a:pt x="19025" y="17845"/>
                    </a:cubicBezTo>
                    <a:cubicBezTo>
                      <a:pt x="18167" y="17083"/>
                      <a:pt x="17380" y="16320"/>
                      <a:pt x="16593" y="15530"/>
                    </a:cubicBezTo>
                    <a:cubicBezTo>
                      <a:pt x="15806" y="14767"/>
                      <a:pt x="15091" y="14005"/>
                      <a:pt x="14376" y="13214"/>
                    </a:cubicBezTo>
                    <a:cubicBezTo>
                      <a:pt x="14090" y="12847"/>
                      <a:pt x="13804" y="12452"/>
                      <a:pt x="13518" y="12113"/>
                    </a:cubicBezTo>
                    <a:cubicBezTo>
                      <a:pt x="13375" y="11915"/>
                      <a:pt x="13231" y="11746"/>
                      <a:pt x="13161" y="11577"/>
                    </a:cubicBezTo>
                    <a:lnTo>
                      <a:pt x="13089" y="11464"/>
                    </a:lnTo>
                    <a:lnTo>
                      <a:pt x="13089" y="11379"/>
                    </a:lnTo>
                    <a:lnTo>
                      <a:pt x="13017" y="11153"/>
                    </a:lnTo>
                    <a:cubicBezTo>
                      <a:pt x="12444" y="9346"/>
                      <a:pt x="12087" y="7482"/>
                      <a:pt x="11944" y="5619"/>
                    </a:cubicBezTo>
                    <a:cubicBezTo>
                      <a:pt x="11873" y="4659"/>
                      <a:pt x="11801" y="3727"/>
                      <a:pt x="11801" y="2796"/>
                    </a:cubicBezTo>
                    <a:cubicBezTo>
                      <a:pt x="11801" y="1864"/>
                      <a:pt x="11801" y="904"/>
                      <a:pt x="11873" y="0"/>
                    </a:cubicBezTo>
                    <a:close/>
                  </a:path>
                </a:pathLst>
              </a:custGeom>
              <a:solidFill>
                <a:srgbClr val="F3A1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44" name="Google Shape;1553;p58"/>
              <p:cNvSpPr/>
              <p:nvPr/>
            </p:nvSpPr>
            <p:spPr>
              <a:xfrm>
                <a:off x="704341" y="896911"/>
                <a:ext cx="351389" cy="890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873" y="0"/>
                    </a:moveTo>
                    <a:lnTo>
                      <a:pt x="0" y="28"/>
                    </a:lnTo>
                    <a:cubicBezTo>
                      <a:pt x="70" y="1045"/>
                      <a:pt x="286" y="2005"/>
                      <a:pt x="428" y="2993"/>
                    </a:cubicBezTo>
                    <a:cubicBezTo>
                      <a:pt x="643" y="3953"/>
                      <a:pt x="857" y="4941"/>
                      <a:pt x="1144" y="5902"/>
                    </a:cubicBezTo>
                    <a:cubicBezTo>
                      <a:pt x="1644" y="7878"/>
                      <a:pt x="2359" y="9826"/>
                      <a:pt x="3290" y="11802"/>
                    </a:cubicBezTo>
                    <a:lnTo>
                      <a:pt x="3218" y="11577"/>
                    </a:lnTo>
                    <a:cubicBezTo>
                      <a:pt x="3290" y="11690"/>
                      <a:pt x="3290" y="11859"/>
                      <a:pt x="3362" y="11944"/>
                    </a:cubicBezTo>
                    <a:cubicBezTo>
                      <a:pt x="3432" y="12029"/>
                      <a:pt x="3504" y="12141"/>
                      <a:pt x="3504" y="12198"/>
                    </a:cubicBezTo>
                    <a:lnTo>
                      <a:pt x="3647" y="12424"/>
                    </a:lnTo>
                    <a:lnTo>
                      <a:pt x="3791" y="12622"/>
                    </a:lnTo>
                    <a:cubicBezTo>
                      <a:pt x="4005" y="12876"/>
                      <a:pt x="4219" y="13101"/>
                      <a:pt x="4434" y="13327"/>
                    </a:cubicBezTo>
                    <a:cubicBezTo>
                      <a:pt x="4864" y="13751"/>
                      <a:pt x="5293" y="14174"/>
                      <a:pt x="5721" y="14569"/>
                    </a:cubicBezTo>
                    <a:cubicBezTo>
                      <a:pt x="6651" y="15388"/>
                      <a:pt x="7581" y="16179"/>
                      <a:pt x="8511" y="16941"/>
                    </a:cubicBezTo>
                    <a:cubicBezTo>
                      <a:pt x="9512" y="17732"/>
                      <a:pt x="10514" y="18494"/>
                      <a:pt x="11515" y="19257"/>
                    </a:cubicBezTo>
                    <a:cubicBezTo>
                      <a:pt x="12588" y="20047"/>
                      <a:pt x="13589" y="20781"/>
                      <a:pt x="14877" y="21600"/>
                    </a:cubicBezTo>
                    <a:lnTo>
                      <a:pt x="21600" y="20047"/>
                    </a:lnTo>
                    <a:cubicBezTo>
                      <a:pt x="20671" y="19369"/>
                      <a:pt x="19812" y="18607"/>
                      <a:pt x="19025" y="17845"/>
                    </a:cubicBezTo>
                    <a:cubicBezTo>
                      <a:pt x="18167" y="17083"/>
                      <a:pt x="17380" y="16320"/>
                      <a:pt x="16593" y="15530"/>
                    </a:cubicBezTo>
                    <a:cubicBezTo>
                      <a:pt x="15806" y="14767"/>
                      <a:pt x="15091" y="14005"/>
                      <a:pt x="14376" y="13214"/>
                    </a:cubicBezTo>
                    <a:cubicBezTo>
                      <a:pt x="14090" y="12847"/>
                      <a:pt x="13804" y="12452"/>
                      <a:pt x="13518" y="12113"/>
                    </a:cubicBezTo>
                    <a:cubicBezTo>
                      <a:pt x="13375" y="11915"/>
                      <a:pt x="13231" y="11746"/>
                      <a:pt x="13161" y="11577"/>
                    </a:cubicBezTo>
                    <a:lnTo>
                      <a:pt x="13089" y="11464"/>
                    </a:lnTo>
                    <a:lnTo>
                      <a:pt x="13089" y="11379"/>
                    </a:lnTo>
                    <a:lnTo>
                      <a:pt x="13017" y="11153"/>
                    </a:lnTo>
                    <a:cubicBezTo>
                      <a:pt x="12444" y="9346"/>
                      <a:pt x="12087" y="7482"/>
                      <a:pt x="11944" y="5619"/>
                    </a:cubicBezTo>
                    <a:cubicBezTo>
                      <a:pt x="11873" y="4659"/>
                      <a:pt x="11801" y="3727"/>
                      <a:pt x="11801" y="2796"/>
                    </a:cubicBezTo>
                    <a:cubicBezTo>
                      <a:pt x="11801" y="1864"/>
                      <a:pt x="11801" y="904"/>
                      <a:pt x="11873" y="0"/>
                    </a:cubicBezTo>
                    <a:close/>
                  </a:path>
                </a:pathLst>
              </a:custGeom>
              <a:solidFill>
                <a:srgbClr val="FFFFFF">
                  <a:alpha val="5608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45" name="Google Shape;1554;p58"/>
              <p:cNvSpPr/>
              <p:nvPr/>
            </p:nvSpPr>
            <p:spPr>
              <a:xfrm>
                <a:off x="405162" y="1564807"/>
                <a:ext cx="401569" cy="2721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8" h="21600" extrusionOk="0">
                    <a:moveTo>
                      <a:pt x="21178" y="0"/>
                    </a:moveTo>
                    <a:lnTo>
                      <a:pt x="8" y="9"/>
                    </a:lnTo>
                    <a:cubicBezTo>
                      <a:pt x="8" y="9"/>
                      <a:pt x="130" y="7517"/>
                      <a:pt x="5223" y="11073"/>
                    </a:cubicBezTo>
                    <a:cubicBezTo>
                      <a:pt x="-422" y="14434"/>
                      <a:pt x="8" y="21462"/>
                      <a:pt x="8" y="21462"/>
                    </a:cubicBezTo>
                    <a:lnTo>
                      <a:pt x="6144" y="21600"/>
                    </a:lnTo>
                    <a:cubicBezTo>
                      <a:pt x="7862" y="18728"/>
                      <a:pt x="15348" y="15219"/>
                      <a:pt x="18109" y="11063"/>
                    </a:cubicBezTo>
                    <a:cubicBezTo>
                      <a:pt x="20258" y="7877"/>
                      <a:pt x="21178" y="0"/>
                      <a:pt x="21178" y="0"/>
                    </a:cubicBezTo>
                    <a:close/>
                  </a:path>
                </a:pathLst>
              </a:custGeom>
              <a:solidFill>
                <a:srgbClr val="FFB5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46" name="Google Shape;1555;p58"/>
              <p:cNvSpPr/>
              <p:nvPr/>
            </p:nvSpPr>
            <p:spPr>
              <a:xfrm>
                <a:off x="395501" y="4313378"/>
                <a:ext cx="350756" cy="288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8" h="21600" extrusionOk="0">
                    <a:moveTo>
                      <a:pt x="2871" y="0"/>
                    </a:moveTo>
                    <a:cubicBezTo>
                      <a:pt x="1772" y="0"/>
                      <a:pt x="709" y="764"/>
                      <a:pt x="167" y="2073"/>
                    </a:cubicBezTo>
                    <a:cubicBezTo>
                      <a:pt x="98" y="2248"/>
                      <a:pt x="29" y="2508"/>
                      <a:pt x="29" y="2770"/>
                    </a:cubicBezTo>
                    <a:cubicBezTo>
                      <a:pt x="-40" y="4074"/>
                      <a:pt x="29" y="5379"/>
                      <a:pt x="98" y="6683"/>
                    </a:cubicBezTo>
                    <a:cubicBezTo>
                      <a:pt x="235" y="10770"/>
                      <a:pt x="715" y="19902"/>
                      <a:pt x="715" y="19902"/>
                    </a:cubicBezTo>
                    <a:lnTo>
                      <a:pt x="1469" y="19902"/>
                    </a:lnTo>
                    <a:cubicBezTo>
                      <a:pt x="1469" y="17119"/>
                      <a:pt x="1538" y="14336"/>
                      <a:pt x="1743" y="11640"/>
                    </a:cubicBezTo>
                    <a:cubicBezTo>
                      <a:pt x="1836" y="10919"/>
                      <a:pt x="2016" y="10614"/>
                      <a:pt x="2247" y="10614"/>
                    </a:cubicBezTo>
                    <a:cubicBezTo>
                      <a:pt x="2883" y="10614"/>
                      <a:pt x="3904" y="12890"/>
                      <a:pt x="4557" y="15120"/>
                    </a:cubicBezTo>
                    <a:cubicBezTo>
                      <a:pt x="5448" y="18163"/>
                      <a:pt x="8810" y="21381"/>
                      <a:pt x="13748" y="21554"/>
                    </a:cubicBezTo>
                    <a:cubicBezTo>
                      <a:pt x="14698" y="21584"/>
                      <a:pt x="15554" y="21600"/>
                      <a:pt x="16314" y="21600"/>
                    </a:cubicBezTo>
                    <a:cubicBezTo>
                      <a:pt x="20169" y="21600"/>
                      <a:pt x="21560" y="21167"/>
                      <a:pt x="20127" y="19642"/>
                    </a:cubicBezTo>
                    <a:cubicBezTo>
                      <a:pt x="19167" y="18772"/>
                      <a:pt x="18070" y="18076"/>
                      <a:pt x="16972" y="17641"/>
                    </a:cubicBezTo>
                    <a:cubicBezTo>
                      <a:pt x="16972" y="17641"/>
                      <a:pt x="11279" y="13641"/>
                      <a:pt x="8124" y="1551"/>
                    </a:cubicBezTo>
                    <a:lnTo>
                      <a:pt x="3733" y="160"/>
                    </a:lnTo>
                    <a:cubicBezTo>
                      <a:pt x="3449" y="53"/>
                      <a:pt x="3159" y="0"/>
                      <a:pt x="287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47" name="Google Shape;1556;p58"/>
              <p:cNvSpPr/>
              <p:nvPr/>
            </p:nvSpPr>
            <p:spPr>
              <a:xfrm>
                <a:off x="395985" y="4238729"/>
                <a:ext cx="161747" cy="157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312" y="4799"/>
                      <a:pt x="1089" y="9599"/>
                      <a:pt x="2174" y="14240"/>
                    </a:cubicBezTo>
                    <a:cubicBezTo>
                      <a:pt x="8392" y="17440"/>
                      <a:pt x="14918" y="19840"/>
                      <a:pt x="21600" y="21600"/>
                    </a:cubicBezTo>
                    <a:cubicBezTo>
                      <a:pt x="18337" y="13919"/>
                      <a:pt x="18490" y="2400"/>
                      <a:pt x="18490" y="24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48" name="Google Shape;1557;p58"/>
              <p:cNvSpPr/>
              <p:nvPr/>
            </p:nvSpPr>
            <p:spPr>
              <a:xfrm>
                <a:off x="143823" y="1564807"/>
                <a:ext cx="561665" cy="2757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31" h="21600" extrusionOk="0">
                    <a:moveTo>
                      <a:pt x="4784" y="0"/>
                    </a:moveTo>
                    <a:cubicBezTo>
                      <a:pt x="4784" y="0"/>
                      <a:pt x="1812" y="7474"/>
                      <a:pt x="2129" y="11010"/>
                    </a:cubicBezTo>
                    <a:cubicBezTo>
                      <a:pt x="-2469" y="15612"/>
                      <a:pt x="1812" y="21518"/>
                      <a:pt x="1812" y="21518"/>
                    </a:cubicBezTo>
                    <a:lnTo>
                      <a:pt x="5577" y="21600"/>
                    </a:lnTo>
                    <a:cubicBezTo>
                      <a:pt x="5577" y="21600"/>
                      <a:pt x="6132" y="15120"/>
                      <a:pt x="10293" y="11010"/>
                    </a:cubicBezTo>
                    <a:cubicBezTo>
                      <a:pt x="13464" y="7856"/>
                      <a:pt x="19131" y="0"/>
                      <a:pt x="19131" y="0"/>
                    </a:cubicBezTo>
                    <a:close/>
                  </a:path>
                </a:pathLst>
              </a:custGeom>
              <a:solidFill>
                <a:srgbClr val="FFB5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49" name="Google Shape;1558;p58"/>
              <p:cNvSpPr/>
              <p:nvPr/>
            </p:nvSpPr>
            <p:spPr>
              <a:xfrm>
                <a:off x="163333" y="4313929"/>
                <a:ext cx="288456" cy="28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7" h="21600" extrusionOk="0">
                    <a:moveTo>
                      <a:pt x="4713" y="0"/>
                    </a:moveTo>
                    <a:cubicBezTo>
                      <a:pt x="3304" y="0"/>
                      <a:pt x="1952" y="757"/>
                      <a:pt x="1148" y="2036"/>
                    </a:cubicBezTo>
                    <a:cubicBezTo>
                      <a:pt x="983" y="2211"/>
                      <a:pt x="900" y="2472"/>
                      <a:pt x="818" y="2734"/>
                    </a:cubicBezTo>
                    <a:cubicBezTo>
                      <a:pt x="572" y="4041"/>
                      <a:pt x="325" y="5348"/>
                      <a:pt x="243" y="6654"/>
                    </a:cubicBezTo>
                    <a:cubicBezTo>
                      <a:pt x="-251" y="10750"/>
                      <a:pt x="160" y="19899"/>
                      <a:pt x="160" y="19899"/>
                    </a:cubicBezTo>
                    <a:lnTo>
                      <a:pt x="1066" y="19899"/>
                    </a:lnTo>
                    <a:lnTo>
                      <a:pt x="1477" y="11621"/>
                    </a:lnTo>
                    <a:cubicBezTo>
                      <a:pt x="1499" y="10844"/>
                      <a:pt x="1665" y="10519"/>
                      <a:pt x="1908" y="10519"/>
                    </a:cubicBezTo>
                    <a:cubicBezTo>
                      <a:pt x="2563" y="10519"/>
                      <a:pt x="3772" y="12881"/>
                      <a:pt x="4192" y="15107"/>
                    </a:cubicBezTo>
                    <a:cubicBezTo>
                      <a:pt x="4767" y="18156"/>
                      <a:pt x="6084" y="21381"/>
                      <a:pt x="11926" y="21554"/>
                    </a:cubicBezTo>
                    <a:cubicBezTo>
                      <a:pt x="13051" y="21583"/>
                      <a:pt x="14069" y="21600"/>
                      <a:pt x="14975" y="21600"/>
                    </a:cubicBezTo>
                    <a:cubicBezTo>
                      <a:pt x="19579" y="21600"/>
                      <a:pt x="21349" y="21166"/>
                      <a:pt x="19906" y="19638"/>
                    </a:cubicBezTo>
                    <a:cubicBezTo>
                      <a:pt x="18838" y="18767"/>
                      <a:pt x="17602" y="18069"/>
                      <a:pt x="16368" y="17633"/>
                    </a:cubicBezTo>
                    <a:cubicBezTo>
                      <a:pt x="16368" y="17633"/>
                      <a:pt x="12501" y="13626"/>
                      <a:pt x="10692" y="1513"/>
                    </a:cubicBezTo>
                    <a:lnTo>
                      <a:pt x="5672" y="119"/>
                    </a:lnTo>
                    <a:cubicBezTo>
                      <a:pt x="5353" y="38"/>
                      <a:pt x="5032" y="0"/>
                      <a:pt x="471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50" name="Google Shape;1559;p58"/>
              <p:cNvSpPr/>
              <p:nvPr/>
            </p:nvSpPr>
            <p:spPr>
              <a:xfrm>
                <a:off x="170253" y="4238729"/>
                <a:ext cx="158245" cy="147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0"/>
                      <a:pt x="319" y="9523"/>
                      <a:pt x="953" y="15136"/>
                    </a:cubicBezTo>
                    <a:cubicBezTo>
                      <a:pt x="953" y="15136"/>
                      <a:pt x="10325" y="18708"/>
                      <a:pt x="21125" y="21600"/>
                    </a:cubicBezTo>
                    <a:cubicBezTo>
                      <a:pt x="18899" y="13436"/>
                      <a:pt x="21600" y="2551"/>
                      <a:pt x="21600" y="255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51" name="Google Shape;1560;p58"/>
              <p:cNvSpPr/>
              <p:nvPr/>
            </p:nvSpPr>
            <p:spPr>
              <a:xfrm>
                <a:off x="192619" y="725007"/>
                <a:ext cx="687331" cy="911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0" h="21600" extrusionOk="0">
                    <a:moveTo>
                      <a:pt x="9675" y="0"/>
                    </a:moveTo>
                    <a:cubicBezTo>
                      <a:pt x="8425" y="0"/>
                      <a:pt x="7180" y="34"/>
                      <a:pt x="5935" y="103"/>
                    </a:cubicBezTo>
                    <a:cubicBezTo>
                      <a:pt x="4760" y="131"/>
                      <a:pt x="3657" y="241"/>
                      <a:pt x="2696" y="324"/>
                    </a:cubicBezTo>
                    <a:cubicBezTo>
                      <a:pt x="846" y="517"/>
                      <a:pt x="-364" y="1895"/>
                      <a:pt x="99" y="3273"/>
                    </a:cubicBezTo>
                    <a:cubicBezTo>
                      <a:pt x="2910" y="12257"/>
                      <a:pt x="2412" y="16832"/>
                      <a:pt x="2412" y="21600"/>
                    </a:cubicBezTo>
                    <a:lnTo>
                      <a:pt x="19634" y="21600"/>
                    </a:lnTo>
                    <a:cubicBezTo>
                      <a:pt x="21236" y="11734"/>
                      <a:pt x="21093" y="5284"/>
                      <a:pt x="20915" y="3025"/>
                    </a:cubicBezTo>
                    <a:cubicBezTo>
                      <a:pt x="20809" y="1812"/>
                      <a:pt x="19634" y="792"/>
                      <a:pt x="18104" y="599"/>
                    </a:cubicBezTo>
                    <a:cubicBezTo>
                      <a:pt x="16788" y="407"/>
                      <a:pt x="15044" y="213"/>
                      <a:pt x="13443" y="103"/>
                    </a:cubicBezTo>
                    <a:cubicBezTo>
                      <a:pt x="12180" y="34"/>
                      <a:pt x="10925" y="0"/>
                      <a:pt x="96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52" name="Google Shape;1561;p58"/>
              <p:cNvSpPr/>
              <p:nvPr/>
            </p:nvSpPr>
            <p:spPr>
              <a:xfrm>
                <a:off x="415771" y="462898"/>
                <a:ext cx="254244" cy="420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64" h="21600" extrusionOk="0">
                    <a:moveTo>
                      <a:pt x="970" y="0"/>
                    </a:moveTo>
                    <a:cubicBezTo>
                      <a:pt x="2381" y="4068"/>
                      <a:pt x="3967" y="11488"/>
                      <a:pt x="0" y="14240"/>
                    </a:cubicBezTo>
                    <a:cubicBezTo>
                      <a:pt x="0" y="14240"/>
                      <a:pt x="3703" y="18249"/>
                      <a:pt x="15253" y="21600"/>
                    </a:cubicBezTo>
                    <a:cubicBezTo>
                      <a:pt x="21600" y="18967"/>
                      <a:pt x="18515" y="14240"/>
                      <a:pt x="18515" y="14240"/>
                    </a:cubicBezTo>
                    <a:cubicBezTo>
                      <a:pt x="11813" y="13164"/>
                      <a:pt x="11813" y="9753"/>
                      <a:pt x="12783" y="6641"/>
                    </a:cubicBezTo>
                    <a:lnTo>
                      <a:pt x="970" y="0"/>
                    </a:lnTo>
                    <a:close/>
                  </a:path>
                </a:pathLst>
              </a:custGeom>
              <a:solidFill>
                <a:srgbClr val="FFB5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53" name="Google Shape;1562;p58"/>
              <p:cNvSpPr/>
              <p:nvPr/>
            </p:nvSpPr>
            <p:spPr>
              <a:xfrm>
                <a:off x="489781" y="515271"/>
                <a:ext cx="94700" cy="1198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0" h="21600" extrusionOk="0">
                    <a:moveTo>
                      <a:pt x="628" y="0"/>
                    </a:moveTo>
                    <a:cubicBezTo>
                      <a:pt x="-160" y="2518"/>
                      <a:pt x="-160" y="5242"/>
                      <a:pt x="369" y="7760"/>
                    </a:cubicBezTo>
                    <a:cubicBezTo>
                      <a:pt x="1686" y="14051"/>
                      <a:pt x="12486" y="20552"/>
                      <a:pt x="20123" y="21600"/>
                    </a:cubicBezTo>
                    <a:cubicBezTo>
                      <a:pt x="20123" y="18876"/>
                      <a:pt x="20652" y="16358"/>
                      <a:pt x="21440" y="13630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54" name="Google Shape;1563;p58"/>
              <p:cNvSpPr/>
              <p:nvPr/>
            </p:nvSpPr>
            <p:spPr>
              <a:xfrm>
                <a:off x="333068" y="95426"/>
                <a:ext cx="394559" cy="497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5" h="21600" extrusionOk="0">
                    <a:moveTo>
                      <a:pt x="8467" y="0"/>
                    </a:moveTo>
                    <a:cubicBezTo>
                      <a:pt x="2678" y="0"/>
                      <a:pt x="-1246" y="4659"/>
                      <a:pt x="363" y="9683"/>
                    </a:cubicBezTo>
                    <a:cubicBezTo>
                      <a:pt x="2219" y="15235"/>
                      <a:pt x="2817" y="17607"/>
                      <a:pt x="6828" y="19980"/>
                    </a:cubicBezTo>
                    <a:cubicBezTo>
                      <a:pt x="8659" y="21092"/>
                      <a:pt x="10621" y="21600"/>
                      <a:pt x="12464" y="21600"/>
                    </a:cubicBezTo>
                    <a:cubicBezTo>
                      <a:pt x="16641" y="21600"/>
                      <a:pt x="20211" y="18995"/>
                      <a:pt x="20294" y="14932"/>
                    </a:cubicBezTo>
                    <a:cubicBezTo>
                      <a:pt x="20354" y="9683"/>
                      <a:pt x="17361" y="1505"/>
                      <a:pt x="10538" y="193"/>
                    </a:cubicBezTo>
                    <a:cubicBezTo>
                      <a:pt x="9827" y="62"/>
                      <a:pt x="9134" y="0"/>
                      <a:pt x="8467" y="0"/>
                    </a:cubicBezTo>
                    <a:close/>
                  </a:path>
                </a:pathLst>
              </a:custGeom>
              <a:solidFill>
                <a:srgbClr val="FFB5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55" name="Google Shape;1564;p58"/>
              <p:cNvSpPr/>
              <p:nvPr/>
            </p:nvSpPr>
            <p:spPr>
              <a:xfrm>
                <a:off x="312249" y="61472"/>
                <a:ext cx="350480" cy="324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555" h="21600" extrusionOk="0">
                    <a:moveTo>
                      <a:pt x="10001" y="0"/>
                    </a:moveTo>
                    <a:cubicBezTo>
                      <a:pt x="5659" y="78"/>
                      <a:pt x="-4838" y="7433"/>
                      <a:pt x="2582" y="21600"/>
                    </a:cubicBezTo>
                    <a:cubicBezTo>
                      <a:pt x="4066" y="19819"/>
                      <a:pt x="5495" y="11923"/>
                      <a:pt x="4725" y="8594"/>
                    </a:cubicBezTo>
                    <a:cubicBezTo>
                      <a:pt x="5257" y="8648"/>
                      <a:pt x="5781" y="8671"/>
                      <a:pt x="6295" y="8671"/>
                    </a:cubicBezTo>
                    <a:cubicBezTo>
                      <a:pt x="9149" y="8671"/>
                      <a:pt x="11696" y="7956"/>
                      <a:pt x="13664" y="7956"/>
                    </a:cubicBezTo>
                    <a:cubicBezTo>
                      <a:pt x="14854" y="7956"/>
                      <a:pt x="15834" y="8218"/>
                      <a:pt x="16541" y="9058"/>
                    </a:cubicBezTo>
                    <a:cubicBezTo>
                      <a:pt x="16762" y="5187"/>
                      <a:pt x="14343" y="0"/>
                      <a:pt x="1000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56" name="Google Shape;1565;p58"/>
              <p:cNvSpPr/>
              <p:nvPr/>
            </p:nvSpPr>
            <p:spPr>
              <a:xfrm>
                <a:off x="517447" y="301063"/>
                <a:ext cx="25869" cy="38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11" h="21600" extrusionOk="0">
                    <a:moveTo>
                      <a:pt x="7582" y="0"/>
                    </a:moveTo>
                    <a:cubicBezTo>
                      <a:pt x="7238" y="0"/>
                      <a:pt x="6911" y="12"/>
                      <a:pt x="6584" y="62"/>
                    </a:cubicBezTo>
                    <a:cubicBezTo>
                      <a:pt x="1396" y="715"/>
                      <a:pt x="-1189" y="5914"/>
                      <a:pt x="529" y="11767"/>
                    </a:cubicBezTo>
                    <a:cubicBezTo>
                      <a:pt x="2133" y="17805"/>
                      <a:pt x="6715" y="21600"/>
                      <a:pt x="11509" y="21600"/>
                    </a:cubicBezTo>
                    <a:cubicBezTo>
                      <a:pt x="11869" y="21600"/>
                      <a:pt x="12246" y="21575"/>
                      <a:pt x="12622" y="21538"/>
                    </a:cubicBezTo>
                    <a:cubicBezTo>
                      <a:pt x="17809" y="20885"/>
                      <a:pt x="20411" y="15673"/>
                      <a:pt x="18676" y="9820"/>
                    </a:cubicBezTo>
                    <a:cubicBezTo>
                      <a:pt x="17056" y="4337"/>
                      <a:pt x="12409" y="0"/>
                      <a:pt x="758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57" name="Google Shape;1566;p58"/>
              <p:cNvSpPr/>
              <p:nvPr/>
            </p:nvSpPr>
            <p:spPr>
              <a:xfrm>
                <a:off x="644271" y="277796"/>
                <a:ext cx="25872" cy="38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13" h="21600" extrusionOk="0">
                    <a:moveTo>
                      <a:pt x="7582" y="0"/>
                    </a:moveTo>
                    <a:cubicBezTo>
                      <a:pt x="7255" y="0"/>
                      <a:pt x="6911" y="12"/>
                      <a:pt x="6584" y="62"/>
                    </a:cubicBezTo>
                    <a:cubicBezTo>
                      <a:pt x="1396" y="702"/>
                      <a:pt x="-1189" y="5914"/>
                      <a:pt x="529" y="11767"/>
                    </a:cubicBezTo>
                    <a:cubicBezTo>
                      <a:pt x="2133" y="17805"/>
                      <a:pt x="6715" y="21600"/>
                      <a:pt x="11509" y="21600"/>
                    </a:cubicBezTo>
                    <a:cubicBezTo>
                      <a:pt x="11886" y="21600"/>
                      <a:pt x="12262" y="21575"/>
                      <a:pt x="12638" y="21526"/>
                    </a:cubicBezTo>
                    <a:cubicBezTo>
                      <a:pt x="17826" y="20885"/>
                      <a:pt x="20411" y="15673"/>
                      <a:pt x="18676" y="9820"/>
                    </a:cubicBezTo>
                    <a:cubicBezTo>
                      <a:pt x="17056" y="4337"/>
                      <a:pt x="12426" y="0"/>
                      <a:pt x="758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58" name="Google Shape;1567;p58"/>
              <p:cNvSpPr/>
              <p:nvPr/>
            </p:nvSpPr>
            <p:spPr>
              <a:xfrm>
                <a:off x="649655" y="267418"/>
                <a:ext cx="24435" cy="14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7385"/>
                    </a:lnTo>
                    <a:cubicBezTo>
                      <a:pt x="2551" y="20382"/>
                      <a:pt x="4928" y="21600"/>
                      <a:pt x="7090" y="21600"/>
                    </a:cubicBezTo>
                    <a:cubicBezTo>
                      <a:pt x="16205" y="2160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59" name="Google Shape;1568;p58"/>
              <p:cNvSpPr/>
              <p:nvPr/>
            </p:nvSpPr>
            <p:spPr>
              <a:xfrm>
                <a:off x="626365" y="322105"/>
                <a:ext cx="51207" cy="74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6385" y="21549"/>
                    </a:lnTo>
                    <a:cubicBezTo>
                      <a:pt x="6971" y="21581"/>
                      <a:pt x="7556" y="21600"/>
                      <a:pt x="8133" y="21600"/>
                    </a:cubicBezTo>
                    <a:cubicBezTo>
                      <a:pt x="13337" y="21600"/>
                      <a:pt x="18068" y="20236"/>
                      <a:pt x="21600" y="17507"/>
                    </a:cubicBezTo>
                    <a:cubicBezTo>
                      <a:pt x="13254" y="12458"/>
                      <a:pt x="5893" y="6401"/>
                      <a:pt x="0" y="0"/>
                    </a:cubicBezTo>
                    <a:close/>
                  </a:path>
                </a:pathLst>
              </a:custGeom>
              <a:solidFill>
                <a:srgbClr val="ED89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60" name="Google Shape;1569;p58"/>
              <p:cNvSpPr/>
              <p:nvPr/>
            </p:nvSpPr>
            <p:spPr>
              <a:xfrm>
                <a:off x="535902" y="420153"/>
                <a:ext cx="84647" cy="29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6" h="21600" extrusionOk="0">
                    <a:moveTo>
                      <a:pt x="817" y="0"/>
                    </a:moveTo>
                    <a:cubicBezTo>
                      <a:pt x="593" y="0"/>
                      <a:pt x="369" y="207"/>
                      <a:pt x="223" y="620"/>
                    </a:cubicBezTo>
                    <a:cubicBezTo>
                      <a:pt x="-74" y="2305"/>
                      <a:pt x="-74" y="3147"/>
                      <a:pt x="223" y="3974"/>
                    </a:cubicBezTo>
                    <a:cubicBezTo>
                      <a:pt x="4661" y="15735"/>
                      <a:pt x="10286" y="21600"/>
                      <a:pt x="16203" y="21600"/>
                    </a:cubicBezTo>
                    <a:cubicBezTo>
                      <a:pt x="17682" y="21600"/>
                      <a:pt x="19161" y="20774"/>
                      <a:pt x="20938" y="19931"/>
                    </a:cubicBezTo>
                    <a:cubicBezTo>
                      <a:pt x="21235" y="19931"/>
                      <a:pt x="21526" y="19089"/>
                      <a:pt x="21526" y="17404"/>
                    </a:cubicBezTo>
                    <a:cubicBezTo>
                      <a:pt x="21235" y="16577"/>
                      <a:pt x="20938" y="15735"/>
                      <a:pt x="20344" y="15735"/>
                    </a:cubicBezTo>
                    <a:cubicBezTo>
                      <a:pt x="18887" y="16625"/>
                      <a:pt x="17430" y="17070"/>
                      <a:pt x="15990" y="17070"/>
                    </a:cubicBezTo>
                    <a:cubicBezTo>
                      <a:pt x="10695" y="17070"/>
                      <a:pt x="5591" y="11174"/>
                      <a:pt x="1405" y="620"/>
                    </a:cubicBezTo>
                    <a:cubicBezTo>
                      <a:pt x="1260" y="207"/>
                      <a:pt x="1035" y="0"/>
                      <a:pt x="81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61" name="Google Shape;1570;p58"/>
              <p:cNvSpPr/>
              <p:nvPr/>
            </p:nvSpPr>
            <p:spPr>
              <a:xfrm>
                <a:off x="302903" y="340128"/>
                <a:ext cx="109917" cy="112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5" h="21600" extrusionOk="0">
                    <a:moveTo>
                      <a:pt x="6882" y="0"/>
                    </a:moveTo>
                    <a:cubicBezTo>
                      <a:pt x="6476" y="0"/>
                      <a:pt x="6067" y="38"/>
                      <a:pt x="5654" y="115"/>
                    </a:cubicBezTo>
                    <a:cubicBezTo>
                      <a:pt x="-1" y="1234"/>
                      <a:pt x="-1412" y="7733"/>
                      <a:pt x="1414" y="12883"/>
                    </a:cubicBezTo>
                    <a:cubicBezTo>
                      <a:pt x="3838" y="17142"/>
                      <a:pt x="7673" y="20052"/>
                      <a:pt x="12116" y="21396"/>
                    </a:cubicBezTo>
                    <a:cubicBezTo>
                      <a:pt x="12713" y="21536"/>
                      <a:pt x="13271" y="21600"/>
                      <a:pt x="13795" y="21600"/>
                    </a:cubicBezTo>
                    <a:cubicBezTo>
                      <a:pt x="18418" y="21600"/>
                      <a:pt x="20188" y="16548"/>
                      <a:pt x="18376" y="11318"/>
                    </a:cubicBezTo>
                    <a:cubicBezTo>
                      <a:pt x="16686" y="6528"/>
                      <a:pt x="12208" y="0"/>
                      <a:pt x="6882" y="0"/>
                    </a:cubicBezTo>
                    <a:close/>
                  </a:path>
                </a:pathLst>
              </a:custGeom>
              <a:solidFill>
                <a:srgbClr val="FFB5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62" name="Google Shape;1571;p58"/>
              <p:cNvSpPr/>
              <p:nvPr/>
            </p:nvSpPr>
            <p:spPr>
              <a:xfrm>
                <a:off x="483152" y="233575"/>
                <a:ext cx="58276" cy="35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4" h="21600" extrusionOk="0">
                    <a:moveTo>
                      <a:pt x="17821" y="0"/>
                    </a:moveTo>
                    <a:cubicBezTo>
                      <a:pt x="10723" y="0"/>
                      <a:pt x="4459" y="5655"/>
                      <a:pt x="464" y="15143"/>
                    </a:cubicBezTo>
                    <a:cubicBezTo>
                      <a:pt x="-386" y="16570"/>
                      <a:pt x="39" y="19452"/>
                      <a:pt x="881" y="20159"/>
                    </a:cubicBezTo>
                    <a:cubicBezTo>
                      <a:pt x="1306" y="20880"/>
                      <a:pt x="1731" y="21600"/>
                      <a:pt x="2582" y="21600"/>
                    </a:cubicBezTo>
                    <a:cubicBezTo>
                      <a:pt x="3007" y="20880"/>
                      <a:pt x="3849" y="20880"/>
                      <a:pt x="4274" y="20159"/>
                    </a:cubicBezTo>
                    <a:cubicBezTo>
                      <a:pt x="7659" y="11554"/>
                      <a:pt x="12744" y="7245"/>
                      <a:pt x="18671" y="7245"/>
                    </a:cubicBezTo>
                    <a:cubicBezTo>
                      <a:pt x="19947" y="7245"/>
                      <a:pt x="20797" y="5804"/>
                      <a:pt x="21214" y="3657"/>
                    </a:cubicBezTo>
                    <a:cubicBezTo>
                      <a:pt x="21214" y="1495"/>
                      <a:pt x="20372" y="68"/>
                      <a:pt x="19097" y="68"/>
                    </a:cubicBezTo>
                    <a:cubicBezTo>
                      <a:pt x="18671" y="27"/>
                      <a:pt x="18246" y="0"/>
                      <a:pt x="1782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63" name="Google Shape;1572;p58"/>
              <p:cNvSpPr/>
              <p:nvPr/>
            </p:nvSpPr>
            <p:spPr>
              <a:xfrm>
                <a:off x="625165" y="210418"/>
                <a:ext cx="65008" cy="19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06" h="21600" extrusionOk="0">
                    <a:moveTo>
                      <a:pt x="10299" y="0"/>
                    </a:moveTo>
                    <a:cubicBezTo>
                      <a:pt x="7091" y="0"/>
                      <a:pt x="3925" y="2566"/>
                      <a:pt x="1132" y="7721"/>
                    </a:cubicBezTo>
                    <a:cubicBezTo>
                      <a:pt x="18" y="10311"/>
                      <a:pt x="-356" y="14196"/>
                      <a:pt x="384" y="18057"/>
                    </a:cubicBezTo>
                    <a:cubicBezTo>
                      <a:pt x="934" y="19938"/>
                      <a:pt x="1675" y="21136"/>
                      <a:pt x="2479" y="21136"/>
                    </a:cubicBezTo>
                    <a:cubicBezTo>
                      <a:pt x="2768" y="21136"/>
                      <a:pt x="3064" y="20989"/>
                      <a:pt x="3367" y="20647"/>
                    </a:cubicBezTo>
                    <a:cubicBezTo>
                      <a:pt x="5603" y="16127"/>
                      <a:pt x="8022" y="13854"/>
                      <a:pt x="10490" y="13854"/>
                    </a:cubicBezTo>
                    <a:cubicBezTo>
                      <a:pt x="12958" y="13854"/>
                      <a:pt x="15468" y="16127"/>
                      <a:pt x="17887" y="20647"/>
                    </a:cubicBezTo>
                    <a:cubicBezTo>
                      <a:pt x="18078" y="21282"/>
                      <a:pt x="18353" y="21600"/>
                      <a:pt x="18684" y="21600"/>
                    </a:cubicBezTo>
                    <a:cubicBezTo>
                      <a:pt x="19009" y="21600"/>
                      <a:pt x="19382" y="21282"/>
                      <a:pt x="19749" y="20647"/>
                    </a:cubicBezTo>
                    <a:cubicBezTo>
                      <a:pt x="20123" y="20647"/>
                      <a:pt x="20496" y="19352"/>
                      <a:pt x="20496" y="16762"/>
                    </a:cubicBezTo>
                    <a:cubicBezTo>
                      <a:pt x="21244" y="14196"/>
                      <a:pt x="20496" y="9016"/>
                      <a:pt x="19749" y="7721"/>
                    </a:cubicBezTo>
                    <a:cubicBezTo>
                      <a:pt x="16773" y="2566"/>
                      <a:pt x="13515" y="0"/>
                      <a:pt x="1029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64" name="Google Shape;1573;p58"/>
              <p:cNvSpPr/>
              <p:nvPr/>
            </p:nvSpPr>
            <p:spPr>
              <a:xfrm>
                <a:off x="523976" y="290685"/>
                <a:ext cx="23269" cy="14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7418"/>
                    </a:lnTo>
                    <a:cubicBezTo>
                      <a:pt x="2495" y="20415"/>
                      <a:pt x="4807" y="21600"/>
                      <a:pt x="6955" y="21600"/>
                    </a:cubicBezTo>
                    <a:cubicBezTo>
                      <a:pt x="15955" y="21600"/>
                      <a:pt x="21600" y="33"/>
                      <a:pt x="2160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65" name="Google Shape;1574;p58"/>
              <p:cNvSpPr/>
              <p:nvPr/>
            </p:nvSpPr>
            <p:spPr>
              <a:xfrm>
                <a:off x="64109" y="1636966"/>
                <a:ext cx="782172" cy="15526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57" h="21600" extrusionOk="0">
                    <a:moveTo>
                      <a:pt x="5106" y="0"/>
                    </a:moveTo>
                    <a:cubicBezTo>
                      <a:pt x="-2343" y="4079"/>
                      <a:pt x="436" y="12950"/>
                      <a:pt x="837" y="20994"/>
                    </a:cubicBezTo>
                    <a:cubicBezTo>
                      <a:pt x="4655" y="21409"/>
                      <a:pt x="8621" y="21600"/>
                      <a:pt x="12719" y="21600"/>
                    </a:cubicBezTo>
                    <a:cubicBezTo>
                      <a:pt x="14863" y="21600"/>
                      <a:pt x="17043" y="21548"/>
                      <a:pt x="19257" y="21448"/>
                    </a:cubicBezTo>
                    <a:lnTo>
                      <a:pt x="18971" y="0"/>
                    </a:ln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66" name="Google Shape;1575;p58"/>
              <p:cNvSpPr/>
              <p:nvPr/>
            </p:nvSpPr>
            <p:spPr>
              <a:xfrm>
                <a:off x="484426" y="2026758"/>
                <a:ext cx="141940" cy="653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4843"/>
                    </a:lnTo>
                    <a:lnTo>
                      <a:pt x="903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67" name="Google Shape;1576;p58"/>
              <p:cNvSpPr/>
              <p:nvPr/>
            </p:nvSpPr>
            <p:spPr>
              <a:xfrm>
                <a:off x="172664" y="716568"/>
                <a:ext cx="730095" cy="1167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0" h="21600" extrusionOk="0">
                    <a:moveTo>
                      <a:pt x="12603" y="0"/>
                    </a:moveTo>
                    <a:cubicBezTo>
                      <a:pt x="16281" y="1572"/>
                      <a:pt x="16983" y="4867"/>
                      <a:pt x="14074" y="6999"/>
                    </a:cubicBezTo>
                    <a:cubicBezTo>
                      <a:pt x="12369" y="4953"/>
                      <a:pt x="5815" y="1723"/>
                      <a:pt x="7387" y="22"/>
                    </a:cubicBezTo>
                    <a:cubicBezTo>
                      <a:pt x="7085" y="13"/>
                      <a:pt x="6785" y="9"/>
                      <a:pt x="6485" y="9"/>
                    </a:cubicBezTo>
                    <a:cubicBezTo>
                      <a:pt x="5258" y="9"/>
                      <a:pt x="4049" y="81"/>
                      <a:pt x="2840" y="237"/>
                    </a:cubicBezTo>
                    <a:cubicBezTo>
                      <a:pt x="332" y="560"/>
                      <a:pt x="-404" y="1680"/>
                      <a:pt x="198" y="4156"/>
                    </a:cubicBezTo>
                    <a:cubicBezTo>
                      <a:pt x="1803" y="10509"/>
                      <a:pt x="599" y="18219"/>
                      <a:pt x="599" y="18219"/>
                    </a:cubicBezTo>
                    <a:cubicBezTo>
                      <a:pt x="599" y="18219"/>
                      <a:pt x="9894" y="21062"/>
                      <a:pt x="13004" y="21600"/>
                    </a:cubicBezTo>
                    <a:cubicBezTo>
                      <a:pt x="17952" y="20825"/>
                      <a:pt x="19056" y="18607"/>
                      <a:pt x="19056" y="18607"/>
                    </a:cubicBezTo>
                    <a:cubicBezTo>
                      <a:pt x="19056" y="18607"/>
                      <a:pt x="21196" y="6805"/>
                      <a:pt x="20962" y="4286"/>
                    </a:cubicBezTo>
                    <a:cubicBezTo>
                      <a:pt x="20761" y="1766"/>
                      <a:pt x="20126" y="775"/>
                      <a:pt x="17552" y="474"/>
                    </a:cubicBezTo>
                    <a:cubicBezTo>
                      <a:pt x="15010" y="172"/>
                      <a:pt x="12603" y="0"/>
                      <a:pt x="12603" y="0"/>
                    </a:cubicBezTo>
                    <a:close/>
                  </a:path>
                </a:pathLst>
              </a:custGeom>
              <a:solidFill>
                <a:srgbClr val="F3A1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68" name="Google Shape;1577;p58"/>
              <p:cNvSpPr/>
              <p:nvPr/>
            </p:nvSpPr>
            <p:spPr>
              <a:xfrm>
                <a:off x="172664" y="716568"/>
                <a:ext cx="730095" cy="1167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0" h="21600" extrusionOk="0">
                    <a:moveTo>
                      <a:pt x="12603" y="0"/>
                    </a:moveTo>
                    <a:cubicBezTo>
                      <a:pt x="16281" y="1572"/>
                      <a:pt x="16983" y="4867"/>
                      <a:pt x="14074" y="6999"/>
                    </a:cubicBezTo>
                    <a:cubicBezTo>
                      <a:pt x="12369" y="4953"/>
                      <a:pt x="5815" y="1723"/>
                      <a:pt x="7387" y="22"/>
                    </a:cubicBezTo>
                    <a:cubicBezTo>
                      <a:pt x="7085" y="13"/>
                      <a:pt x="6785" y="9"/>
                      <a:pt x="6485" y="9"/>
                    </a:cubicBezTo>
                    <a:cubicBezTo>
                      <a:pt x="5258" y="9"/>
                      <a:pt x="4049" y="81"/>
                      <a:pt x="2840" y="237"/>
                    </a:cubicBezTo>
                    <a:cubicBezTo>
                      <a:pt x="332" y="560"/>
                      <a:pt x="-404" y="1680"/>
                      <a:pt x="198" y="4156"/>
                    </a:cubicBezTo>
                    <a:cubicBezTo>
                      <a:pt x="1803" y="10509"/>
                      <a:pt x="599" y="18219"/>
                      <a:pt x="599" y="18219"/>
                    </a:cubicBezTo>
                    <a:cubicBezTo>
                      <a:pt x="599" y="18219"/>
                      <a:pt x="9894" y="21062"/>
                      <a:pt x="13004" y="21600"/>
                    </a:cubicBezTo>
                    <a:cubicBezTo>
                      <a:pt x="17952" y="20825"/>
                      <a:pt x="19056" y="18607"/>
                      <a:pt x="19056" y="18607"/>
                    </a:cubicBezTo>
                    <a:cubicBezTo>
                      <a:pt x="19056" y="18607"/>
                      <a:pt x="21196" y="6805"/>
                      <a:pt x="20962" y="4286"/>
                    </a:cubicBezTo>
                    <a:cubicBezTo>
                      <a:pt x="20761" y="1766"/>
                      <a:pt x="20126" y="775"/>
                      <a:pt x="17552" y="474"/>
                    </a:cubicBezTo>
                    <a:cubicBezTo>
                      <a:pt x="15010" y="172"/>
                      <a:pt x="12603" y="0"/>
                      <a:pt x="12603" y="0"/>
                    </a:cubicBezTo>
                    <a:close/>
                  </a:path>
                </a:pathLst>
              </a:custGeom>
              <a:solidFill>
                <a:srgbClr val="FFFFFF">
                  <a:alpha val="5608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69" name="Google Shape;1578;p58"/>
              <p:cNvSpPr/>
              <p:nvPr/>
            </p:nvSpPr>
            <p:spPr>
              <a:xfrm>
                <a:off x="334956" y="889706"/>
                <a:ext cx="188337" cy="321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97" h="21600" extrusionOk="0">
                    <a:moveTo>
                      <a:pt x="7420" y="0"/>
                    </a:moveTo>
                    <a:cubicBezTo>
                      <a:pt x="4871" y="0"/>
                      <a:pt x="2486" y="988"/>
                      <a:pt x="1200" y="2519"/>
                    </a:cubicBezTo>
                    <a:cubicBezTo>
                      <a:pt x="-2246" y="6898"/>
                      <a:pt x="2234" y="15657"/>
                      <a:pt x="8210" y="21600"/>
                    </a:cubicBezTo>
                    <a:lnTo>
                      <a:pt x="9472" y="21054"/>
                    </a:lnTo>
                    <a:cubicBezTo>
                      <a:pt x="2810" y="14406"/>
                      <a:pt x="-292" y="6507"/>
                      <a:pt x="2580" y="2987"/>
                    </a:cubicBezTo>
                    <a:cubicBezTo>
                      <a:pt x="3526" y="1771"/>
                      <a:pt x="5338" y="1013"/>
                      <a:pt x="7401" y="1013"/>
                    </a:cubicBezTo>
                    <a:cubicBezTo>
                      <a:pt x="7590" y="1013"/>
                      <a:pt x="7784" y="1019"/>
                      <a:pt x="7980" y="1032"/>
                    </a:cubicBezTo>
                    <a:cubicBezTo>
                      <a:pt x="9933" y="1032"/>
                      <a:pt x="11772" y="1580"/>
                      <a:pt x="13036" y="2519"/>
                    </a:cubicBezTo>
                    <a:cubicBezTo>
                      <a:pt x="16597" y="5177"/>
                      <a:pt x="17861" y="11121"/>
                      <a:pt x="16826" y="20115"/>
                    </a:cubicBezTo>
                    <a:lnTo>
                      <a:pt x="18205" y="20193"/>
                    </a:lnTo>
                    <a:cubicBezTo>
                      <a:pt x="19354" y="10730"/>
                      <a:pt x="17975" y="4786"/>
                      <a:pt x="14069" y="1893"/>
                    </a:cubicBezTo>
                    <a:cubicBezTo>
                      <a:pt x="12575" y="720"/>
                      <a:pt x="10277" y="16"/>
                      <a:pt x="7980" y="16"/>
                    </a:cubicBezTo>
                    <a:cubicBezTo>
                      <a:pt x="7793" y="4"/>
                      <a:pt x="7605" y="0"/>
                      <a:pt x="742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70" name="Google Shape;1579;p58"/>
              <p:cNvSpPr/>
              <p:nvPr/>
            </p:nvSpPr>
            <p:spPr>
              <a:xfrm>
                <a:off x="407618" y="1171534"/>
                <a:ext cx="45390" cy="65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27" y="0"/>
                    </a:moveTo>
                    <a:cubicBezTo>
                      <a:pt x="4991" y="0"/>
                      <a:pt x="0" y="5011"/>
                      <a:pt x="0" y="10796"/>
                    </a:cubicBezTo>
                    <a:cubicBezTo>
                      <a:pt x="0" y="16969"/>
                      <a:pt x="4991" y="21600"/>
                      <a:pt x="10527" y="21600"/>
                    </a:cubicBezTo>
                    <a:cubicBezTo>
                      <a:pt x="16619" y="21600"/>
                      <a:pt x="21600" y="16969"/>
                      <a:pt x="21600" y="10796"/>
                    </a:cubicBezTo>
                    <a:cubicBezTo>
                      <a:pt x="21600" y="5011"/>
                      <a:pt x="16619" y="0"/>
                      <a:pt x="1052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71" name="Google Shape;1580;p58"/>
              <p:cNvSpPr/>
              <p:nvPr/>
            </p:nvSpPr>
            <p:spPr>
              <a:xfrm>
                <a:off x="492557" y="1163382"/>
                <a:ext cx="44222" cy="65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5" y="0"/>
                    </a:moveTo>
                    <a:cubicBezTo>
                      <a:pt x="4552" y="0"/>
                      <a:pt x="0" y="4631"/>
                      <a:pt x="0" y="10804"/>
                    </a:cubicBezTo>
                    <a:cubicBezTo>
                      <a:pt x="0" y="16589"/>
                      <a:pt x="4552" y="21600"/>
                      <a:pt x="10805" y="21600"/>
                    </a:cubicBezTo>
                    <a:cubicBezTo>
                      <a:pt x="16488" y="21600"/>
                      <a:pt x="21600" y="16589"/>
                      <a:pt x="21600" y="10804"/>
                    </a:cubicBezTo>
                    <a:cubicBezTo>
                      <a:pt x="21600" y="4631"/>
                      <a:pt x="16488" y="0"/>
                      <a:pt x="1080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72" name="Google Shape;1581;p58"/>
              <p:cNvSpPr/>
              <p:nvPr/>
            </p:nvSpPr>
            <p:spPr>
              <a:xfrm>
                <a:off x="750949" y="897858"/>
                <a:ext cx="73333" cy="72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92" h="21600" extrusionOk="0">
                    <a:moveTo>
                      <a:pt x="9402" y="0"/>
                    </a:moveTo>
                    <a:cubicBezTo>
                      <a:pt x="9067" y="0"/>
                      <a:pt x="8737" y="20"/>
                      <a:pt x="8397" y="65"/>
                    </a:cubicBezTo>
                    <a:cubicBezTo>
                      <a:pt x="273" y="757"/>
                      <a:pt x="-2920" y="12824"/>
                      <a:pt x="3175" y="19034"/>
                    </a:cubicBezTo>
                    <a:cubicBezTo>
                      <a:pt x="4923" y="20810"/>
                      <a:pt x="6951" y="21600"/>
                      <a:pt x="8952" y="21600"/>
                    </a:cubicBezTo>
                    <a:cubicBezTo>
                      <a:pt x="13926" y="21600"/>
                      <a:pt x="18680" y="16709"/>
                      <a:pt x="18268" y="10069"/>
                    </a:cubicBezTo>
                    <a:cubicBezTo>
                      <a:pt x="17729" y="4283"/>
                      <a:pt x="13909" y="0"/>
                      <a:pt x="940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73" name="Google Shape;1582;p58"/>
              <p:cNvSpPr/>
              <p:nvPr/>
            </p:nvSpPr>
            <p:spPr>
              <a:xfrm>
                <a:off x="380783" y="709583"/>
                <a:ext cx="35292" cy="195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12" h="21600" extrusionOk="0">
                    <a:moveTo>
                      <a:pt x="6215" y="0"/>
                    </a:moveTo>
                    <a:cubicBezTo>
                      <a:pt x="3738" y="0"/>
                      <a:pt x="1892" y="258"/>
                      <a:pt x="1892" y="772"/>
                    </a:cubicBezTo>
                    <a:cubicBezTo>
                      <a:pt x="-2430" y="7586"/>
                      <a:pt x="654" y="14530"/>
                      <a:pt x="11144" y="21086"/>
                    </a:cubicBezTo>
                    <a:cubicBezTo>
                      <a:pt x="11144" y="21344"/>
                      <a:pt x="13002" y="21600"/>
                      <a:pt x="14229" y="21600"/>
                    </a:cubicBezTo>
                    <a:lnTo>
                      <a:pt x="16086" y="21600"/>
                    </a:lnTo>
                    <a:cubicBezTo>
                      <a:pt x="17932" y="21344"/>
                      <a:pt x="19170" y="20957"/>
                      <a:pt x="18551" y="20444"/>
                    </a:cubicBezTo>
                    <a:cubicBezTo>
                      <a:pt x="8680" y="14143"/>
                      <a:pt x="5596" y="7457"/>
                      <a:pt x="9299" y="901"/>
                    </a:cubicBezTo>
                    <a:cubicBezTo>
                      <a:pt x="9918" y="514"/>
                      <a:pt x="8060" y="129"/>
                      <a:pt x="621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74" name="Google Shape;1583;p58"/>
              <p:cNvSpPr/>
              <p:nvPr/>
            </p:nvSpPr>
            <p:spPr>
              <a:xfrm>
                <a:off x="650578" y="715114"/>
                <a:ext cx="158467" cy="215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5" h="21600" extrusionOk="0">
                    <a:moveTo>
                      <a:pt x="1040" y="0"/>
                    </a:moveTo>
                    <a:cubicBezTo>
                      <a:pt x="618" y="0"/>
                      <a:pt x="162" y="225"/>
                      <a:pt x="30" y="612"/>
                    </a:cubicBezTo>
                    <a:cubicBezTo>
                      <a:pt x="-125" y="963"/>
                      <a:pt x="347" y="1429"/>
                      <a:pt x="819" y="1429"/>
                    </a:cubicBezTo>
                    <a:cubicBezTo>
                      <a:pt x="18008" y="4460"/>
                      <a:pt x="19427" y="20783"/>
                      <a:pt x="19427" y="20900"/>
                    </a:cubicBezTo>
                    <a:cubicBezTo>
                      <a:pt x="19427" y="21366"/>
                      <a:pt x="19898" y="21600"/>
                      <a:pt x="20531" y="21600"/>
                    </a:cubicBezTo>
                    <a:cubicBezTo>
                      <a:pt x="21161" y="21600"/>
                      <a:pt x="21475" y="21251"/>
                      <a:pt x="21475" y="20900"/>
                    </a:cubicBezTo>
                    <a:cubicBezTo>
                      <a:pt x="21475" y="20668"/>
                      <a:pt x="20057" y="3294"/>
                      <a:pt x="1293" y="29"/>
                    </a:cubicBezTo>
                    <a:cubicBezTo>
                      <a:pt x="1213" y="9"/>
                      <a:pt x="1126" y="0"/>
                      <a:pt x="104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75" name="Google Shape;1584;p58"/>
              <p:cNvSpPr/>
              <p:nvPr/>
            </p:nvSpPr>
            <p:spPr>
              <a:xfrm>
                <a:off x="432102" y="977200"/>
                <a:ext cx="531217" cy="5503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5" h="21600" extrusionOk="0">
                    <a:moveTo>
                      <a:pt x="6544" y="0"/>
                    </a:moveTo>
                    <a:cubicBezTo>
                      <a:pt x="5936" y="0"/>
                      <a:pt x="5328" y="412"/>
                      <a:pt x="5188" y="1005"/>
                    </a:cubicBezTo>
                    <a:lnTo>
                      <a:pt x="45" y="20047"/>
                    </a:lnTo>
                    <a:cubicBezTo>
                      <a:pt x="-142" y="20549"/>
                      <a:pt x="279" y="21098"/>
                      <a:pt x="840" y="21098"/>
                    </a:cubicBezTo>
                    <a:lnTo>
                      <a:pt x="14772" y="21600"/>
                    </a:lnTo>
                    <a:cubicBezTo>
                      <a:pt x="15426" y="21600"/>
                      <a:pt x="15988" y="21234"/>
                      <a:pt x="16174" y="20595"/>
                    </a:cubicBezTo>
                    <a:lnTo>
                      <a:pt x="21317" y="1599"/>
                    </a:lnTo>
                    <a:cubicBezTo>
                      <a:pt x="21458" y="1051"/>
                      <a:pt x="21037" y="502"/>
                      <a:pt x="20476" y="502"/>
                    </a:cubicBezTo>
                    <a:lnTo>
                      <a:pt x="6544" y="0"/>
                    </a:ln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76" name="Google Shape;1585;p58"/>
              <p:cNvSpPr/>
              <p:nvPr/>
            </p:nvSpPr>
            <p:spPr>
              <a:xfrm>
                <a:off x="435590" y="986432"/>
                <a:ext cx="531673" cy="550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4" h="21600" extrusionOk="0">
                    <a:moveTo>
                      <a:pt x="6479" y="0"/>
                    </a:moveTo>
                    <a:cubicBezTo>
                      <a:pt x="5869" y="0"/>
                      <a:pt x="5355" y="399"/>
                      <a:pt x="5179" y="962"/>
                    </a:cubicBezTo>
                    <a:lnTo>
                      <a:pt x="44" y="20002"/>
                    </a:lnTo>
                    <a:cubicBezTo>
                      <a:pt x="-142" y="20550"/>
                      <a:pt x="279" y="21098"/>
                      <a:pt x="885" y="21098"/>
                    </a:cubicBezTo>
                    <a:lnTo>
                      <a:pt x="14791" y="21600"/>
                    </a:lnTo>
                    <a:cubicBezTo>
                      <a:pt x="15399" y="21600"/>
                      <a:pt x="15958" y="21189"/>
                      <a:pt x="16145" y="20595"/>
                    </a:cubicBezTo>
                    <a:lnTo>
                      <a:pt x="21279" y="1555"/>
                    </a:lnTo>
                    <a:cubicBezTo>
                      <a:pt x="21458" y="1030"/>
                      <a:pt x="21077" y="503"/>
                      <a:pt x="20550" y="503"/>
                    </a:cubicBezTo>
                    <a:cubicBezTo>
                      <a:pt x="20528" y="503"/>
                      <a:pt x="20507" y="504"/>
                      <a:pt x="20485" y="506"/>
                    </a:cubicBezTo>
                    <a:lnTo>
                      <a:pt x="6578" y="3"/>
                    </a:lnTo>
                    <a:cubicBezTo>
                      <a:pt x="6545" y="1"/>
                      <a:pt x="6512" y="0"/>
                      <a:pt x="6479" y="0"/>
                    </a:cubicBezTo>
                    <a:close/>
                  </a:path>
                </a:pathLst>
              </a:custGeom>
              <a:solidFill>
                <a:srgbClr val="F3A1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77" name="Google Shape;1586;p58"/>
              <p:cNvSpPr/>
              <p:nvPr/>
            </p:nvSpPr>
            <p:spPr>
              <a:xfrm>
                <a:off x="391336" y="1166466"/>
                <a:ext cx="213440" cy="172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7" h="21600" extrusionOk="0">
                    <a:moveTo>
                      <a:pt x="17450" y="0"/>
                    </a:moveTo>
                    <a:cubicBezTo>
                      <a:pt x="17315" y="0"/>
                      <a:pt x="17181" y="17"/>
                      <a:pt x="17046" y="50"/>
                    </a:cubicBezTo>
                    <a:lnTo>
                      <a:pt x="13426" y="487"/>
                    </a:lnTo>
                    <a:cubicBezTo>
                      <a:pt x="11793" y="776"/>
                      <a:pt x="10157" y="1795"/>
                      <a:pt x="8872" y="3249"/>
                    </a:cubicBezTo>
                    <a:lnTo>
                      <a:pt x="584" y="14007"/>
                    </a:lnTo>
                    <a:lnTo>
                      <a:pt x="0" y="20840"/>
                    </a:lnTo>
                    <a:cubicBezTo>
                      <a:pt x="929" y="21380"/>
                      <a:pt x="1932" y="21600"/>
                      <a:pt x="2947" y="21600"/>
                    </a:cubicBezTo>
                    <a:cubicBezTo>
                      <a:pt x="7413" y="21600"/>
                      <a:pt x="12142" y="17352"/>
                      <a:pt x="12142" y="17352"/>
                    </a:cubicBezTo>
                    <a:lnTo>
                      <a:pt x="19849" y="14153"/>
                    </a:lnTo>
                    <a:cubicBezTo>
                      <a:pt x="21016" y="13572"/>
                      <a:pt x="21600" y="12119"/>
                      <a:pt x="21366" y="10519"/>
                    </a:cubicBezTo>
                    <a:lnTo>
                      <a:pt x="19615" y="2233"/>
                    </a:lnTo>
                    <a:cubicBezTo>
                      <a:pt x="19407" y="944"/>
                      <a:pt x="18472" y="0"/>
                      <a:pt x="17450" y="0"/>
                    </a:cubicBezTo>
                    <a:close/>
                  </a:path>
                </a:pathLst>
              </a:custGeom>
              <a:solidFill>
                <a:srgbClr val="FFB5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78" name="Google Shape;1587;p58"/>
              <p:cNvSpPr/>
              <p:nvPr/>
            </p:nvSpPr>
            <p:spPr>
              <a:xfrm>
                <a:off x="0" y="773590"/>
                <a:ext cx="448359" cy="646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1" h="21600" extrusionOk="0">
                    <a:moveTo>
                      <a:pt x="5805" y="16308"/>
                    </a:moveTo>
                    <a:cubicBezTo>
                      <a:pt x="5816" y="16308"/>
                      <a:pt x="5843" y="16314"/>
                      <a:pt x="5889" y="16330"/>
                    </a:cubicBezTo>
                    <a:cubicBezTo>
                      <a:pt x="5881" y="16328"/>
                      <a:pt x="5871" y="16326"/>
                      <a:pt x="5863" y="16324"/>
                    </a:cubicBezTo>
                    <a:cubicBezTo>
                      <a:pt x="5813" y="16324"/>
                      <a:pt x="5786" y="16308"/>
                      <a:pt x="5805" y="16308"/>
                    </a:cubicBezTo>
                    <a:close/>
                    <a:moveTo>
                      <a:pt x="9370" y="0"/>
                    </a:moveTo>
                    <a:cubicBezTo>
                      <a:pt x="8980" y="389"/>
                      <a:pt x="8702" y="699"/>
                      <a:pt x="8368" y="1049"/>
                    </a:cubicBezTo>
                    <a:lnTo>
                      <a:pt x="7477" y="2098"/>
                    </a:lnTo>
                    <a:cubicBezTo>
                      <a:pt x="6865" y="2798"/>
                      <a:pt x="6308" y="3498"/>
                      <a:pt x="5807" y="4197"/>
                    </a:cubicBezTo>
                    <a:cubicBezTo>
                      <a:pt x="4694" y="5635"/>
                      <a:pt x="3691" y="7112"/>
                      <a:pt x="2801" y="8628"/>
                    </a:cubicBezTo>
                    <a:cubicBezTo>
                      <a:pt x="1855" y="10183"/>
                      <a:pt x="1131" y="11776"/>
                      <a:pt x="574" y="13409"/>
                    </a:cubicBezTo>
                    <a:cubicBezTo>
                      <a:pt x="-38" y="15235"/>
                      <a:pt x="-149" y="17101"/>
                      <a:pt x="184" y="18967"/>
                    </a:cubicBezTo>
                    <a:lnTo>
                      <a:pt x="462" y="20171"/>
                    </a:lnTo>
                    <a:lnTo>
                      <a:pt x="1743" y="20754"/>
                    </a:lnTo>
                    <a:cubicBezTo>
                      <a:pt x="2412" y="21104"/>
                      <a:pt x="3191" y="21299"/>
                      <a:pt x="4026" y="21415"/>
                    </a:cubicBezTo>
                    <a:cubicBezTo>
                      <a:pt x="4527" y="21493"/>
                      <a:pt x="5028" y="21571"/>
                      <a:pt x="5529" y="21571"/>
                    </a:cubicBezTo>
                    <a:cubicBezTo>
                      <a:pt x="5946" y="21590"/>
                      <a:pt x="6377" y="21600"/>
                      <a:pt x="6810" y="21600"/>
                    </a:cubicBezTo>
                    <a:cubicBezTo>
                      <a:pt x="7241" y="21600"/>
                      <a:pt x="7672" y="21590"/>
                      <a:pt x="8089" y="21571"/>
                    </a:cubicBezTo>
                    <a:cubicBezTo>
                      <a:pt x="9648" y="21493"/>
                      <a:pt x="11152" y="21376"/>
                      <a:pt x="12711" y="21182"/>
                    </a:cubicBezTo>
                    <a:cubicBezTo>
                      <a:pt x="14158" y="20988"/>
                      <a:pt x="15660" y="20715"/>
                      <a:pt x="17108" y="20444"/>
                    </a:cubicBezTo>
                    <a:cubicBezTo>
                      <a:pt x="18555" y="20132"/>
                      <a:pt x="20058" y="19744"/>
                      <a:pt x="21451" y="19316"/>
                    </a:cubicBezTo>
                    <a:lnTo>
                      <a:pt x="19168" y="15430"/>
                    </a:lnTo>
                    <a:cubicBezTo>
                      <a:pt x="17999" y="15702"/>
                      <a:pt x="16775" y="15935"/>
                      <a:pt x="15550" y="16091"/>
                    </a:cubicBezTo>
                    <a:cubicBezTo>
                      <a:pt x="14325" y="16246"/>
                      <a:pt x="13044" y="16363"/>
                      <a:pt x="11764" y="16440"/>
                    </a:cubicBezTo>
                    <a:cubicBezTo>
                      <a:pt x="10827" y="16498"/>
                      <a:pt x="9919" y="16534"/>
                      <a:pt x="8998" y="16534"/>
                    </a:cubicBezTo>
                    <a:cubicBezTo>
                      <a:pt x="8661" y="16534"/>
                      <a:pt x="8321" y="16528"/>
                      <a:pt x="7979" y="16518"/>
                    </a:cubicBezTo>
                    <a:cubicBezTo>
                      <a:pt x="7927" y="16518"/>
                      <a:pt x="7876" y="16517"/>
                      <a:pt x="7827" y="16517"/>
                    </a:cubicBezTo>
                    <a:cubicBezTo>
                      <a:pt x="7930" y="15928"/>
                      <a:pt x="8113" y="15344"/>
                      <a:pt x="8368" y="14769"/>
                    </a:cubicBezTo>
                    <a:cubicBezTo>
                      <a:pt x="8924" y="13448"/>
                      <a:pt x="9593" y="12204"/>
                      <a:pt x="10483" y="10960"/>
                    </a:cubicBezTo>
                    <a:cubicBezTo>
                      <a:pt x="11374" y="9716"/>
                      <a:pt x="12321" y="8472"/>
                      <a:pt x="13378" y="7268"/>
                    </a:cubicBezTo>
                    <a:cubicBezTo>
                      <a:pt x="13935" y="6646"/>
                      <a:pt x="14491" y="6063"/>
                      <a:pt x="15049" y="5441"/>
                    </a:cubicBezTo>
                    <a:lnTo>
                      <a:pt x="15939" y="4586"/>
                    </a:lnTo>
                    <a:cubicBezTo>
                      <a:pt x="16218" y="4314"/>
                      <a:pt x="16551" y="3964"/>
                      <a:pt x="16775" y="3770"/>
                    </a:cubicBezTo>
                    <a:lnTo>
                      <a:pt x="9370" y="0"/>
                    </a:lnTo>
                    <a:close/>
                  </a:path>
                </a:pathLst>
              </a:custGeom>
              <a:solidFill>
                <a:srgbClr val="F3A1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79" name="Google Shape;1588;p58"/>
              <p:cNvSpPr/>
              <p:nvPr/>
            </p:nvSpPr>
            <p:spPr>
              <a:xfrm>
                <a:off x="0" y="773590"/>
                <a:ext cx="448359" cy="646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1" h="21600" extrusionOk="0">
                    <a:moveTo>
                      <a:pt x="5805" y="16308"/>
                    </a:moveTo>
                    <a:cubicBezTo>
                      <a:pt x="5816" y="16308"/>
                      <a:pt x="5843" y="16314"/>
                      <a:pt x="5889" y="16330"/>
                    </a:cubicBezTo>
                    <a:cubicBezTo>
                      <a:pt x="5881" y="16328"/>
                      <a:pt x="5871" y="16326"/>
                      <a:pt x="5863" y="16324"/>
                    </a:cubicBezTo>
                    <a:cubicBezTo>
                      <a:pt x="5813" y="16324"/>
                      <a:pt x="5786" y="16308"/>
                      <a:pt x="5805" y="16308"/>
                    </a:cubicBezTo>
                    <a:close/>
                    <a:moveTo>
                      <a:pt x="9370" y="0"/>
                    </a:moveTo>
                    <a:cubicBezTo>
                      <a:pt x="8980" y="389"/>
                      <a:pt x="8702" y="699"/>
                      <a:pt x="8368" y="1049"/>
                    </a:cubicBezTo>
                    <a:lnTo>
                      <a:pt x="7477" y="2098"/>
                    </a:lnTo>
                    <a:cubicBezTo>
                      <a:pt x="6865" y="2798"/>
                      <a:pt x="6308" y="3498"/>
                      <a:pt x="5807" y="4197"/>
                    </a:cubicBezTo>
                    <a:cubicBezTo>
                      <a:pt x="4694" y="5635"/>
                      <a:pt x="3691" y="7112"/>
                      <a:pt x="2801" y="8628"/>
                    </a:cubicBezTo>
                    <a:cubicBezTo>
                      <a:pt x="1855" y="10183"/>
                      <a:pt x="1131" y="11776"/>
                      <a:pt x="574" y="13409"/>
                    </a:cubicBezTo>
                    <a:cubicBezTo>
                      <a:pt x="-38" y="15235"/>
                      <a:pt x="-149" y="17101"/>
                      <a:pt x="184" y="18967"/>
                    </a:cubicBezTo>
                    <a:lnTo>
                      <a:pt x="462" y="20171"/>
                    </a:lnTo>
                    <a:lnTo>
                      <a:pt x="1743" y="20754"/>
                    </a:lnTo>
                    <a:cubicBezTo>
                      <a:pt x="2412" y="21104"/>
                      <a:pt x="3191" y="21299"/>
                      <a:pt x="4026" y="21415"/>
                    </a:cubicBezTo>
                    <a:cubicBezTo>
                      <a:pt x="4527" y="21493"/>
                      <a:pt x="5028" y="21571"/>
                      <a:pt x="5529" y="21571"/>
                    </a:cubicBezTo>
                    <a:cubicBezTo>
                      <a:pt x="5946" y="21590"/>
                      <a:pt x="6377" y="21600"/>
                      <a:pt x="6810" y="21600"/>
                    </a:cubicBezTo>
                    <a:cubicBezTo>
                      <a:pt x="7241" y="21600"/>
                      <a:pt x="7672" y="21590"/>
                      <a:pt x="8089" y="21571"/>
                    </a:cubicBezTo>
                    <a:cubicBezTo>
                      <a:pt x="9648" y="21493"/>
                      <a:pt x="11152" y="21376"/>
                      <a:pt x="12711" y="21182"/>
                    </a:cubicBezTo>
                    <a:cubicBezTo>
                      <a:pt x="14158" y="20988"/>
                      <a:pt x="15660" y="20715"/>
                      <a:pt x="17108" y="20444"/>
                    </a:cubicBezTo>
                    <a:cubicBezTo>
                      <a:pt x="18555" y="20132"/>
                      <a:pt x="20058" y="19744"/>
                      <a:pt x="21451" y="19316"/>
                    </a:cubicBezTo>
                    <a:lnTo>
                      <a:pt x="19168" y="15430"/>
                    </a:lnTo>
                    <a:cubicBezTo>
                      <a:pt x="17999" y="15702"/>
                      <a:pt x="16775" y="15935"/>
                      <a:pt x="15550" y="16091"/>
                    </a:cubicBezTo>
                    <a:cubicBezTo>
                      <a:pt x="14325" y="16246"/>
                      <a:pt x="13044" y="16363"/>
                      <a:pt x="11764" y="16440"/>
                    </a:cubicBezTo>
                    <a:cubicBezTo>
                      <a:pt x="10827" y="16498"/>
                      <a:pt x="9919" y="16534"/>
                      <a:pt x="8998" y="16534"/>
                    </a:cubicBezTo>
                    <a:cubicBezTo>
                      <a:pt x="8661" y="16534"/>
                      <a:pt x="8321" y="16528"/>
                      <a:pt x="7979" y="16518"/>
                    </a:cubicBezTo>
                    <a:cubicBezTo>
                      <a:pt x="7927" y="16518"/>
                      <a:pt x="7876" y="16517"/>
                      <a:pt x="7827" y="16517"/>
                    </a:cubicBezTo>
                    <a:cubicBezTo>
                      <a:pt x="7930" y="15928"/>
                      <a:pt x="8113" y="15344"/>
                      <a:pt x="8368" y="14769"/>
                    </a:cubicBezTo>
                    <a:cubicBezTo>
                      <a:pt x="8924" y="13448"/>
                      <a:pt x="9593" y="12204"/>
                      <a:pt x="10483" y="10960"/>
                    </a:cubicBezTo>
                    <a:cubicBezTo>
                      <a:pt x="11374" y="9716"/>
                      <a:pt x="12321" y="8472"/>
                      <a:pt x="13378" y="7268"/>
                    </a:cubicBezTo>
                    <a:cubicBezTo>
                      <a:pt x="13935" y="6646"/>
                      <a:pt x="14491" y="6063"/>
                      <a:pt x="15049" y="5441"/>
                    </a:cubicBezTo>
                    <a:lnTo>
                      <a:pt x="15939" y="4586"/>
                    </a:lnTo>
                    <a:cubicBezTo>
                      <a:pt x="16218" y="4314"/>
                      <a:pt x="16551" y="3964"/>
                      <a:pt x="16775" y="3770"/>
                    </a:cubicBezTo>
                    <a:lnTo>
                      <a:pt x="9370" y="0"/>
                    </a:lnTo>
                    <a:close/>
                  </a:path>
                </a:pathLst>
              </a:custGeom>
              <a:solidFill>
                <a:srgbClr val="FFFFFF">
                  <a:alpha val="5608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pic>
        <p:nvPicPr>
          <p:cNvPr id="198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17710" t="64594" r="60706" b="24577"/>
          <a:stretch>
            <a:fillRect/>
          </a:stretch>
        </p:blipFill>
        <p:spPr>
          <a:xfrm>
            <a:off x="3948107" y="1011995"/>
            <a:ext cx="2808312" cy="792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3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26903" t="57913" r="42350" b="38150"/>
          <a:stretch>
            <a:fillRect/>
          </a:stretch>
        </p:blipFill>
        <p:spPr>
          <a:xfrm>
            <a:off x="4322224" y="2343262"/>
            <a:ext cx="6000793" cy="432049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1984" name="مستطيل 54"/>
          <p:cNvSpPr txBox="1"/>
          <p:nvPr/>
        </p:nvSpPr>
        <p:spPr>
          <a:xfrm>
            <a:off x="4618837" y="3198946"/>
            <a:ext cx="5238329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l">
              <a:defRPr b="1" i="1">
                <a:solidFill>
                  <a:srgbClr val="44546A"/>
                </a:solidFill>
              </a:defRPr>
            </a:lvl1pPr>
          </a:lstStyle>
          <a:p>
            <a:r>
              <a:t>your nose is blocked; your eyes are watery; your throat is sore; you are coughing and sneezing constantly; you are shivering</a:t>
            </a:r>
          </a:p>
        </p:txBody>
      </p:sp>
      <p:pic>
        <p:nvPicPr>
          <p:cNvPr id="1985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rcRect l="17983" t="82312" r="55452" b="13750"/>
          <a:stretch>
            <a:fillRect/>
          </a:stretch>
        </p:blipFill>
        <p:spPr>
          <a:xfrm>
            <a:off x="4395447" y="4380441"/>
            <a:ext cx="4211961" cy="350998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1986" name="مستطيل 56"/>
          <p:cNvSpPr txBox="1"/>
          <p:nvPr/>
        </p:nvSpPr>
        <p:spPr>
          <a:xfrm>
            <a:off x="4634384" y="5124403"/>
            <a:ext cx="5688634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b="1">
                <a:solidFill>
                  <a:srgbClr val="44546A"/>
                </a:solidFill>
              </a:defRPr>
            </a:pPr>
            <a:r>
              <a:t>When people have the fl u, they can have a high</a:t>
            </a:r>
            <a:endParaRPr>
              <a:solidFill>
                <a:srgbClr val="339EDB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defRPr b="1">
                <a:solidFill>
                  <a:srgbClr val="44546A"/>
                </a:solidFill>
              </a:defRPr>
            </a:pPr>
            <a:r>
              <a:t>fever and severe muscle aches and pains. The fl u can cause pneumonia and kill its victims. There are vaccines for the fl u but not for colds.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2" grpId="1" animBg="1" advAuto="0"/>
      <p:bldP spid="1983" grpId="2" animBg="1" advAuto="0"/>
      <p:bldP spid="1984" grpId="3" animBg="1" advAuto="0"/>
      <p:bldP spid="1985" grpId="4" animBg="1" advAuto="0"/>
      <p:bldP spid="1986" grpId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746;p55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2100"/>
              </a:spcBef>
              <a:defRPr sz="1600"/>
            </a:lvl1pPr>
          </a:lstStyle>
          <a:p>
            <a:r>
              <a:t>Cover your mouth and your nose with your bent elbow or a tissue when coughing</a:t>
            </a:r>
          </a:p>
        </p:txBody>
      </p:sp>
      <p:sp>
        <p:nvSpPr>
          <p:cNvPr id="1989" name="Google Shape;747;p55"/>
          <p:cNvSpPr txBox="1"/>
          <p:nvPr/>
        </p:nvSpPr>
        <p:spPr>
          <a:xfrm>
            <a:off x="4659946" y="5050213"/>
            <a:ext cx="2872002" cy="10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spcBef>
                <a:spcPts val="2100"/>
              </a:spcBef>
              <a:defRPr sz="1600" cap="all">
                <a:solidFill>
                  <a:srgbClr val="4BCAAD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Seek medical attention if you have difficulty breathing and a high fever</a:t>
            </a:r>
          </a:p>
        </p:txBody>
      </p:sp>
      <p:sp>
        <p:nvSpPr>
          <p:cNvPr id="1990" name="Google Shape;748;p55"/>
          <p:cNvSpPr txBox="1"/>
          <p:nvPr/>
        </p:nvSpPr>
        <p:spPr>
          <a:xfrm>
            <a:off x="8372799" y="5050213"/>
            <a:ext cx="2872001" cy="10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spcBef>
                <a:spcPts val="2100"/>
              </a:spcBef>
              <a:defRPr sz="1600" cap="all">
                <a:solidFill>
                  <a:srgbClr val="4BCAAD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 Follow the directions of your national or local health authorities</a:t>
            </a:r>
          </a:p>
        </p:txBody>
      </p:sp>
      <p:sp>
        <p:nvSpPr>
          <p:cNvPr id="1991" name="Google Shape;749;p55"/>
          <p:cNvSpPr txBox="1"/>
          <p:nvPr/>
        </p:nvSpPr>
        <p:spPr>
          <a:xfrm>
            <a:off x="960066" y="2873482"/>
            <a:ext cx="2872002" cy="10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spcBef>
                <a:spcPts val="2100"/>
              </a:spcBef>
              <a:defRPr sz="1600" cap="all">
                <a:solidFill>
                  <a:srgbClr val="4BCAAD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Wash your hands with an alcohol-based sanitizer or with soap and water</a:t>
            </a:r>
          </a:p>
        </p:txBody>
      </p:sp>
      <p:sp>
        <p:nvSpPr>
          <p:cNvPr id="1992" name="Google Shape;750;p55"/>
          <p:cNvSpPr txBox="1"/>
          <p:nvPr/>
        </p:nvSpPr>
        <p:spPr>
          <a:xfrm>
            <a:off x="4659946" y="2873482"/>
            <a:ext cx="2872002" cy="10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defRPr sz="1600" cap="all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Keep a distance of at least 1 meter between yourself and anyone who coughs or sneezes</a:t>
            </a:r>
          </a:p>
        </p:txBody>
      </p:sp>
      <p:sp>
        <p:nvSpPr>
          <p:cNvPr id="1993" name="Google Shape;751;p55"/>
          <p:cNvSpPr txBox="1"/>
          <p:nvPr/>
        </p:nvSpPr>
        <p:spPr>
          <a:xfrm>
            <a:off x="8372799" y="2873482"/>
            <a:ext cx="2872001" cy="10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spcBef>
                <a:spcPts val="2100"/>
              </a:spcBef>
              <a:defRPr sz="1600" cap="all">
                <a:solidFill>
                  <a:srgbClr val="4BCAAD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Try your best not to touch your eyes, your nose and your mouth</a:t>
            </a:r>
          </a:p>
        </p:txBody>
      </p:sp>
      <p:sp>
        <p:nvSpPr>
          <p:cNvPr id="1994" name="Google Shape;752;p55"/>
          <p:cNvSpPr txBox="1">
            <a:spLocks noGrp="1"/>
          </p:cNvSpPr>
          <p:nvPr>
            <p:ph type="title"/>
          </p:nvPr>
        </p:nvSpPr>
        <p:spPr>
          <a:xfrm>
            <a:off x="1252399" y="469129"/>
            <a:ext cx="9687202" cy="688401"/>
          </a:xfrm>
          <a:prstGeom prst="rect">
            <a:avLst/>
          </a:prstGeom>
        </p:spPr>
        <p:txBody>
          <a:bodyPr lIns="121899" tIns="121899" rIns="121899" bIns="121899"/>
          <a:lstStyle>
            <a:lvl1pPr defTabSz="713231">
              <a:defRPr sz="2496"/>
            </a:lvl1pPr>
          </a:lstStyle>
          <a:p>
            <a:r>
              <a:t>PROTECTING YOURSELF AND PREVENTING THE SPREAD OF THE DISEASE</a:t>
            </a:r>
          </a:p>
        </p:txBody>
      </p:sp>
      <p:grpSp>
        <p:nvGrpSpPr>
          <p:cNvPr id="2000" name="Google Shape;753;p55"/>
          <p:cNvGrpSpPr/>
          <p:nvPr/>
        </p:nvGrpSpPr>
        <p:grpSpPr>
          <a:xfrm>
            <a:off x="1985966" y="2204866"/>
            <a:ext cx="820201" cy="640401"/>
            <a:chOff x="33" y="33"/>
            <a:chExt cx="820200" cy="640400"/>
          </a:xfrm>
        </p:grpSpPr>
        <p:sp>
          <p:nvSpPr>
            <p:cNvPr id="1995" name="Google Shape;754;p55"/>
            <p:cNvSpPr/>
            <p:nvPr/>
          </p:nvSpPr>
          <p:spPr>
            <a:xfrm>
              <a:off x="77066" y="33"/>
              <a:ext cx="743168" cy="64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89" y="2543"/>
                  </a:moveTo>
                  <a:lnTo>
                    <a:pt x="12689" y="3464"/>
                  </a:lnTo>
                  <a:lnTo>
                    <a:pt x="9168" y="3464"/>
                  </a:lnTo>
                  <a:cubicBezTo>
                    <a:pt x="8774" y="3092"/>
                    <a:pt x="8302" y="2821"/>
                    <a:pt x="7789" y="2693"/>
                  </a:cubicBezTo>
                  <a:lnTo>
                    <a:pt x="7789" y="2543"/>
                  </a:lnTo>
                  <a:close/>
                  <a:moveTo>
                    <a:pt x="12689" y="4277"/>
                  </a:moveTo>
                  <a:lnTo>
                    <a:pt x="12689" y="4793"/>
                  </a:lnTo>
                  <a:cubicBezTo>
                    <a:pt x="12375" y="4504"/>
                    <a:pt x="11978" y="4332"/>
                    <a:pt x="11546" y="4332"/>
                  </a:cubicBezTo>
                  <a:cubicBezTo>
                    <a:pt x="10999" y="4332"/>
                    <a:pt x="10507" y="4610"/>
                    <a:pt x="10170" y="5048"/>
                  </a:cubicBezTo>
                  <a:cubicBezTo>
                    <a:pt x="10076" y="4774"/>
                    <a:pt x="9958" y="4515"/>
                    <a:pt x="9812" y="4277"/>
                  </a:cubicBezTo>
                  <a:close/>
                  <a:moveTo>
                    <a:pt x="16047" y="811"/>
                  </a:moveTo>
                  <a:lnTo>
                    <a:pt x="16047" y="2543"/>
                  </a:lnTo>
                  <a:lnTo>
                    <a:pt x="20900" y="2543"/>
                  </a:lnTo>
                  <a:lnTo>
                    <a:pt x="20900" y="6930"/>
                  </a:lnTo>
                  <a:lnTo>
                    <a:pt x="16047" y="6930"/>
                  </a:lnTo>
                  <a:lnTo>
                    <a:pt x="16047" y="8659"/>
                  </a:lnTo>
                  <a:lnTo>
                    <a:pt x="14509" y="8659"/>
                  </a:lnTo>
                  <a:lnTo>
                    <a:pt x="14509" y="6930"/>
                  </a:lnTo>
                  <a:lnTo>
                    <a:pt x="13389" y="6930"/>
                  </a:lnTo>
                  <a:lnTo>
                    <a:pt x="13389" y="2543"/>
                  </a:lnTo>
                  <a:lnTo>
                    <a:pt x="13808" y="2543"/>
                  </a:lnTo>
                  <a:lnTo>
                    <a:pt x="13808" y="3870"/>
                  </a:lnTo>
                  <a:cubicBezTo>
                    <a:pt x="13808" y="4332"/>
                    <a:pt x="14131" y="4707"/>
                    <a:pt x="14529" y="4707"/>
                  </a:cubicBezTo>
                  <a:lnTo>
                    <a:pt x="15652" y="4707"/>
                  </a:lnTo>
                  <a:lnTo>
                    <a:pt x="15652" y="3897"/>
                  </a:lnTo>
                  <a:lnTo>
                    <a:pt x="14529" y="3897"/>
                  </a:lnTo>
                  <a:cubicBezTo>
                    <a:pt x="14519" y="3897"/>
                    <a:pt x="14509" y="3886"/>
                    <a:pt x="14509" y="3870"/>
                  </a:cubicBezTo>
                  <a:lnTo>
                    <a:pt x="14509" y="1730"/>
                  </a:lnTo>
                  <a:lnTo>
                    <a:pt x="11521" y="1730"/>
                  </a:lnTo>
                  <a:lnTo>
                    <a:pt x="11521" y="811"/>
                  </a:lnTo>
                  <a:close/>
                  <a:moveTo>
                    <a:pt x="13808" y="7741"/>
                  </a:moveTo>
                  <a:lnTo>
                    <a:pt x="13808" y="9474"/>
                  </a:lnTo>
                  <a:lnTo>
                    <a:pt x="19406" y="9474"/>
                  </a:lnTo>
                  <a:lnTo>
                    <a:pt x="19406" y="13859"/>
                  </a:lnTo>
                  <a:lnTo>
                    <a:pt x="13808" y="13859"/>
                  </a:lnTo>
                  <a:lnTo>
                    <a:pt x="13808" y="15590"/>
                  </a:lnTo>
                  <a:lnTo>
                    <a:pt x="7044" y="15590"/>
                  </a:lnTo>
                  <a:lnTo>
                    <a:pt x="7044" y="14670"/>
                  </a:lnTo>
                  <a:lnTo>
                    <a:pt x="10800" y="14670"/>
                  </a:lnTo>
                  <a:lnTo>
                    <a:pt x="10800" y="13859"/>
                  </a:lnTo>
                  <a:lnTo>
                    <a:pt x="5179" y="13859"/>
                  </a:lnTo>
                  <a:lnTo>
                    <a:pt x="5179" y="12936"/>
                  </a:lnTo>
                  <a:lnTo>
                    <a:pt x="10800" y="12936"/>
                  </a:lnTo>
                  <a:lnTo>
                    <a:pt x="10800" y="12127"/>
                  </a:lnTo>
                  <a:lnTo>
                    <a:pt x="4430" y="12127"/>
                  </a:lnTo>
                  <a:lnTo>
                    <a:pt x="4430" y="11207"/>
                  </a:lnTo>
                  <a:lnTo>
                    <a:pt x="10800" y="11207"/>
                  </a:lnTo>
                  <a:lnTo>
                    <a:pt x="10800" y="10393"/>
                  </a:lnTo>
                  <a:lnTo>
                    <a:pt x="5550" y="10393"/>
                  </a:lnTo>
                  <a:lnTo>
                    <a:pt x="5550" y="9474"/>
                  </a:lnTo>
                  <a:lnTo>
                    <a:pt x="11919" y="9474"/>
                  </a:lnTo>
                  <a:lnTo>
                    <a:pt x="11919" y="8659"/>
                  </a:lnTo>
                  <a:lnTo>
                    <a:pt x="9282" y="8659"/>
                  </a:lnTo>
                  <a:lnTo>
                    <a:pt x="9282" y="7741"/>
                  </a:lnTo>
                  <a:close/>
                  <a:moveTo>
                    <a:pt x="10824" y="0"/>
                  </a:moveTo>
                  <a:lnTo>
                    <a:pt x="10824" y="1730"/>
                  </a:lnTo>
                  <a:lnTo>
                    <a:pt x="7091" y="1730"/>
                  </a:lnTo>
                  <a:lnTo>
                    <a:pt x="7091" y="2598"/>
                  </a:lnTo>
                  <a:lnTo>
                    <a:pt x="7068" y="2598"/>
                  </a:lnTo>
                  <a:cubicBezTo>
                    <a:pt x="5344" y="2598"/>
                    <a:pt x="3925" y="4116"/>
                    <a:pt x="3749" y="6061"/>
                  </a:cubicBezTo>
                  <a:lnTo>
                    <a:pt x="2961" y="6061"/>
                  </a:lnTo>
                  <a:cubicBezTo>
                    <a:pt x="2356" y="6061"/>
                    <a:pt x="1865" y="6633"/>
                    <a:pt x="1865" y="7333"/>
                  </a:cubicBezTo>
                  <a:cubicBezTo>
                    <a:pt x="1865" y="7497"/>
                    <a:pt x="1891" y="7654"/>
                    <a:pt x="1939" y="7795"/>
                  </a:cubicBezTo>
                  <a:lnTo>
                    <a:pt x="1841" y="7795"/>
                  </a:lnTo>
                  <a:cubicBezTo>
                    <a:pt x="825" y="7795"/>
                    <a:pt x="0" y="8754"/>
                    <a:pt x="0" y="9935"/>
                  </a:cubicBezTo>
                  <a:cubicBezTo>
                    <a:pt x="0" y="10765"/>
                    <a:pt x="411" y="11488"/>
                    <a:pt x="1011" y="11841"/>
                  </a:cubicBezTo>
                  <a:cubicBezTo>
                    <a:pt x="846" y="12092"/>
                    <a:pt x="744" y="12409"/>
                    <a:pt x="744" y="12748"/>
                  </a:cubicBezTo>
                  <a:cubicBezTo>
                    <a:pt x="744" y="13570"/>
                    <a:pt x="1321" y="14236"/>
                    <a:pt x="2030" y="14236"/>
                  </a:cubicBezTo>
                  <a:lnTo>
                    <a:pt x="3709" y="14236"/>
                  </a:lnTo>
                  <a:lnTo>
                    <a:pt x="3709" y="13426"/>
                  </a:lnTo>
                  <a:lnTo>
                    <a:pt x="2030" y="13426"/>
                  </a:lnTo>
                  <a:cubicBezTo>
                    <a:pt x="1706" y="13426"/>
                    <a:pt x="1446" y="13121"/>
                    <a:pt x="1446" y="12748"/>
                  </a:cubicBezTo>
                  <a:cubicBezTo>
                    <a:pt x="1446" y="12377"/>
                    <a:pt x="1706" y="12072"/>
                    <a:pt x="2030" y="12072"/>
                  </a:cubicBezTo>
                  <a:lnTo>
                    <a:pt x="2961" y="12072"/>
                  </a:lnTo>
                  <a:lnTo>
                    <a:pt x="2961" y="11259"/>
                  </a:lnTo>
                  <a:lnTo>
                    <a:pt x="2030" y="11259"/>
                  </a:lnTo>
                  <a:cubicBezTo>
                    <a:pt x="1966" y="11259"/>
                    <a:pt x="1902" y="11265"/>
                    <a:pt x="1841" y="11277"/>
                  </a:cubicBezTo>
                  <a:lnTo>
                    <a:pt x="1841" y="11259"/>
                  </a:lnTo>
                  <a:cubicBezTo>
                    <a:pt x="1210" y="11259"/>
                    <a:pt x="698" y="10663"/>
                    <a:pt x="698" y="9935"/>
                  </a:cubicBezTo>
                  <a:cubicBezTo>
                    <a:pt x="698" y="9203"/>
                    <a:pt x="1210" y="8609"/>
                    <a:pt x="1841" y="8609"/>
                  </a:cubicBezTo>
                  <a:lnTo>
                    <a:pt x="4080" y="8609"/>
                  </a:lnTo>
                  <a:lnTo>
                    <a:pt x="4080" y="7795"/>
                  </a:lnTo>
                  <a:lnTo>
                    <a:pt x="2961" y="7795"/>
                  </a:lnTo>
                  <a:cubicBezTo>
                    <a:pt x="2745" y="7795"/>
                    <a:pt x="2565" y="7587"/>
                    <a:pt x="2565" y="7333"/>
                  </a:cubicBezTo>
                  <a:cubicBezTo>
                    <a:pt x="2565" y="7083"/>
                    <a:pt x="2745" y="6875"/>
                    <a:pt x="2961" y="6875"/>
                  </a:cubicBezTo>
                  <a:lnTo>
                    <a:pt x="5574" y="6875"/>
                  </a:lnTo>
                  <a:lnTo>
                    <a:pt x="5574" y="6061"/>
                  </a:lnTo>
                  <a:lnTo>
                    <a:pt x="4455" y="6061"/>
                  </a:lnTo>
                  <a:cubicBezTo>
                    <a:pt x="4626" y="4567"/>
                    <a:pt x="5733" y="3408"/>
                    <a:pt x="7068" y="3408"/>
                  </a:cubicBezTo>
                  <a:cubicBezTo>
                    <a:pt x="8521" y="3408"/>
                    <a:pt x="9704" y="4782"/>
                    <a:pt x="9704" y="6469"/>
                  </a:cubicBezTo>
                  <a:lnTo>
                    <a:pt x="10402" y="6469"/>
                  </a:lnTo>
                  <a:cubicBezTo>
                    <a:pt x="10402" y="5736"/>
                    <a:pt x="10915" y="5141"/>
                    <a:pt x="11546" y="5141"/>
                  </a:cubicBezTo>
                  <a:cubicBezTo>
                    <a:pt x="12175" y="5141"/>
                    <a:pt x="12689" y="5736"/>
                    <a:pt x="12689" y="6469"/>
                  </a:cubicBezTo>
                  <a:lnTo>
                    <a:pt x="12689" y="6930"/>
                  </a:lnTo>
                  <a:lnTo>
                    <a:pt x="8585" y="6930"/>
                  </a:lnTo>
                  <a:lnTo>
                    <a:pt x="8585" y="8659"/>
                  </a:lnTo>
                  <a:lnTo>
                    <a:pt x="4852" y="8659"/>
                  </a:lnTo>
                  <a:lnTo>
                    <a:pt x="4852" y="10393"/>
                  </a:lnTo>
                  <a:lnTo>
                    <a:pt x="3732" y="10393"/>
                  </a:lnTo>
                  <a:lnTo>
                    <a:pt x="3732" y="12936"/>
                  </a:lnTo>
                  <a:lnTo>
                    <a:pt x="4478" y="12936"/>
                  </a:lnTo>
                  <a:lnTo>
                    <a:pt x="4478" y="14670"/>
                  </a:lnTo>
                  <a:lnTo>
                    <a:pt x="5223" y="14670"/>
                  </a:lnTo>
                  <a:lnTo>
                    <a:pt x="5223" y="18595"/>
                  </a:lnTo>
                  <a:cubicBezTo>
                    <a:pt x="5223" y="19295"/>
                    <a:pt x="5715" y="19866"/>
                    <a:pt x="6319" y="19866"/>
                  </a:cubicBezTo>
                  <a:cubicBezTo>
                    <a:pt x="6460" y="19866"/>
                    <a:pt x="6596" y="19836"/>
                    <a:pt x="6717" y="19781"/>
                  </a:cubicBezTo>
                  <a:lnTo>
                    <a:pt x="6717" y="20328"/>
                  </a:lnTo>
                  <a:cubicBezTo>
                    <a:pt x="6717" y="21029"/>
                    <a:pt x="7209" y="21600"/>
                    <a:pt x="7813" y="21600"/>
                  </a:cubicBezTo>
                  <a:cubicBezTo>
                    <a:pt x="8416" y="21600"/>
                    <a:pt x="8908" y="21029"/>
                    <a:pt x="8908" y="20328"/>
                  </a:cubicBezTo>
                  <a:lnTo>
                    <a:pt x="8908" y="17296"/>
                  </a:lnTo>
                  <a:lnTo>
                    <a:pt x="8210" y="17296"/>
                  </a:lnTo>
                  <a:lnTo>
                    <a:pt x="8210" y="20328"/>
                  </a:lnTo>
                  <a:cubicBezTo>
                    <a:pt x="8210" y="20584"/>
                    <a:pt x="8032" y="20786"/>
                    <a:pt x="7813" y="20786"/>
                  </a:cubicBezTo>
                  <a:cubicBezTo>
                    <a:pt x="7594" y="20786"/>
                    <a:pt x="7417" y="20584"/>
                    <a:pt x="7417" y="20328"/>
                  </a:cubicBezTo>
                  <a:lnTo>
                    <a:pt x="7417" y="17296"/>
                  </a:lnTo>
                  <a:lnTo>
                    <a:pt x="6717" y="17296"/>
                  </a:lnTo>
                  <a:lnTo>
                    <a:pt x="6717" y="18595"/>
                  </a:lnTo>
                  <a:cubicBezTo>
                    <a:pt x="6717" y="18850"/>
                    <a:pt x="6538" y="19057"/>
                    <a:pt x="6319" y="19057"/>
                  </a:cubicBezTo>
                  <a:cubicBezTo>
                    <a:pt x="6103" y="19057"/>
                    <a:pt x="5923" y="18850"/>
                    <a:pt x="5923" y="18595"/>
                  </a:cubicBezTo>
                  <a:lnTo>
                    <a:pt x="5923" y="14670"/>
                  </a:lnTo>
                  <a:lnTo>
                    <a:pt x="6342" y="14670"/>
                  </a:lnTo>
                  <a:lnTo>
                    <a:pt x="6342" y="16403"/>
                  </a:lnTo>
                  <a:lnTo>
                    <a:pt x="14509" y="16403"/>
                  </a:lnTo>
                  <a:lnTo>
                    <a:pt x="14509" y="14670"/>
                  </a:lnTo>
                  <a:lnTo>
                    <a:pt x="20106" y="14670"/>
                  </a:lnTo>
                  <a:lnTo>
                    <a:pt x="20106" y="8659"/>
                  </a:lnTo>
                  <a:lnTo>
                    <a:pt x="16748" y="8659"/>
                  </a:lnTo>
                  <a:lnTo>
                    <a:pt x="16748" y="7741"/>
                  </a:lnTo>
                  <a:lnTo>
                    <a:pt x="21600" y="7741"/>
                  </a:lnTo>
                  <a:lnTo>
                    <a:pt x="21600" y="1730"/>
                  </a:lnTo>
                  <a:lnTo>
                    <a:pt x="16748" y="1730"/>
                  </a:lnTo>
                  <a:lnTo>
                    <a:pt x="1674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96" name="Google Shape;755;p55"/>
            <p:cNvSpPr/>
            <p:nvPr/>
          </p:nvSpPr>
          <p:spPr>
            <a:xfrm>
              <a:off x="33" y="141233"/>
              <a:ext cx="101034" cy="101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1" y="5154"/>
                  </a:moveTo>
                  <a:cubicBezTo>
                    <a:pt x="13911" y="5154"/>
                    <a:pt x="16469" y="7682"/>
                    <a:pt x="16469" y="10807"/>
                  </a:cubicBezTo>
                  <a:cubicBezTo>
                    <a:pt x="16469" y="13925"/>
                    <a:pt x="13911" y="16453"/>
                    <a:pt x="10811" y="16453"/>
                  </a:cubicBezTo>
                  <a:cubicBezTo>
                    <a:pt x="7689" y="16453"/>
                    <a:pt x="5131" y="13925"/>
                    <a:pt x="5131" y="10807"/>
                  </a:cubicBezTo>
                  <a:cubicBezTo>
                    <a:pt x="5131" y="7682"/>
                    <a:pt x="7689" y="5154"/>
                    <a:pt x="10811" y="5154"/>
                  </a:cubicBezTo>
                  <a:close/>
                  <a:moveTo>
                    <a:pt x="10811" y="0"/>
                  </a:moveTo>
                  <a:cubicBezTo>
                    <a:pt x="4832" y="0"/>
                    <a:pt x="0" y="4855"/>
                    <a:pt x="0" y="10807"/>
                  </a:cubicBezTo>
                  <a:cubicBezTo>
                    <a:pt x="0" y="16752"/>
                    <a:pt x="4832" y="21600"/>
                    <a:pt x="10811" y="21600"/>
                  </a:cubicBezTo>
                  <a:cubicBezTo>
                    <a:pt x="16768" y="21600"/>
                    <a:pt x="21600" y="16752"/>
                    <a:pt x="21600" y="10807"/>
                  </a:cubicBezTo>
                  <a:cubicBezTo>
                    <a:pt x="21600" y="4855"/>
                    <a:pt x="16768" y="0"/>
                    <a:pt x="1081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97" name="Google Shape;756;p55"/>
            <p:cNvSpPr/>
            <p:nvPr/>
          </p:nvSpPr>
          <p:spPr>
            <a:xfrm>
              <a:off x="77066" y="51333"/>
              <a:ext cx="75401" cy="75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6895"/>
                  </a:moveTo>
                  <a:cubicBezTo>
                    <a:pt x="12958" y="6895"/>
                    <a:pt x="14715" y="8659"/>
                    <a:pt x="14715" y="10814"/>
                  </a:cubicBezTo>
                  <a:cubicBezTo>
                    <a:pt x="14715" y="12941"/>
                    <a:pt x="12958" y="14705"/>
                    <a:pt x="10800" y="14705"/>
                  </a:cubicBezTo>
                  <a:cubicBezTo>
                    <a:pt x="8642" y="14705"/>
                    <a:pt x="6875" y="12941"/>
                    <a:pt x="6875" y="10814"/>
                  </a:cubicBezTo>
                  <a:cubicBezTo>
                    <a:pt x="6875" y="8659"/>
                    <a:pt x="8642" y="6895"/>
                    <a:pt x="10800" y="6895"/>
                  </a:cubicBezTo>
                  <a:close/>
                  <a:moveTo>
                    <a:pt x="10800" y="0"/>
                  </a:moveTo>
                  <a:cubicBezTo>
                    <a:pt x="4851" y="0"/>
                    <a:pt x="0" y="4835"/>
                    <a:pt x="0" y="10814"/>
                  </a:cubicBezTo>
                  <a:cubicBezTo>
                    <a:pt x="0" y="16755"/>
                    <a:pt x="4851" y="21600"/>
                    <a:pt x="10800" y="21600"/>
                  </a:cubicBezTo>
                  <a:cubicBezTo>
                    <a:pt x="16749" y="21600"/>
                    <a:pt x="21600" y="16755"/>
                    <a:pt x="21600" y="10814"/>
                  </a:cubicBezTo>
                  <a:cubicBezTo>
                    <a:pt x="21600" y="4835"/>
                    <a:pt x="16749" y="0"/>
                    <a:pt x="108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98" name="Google Shape;757;p55"/>
            <p:cNvSpPr/>
            <p:nvPr/>
          </p:nvSpPr>
          <p:spPr>
            <a:xfrm>
              <a:off x="294466" y="205500"/>
              <a:ext cx="25768" cy="2403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99" name="Google Shape;758;p55"/>
            <p:cNvSpPr/>
            <p:nvPr/>
          </p:nvSpPr>
          <p:spPr>
            <a:xfrm>
              <a:off x="320233" y="179733"/>
              <a:ext cx="25634" cy="2413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2017" name="Google Shape;759;p55"/>
          <p:cNvGrpSpPr/>
          <p:nvPr/>
        </p:nvGrpSpPr>
        <p:grpSpPr>
          <a:xfrm>
            <a:off x="5692351" y="2230166"/>
            <a:ext cx="820201" cy="589801"/>
            <a:chOff x="33" y="33"/>
            <a:chExt cx="820199" cy="589800"/>
          </a:xfrm>
        </p:grpSpPr>
        <p:sp>
          <p:nvSpPr>
            <p:cNvPr id="2001" name="Google Shape;760;p55"/>
            <p:cNvSpPr/>
            <p:nvPr/>
          </p:nvSpPr>
          <p:spPr>
            <a:xfrm>
              <a:off x="33" y="180533"/>
              <a:ext cx="229601" cy="229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271"/>
                  </a:moveTo>
                  <a:cubicBezTo>
                    <a:pt x="12835" y="2271"/>
                    <a:pt x="14494" y="3931"/>
                    <a:pt x="14494" y="5973"/>
                  </a:cubicBezTo>
                  <a:cubicBezTo>
                    <a:pt x="14494" y="8003"/>
                    <a:pt x="12835" y="9675"/>
                    <a:pt x="10794" y="9675"/>
                  </a:cubicBezTo>
                  <a:cubicBezTo>
                    <a:pt x="8752" y="9675"/>
                    <a:pt x="7093" y="8003"/>
                    <a:pt x="7093" y="5973"/>
                  </a:cubicBezTo>
                  <a:cubicBezTo>
                    <a:pt x="7093" y="3931"/>
                    <a:pt x="8752" y="2271"/>
                    <a:pt x="10794" y="2271"/>
                  </a:cubicBezTo>
                  <a:close/>
                  <a:moveTo>
                    <a:pt x="10794" y="0"/>
                  </a:moveTo>
                  <a:cubicBezTo>
                    <a:pt x="7507" y="0"/>
                    <a:pt x="4836" y="2676"/>
                    <a:pt x="4836" y="5973"/>
                  </a:cubicBezTo>
                  <a:cubicBezTo>
                    <a:pt x="4836" y="7369"/>
                    <a:pt x="5315" y="8649"/>
                    <a:pt x="6121" y="9675"/>
                  </a:cubicBezTo>
                  <a:lnTo>
                    <a:pt x="3547" y="9675"/>
                  </a:lnTo>
                  <a:cubicBezTo>
                    <a:pt x="1593" y="9675"/>
                    <a:pt x="0" y="11260"/>
                    <a:pt x="0" y="13224"/>
                  </a:cubicBezTo>
                  <a:lnTo>
                    <a:pt x="0" y="21600"/>
                  </a:lnTo>
                  <a:lnTo>
                    <a:pt x="7093" y="21600"/>
                  </a:lnTo>
                  <a:lnTo>
                    <a:pt x="7093" y="14425"/>
                  </a:lnTo>
                  <a:lnTo>
                    <a:pt x="4836" y="14425"/>
                  </a:lnTo>
                  <a:lnTo>
                    <a:pt x="4836" y="19338"/>
                  </a:lnTo>
                  <a:lnTo>
                    <a:pt x="2267" y="19338"/>
                  </a:lnTo>
                  <a:lnTo>
                    <a:pt x="2267" y="13224"/>
                  </a:lnTo>
                  <a:cubicBezTo>
                    <a:pt x="2267" y="12515"/>
                    <a:pt x="2838" y="11934"/>
                    <a:pt x="3547" y="11934"/>
                  </a:cubicBezTo>
                  <a:lnTo>
                    <a:pt x="18041" y="11934"/>
                  </a:lnTo>
                  <a:cubicBezTo>
                    <a:pt x="18749" y="11934"/>
                    <a:pt x="19330" y="12515"/>
                    <a:pt x="19330" y="13224"/>
                  </a:cubicBezTo>
                  <a:lnTo>
                    <a:pt x="19330" y="19338"/>
                  </a:lnTo>
                  <a:lnTo>
                    <a:pt x="16764" y="19338"/>
                  </a:lnTo>
                  <a:lnTo>
                    <a:pt x="16764" y="14425"/>
                  </a:lnTo>
                  <a:lnTo>
                    <a:pt x="14494" y="14425"/>
                  </a:lnTo>
                  <a:lnTo>
                    <a:pt x="14494" y="19338"/>
                  </a:lnTo>
                  <a:lnTo>
                    <a:pt x="9593" y="19338"/>
                  </a:lnTo>
                  <a:lnTo>
                    <a:pt x="9593" y="21600"/>
                  </a:lnTo>
                  <a:lnTo>
                    <a:pt x="21600" y="21600"/>
                  </a:lnTo>
                  <a:lnTo>
                    <a:pt x="21600" y="13224"/>
                  </a:lnTo>
                  <a:cubicBezTo>
                    <a:pt x="21600" y="11260"/>
                    <a:pt x="20004" y="9675"/>
                    <a:pt x="18041" y="9675"/>
                  </a:cubicBezTo>
                  <a:lnTo>
                    <a:pt x="15476" y="9675"/>
                  </a:lnTo>
                  <a:cubicBezTo>
                    <a:pt x="16282" y="8649"/>
                    <a:pt x="16764" y="7369"/>
                    <a:pt x="16764" y="5973"/>
                  </a:cubicBezTo>
                  <a:cubicBezTo>
                    <a:pt x="16764" y="2676"/>
                    <a:pt x="14090" y="0"/>
                    <a:pt x="1079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02" name="Google Shape;761;p55"/>
            <p:cNvSpPr/>
            <p:nvPr/>
          </p:nvSpPr>
          <p:spPr>
            <a:xfrm>
              <a:off x="474299" y="334600"/>
              <a:ext cx="25768" cy="2413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03" name="Google Shape;762;p55"/>
            <p:cNvSpPr/>
            <p:nvPr/>
          </p:nvSpPr>
          <p:spPr>
            <a:xfrm>
              <a:off x="385299" y="180533"/>
              <a:ext cx="229501" cy="229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2" y="2271"/>
                  </a:moveTo>
                  <a:cubicBezTo>
                    <a:pt x="12841" y="2271"/>
                    <a:pt x="14504" y="3931"/>
                    <a:pt x="14504" y="5973"/>
                  </a:cubicBezTo>
                  <a:cubicBezTo>
                    <a:pt x="14504" y="8003"/>
                    <a:pt x="12841" y="9675"/>
                    <a:pt x="10802" y="9675"/>
                  </a:cubicBezTo>
                  <a:cubicBezTo>
                    <a:pt x="8759" y="9675"/>
                    <a:pt x="7100" y="8003"/>
                    <a:pt x="7100" y="5973"/>
                  </a:cubicBezTo>
                  <a:cubicBezTo>
                    <a:pt x="7100" y="3931"/>
                    <a:pt x="8759" y="2271"/>
                    <a:pt x="10802" y="2271"/>
                  </a:cubicBezTo>
                  <a:close/>
                  <a:moveTo>
                    <a:pt x="18052" y="11934"/>
                  </a:moveTo>
                  <a:cubicBezTo>
                    <a:pt x="18761" y="11934"/>
                    <a:pt x="19338" y="12515"/>
                    <a:pt x="19338" y="13224"/>
                  </a:cubicBezTo>
                  <a:lnTo>
                    <a:pt x="19338" y="19338"/>
                  </a:lnTo>
                  <a:lnTo>
                    <a:pt x="16762" y="19338"/>
                  </a:lnTo>
                  <a:lnTo>
                    <a:pt x="16762" y="14425"/>
                  </a:lnTo>
                  <a:lnTo>
                    <a:pt x="14504" y="14425"/>
                  </a:lnTo>
                  <a:lnTo>
                    <a:pt x="14504" y="19338"/>
                  </a:lnTo>
                  <a:lnTo>
                    <a:pt x="7100" y="19338"/>
                  </a:lnTo>
                  <a:lnTo>
                    <a:pt x="7100" y="14425"/>
                  </a:lnTo>
                  <a:lnTo>
                    <a:pt x="4828" y="14425"/>
                  </a:lnTo>
                  <a:lnTo>
                    <a:pt x="4828" y="19338"/>
                  </a:lnTo>
                  <a:lnTo>
                    <a:pt x="2262" y="19338"/>
                  </a:lnTo>
                  <a:lnTo>
                    <a:pt x="2262" y="13224"/>
                  </a:lnTo>
                  <a:cubicBezTo>
                    <a:pt x="2262" y="12515"/>
                    <a:pt x="2842" y="11934"/>
                    <a:pt x="3548" y="11934"/>
                  </a:cubicBezTo>
                  <a:close/>
                  <a:moveTo>
                    <a:pt x="10802" y="0"/>
                  </a:moveTo>
                  <a:cubicBezTo>
                    <a:pt x="7514" y="0"/>
                    <a:pt x="4828" y="2676"/>
                    <a:pt x="4828" y="5973"/>
                  </a:cubicBezTo>
                  <a:cubicBezTo>
                    <a:pt x="4828" y="7369"/>
                    <a:pt x="5318" y="8649"/>
                    <a:pt x="6127" y="9675"/>
                  </a:cubicBezTo>
                  <a:lnTo>
                    <a:pt x="3548" y="9675"/>
                  </a:lnTo>
                  <a:cubicBezTo>
                    <a:pt x="1584" y="9675"/>
                    <a:pt x="0" y="11260"/>
                    <a:pt x="0" y="13224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3224"/>
                  </a:lnTo>
                  <a:cubicBezTo>
                    <a:pt x="21600" y="11260"/>
                    <a:pt x="20006" y="9675"/>
                    <a:pt x="18052" y="9675"/>
                  </a:cubicBezTo>
                  <a:lnTo>
                    <a:pt x="15473" y="9675"/>
                  </a:lnTo>
                  <a:cubicBezTo>
                    <a:pt x="16282" y="8649"/>
                    <a:pt x="16762" y="7369"/>
                    <a:pt x="16762" y="5973"/>
                  </a:cubicBezTo>
                  <a:cubicBezTo>
                    <a:pt x="16762" y="2676"/>
                    <a:pt x="14086" y="0"/>
                    <a:pt x="1080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04" name="Google Shape;763;p55"/>
            <p:cNvSpPr/>
            <p:nvPr/>
          </p:nvSpPr>
          <p:spPr>
            <a:xfrm>
              <a:off x="590766" y="360366"/>
              <a:ext cx="229467" cy="229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7" y="2259"/>
                  </a:moveTo>
                  <a:cubicBezTo>
                    <a:pt x="12840" y="2259"/>
                    <a:pt x="14502" y="3919"/>
                    <a:pt x="14502" y="5962"/>
                  </a:cubicBezTo>
                  <a:cubicBezTo>
                    <a:pt x="14502" y="8004"/>
                    <a:pt x="12840" y="9664"/>
                    <a:pt x="10797" y="9664"/>
                  </a:cubicBezTo>
                  <a:cubicBezTo>
                    <a:pt x="8757" y="9664"/>
                    <a:pt x="7098" y="8004"/>
                    <a:pt x="7098" y="5962"/>
                  </a:cubicBezTo>
                  <a:cubicBezTo>
                    <a:pt x="7098" y="3919"/>
                    <a:pt x="8757" y="2259"/>
                    <a:pt x="10797" y="2259"/>
                  </a:cubicBezTo>
                  <a:close/>
                  <a:moveTo>
                    <a:pt x="18051" y="11936"/>
                  </a:moveTo>
                  <a:cubicBezTo>
                    <a:pt x="18760" y="11936"/>
                    <a:pt x="19328" y="12504"/>
                    <a:pt x="19328" y="13213"/>
                  </a:cubicBezTo>
                  <a:lnTo>
                    <a:pt x="19328" y="19338"/>
                  </a:lnTo>
                  <a:lnTo>
                    <a:pt x="16762" y="19338"/>
                  </a:lnTo>
                  <a:lnTo>
                    <a:pt x="16762" y="14424"/>
                  </a:lnTo>
                  <a:lnTo>
                    <a:pt x="14502" y="14424"/>
                  </a:lnTo>
                  <a:lnTo>
                    <a:pt x="14502" y="19338"/>
                  </a:lnTo>
                  <a:lnTo>
                    <a:pt x="7098" y="19338"/>
                  </a:lnTo>
                  <a:lnTo>
                    <a:pt x="7098" y="14424"/>
                  </a:lnTo>
                  <a:lnTo>
                    <a:pt x="4829" y="14424"/>
                  </a:lnTo>
                  <a:lnTo>
                    <a:pt x="4829" y="19338"/>
                  </a:lnTo>
                  <a:lnTo>
                    <a:pt x="2262" y="19338"/>
                  </a:lnTo>
                  <a:lnTo>
                    <a:pt x="2262" y="13213"/>
                  </a:lnTo>
                  <a:cubicBezTo>
                    <a:pt x="2262" y="12504"/>
                    <a:pt x="2840" y="11936"/>
                    <a:pt x="3552" y="11936"/>
                  </a:cubicBezTo>
                  <a:close/>
                  <a:moveTo>
                    <a:pt x="10797" y="0"/>
                  </a:moveTo>
                  <a:cubicBezTo>
                    <a:pt x="7502" y="0"/>
                    <a:pt x="4829" y="2673"/>
                    <a:pt x="4829" y="5962"/>
                  </a:cubicBezTo>
                  <a:cubicBezTo>
                    <a:pt x="4829" y="7361"/>
                    <a:pt x="5322" y="8648"/>
                    <a:pt x="6125" y="9664"/>
                  </a:cubicBezTo>
                  <a:lnTo>
                    <a:pt x="3552" y="9664"/>
                  </a:lnTo>
                  <a:cubicBezTo>
                    <a:pt x="1585" y="9664"/>
                    <a:pt x="0" y="11258"/>
                    <a:pt x="0" y="13213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3213"/>
                  </a:lnTo>
                  <a:cubicBezTo>
                    <a:pt x="21600" y="11258"/>
                    <a:pt x="20006" y="9664"/>
                    <a:pt x="18051" y="9664"/>
                  </a:cubicBezTo>
                  <a:lnTo>
                    <a:pt x="15475" y="9664"/>
                  </a:lnTo>
                  <a:cubicBezTo>
                    <a:pt x="16282" y="8648"/>
                    <a:pt x="16762" y="7361"/>
                    <a:pt x="16762" y="5962"/>
                  </a:cubicBezTo>
                  <a:cubicBezTo>
                    <a:pt x="16762" y="2673"/>
                    <a:pt x="14085" y="0"/>
                    <a:pt x="1079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05" name="Google Shape;764;p55"/>
            <p:cNvSpPr/>
            <p:nvPr/>
          </p:nvSpPr>
          <p:spPr>
            <a:xfrm>
              <a:off x="590766" y="833"/>
              <a:ext cx="229467" cy="229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7" y="2259"/>
                  </a:moveTo>
                  <a:cubicBezTo>
                    <a:pt x="12840" y="2259"/>
                    <a:pt x="14502" y="3922"/>
                    <a:pt x="14502" y="5962"/>
                  </a:cubicBezTo>
                  <a:cubicBezTo>
                    <a:pt x="14502" y="8004"/>
                    <a:pt x="12840" y="9664"/>
                    <a:pt x="10797" y="9664"/>
                  </a:cubicBezTo>
                  <a:cubicBezTo>
                    <a:pt x="8757" y="9664"/>
                    <a:pt x="7098" y="8004"/>
                    <a:pt x="7098" y="5962"/>
                  </a:cubicBezTo>
                  <a:cubicBezTo>
                    <a:pt x="7098" y="3922"/>
                    <a:pt x="8757" y="2259"/>
                    <a:pt x="10797" y="2259"/>
                  </a:cubicBezTo>
                  <a:close/>
                  <a:moveTo>
                    <a:pt x="10797" y="0"/>
                  </a:moveTo>
                  <a:cubicBezTo>
                    <a:pt x="7502" y="0"/>
                    <a:pt x="4829" y="2676"/>
                    <a:pt x="4829" y="5962"/>
                  </a:cubicBezTo>
                  <a:cubicBezTo>
                    <a:pt x="4829" y="7361"/>
                    <a:pt x="5322" y="8651"/>
                    <a:pt x="6125" y="9664"/>
                  </a:cubicBezTo>
                  <a:lnTo>
                    <a:pt x="3552" y="9664"/>
                  </a:lnTo>
                  <a:cubicBezTo>
                    <a:pt x="1585" y="9664"/>
                    <a:pt x="0" y="11258"/>
                    <a:pt x="0" y="13213"/>
                  </a:cubicBezTo>
                  <a:lnTo>
                    <a:pt x="0" y="21600"/>
                  </a:lnTo>
                  <a:lnTo>
                    <a:pt x="12002" y="21600"/>
                  </a:lnTo>
                  <a:lnTo>
                    <a:pt x="12002" y="19328"/>
                  </a:lnTo>
                  <a:lnTo>
                    <a:pt x="7098" y="19328"/>
                  </a:lnTo>
                  <a:lnTo>
                    <a:pt x="7098" y="14427"/>
                  </a:lnTo>
                  <a:lnTo>
                    <a:pt x="4829" y="14427"/>
                  </a:lnTo>
                  <a:lnTo>
                    <a:pt x="4829" y="19328"/>
                  </a:lnTo>
                  <a:lnTo>
                    <a:pt x="2262" y="19328"/>
                  </a:lnTo>
                  <a:lnTo>
                    <a:pt x="2262" y="13213"/>
                  </a:lnTo>
                  <a:cubicBezTo>
                    <a:pt x="2262" y="12504"/>
                    <a:pt x="2840" y="11926"/>
                    <a:pt x="3552" y="11926"/>
                  </a:cubicBezTo>
                  <a:lnTo>
                    <a:pt x="18051" y="11926"/>
                  </a:lnTo>
                  <a:cubicBezTo>
                    <a:pt x="18760" y="11926"/>
                    <a:pt x="19328" y="12504"/>
                    <a:pt x="19328" y="13213"/>
                  </a:cubicBezTo>
                  <a:lnTo>
                    <a:pt x="19328" y="19328"/>
                  </a:lnTo>
                  <a:lnTo>
                    <a:pt x="16762" y="19328"/>
                  </a:lnTo>
                  <a:lnTo>
                    <a:pt x="16762" y="14427"/>
                  </a:lnTo>
                  <a:lnTo>
                    <a:pt x="14502" y="14427"/>
                  </a:lnTo>
                  <a:lnTo>
                    <a:pt x="14502" y="21600"/>
                  </a:lnTo>
                  <a:lnTo>
                    <a:pt x="21600" y="21600"/>
                  </a:lnTo>
                  <a:lnTo>
                    <a:pt x="21600" y="13213"/>
                  </a:lnTo>
                  <a:cubicBezTo>
                    <a:pt x="21600" y="11258"/>
                    <a:pt x="20006" y="9664"/>
                    <a:pt x="18051" y="9664"/>
                  </a:cubicBezTo>
                  <a:lnTo>
                    <a:pt x="15475" y="9664"/>
                  </a:lnTo>
                  <a:cubicBezTo>
                    <a:pt x="16282" y="8651"/>
                    <a:pt x="16762" y="7361"/>
                    <a:pt x="16762" y="5962"/>
                  </a:cubicBezTo>
                  <a:cubicBezTo>
                    <a:pt x="16762" y="2676"/>
                    <a:pt x="14085" y="0"/>
                    <a:pt x="1079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06" name="Google Shape;765;p55"/>
            <p:cNvSpPr/>
            <p:nvPr/>
          </p:nvSpPr>
          <p:spPr>
            <a:xfrm>
              <a:off x="204666" y="231933"/>
              <a:ext cx="25768" cy="2400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07" name="Google Shape;766;p55"/>
            <p:cNvSpPr/>
            <p:nvPr/>
          </p:nvSpPr>
          <p:spPr>
            <a:xfrm>
              <a:off x="256066" y="257566"/>
              <a:ext cx="25634" cy="2413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08" name="Google Shape;767;p55"/>
            <p:cNvSpPr/>
            <p:nvPr/>
          </p:nvSpPr>
          <p:spPr>
            <a:xfrm>
              <a:off x="256066" y="206166"/>
              <a:ext cx="25634" cy="2413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09" name="Google Shape;768;p55"/>
            <p:cNvSpPr/>
            <p:nvPr/>
          </p:nvSpPr>
          <p:spPr>
            <a:xfrm>
              <a:off x="307466" y="180533"/>
              <a:ext cx="25634" cy="2413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10" name="Google Shape;769;p55"/>
            <p:cNvSpPr/>
            <p:nvPr/>
          </p:nvSpPr>
          <p:spPr>
            <a:xfrm>
              <a:off x="307466" y="231933"/>
              <a:ext cx="25634" cy="2400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11" name="Google Shape;770;p55"/>
            <p:cNvSpPr/>
            <p:nvPr/>
          </p:nvSpPr>
          <p:spPr>
            <a:xfrm>
              <a:off x="307466" y="283333"/>
              <a:ext cx="25634" cy="2400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12" name="Google Shape;771;p55"/>
            <p:cNvSpPr/>
            <p:nvPr/>
          </p:nvSpPr>
          <p:spPr>
            <a:xfrm>
              <a:off x="410133" y="436600"/>
              <a:ext cx="128434" cy="12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2" y="8507"/>
                  </a:moveTo>
                  <a:cubicBezTo>
                    <a:pt x="12059" y="8507"/>
                    <a:pt x="13096" y="9521"/>
                    <a:pt x="13096" y="10789"/>
                  </a:cubicBezTo>
                  <a:cubicBezTo>
                    <a:pt x="13096" y="12062"/>
                    <a:pt x="12059" y="13093"/>
                    <a:pt x="10792" y="13093"/>
                  </a:cubicBezTo>
                  <a:cubicBezTo>
                    <a:pt x="9541" y="13093"/>
                    <a:pt x="8510" y="12062"/>
                    <a:pt x="8510" y="10789"/>
                  </a:cubicBezTo>
                  <a:cubicBezTo>
                    <a:pt x="8510" y="9521"/>
                    <a:pt x="9541" y="8507"/>
                    <a:pt x="10792" y="8507"/>
                  </a:cubicBezTo>
                  <a:close/>
                  <a:moveTo>
                    <a:pt x="8785" y="0"/>
                  </a:moveTo>
                  <a:lnTo>
                    <a:pt x="8785" y="4783"/>
                  </a:lnTo>
                  <a:cubicBezTo>
                    <a:pt x="8510" y="4873"/>
                    <a:pt x="8235" y="4974"/>
                    <a:pt x="7983" y="5108"/>
                  </a:cubicBezTo>
                  <a:lnTo>
                    <a:pt x="4603" y="1710"/>
                  </a:lnTo>
                  <a:lnTo>
                    <a:pt x="1738" y="4581"/>
                  </a:lnTo>
                  <a:lnTo>
                    <a:pt x="5113" y="7979"/>
                  </a:lnTo>
                  <a:cubicBezTo>
                    <a:pt x="5001" y="8232"/>
                    <a:pt x="4883" y="8484"/>
                    <a:pt x="4782" y="8764"/>
                  </a:cubicBezTo>
                  <a:lnTo>
                    <a:pt x="0" y="8764"/>
                  </a:lnTo>
                  <a:lnTo>
                    <a:pt x="0" y="12819"/>
                  </a:lnTo>
                  <a:lnTo>
                    <a:pt x="4782" y="12819"/>
                  </a:lnTo>
                  <a:cubicBezTo>
                    <a:pt x="4883" y="13093"/>
                    <a:pt x="5001" y="13368"/>
                    <a:pt x="5113" y="13621"/>
                  </a:cubicBezTo>
                  <a:lnTo>
                    <a:pt x="1738" y="16996"/>
                  </a:lnTo>
                  <a:lnTo>
                    <a:pt x="4603" y="19862"/>
                  </a:lnTo>
                  <a:lnTo>
                    <a:pt x="7983" y="16469"/>
                  </a:lnTo>
                  <a:cubicBezTo>
                    <a:pt x="8235" y="16609"/>
                    <a:pt x="8510" y="16699"/>
                    <a:pt x="8785" y="16800"/>
                  </a:cubicBezTo>
                  <a:lnTo>
                    <a:pt x="8785" y="21600"/>
                  </a:lnTo>
                  <a:lnTo>
                    <a:pt x="12821" y="21600"/>
                  </a:lnTo>
                  <a:lnTo>
                    <a:pt x="12821" y="16800"/>
                  </a:lnTo>
                  <a:cubicBezTo>
                    <a:pt x="13096" y="16699"/>
                    <a:pt x="13365" y="16609"/>
                    <a:pt x="13617" y="16469"/>
                  </a:cubicBezTo>
                  <a:lnTo>
                    <a:pt x="16997" y="19862"/>
                  </a:lnTo>
                  <a:lnTo>
                    <a:pt x="19868" y="16996"/>
                  </a:lnTo>
                  <a:lnTo>
                    <a:pt x="16487" y="13621"/>
                  </a:lnTo>
                  <a:cubicBezTo>
                    <a:pt x="16605" y="13368"/>
                    <a:pt x="16723" y="13093"/>
                    <a:pt x="16824" y="12819"/>
                  </a:cubicBezTo>
                  <a:lnTo>
                    <a:pt x="21600" y="12819"/>
                  </a:lnTo>
                  <a:lnTo>
                    <a:pt x="21600" y="8764"/>
                  </a:lnTo>
                  <a:lnTo>
                    <a:pt x="16824" y="8764"/>
                  </a:lnTo>
                  <a:cubicBezTo>
                    <a:pt x="16723" y="8484"/>
                    <a:pt x="16605" y="8232"/>
                    <a:pt x="16487" y="7979"/>
                  </a:cubicBezTo>
                  <a:lnTo>
                    <a:pt x="19868" y="4581"/>
                  </a:lnTo>
                  <a:lnTo>
                    <a:pt x="16997" y="1710"/>
                  </a:lnTo>
                  <a:lnTo>
                    <a:pt x="13617" y="5108"/>
                  </a:lnTo>
                  <a:cubicBezTo>
                    <a:pt x="13365" y="4974"/>
                    <a:pt x="13096" y="4873"/>
                    <a:pt x="12821" y="4783"/>
                  </a:cubicBezTo>
                  <a:lnTo>
                    <a:pt x="128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13" name="Google Shape;772;p55"/>
            <p:cNvSpPr/>
            <p:nvPr/>
          </p:nvSpPr>
          <p:spPr>
            <a:xfrm>
              <a:off x="461533" y="33"/>
              <a:ext cx="128434" cy="12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2" y="8491"/>
                  </a:moveTo>
                  <a:cubicBezTo>
                    <a:pt x="12059" y="8491"/>
                    <a:pt x="13096" y="9529"/>
                    <a:pt x="13096" y="10797"/>
                  </a:cubicBezTo>
                  <a:cubicBezTo>
                    <a:pt x="13096" y="12071"/>
                    <a:pt x="12059" y="13098"/>
                    <a:pt x="10792" y="13098"/>
                  </a:cubicBezTo>
                  <a:cubicBezTo>
                    <a:pt x="9519" y="13098"/>
                    <a:pt x="8504" y="12071"/>
                    <a:pt x="8504" y="10797"/>
                  </a:cubicBezTo>
                  <a:cubicBezTo>
                    <a:pt x="8504" y="9529"/>
                    <a:pt x="9519" y="8491"/>
                    <a:pt x="10792" y="8491"/>
                  </a:cubicBezTo>
                  <a:close/>
                  <a:moveTo>
                    <a:pt x="8762" y="0"/>
                  </a:moveTo>
                  <a:lnTo>
                    <a:pt x="8762" y="4781"/>
                  </a:lnTo>
                  <a:cubicBezTo>
                    <a:pt x="8488" y="4877"/>
                    <a:pt x="8235" y="4978"/>
                    <a:pt x="7983" y="5112"/>
                  </a:cubicBezTo>
                  <a:lnTo>
                    <a:pt x="4586" y="1712"/>
                  </a:lnTo>
                  <a:lnTo>
                    <a:pt x="1738" y="4590"/>
                  </a:lnTo>
                  <a:lnTo>
                    <a:pt x="5113" y="7986"/>
                  </a:lnTo>
                  <a:cubicBezTo>
                    <a:pt x="4995" y="8238"/>
                    <a:pt x="4877" y="8491"/>
                    <a:pt x="4782" y="8766"/>
                  </a:cubicBezTo>
                  <a:lnTo>
                    <a:pt x="0" y="8766"/>
                  </a:lnTo>
                  <a:lnTo>
                    <a:pt x="0" y="12829"/>
                  </a:lnTo>
                  <a:lnTo>
                    <a:pt x="4782" y="12829"/>
                  </a:lnTo>
                  <a:cubicBezTo>
                    <a:pt x="4877" y="13098"/>
                    <a:pt x="4995" y="13356"/>
                    <a:pt x="5113" y="13609"/>
                  </a:cubicBezTo>
                  <a:lnTo>
                    <a:pt x="1738" y="17010"/>
                  </a:lnTo>
                  <a:lnTo>
                    <a:pt x="4586" y="19877"/>
                  </a:lnTo>
                  <a:lnTo>
                    <a:pt x="7983" y="16482"/>
                  </a:lnTo>
                  <a:cubicBezTo>
                    <a:pt x="8235" y="16617"/>
                    <a:pt x="8488" y="16712"/>
                    <a:pt x="8762" y="16813"/>
                  </a:cubicBezTo>
                  <a:lnTo>
                    <a:pt x="8762" y="21600"/>
                  </a:lnTo>
                  <a:lnTo>
                    <a:pt x="12821" y="21600"/>
                  </a:lnTo>
                  <a:lnTo>
                    <a:pt x="12821" y="16813"/>
                  </a:lnTo>
                  <a:cubicBezTo>
                    <a:pt x="13096" y="16712"/>
                    <a:pt x="13365" y="16617"/>
                    <a:pt x="13617" y="16482"/>
                  </a:cubicBezTo>
                  <a:lnTo>
                    <a:pt x="16997" y="19877"/>
                  </a:lnTo>
                  <a:lnTo>
                    <a:pt x="19862" y="17010"/>
                  </a:lnTo>
                  <a:lnTo>
                    <a:pt x="16465" y="13609"/>
                  </a:lnTo>
                  <a:cubicBezTo>
                    <a:pt x="16605" y="13356"/>
                    <a:pt x="16723" y="13098"/>
                    <a:pt x="16801" y="12829"/>
                  </a:cubicBezTo>
                  <a:lnTo>
                    <a:pt x="21600" y="12829"/>
                  </a:lnTo>
                  <a:lnTo>
                    <a:pt x="21600" y="8766"/>
                  </a:lnTo>
                  <a:lnTo>
                    <a:pt x="16801" y="8766"/>
                  </a:lnTo>
                  <a:cubicBezTo>
                    <a:pt x="16723" y="8491"/>
                    <a:pt x="16605" y="8238"/>
                    <a:pt x="16465" y="7986"/>
                  </a:cubicBezTo>
                  <a:lnTo>
                    <a:pt x="19862" y="4590"/>
                  </a:lnTo>
                  <a:lnTo>
                    <a:pt x="16997" y="1712"/>
                  </a:lnTo>
                  <a:lnTo>
                    <a:pt x="13617" y="5112"/>
                  </a:lnTo>
                  <a:cubicBezTo>
                    <a:pt x="13365" y="4978"/>
                    <a:pt x="13096" y="4877"/>
                    <a:pt x="12821" y="4781"/>
                  </a:cubicBezTo>
                  <a:lnTo>
                    <a:pt x="128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14" name="Google Shape;773;p55"/>
            <p:cNvSpPr/>
            <p:nvPr/>
          </p:nvSpPr>
          <p:spPr>
            <a:xfrm>
              <a:off x="89133" y="334600"/>
              <a:ext cx="25634" cy="2413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15" name="Google Shape;774;p55"/>
            <p:cNvSpPr/>
            <p:nvPr/>
          </p:nvSpPr>
          <p:spPr>
            <a:xfrm>
              <a:off x="679733" y="514433"/>
              <a:ext cx="25734" cy="2400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16" name="Google Shape;775;p55"/>
            <p:cNvSpPr/>
            <p:nvPr/>
          </p:nvSpPr>
          <p:spPr>
            <a:xfrm>
              <a:off x="679733" y="154900"/>
              <a:ext cx="25734" cy="2403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2031" name="Google Shape;776;p55"/>
          <p:cNvGrpSpPr/>
          <p:nvPr/>
        </p:nvGrpSpPr>
        <p:grpSpPr>
          <a:xfrm>
            <a:off x="1985618" y="4305366"/>
            <a:ext cx="820901" cy="744801"/>
            <a:chOff x="33" y="33"/>
            <a:chExt cx="820900" cy="744800"/>
          </a:xfrm>
        </p:grpSpPr>
        <p:sp>
          <p:nvSpPr>
            <p:cNvPr id="2018" name="Google Shape;777;p55"/>
            <p:cNvSpPr/>
            <p:nvPr/>
          </p:nvSpPr>
          <p:spPr>
            <a:xfrm>
              <a:off x="191800" y="154933"/>
              <a:ext cx="25634" cy="2410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19" name="Google Shape;778;p55"/>
            <p:cNvSpPr/>
            <p:nvPr/>
          </p:nvSpPr>
          <p:spPr>
            <a:xfrm>
              <a:off x="243200" y="154933"/>
              <a:ext cx="25634" cy="2410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20" name="Google Shape;779;p55"/>
            <p:cNvSpPr/>
            <p:nvPr/>
          </p:nvSpPr>
          <p:spPr>
            <a:xfrm>
              <a:off x="294466" y="154933"/>
              <a:ext cx="25768" cy="2410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21" name="Google Shape;780;p55"/>
            <p:cNvSpPr/>
            <p:nvPr/>
          </p:nvSpPr>
          <p:spPr>
            <a:xfrm>
              <a:off x="33" y="103533"/>
              <a:ext cx="434934" cy="55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54" y="4967"/>
                  </a:moveTo>
                  <a:lnTo>
                    <a:pt x="17854" y="8716"/>
                  </a:lnTo>
                  <a:lnTo>
                    <a:pt x="20401" y="10729"/>
                  </a:lnTo>
                  <a:lnTo>
                    <a:pt x="20401" y="11066"/>
                  </a:lnTo>
                  <a:lnTo>
                    <a:pt x="17854" y="11066"/>
                  </a:lnTo>
                  <a:lnTo>
                    <a:pt x="17854" y="12074"/>
                  </a:lnTo>
                  <a:lnTo>
                    <a:pt x="11828" y="12074"/>
                  </a:lnTo>
                  <a:lnTo>
                    <a:pt x="10163" y="13388"/>
                  </a:lnTo>
                  <a:lnTo>
                    <a:pt x="5657" y="9834"/>
                  </a:lnTo>
                  <a:lnTo>
                    <a:pt x="5657" y="8489"/>
                  </a:lnTo>
                  <a:lnTo>
                    <a:pt x="8209" y="8489"/>
                  </a:lnTo>
                  <a:lnTo>
                    <a:pt x="8209" y="4967"/>
                  </a:lnTo>
                  <a:close/>
                  <a:moveTo>
                    <a:pt x="17854" y="13015"/>
                  </a:moveTo>
                  <a:lnTo>
                    <a:pt x="17854" y="14588"/>
                  </a:lnTo>
                  <a:lnTo>
                    <a:pt x="10757" y="14588"/>
                  </a:lnTo>
                  <a:lnTo>
                    <a:pt x="10757" y="14251"/>
                  </a:lnTo>
                  <a:lnTo>
                    <a:pt x="12323" y="13015"/>
                  </a:lnTo>
                  <a:close/>
                  <a:moveTo>
                    <a:pt x="7570" y="12679"/>
                  </a:moveTo>
                  <a:lnTo>
                    <a:pt x="9563" y="14251"/>
                  </a:lnTo>
                  <a:lnTo>
                    <a:pt x="9563" y="16096"/>
                  </a:lnTo>
                  <a:lnTo>
                    <a:pt x="5657" y="16096"/>
                  </a:lnTo>
                  <a:lnTo>
                    <a:pt x="5657" y="15761"/>
                  </a:lnTo>
                  <a:lnTo>
                    <a:pt x="7570" y="14251"/>
                  </a:lnTo>
                  <a:lnTo>
                    <a:pt x="7570" y="12679"/>
                  </a:lnTo>
                  <a:close/>
                  <a:moveTo>
                    <a:pt x="17854" y="15532"/>
                  </a:moveTo>
                  <a:lnTo>
                    <a:pt x="17854" y="16569"/>
                  </a:lnTo>
                  <a:cubicBezTo>
                    <a:pt x="17854" y="17505"/>
                    <a:pt x="16836" y="18110"/>
                    <a:pt x="15261" y="18110"/>
                  </a:cubicBezTo>
                  <a:lnTo>
                    <a:pt x="10757" y="18110"/>
                  </a:lnTo>
                  <a:lnTo>
                    <a:pt x="10757" y="15532"/>
                  </a:lnTo>
                  <a:close/>
                  <a:moveTo>
                    <a:pt x="5698" y="0"/>
                  </a:moveTo>
                  <a:cubicBezTo>
                    <a:pt x="2553" y="0"/>
                    <a:pt x="0" y="2017"/>
                    <a:pt x="0" y="4498"/>
                  </a:cubicBezTo>
                  <a:lnTo>
                    <a:pt x="0" y="7012"/>
                  </a:lnTo>
                  <a:lnTo>
                    <a:pt x="1192" y="7012"/>
                  </a:lnTo>
                  <a:lnTo>
                    <a:pt x="1192" y="4498"/>
                  </a:lnTo>
                  <a:cubicBezTo>
                    <a:pt x="1192" y="2540"/>
                    <a:pt x="3215" y="944"/>
                    <a:pt x="5698" y="944"/>
                  </a:cubicBezTo>
                  <a:lnTo>
                    <a:pt x="20401" y="944"/>
                  </a:lnTo>
                  <a:lnTo>
                    <a:pt x="20401" y="2290"/>
                  </a:lnTo>
                  <a:lnTo>
                    <a:pt x="18205" y="4026"/>
                  </a:lnTo>
                  <a:lnTo>
                    <a:pt x="7012" y="4026"/>
                  </a:lnTo>
                  <a:lnTo>
                    <a:pt x="7012" y="7549"/>
                  </a:lnTo>
                  <a:lnTo>
                    <a:pt x="4460" y="7549"/>
                  </a:lnTo>
                  <a:lnTo>
                    <a:pt x="4460" y="10225"/>
                  </a:lnTo>
                  <a:lnTo>
                    <a:pt x="6372" y="11734"/>
                  </a:lnTo>
                  <a:lnTo>
                    <a:pt x="6372" y="13861"/>
                  </a:lnTo>
                  <a:lnTo>
                    <a:pt x="5057" y="14896"/>
                  </a:lnTo>
                  <a:lnTo>
                    <a:pt x="1192" y="11847"/>
                  </a:lnTo>
                  <a:lnTo>
                    <a:pt x="1192" y="8016"/>
                  </a:lnTo>
                  <a:lnTo>
                    <a:pt x="0" y="8016"/>
                  </a:lnTo>
                  <a:lnTo>
                    <a:pt x="0" y="12239"/>
                  </a:lnTo>
                  <a:lnTo>
                    <a:pt x="4460" y="15761"/>
                  </a:lnTo>
                  <a:lnTo>
                    <a:pt x="4460" y="21600"/>
                  </a:lnTo>
                  <a:lnTo>
                    <a:pt x="5657" y="21600"/>
                  </a:lnTo>
                  <a:lnTo>
                    <a:pt x="5657" y="17042"/>
                  </a:lnTo>
                  <a:lnTo>
                    <a:pt x="9563" y="17042"/>
                  </a:lnTo>
                  <a:lnTo>
                    <a:pt x="9563" y="18110"/>
                  </a:lnTo>
                  <a:lnTo>
                    <a:pt x="8249" y="18110"/>
                  </a:lnTo>
                  <a:lnTo>
                    <a:pt x="8249" y="19055"/>
                  </a:lnTo>
                  <a:lnTo>
                    <a:pt x="10836" y="19055"/>
                  </a:lnTo>
                  <a:lnTo>
                    <a:pt x="10836" y="21600"/>
                  </a:lnTo>
                  <a:lnTo>
                    <a:pt x="12035" y="21600"/>
                  </a:lnTo>
                  <a:lnTo>
                    <a:pt x="12035" y="19055"/>
                  </a:lnTo>
                  <a:lnTo>
                    <a:pt x="15261" y="19055"/>
                  </a:lnTo>
                  <a:cubicBezTo>
                    <a:pt x="17491" y="19055"/>
                    <a:pt x="19047" y="18033"/>
                    <a:pt x="19047" y="16569"/>
                  </a:cubicBezTo>
                  <a:lnTo>
                    <a:pt x="19047" y="12010"/>
                  </a:lnTo>
                  <a:lnTo>
                    <a:pt x="21600" y="12010"/>
                  </a:lnTo>
                  <a:lnTo>
                    <a:pt x="21600" y="10339"/>
                  </a:lnTo>
                  <a:lnTo>
                    <a:pt x="19047" y="8326"/>
                  </a:lnTo>
                  <a:lnTo>
                    <a:pt x="19047" y="4694"/>
                  </a:lnTo>
                  <a:lnTo>
                    <a:pt x="21600" y="268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22" name="Google Shape;781;p55"/>
            <p:cNvSpPr/>
            <p:nvPr/>
          </p:nvSpPr>
          <p:spPr>
            <a:xfrm>
              <a:off x="230333" y="308966"/>
              <a:ext cx="77001" cy="2416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23" name="Google Shape;782;p55"/>
            <p:cNvSpPr/>
            <p:nvPr/>
          </p:nvSpPr>
          <p:spPr>
            <a:xfrm>
              <a:off x="538433" y="33"/>
              <a:ext cx="205468" cy="205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7" y="6670"/>
                  </a:moveTo>
                  <a:cubicBezTo>
                    <a:pt x="13088" y="6670"/>
                    <a:pt x="14942" y="8527"/>
                    <a:pt x="14942" y="10809"/>
                  </a:cubicBezTo>
                  <a:cubicBezTo>
                    <a:pt x="14942" y="13076"/>
                    <a:pt x="13088" y="14941"/>
                    <a:pt x="10807" y="14941"/>
                  </a:cubicBezTo>
                  <a:cubicBezTo>
                    <a:pt x="8526" y="14941"/>
                    <a:pt x="6672" y="13076"/>
                    <a:pt x="6672" y="10809"/>
                  </a:cubicBezTo>
                  <a:cubicBezTo>
                    <a:pt x="6672" y="8527"/>
                    <a:pt x="8526" y="6670"/>
                    <a:pt x="10807" y="6670"/>
                  </a:cubicBezTo>
                  <a:close/>
                  <a:moveTo>
                    <a:pt x="9538" y="0"/>
                  </a:moveTo>
                  <a:lnTo>
                    <a:pt x="9538" y="4255"/>
                  </a:lnTo>
                  <a:cubicBezTo>
                    <a:pt x="8634" y="4430"/>
                    <a:pt x="7807" y="4781"/>
                    <a:pt x="7075" y="5282"/>
                  </a:cubicBezTo>
                  <a:lnTo>
                    <a:pt x="4065" y="2268"/>
                  </a:lnTo>
                  <a:lnTo>
                    <a:pt x="2271" y="4062"/>
                  </a:lnTo>
                  <a:lnTo>
                    <a:pt x="5281" y="7076"/>
                  </a:lnTo>
                  <a:cubicBezTo>
                    <a:pt x="4794" y="7805"/>
                    <a:pt x="4440" y="8636"/>
                    <a:pt x="4258" y="9537"/>
                  </a:cubicBezTo>
                  <a:lnTo>
                    <a:pt x="0" y="9537"/>
                  </a:lnTo>
                  <a:lnTo>
                    <a:pt x="0" y="12063"/>
                  </a:lnTo>
                  <a:lnTo>
                    <a:pt x="4258" y="12063"/>
                  </a:lnTo>
                  <a:cubicBezTo>
                    <a:pt x="4440" y="12964"/>
                    <a:pt x="4794" y="13798"/>
                    <a:pt x="5281" y="14527"/>
                  </a:cubicBezTo>
                  <a:lnTo>
                    <a:pt x="2271" y="17541"/>
                  </a:lnTo>
                  <a:lnTo>
                    <a:pt x="4065" y="19332"/>
                  </a:lnTo>
                  <a:lnTo>
                    <a:pt x="7075" y="16322"/>
                  </a:lnTo>
                  <a:cubicBezTo>
                    <a:pt x="7807" y="16819"/>
                    <a:pt x="8634" y="17173"/>
                    <a:pt x="9538" y="17345"/>
                  </a:cubicBezTo>
                  <a:lnTo>
                    <a:pt x="9538" y="21600"/>
                  </a:lnTo>
                  <a:lnTo>
                    <a:pt x="12076" y="21600"/>
                  </a:lnTo>
                  <a:lnTo>
                    <a:pt x="12076" y="17345"/>
                  </a:lnTo>
                  <a:cubicBezTo>
                    <a:pt x="12966" y="17173"/>
                    <a:pt x="13807" y="16819"/>
                    <a:pt x="14539" y="16322"/>
                  </a:cubicBezTo>
                  <a:lnTo>
                    <a:pt x="17553" y="19332"/>
                  </a:lnTo>
                  <a:lnTo>
                    <a:pt x="19333" y="17541"/>
                  </a:lnTo>
                  <a:lnTo>
                    <a:pt x="16319" y="14527"/>
                  </a:lnTo>
                  <a:cubicBezTo>
                    <a:pt x="16820" y="13798"/>
                    <a:pt x="17174" y="12964"/>
                    <a:pt x="17342" y="12063"/>
                  </a:cubicBezTo>
                  <a:lnTo>
                    <a:pt x="21600" y="12063"/>
                  </a:lnTo>
                  <a:lnTo>
                    <a:pt x="21600" y="9537"/>
                  </a:lnTo>
                  <a:lnTo>
                    <a:pt x="17342" y="9537"/>
                  </a:lnTo>
                  <a:cubicBezTo>
                    <a:pt x="17174" y="8636"/>
                    <a:pt x="16820" y="7805"/>
                    <a:pt x="16319" y="7076"/>
                  </a:cubicBezTo>
                  <a:lnTo>
                    <a:pt x="19333" y="4062"/>
                  </a:lnTo>
                  <a:lnTo>
                    <a:pt x="17553" y="2268"/>
                  </a:lnTo>
                  <a:lnTo>
                    <a:pt x="14539" y="5282"/>
                  </a:lnTo>
                  <a:cubicBezTo>
                    <a:pt x="13807" y="4781"/>
                    <a:pt x="12966" y="4430"/>
                    <a:pt x="12076" y="4255"/>
                  </a:cubicBezTo>
                  <a:lnTo>
                    <a:pt x="1207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24" name="Google Shape;783;p55"/>
            <p:cNvSpPr/>
            <p:nvPr/>
          </p:nvSpPr>
          <p:spPr>
            <a:xfrm>
              <a:off x="628333" y="90733"/>
              <a:ext cx="25668" cy="2403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25" name="Google Shape;784;p55"/>
            <p:cNvSpPr/>
            <p:nvPr/>
          </p:nvSpPr>
          <p:spPr>
            <a:xfrm>
              <a:off x="538433" y="539400"/>
              <a:ext cx="205468" cy="205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7" y="6659"/>
                  </a:moveTo>
                  <a:cubicBezTo>
                    <a:pt x="13088" y="6659"/>
                    <a:pt x="14942" y="8513"/>
                    <a:pt x="14942" y="10791"/>
                  </a:cubicBezTo>
                  <a:cubicBezTo>
                    <a:pt x="14942" y="13076"/>
                    <a:pt x="13088" y="14930"/>
                    <a:pt x="10807" y="14930"/>
                  </a:cubicBezTo>
                  <a:cubicBezTo>
                    <a:pt x="8526" y="14930"/>
                    <a:pt x="6672" y="13076"/>
                    <a:pt x="6672" y="10791"/>
                  </a:cubicBezTo>
                  <a:cubicBezTo>
                    <a:pt x="6672" y="8513"/>
                    <a:pt x="8526" y="6659"/>
                    <a:pt x="10807" y="6659"/>
                  </a:cubicBezTo>
                  <a:close/>
                  <a:moveTo>
                    <a:pt x="9538" y="0"/>
                  </a:moveTo>
                  <a:lnTo>
                    <a:pt x="9538" y="4255"/>
                  </a:lnTo>
                  <a:cubicBezTo>
                    <a:pt x="8634" y="4427"/>
                    <a:pt x="7807" y="4781"/>
                    <a:pt x="7075" y="5282"/>
                  </a:cubicBezTo>
                  <a:lnTo>
                    <a:pt x="4065" y="2268"/>
                  </a:lnTo>
                  <a:lnTo>
                    <a:pt x="2271" y="4048"/>
                  </a:lnTo>
                  <a:lnTo>
                    <a:pt x="5281" y="7059"/>
                  </a:lnTo>
                  <a:cubicBezTo>
                    <a:pt x="4794" y="7791"/>
                    <a:pt x="4440" y="8636"/>
                    <a:pt x="4258" y="9526"/>
                  </a:cubicBezTo>
                  <a:lnTo>
                    <a:pt x="0" y="9526"/>
                  </a:lnTo>
                  <a:lnTo>
                    <a:pt x="0" y="12063"/>
                  </a:lnTo>
                  <a:lnTo>
                    <a:pt x="4258" y="12063"/>
                  </a:lnTo>
                  <a:cubicBezTo>
                    <a:pt x="4440" y="12964"/>
                    <a:pt x="4794" y="13795"/>
                    <a:pt x="5281" y="14524"/>
                  </a:cubicBezTo>
                  <a:lnTo>
                    <a:pt x="2271" y="17541"/>
                  </a:lnTo>
                  <a:lnTo>
                    <a:pt x="4065" y="19332"/>
                  </a:lnTo>
                  <a:lnTo>
                    <a:pt x="7075" y="16318"/>
                  </a:lnTo>
                  <a:cubicBezTo>
                    <a:pt x="7807" y="16819"/>
                    <a:pt x="8634" y="17159"/>
                    <a:pt x="9538" y="17345"/>
                  </a:cubicBezTo>
                  <a:lnTo>
                    <a:pt x="9538" y="21600"/>
                  </a:lnTo>
                  <a:lnTo>
                    <a:pt x="12076" y="21600"/>
                  </a:lnTo>
                  <a:lnTo>
                    <a:pt x="12076" y="17345"/>
                  </a:lnTo>
                  <a:cubicBezTo>
                    <a:pt x="12966" y="17159"/>
                    <a:pt x="13807" y="16819"/>
                    <a:pt x="14539" y="16318"/>
                  </a:cubicBezTo>
                  <a:lnTo>
                    <a:pt x="17553" y="19332"/>
                  </a:lnTo>
                  <a:lnTo>
                    <a:pt x="19333" y="17541"/>
                  </a:lnTo>
                  <a:lnTo>
                    <a:pt x="16319" y="14524"/>
                  </a:lnTo>
                  <a:cubicBezTo>
                    <a:pt x="16820" y="13795"/>
                    <a:pt x="17174" y="12964"/>
                    <a:pt x="17342" y="12063"/>
                  </a:cubicBezTo>
                  <a:lnTo>
                    <a:pt x="21600" y="12063"/>
                  </a:lnTo>
                  <a:lnTo>
                    <a:pt x="21600" y="9526"/>
                  </a:lnTo>
                  <a:lnTo>
                    <a:pt x="17342" y="9526"/>
                  </a:lnTo>
                  <a:cubicBezTo>
                    <a:pt x="17174" y="8636"/>
                    <a:pt x="16820" y="7791"/>
                    <a:pt x="16319" y="7059"/>
                  </a:cubicBezTo>
                  <a:lnTo>
                    <a:pt x="19333" y="4048"/>
                  </a:lnTo>
                  <a:lnTo>
                    <a:pt x="17553" y="2268"/>
                  </a:lnTo>
                  <a:lnTo>
                    <a:pt x="14539" y="5282"/>
                  </a:lnTo>
                  <a:cubicBezTo>
                    <a:pt x="13807" y="4781"/>
                    <a:pt x="12966" y="4427"/>
                    <a:pt x="12076" y="4255"/>
                  </a:cubicBezTo>
                  <a:lnTo>
                    <a:pt x="1207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26" name="Google Shape;785;p55"/>
            <p:cNvSpPr/>
            <p:nvPr/>
          </p:nvSpPr>
          <p:spPr>
            <a:xfrm>
              <a:off x="628333" y="630000"/>
              <a:ext cx="25668" cy="2413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27" name="Google Shape;786;p55"/>
            <p:cNvSpPr/>
            <p:nvPr/>
          </p:nvSpPr>
          <p:spPr>
            <a:xfrm>
              <a:off x="418700" y="193433"/>
              <a:ext cx="131834" cy="161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02" y="0"/>
                  </a:moveTo>
                  <a:lnTo>
                    <a:pt x="7002" y="3221"/>
                  </a:lnTo>
                  <a:lnTo>
                    <a:pt x="14872" y="3221"/>
                  </a:lnTo>
                  <a:lnTo>
                    <a:pt x="0" y="15314"/>
                  </a:lnTo>
                  <a:lnTo>
                    <a:pt x="7722" y="21600"/>
                  </a:lnTo>
                  <a:lnTo>
                    <a:pt x="10497" y="19322"/>
                  </a:lnTo>
                  <a:lnTo>
                    <a:pt x="5593" y="15314"/>
                  </a:lnTo>
                  <a:lnTo>
                    <a:pt x="17662" y="5495"/>
                  </a:lnTo>
                  <a:lnTo>
                    <a:pt x="17662" y="11892"/>
                  </a:lnTo>
                  <a:lnTo>
                    <a:pt x="21600" y="118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28" name="Google Shape;787;p55"/>
            <p:cNvSpPr/>
            <p:nvPr/>
          </p:nvSpPr>
          <p:spPr>
            <a:xfrm>
              <a:off x="418700" y="299700"/>
              <a:ext cx="153967" cy="25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10" y="0"/>
                  </a:moveTo>
                  <a:lnTo>
                    <a:pt x="0" y="11747"/>
                  </a:lnTo>
                  <a:lnTo>
                    <a:pt x="12734" y="19532"/>
                  </a:lnTo>
                  <a:lnTo>
                    <a:pt x="5995" y="19532"/>
                  </a:lnTo>
                  <a:lnTo>
                    <a:pt x="5995" y="21600"/>
                  </a:lnTo>
                  <a:lnTo>
                    <a:pt x="18495" y="21600"/>
                  </a:lnTo>
                  <a:lnTo>
                    <a:pt x="18495" y="13955"/>
                  </a:lnTo>
                  <a:lnTo>
                    <a:pt x="15123" y="13955"/>
                  </a:lnTo>
                  <a:lnTo>
                    <a:pt x="15123" y="18068"/>
                  </a:lnTo>
                  <a:lnTo>
                    <a:pt x="4789" y="11747"/>
                  </a:lnTo>
                  <a:lnTo>
                    <a:pt x="11396" y="7705"/>
                  </a:lnTo>
                  <a:lnTo>
                    <a:pt x="17419" y="11378"/>
                  </a:lnTo>
                  <a:lnTo>
                    <a:pt x="19795" y="9916"/>
                  </a:lnTo>
                  <a:lnTo>
                    <a:pt x="13786" y="6241"/>
                  </a:lnTo>
                  <a:lnTo>
                    <a:pt x="21600" y="1462"/>
                  </a:lnTo>
                  <a:lnTo>
                    <a:pt x="1921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29" name="Google Shape;788;p55"/>
            <p:cNvSpPr/>
            <p:nvPr/>
          </p:nvSpPr>
          <p:spPr>
            <a:xfrm>
              <a:off x="692633" y="410933"/>
              <a:ext cx="128301" cy="12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3" y="8508"/>
                  </a:moveTo>
                  <a:cubicBezTo>
                    <a:pt x="12071" y="8508"/>
                    <a:pt x="13109" y="9545"/>
                    <a:pt x="13109" y="10794"/>
                  </a:cubicBezTo>
                  <a:cubicBezTo>
                    <a:pt x="13109" y="12055"/>
                    <a:pt x="12071" y="13092"/>
                    <a:pt x="10803" y="13092"/>
                  </a:cubicBezTo>
                  <a:cubicBezTo>
                    <a:pt x="9529" y="13092"/>
                    <a:pt x="8496" y="12055"/>
                    <a:pt x="8496" y="10794"/>
                  </a:cubicBezTo>
                  <a:cubicBezTo>
                    <a:pt x="8496" y="9545"/>
                    <a:pt x="9529" y="8508"/>
                    <a:pt x="10803" y="8508"/>
                  </a:cubicBezTo>
                  <a:close/>
                  <a:moveTo>
                    <a:pt x="8771" y="0"/>
                  </a:moveTo>
                  <a:lnTo>
                    <a:pt x="8771" y="4781"/>
                  </a:lnTo>
                  <a:cubicBezTo>
                    <a:pt x="8496" y="4882"/>
                    <a:pt x="8244" y="4999"/>
                    <a:pt x="7991" y="5111"/>
                  </a:cubicBezTo>
                  <a:lnTo>
                    <a:pt x="4590" y="1737"/>
                  </a:lnTo>
                  <a:lnTo>
                    <a:pt x="1717" y="4590"/>
                  </a:lnTo>
                  <a:lnTo>
                    <a:pt x="5118" y="7981"/>
                  </a:lnTo>
                  <a:cubicBezTo>
                    <a:pt x="4978" y="8239"/>
                    <a:pt x="4882" y="8508"/>
                    <a:pt x="4787" y="8777"/>
                  </a:cubicBezTo>
                  <a:lnTo>
                    <a:pt x="0" y="8777"/>
                  </a:lnTo>
                  <a:lnTo>
                    <a:pt x="0" y="12818"/>
                  </a:lnTo>
                  <a:lnTo>
                    <a:pt x="4787" y="12818"/>
                  </a:lnTo>
                  <a:cubicBezTo>
                    <a:pt x="4882" y="13092"/>
                    <a:pt x="4978" y="13367"/>
                    <a:pt x="5118" y="13619"/>
                  </a:cubicBezTo>
                  <a:lnTo>
                    <a:pt x="1717" y="16993"/>
                  </a:lnTo>
                  <a:lnTo>
                    <a:pt x="4590" y="19863"/>
                  </a:lnTo>
                  <a:lnTo>
                    <a:pt x="7991" y="16483"/>
                  </a:lnTo>
                  <a:cubicBezTo>
                    <a:pt x="8244" y="16601"/>
                    <a:pt x="8496" y="16718"/>
                    <a:pt x="8771" y="16797"/>
                  </a:cubicBezTo>
                  <a:lnTo>
                    <a:pt x="8771" y="21600"/>
                  </a:lnTo>
                  <a:lnTo>
                    <a:pt x="12829" y="21600"/>
                  </a:lnTo>
                  <a:lnTo>
                    <a:pt x="12829" y="16797"/>
                  </a:lnTo>
                  <a:cubicBezTo>
                    <a:pt x="13109" y="16718"/>
                    <a:pt x="13362" y="16601"/>
                    <a:pt x="13614" y="16483"/>
                  </a:cubicBezTo>
                  <a:lnTo>
                    <a:pt x="17015" y="19863"/>
                  </a:lnTo>
                  <a:lnTo>
                    <a:pt x="19883" y="16993"/>
                  </a:lnTo>
                  <a:lnTo>
                    <a:pt x="16482" y="13619"/>
                  </a:lnTo>
                  <a:cubicBezTo>
                    <a:pt x="16622" y="13367"/>
                    <a:pt x="16718" y="13092"/>
                    <a:pt x="16813" y="12818"/>
                  </a:cubicBezTo>
                  <a:lnTo>
                    <a:pt x="21600" y="12818"/>
                  </a:lnTo>
                  <a:lnTo>
                    <a:pt x="21600" y="8777"/>
                  </a:lnTo>
                  <a:lnTo>
                    <a:pt x="16813" y="8777"/>
                  </a:lnTo>
                  <a:cubicBezTo>
                    <a:pt x="16718" y="8508"/>
                    <a:pt x="16622" y="8239"/>
                    <a:pt x="16482" y="7981"/>
                  </a:cubicBezTo>
                  <a:lnTo>
                    <a:pt x="19883" y="4590"/>
                  </a:lnTo>
                  <a:lnTo>
                    <a:pt x="17015" y="1737"/>
                  </a:lnTo>
                  <a:lnTo>
                    <a:pt x="13614" y="5111"/>
                  </a:lnTo>
                  <a:cubicBezTo>
                    <a:pt x="13362" y="4999"/>
                    <a:pt x="13109" y="4882"/>
                    <a:pt x="12829" y="4781"/>
                  </a:cubicBezTo>
                  <a:lnTo>
                    <a:pt x="1282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30" name="Google Shape;789;p55"/>
            <p:cNvSpPr/>
            <p:nvPr/>
          </p:nvSpPr>
          <p:spPr>
            <a:xfrm>
              <a:off x="692633" y="205466"/>
              <a:ext cx="128301" cy="12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3" y="8508"/>
                  </a:moveTo>
                  <a:cubicBezTo>
                    <a:pt x="12071" y="8508"/>
                    <a:pt x="13109" y="9545"/>
                    <a:pt x="13109" y="10789"/>
                  </a:cubicBezTo>
                  <a:cubicBezTo>
                    <a:pt x="13109" y="12055"/>
                    <a:pt x="12071" y="13092"/>
                    <a:pt x="10803" y="13092"/>
                  </a:cubicBezTo>
                  <a:cubicBezTo>
                    <a:pt x="9529" y="13092"/>
                    <a:pt x="8496" y="12055"/>
                    <a:pt x="8496" y="10789"/>
                  </a:cubicBezTo>
                  <a:cubicBezTo>
                    <a:pt x="8496" y="9545"/>
                    <a:pt x="9529" y="8508"/>
                    <a:pt x="10803" y="8508"/>
                  </a:cubicBezTo>
                  <a:close/>
                  <a:moveTo>
                    <a:pt x="8771" y="0"/>
                  </a:moveTo>
                  <a:lnTo>
                    <a:pt x="8771" y="4781"/>
                  </a:lnTo>
                  <a:cubicBezTo>
                    <a:pt x="8496" y="4882"/>
                    <a:pt x="8244" y="4999"/>
                    <a:pt x="7991" y="5117"/>
                  </a:cubicBezTo>
                  <a:lnTo>
                    <a:pt x="4590" y="1737"/>
                  </a:lnTo>
                  <a:lnTo>
                    <a:pt x="1717" y="4585"/>
                  </a:lnTo>
                  <a:lnTo>
                    <a:pt x="5118" y="7981"/>
                  </a:lnTo>
                  <a:cubicBezTo>
                    <a:pt x="4978" y="8239"/>
                    <a:pt x="4882" y="8508"/>
                    <a:pt x="4787" y="8782"/>
                  </a:cubicBezTo>
                  <a:lnTo>
                    <a:pt x="0" y="8782"/>
                  </a:lnTo>
                  <a:lnTo>
                    <a:pt x="0" y="12823"/>
                  </a:lnTo>
                  <a:lnTo>
                    <a:pt x="4787" y="12823"/>
                  </a:lnTo>
                  <a:cubicBezTo>
                    <a:pt x="4882" y="13092"/>
                    <a:pt x="4978" y="13361"/>
                    <a:pt x="5118" y="13619"/>
                  </a:cubicBezTo>
                  <a:lnTo>
                    <a:pt x="1717" y="16993"/>
                  </a:lnTo>
                  <a:lnTo>
                    <a:pt x="4590" y="19863"/>
                  </a:lnTo>
                  <a:lnTo>
                    <a:pt x="7991" y="16489"/>
                  </a:lnTo>
                  <a:cubicBezTo>
                    <a:pt x="8244" y="16606"/>
                    <a:pt x="8496" y="16718"/>
                    <a:pt x="8771" y="16802"/>
                  </a:cubicBezTo>
                  <a:lnTo>
                    <a:pt x="8771" y="21600"/>
                  </a:lnTo>
                  <a:lnTo>
                    <a:pt x="12829" y="21600"/>
                  </a:lnTo>
                  <a:lnTo>
                    <a:pt x="12829" y="16802"/>
                  </a:lnTo>
                  <a:cubicBezTo>
                    <a:pt x="13109" y="16718"/>
                    <a:pt x="13362" y="16606"/>
                    <a:pt x="13614" y="16489"/>
                  </a:cubicBezTo>
                  <a:lnTo>
                    <a:pt x="17015" y="19863"/>
                  </a:lnTo>
                  <a:lnTo>
                    <a:pt x="19883" y="16993"/>
                  </a:lnTo>
                  <a:lnTo>
                    <a:pt x="16482" y="13619"/>
                  </a:lnTo>
                  <a:cubicBezTo>
                    <a:pt x="16622" y="13361"/>
                    <a:pt x="16718" y="13092"/>
                    <a:pt x="16813" y="12823"/>
                  </a:cubicBezTo>
                  <a:lnTo>
                    <a:pt x="21600" y="12823"/>
                  </a:lnTo>
                  <a:lnTo>
                    <a:pt x="21600" y="8782"/>
                  </a:lnTo>
                  <a:lnTo>
                    <a:pt x="16813" y="8782"/>
                  </a:lnTo>
                  <a:cubicBezTo>
                    <a:pt x="16718" y="8508"/>
                    <a:pt x="16622" y="8239"/>
                    <a:pt x="16482" y="7981"/>
                  </a:cubicBezTo>
                  <a:lnTo>
                    <a:pt x="19883" y="4585"/>
                  </a:lnTo>
                  <a:lnTo>
                    <a:pt x="17015" y="1737"/>
                  </a:lnTo>
                  <a:lnTo>
                    <a:pt x="13614" y="5117"/>
                  </a:lnTo>
                  <a:cubicBezTo>
                    <a:pt x="13362" y="4999"/>
                    <a:pt x="13109" y="4882"/>
                    <a:pt x="12829" y="4781"/>
                  </a:cubicBezTo>
                  <a:lnTo>
                    <a:pt x="1282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2037" name="Google Shape;790;p55"/>
          <p:cNvGrpSpPr/>
          <p:nvPr/>
        </p:nvGrpSpPr>
        <p:grpSpPr>
          <a:xfrm>
            <a:off x="9591350" y="2249433"/>
            <a:ext cx="434934" cy="551267"/>
            <a:chOff x="33" y="33"/>
            <a:chExt cx="434933" cy="551266"/>
          </a:xfrm>
        </p:grpSpPr>
        <p:sp>
          <p:nvSpPr>
            <p:cNvPr id="2032" name="Google Shape;791;p55"/>
            <p:cNvSpPr/>
            <p:nvPr/>
          </p:nvSpPr>
          <p:spPr>
            <a:xfrm>
              <a:off x="191800" y="51333"/>
              <a:ext cx="25634" cy="2410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33" name="Google Shape;792;p55"/>
            <p:cNvSpPr/>
            <p:nvPr/>
          </p:nvSpPr>
          <p:spPr>
            <a:xfrm>
              <a:off x="243200" y="51333"/>
              <a:ext cx="25634" cy="2410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34" name="Google Shape;793;p55"/>
            <p:cNvSpPr/>
            <p:nvPr/>
          </p:nvSpPr>
          <p:spPr>
            <a:xfrm>
              <a:off x="294466" y="51333"/>
              <a:ext cx="25768" cy="2410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35" name="Google Shape;794;p55"/>
            <p:cNvSpPr/>
            <p:nvPr/>
          </p:nvSpPr>
          <p:spPr>
            <a:xfrm>
              <a:off x="33" y="33"/>
              <a:ext cx="434934" cy="551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98" y="0"/>
                  </a:moveTo>
                  <a:cubicBezTo>
                    <a:pt x="2553" y="0"/>
                    <a:pt x="0" y="2014"/>
                    <a:pt x="0" y="4496"/>
                  </a:cubicBezTo>
                  <a:lnTo>
                    <a:pt x="0" y="7010"/>
                  </a:lnTo>
                  <a:lnTo>
                    <a:pt x="1192" y="7010"/>
                  </a:lnTo>
                  <a:lnTo>
                    <a:pt x="1192" y="4496"/>
                  </a:lnTo>
                  <a:cubicBezTo>
                    <a:pt x="1192" y="2536"/>
                    <a:pt x="3215" y="940"/>
                    <a:pt x="5698" y="940"/>
                  </a:cubicBezTo>
                  <a:lnTo>
                    <a:pt x="20401" y="940"/>
                  </a:lnTo>
                  <a:lnTo>
                    <a:pt x="20401" y="2287"/>
                  </a:lnTo>
                  <a:lnTo>
                    <a:pt x="18205" y="4023"/>
                  </a:lnTo>
                  <a:lnTo>
                    <a:pt x="7012" y="4023"/>
                  </a:lnTo>
                  <a:lnTo>
                    <a:pt x="7012" y="7547"/>
                  </a:lnTo>
                  <a:lnTo>
                    <a:pt x="4460" y="7547"/>
                  </a:lnTo>
                  <a:lnTo>
                    <a:pt x="4460" y="10224"/>
                  </a:lnTo>
                  <a:lnTo>
                    <a:pt x="6372" y="11733"/>
                  </a:lnTo>
                  <a:lnTo>
                    <a:pt x="6372" y="13860"/>
                  </a:lnTo>
                  <a:lnTo>
                    <a:pt x="5057" y="14896"/>
                  </a:lnTo>
                  <a:lnTo>
                    <a:pt x="1192" y="11846"/>
                  </a:lnTo>
                  <a:lnTo>
                    <a:pt x="1192" y="8018"/>
                  </a:lnTo>
                  <a:lnTo>
                    <a:pt x="0" y="8018"/>
                  </a:lnTo>
                  <a:lnTo>
                    <a:pt x="0" y="12238"/>
                  </a:lnTo>
                  <a:lnTo>
                    <a:pt x="4460" y="15761"/>
                  </a:lnTo>
                  <a:lnTo>
                    <a:pt x="4460" y="21600"/>
                  </a:lnTo>
                  <a:lnTo>
                    <a:pt x="5657" y="21600"/>
                  </a:lnTo>
                  <a:lnTo>
                    <a:pt x="5657" y="15761"/>
                  </a:lnTo>
                  <a:lnTo>
                    <a:pt x="7570" y="14251"/>
                  </a:lnTo>
                  <a:lnTo>
                    <a:pt x="7570" y="11342"/>
                  </a:lnTo>
                  <a:lnTo>
                    <a:pt x="5657" y="9832"/>
                  </a:lnTo>
                  <a:lnTo>
                    <a:pt x="5657" y="8487"/>
                  </a:lnTo>
                  <a:lnTo>
                    <a:pt x="8209" y="8487"/>
                  </a:lnTo>
                  <a:lnTo>
                    <a:pt x="8209" y="4968"/>
                  </a:lnTo>
                  <a:lnTo>
                    <a:pt x="17854" y="4968"/>
                  </a:lnTo>
                  <a:lnTo>
                    <a:pt x="17854" y="7710"/>
                  </a:lnTo>
                  <a:lnTo>
                    <a:pt x="20401" y="9722"/>
                  </a:lnTo>
                  <a:lnTo>
                    <a:pt x="20401" y="10059"/>
                  </a:lnTo>
                  <a:lnTo>
                    <a:pt x="17854" y="10059"/>
                  </a:lnTo>
                  <a:lnTo>
                    <a:pt x="17854" y="12073"/>
                  </a:lnTo>
                  <a:lnTo>
                    <a:pt x="14376" y="12073"/>
                  </a:lnTo>
                  <a:lnTo>
                    <a:pt x="12750" y="13356"/>
                  </a:lnTo>
                  <a:lnTo>
                    <a:pt x="12750" y="15028"/>
                  </a:lnTo>
                  <a:lnTo>
                    <a:pt x="17854" y="15028"/>
                  </a:lnTo>
                  <a:lnTo>
                    <a:pt x="17854" y="16569"/>
                  </a:lnTo>
                  <a:cubicBezTo>
                    <a:pt x="17854" y="17505"/>
                    <a:pt x="16836" y="18110"/>
                    <a:pt x="15261" y="18110"/>
                  </a:cubicBezTo>
                  <a:lnTo>
                    <a:pt x="8885" y="18110"/>
                  </a:lnTo>
                  <a:lnTo>
                    <a:pt x="8885" y="19056"/>
                  </a:lnTo>
                  <a:lnTo>
                    <a:pt x="10836" y="19056"/>
                  </a:lnTo>
                  <a:lnTo>
                    <a:pt x="10836" y="21600"/>
                  </a:lnTo>
                  <a:lnTo>
                    <a:pt x="12035" y="21600"/>
                  </a:lnTo>
                  <a:lnTo>
                    <a:pt x="12035" y="19056"/>
                  </a:lnTo>
                  <a:lnTo>
                    <a:pt x="15261" y="19056"/>
                  </a:lnTo>
                  <a:cubicBezTo>
                    <a:pt x="17491" y="19056"/>
                    <a:pt x="19047" y="18033"/>
                    <a:pt x="19047" y="16569"/>
                  </a:cubicBezTo>
                  <a:lnTo>
                    <a:pt x="19047" y="14086"/>
                  </a:lnTo>
                  <a:lnTo>
                    <a:pt x="13949" y="14086"/>
                  </a:lnTo>
                  <a:lnTo>
                    <a:pt x="13949" y="13747"/>
                  </a:lnTo>
                  <a:lnTo>
                    <a:pt x="14871" y="13014"/>
                  </a:lnTo>
                  <a:lnTo>
                    <a:pt x="19047" y="13014"/>
                  </a:lnTo>
                  <a:lnTo>
                    <a:pt x="19047" y="11005"/>
                  </a:lnTo>
                  <a:lnTo>
                    <a:pt x="21600" y="11005"/>
                  </a:lnTo>
                  <a:lnTo>
                    <a:pt x="21600" y="9332"/>
                  </a:lnTo>
                  <a:lnTo>
                    <a:pt x="19047" y="7318"/>
                  </a:lnTo>
                  <a:lnTo>
                    <a:pt x="19047" y="4691"/>
                  </a:lnTo>
                  <a:lnTo>
                    <a:pt x="21600" y="26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36" name="Google Shape;795;p55"/>
            <p:cNvSpPr/>
            <p:nvPr/>
          </p:nvSpPr>
          <p:spPr>
            <a:xfrm>
              <a:off x="230333" y="179733"/>
              <a:ext cx="89101" cy="71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7247"/>
                  </a:lnTo>
                  <a:lnTo>
                    <a:pt x="15741" y="7247"/>
                  </a:lnTo>
                  <a:lnTo>
                    <a:pt x="15741" y="9819"/>
                  </a:lnTo>
                  <a:lnTo>
                    <a:pt x="10368" y="16475"/>
                  </a:lnTo>
                  <a:lnTo>
                    <a:pt x="14513" y="21600"/>
                  </a:lnTo>
                  <a:lnTo>
                    <a:pt x="21600" y="1282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2048" name="Google Shape;796;p55"/>
          <p:cNvGrpSpPr/>
          <p:nvPr/>
        </p:nvGrpSpPr>
        <p:grpSpPr>
          <a:xfrm>
            <a:off x="9397951" y="4427732"/>
            <a:ext cx="821701" cy="500068"/>
            <a:chOff x="33" y="0"/>
            <a:chExt cx="821700" cy="500066"/>
          </a:xfrm>
        </p:grpSpPr>
        <p:sp>
          <p:nvSpPr>
            <p:cNvPr id="2038" name="Google Shape;797;p55"/>
            <p:cNvSpPr/>
            <p:nvPr/>
          </p:nvSpPr>
          <p:spPr>
            <a:xfrm>
              <a:off x="33" y="128466"/>
              <a:ext cx="205468" cy="205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3" y="6659"/>
                  </a:moveTo>
                  <a:cubicBezTo>
                    <a:pt x="13074" y="6659"/>
                    <a:pt x="14928" y="8513"/>
                    <a:pt x="14928" y="10791"/>
                  </a:cubicBezTo>
                  <a:cubicBezTo>
                    <a:pt x="14928" y="13076"/>
                    <a:pt x="13074" y="14930"/>
                    <a:pt x="10793" y="14930"/>
                  </a:cubicBezTo>
                  <a:cubicBezTo>
                    <a:pt x="8512" y="14930"/>
                    <a:pt x="6658" y="13076"/>
                    <a:pt x="6658" y="10791"/>
                  </a:cubicBezTo>
                  <a:cubicBezTo>
                    <a:pt x="6658" y="8513"/>
                    <a:pt x="8512" y="6659"/>
                    <a:pt x="10793" y="6659"/>
                  </a:cubicBezTo>
                  <a:close/>
                  <a:moveTo>
                    <a:pt x="9524" y="0"/>
                  </a:moveTo>
                  <a:lnTo>
                    <a:pt x="9524" y="4255"/>
                  </a:lnTo>
                  <a:cubicBezTo>
                    <a:pt x="8634" y="4427"/>
                    <a:pt x="7793" y="4781"/>
                    <a:pt x="7061" y="5268"/>
                  </a:cubicBezTo>
                  <a:lnTo>
                    <a:pt x="4051" y="2268"/>
                  </a:lnTo>
                  <a:lnTo>
                    <a:pt x="2267" y="4048"/>
                  </a:lnTo>
                  <a:lnTo>
                    <a:pt x="5267" y="7059"/>
                  </a:lnTo>
                  <a:cubicBezTo>
                    <a:pt x="4780" y="7791"/>
                    <a:pt x="4426" y="8636"/>
                    <a:pt x="4258" y="9526"/>
                  </a:cubicBezTo>
                  <a:lnTo>
                    <a:pt x="0" y="9526"/>
                  </a:lnTo>
                  <a:lnTo>
                    <a:pt x="0" y="12063"/>
                  </a:lnTo>
                  <a:lnTo>
                    <a:pt x="4258" y="12063"/>
                  </a:lnTo>
                  <a:cubicBezTo>
                    <a:pt x="4426" y="12964"/>
                    <a:pt x="4780" y="13795"/>
                    <a:pt x="5267" y="14524"/>
                  </a:cubicBezTo>
                  <a:lnTo>
                    <a:pt x="2267" y="17541"/>
                  </a:lnTo>
                  <a:lnTo>
                    <a:pt x="4051" y="19332"/>
                  </a:lnTo>
                  <a:lnTo>
                    <a:pt x="7061" y="16318"/>
                  </a:lnTo>
                  <a:cubicBezTo>
                    <a:pt x="7793" y="16809"/>
                    <a:pt x="8634" y="17159"/>
                    <a:pt x="9524" y="17345"/>
                  </a:cubicBezTo>
                  <a:lnTo>
                    <a:pt x="9524" y="21600"/>
                  </a:lnTo>
                  <a:lnTo>
                    <a:pt x="12062" y="21600"/>
                  </a:lnTo>
                  <a:lnTo>
                    <a:pt x="12062" y="17345"/>
                  </a:lnTo>
                  <a:cubicBezTo>
                    <a:pt x="12966" y="17159"/>
                    <a:pt x="13793" y="16809"/>
                    <a:pt x="14525" y="16318"/>
                  </a:cubicBezTo>
                  <a:lnTo>
                    <a:pt x="17539" y="19332"/>
                  </a:lnTo>
                  <a:lnTo>
                    <a:pt x="19333" y="17541"/>
                  </a:lnTo>
                  <a:lnTo>
                    <a:pt x="16316" y="14524"/>
                  </a:lnTo>
                  <a:cubicBezTo>
                    <a:pt x="16806" y="13795"/>
                    <a:pt x="17160" y="12964"/>
                    <a:pt x="17342" y="12063"/>
                  </a:cubicBezTo>
                  <a:lnTo>
                    <a:pt x="21600" y="12063"/>
                  </a:lnTo>
                  <a:lnTo>
                    <a:pt x="21600" y="9526"/>
                  </a:lnTo>
                  <a:lnTo>
                    <a:pt x="17342" y="9526"/>
                  </a:lnTo>
                  <a:cubicBezTo>
                    <a:pt x="17160" y="8636"/>
                    <a:pt x="16806" y="7791"/>
                    <a:pt x="16316" y="7059"/>
                  </a:cubicBezTo>
                  <a:lnTo>
                    <a:pt x="19333" y="4048"/>
                  </a:lnTo>
                  <a:lnTo>
                    <a:pt x="17539" y="2268"/>
                  </a:lnTo>
                  <a:lnTo>
                    <a:pt x="14525" y="5268"/>
                  </a:lnTo>
                  <a:cubicBezTo>
                    <a:pt x="13793" y="4781"/>
                    <a:pt x="12966" y="4427"/>
                    <a:pt x="12062" y="4255"/>
                  </a:cubicBezTo>
                  <a:lnTo>
                    <a:pt x="1206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39" name="Google Shape;798;p55"/>
            <p:cNvSpPr/>
            <p:nvPr/>
          </p:nvSpPr>
          <p:spPr>
            <a:xfrm>
              <a:off x="89800" y="219066"/>
              <a:ext cx="25767" cy="2413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40" name="Google Shape;799;p55"/>
            <p:cNvSpPr/>
            <p:nvPr/>
          </p:nvSpPr>
          <p:spPr>
            <a:xfrm>
              <a:off x="513633" y="51400"/>
              <a:ext cx="205468" cy="20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3" y="6665"/>
                  </a:moveTo>
                  <a:cubicBezTo>
                    <a:pt x="13074" y="6665"/>
                    <a:pt x="14928" y="8519"/>
                    <a:pt x="14928" y="10802"/>
                  </a:cubicBezTo>
                  <a:cubicBezTo>
                    <a:pt x="14928" y="13084"/>
                    <a:pt x="13074" y="14935"/>
                    <a:pt x="10793" y="14935"/>
                  </a:cubicBezTo>
                  <a:cubicBezTo>
                    <a:pt x="8515" y="14935"/>
                    <a:pt x="6658" y="13084"/>
                    <a:pt x="6658" y="10802"/>
                  </a:cubicBezTo>
                  <a:cubicBezTo>
                    <a:pt x="6658" y="8519"/>
                    <a:pt x="8515" y="6665"/>
                    <a:pt x="10793" y="6665"/>
                  </a:cubicBezTo>
                  <a:close/>
                  <a:moveTo>
                    <a:pt x="9538" y="0"/>
                  </a:moveTo>
                  <a:lnTo>
                    <a:pt x="9538" y="4260"/>
                  </a:lnTo>
                  <a:cubicBezTo>
                    <a:pt x="8634" y="4431"/>
                    <a:pt x="7793" y="4786"/>
                    <a:pt x="7061" y="5273"/>
                  </a:cubicBezTo>
                  <a:lnTo>
                    <a:pt x="4061" y="2272"/>
                  </a:lnTo>
                  <a:lnTo>
                    <a:pt x="2267" y="4053"/>
                  </a:lnTo>
                  <a:lnTo>
                    <a:pt x="5281" y="7068"/>
                  </a:lnTo>
                  <a:cubicBezTo>
                    <a:pt x="4783" y="7801"/>
                    <a:pt x="4429" y="8639"/>
                    <a:pt x="4254" y="9529"/>
                  </a:cubicBezTo>
                  <a:lnTo>
                    <a:pt x="0" y="9529"/>
                  </a:lnTo>
                  <a:lnTo>
                    <a:pt x="0" y="12071"/>
                  </a:lnTo>
                  <a:lnTo>
                    <a:pt x="4254" y="12071"/>
                  </a:lnTo>
                  <a:cubicBezTo>
                    <a:pt x="4429" y="12961"/>
                    <a:pt x="4783" y="13803"/>
                    <a:pt x="5281" y="14536"/>
                  </a:cubicBezTo>
                  <a:lnTo>
                    <a:pt x="2267" y="17547"/>
                  </a:lnTo>
                  <a:lnTo>
                    <a:pt x="4061" y="19342"/>
                  </a:lnTo>
                  <a:lnTo>
                    <a:pt x="7061" y="16327"/>
                  </a:lnTo>
                  <a:cubicBezTo>
                    <a:pt x="7793" y="16818"/>
                    <a:pt x="8634" y="17172"/>
                    <a:pt x="9538" y="17354"/>
                  </a:cubicBezTo>
                  <a:lnTo>
                    <a:pt x="9538" y="21600"/>
                  </a:lnTo>
                  <a:lnTo>
                    <a:pt x="12062" y="21600"/>
                  </a:lnTo>
                  <a:lnTo>
                    <a:pt x="12062" y="17354"/>
                  </a:lnTo>
                  <a:cubicBezTo>
                    <a:pt x="12962" y="17172"/>
                    <a:pt x="13796" y="16818"/>
                    <a:pt x="14525" y="16327"/>
                  </a:cubicBezTo>
                  <a:lnTo>
                    <a:pt x="17539" y="19342"/>
                  </a:lnTo>
                  <a:lnTo>
                    <a:pt x="19329" y="17547"/>
                  </a:lnTo>
                  <a:lnTo>
                    <a:pt x="16319" y="14536"/>
                  </a:lnTo>
                  <a:cubicBezTo>
                    <a:pt x="16817" y="13803"/>
                    <a:pt x="17174" y="12961"/>
                    <a:pt x="17342" y="12071"/>
                  </a:cubicBezTo>
                  <a:lnTo>
                    <a:pt x="21600" y="12071"/>
                  </a:lnTo>
                  <a:lnTo>
                    <a:pt x="21600" y="9529"/>
                  </a:lnTo>
                  <a:lnTo>
                    <a:pt x="17342" y="9529"/>
                  </a:lnTo>
                  <a:cubicBezTo>
                    <a:pt x="17174" y="8639"/>
                    <a:pt x="16817" y="7801"/>
                    <a:pt x="16319" y="7068"/>
                  </a:cubicBezTo>
                  <a:lnTo>
                    <a:pt x="19329" y="4053"/>
                  </a:lnTo>
                  <a:lnTo>
                    <a:pt x="17539" y="2272"/>
                  </a:lnTo>
                  <a:lnTo>
                    <a:pt x="14525" y="5273"/>
                  </a:lnTo>
                  <a:cubicBezTo>
                    <a:pt x="13796" y="4786"/>
                    <a:pt x="12962" y="4431"/>
                    <a:pt x="12062" y="4260"/>
                  </a:cubicBezTo>
                  <a:lnTo>
                    <a:pt x="1206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41" name="Google Shape;800;p55"/>
            <p:cNvSpPr/>
            <p:nvPr/>
          </p:nvSpPr>
          <p:spPr>
            <a:xfrm>
              <a:off x="603533" y="142000"/>
              <a:ext cx="25634" cy="2416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42" name="Google Shape;801;p55"/>
            <p:cNvSpPr/>
            <p:nvPr/>
          </p:nvSpPr>
          <p:spPr>
            <a:xfrm>
              <a:off x="164311" y="111266"/>
              <a:ext cx="493168" cy="38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extrusionOk="0">
                  <a:moveTo>
                    <a:pt x="10707" y="0"/>
                  </a:moveTo>
                  <a:cubicBezTo>
                    <a:pt x="10163" y="0"/>
                    <a:pt x="9649" y="348"/>
                    <a:pt x="9347" y="935"/>
                  </a:cubicBezTo>
                  <a:lnTo>
                    <a:pt x="4695" y="9856"/>
                  </a:lnTo>
                  <a:lnTo>
                    <a:pt x="5568" y="10596"/>
                  </a:lnTo>
                  <a:lnTo>
                    <a:pt x="10217" y="1678"/>
                  </a:lnTo>
                  <a:cubicBezTo>
                    <a:pt x="10328" y="1463"/>
                    <a:pt x="10505" y="1341"/>
                    <a:pt x="10707" y="1341"/>
                  </a:cubicBezTo>
                  <a:cubicBezTo>
                    <a:pt x="10907" y="1341"/>
                    <a:pt x="11089" y="1463"/>
                    <a:pt x="11199" y="1678"/>
                  </a:cubicBezTo>
                  <a:lnTo>
                    <a:pt x="20269" y="19080"/>
                  </a:lnTo>
                  <a:cubicBezTo>
                    <a:pt x="20395" y="19319"/>
                    <a:pt x="20405" y="19607"/>
                    <a:pt x="20299" y="19859"/>
                  </a:cubicBezTo>
                  <a:cubicBezTo>
                    <a:pt x="20194" y="20109"/>
                    <a:pt x="20002" y="20257"/>
                    <a:pt x="19775" y="20257"/>
                  </a:cubicBezTo>
                  <a:lnTo>
                    <a:pt x="1638" y="20257"/>
                  </a:lnTo>
                  <a:cubicBezTo>
                    <a:pt x="1415" y="20257"/>
                    <a:pt x="1224" y="20109"/>
                    <a:pt x="1118" y="19859"/>
                  </a:cubicBezTo>
                  <a:cubicBezTo>
                    <a:pt x="1013" y="19607"/>
                    <a:pt x="1023" y="19319"/>
                    <a:pt x="1147" y="19080"/>
                  </a:cubicBezTo>
                  <a:lnTo>
                    <a:pt x="4821" y="12020"/>
                  </a:lnTo>
                  <a:lnTo>
                    <a:pt x="3954" y="11280"/>
                  </a:lnTo>
                  <a:lnTo>
                    <a:pt x="277" y="18337"/>
                  </a:lnTo>
                  <a:cubicBezTo>
                    <a:pt x="-62" y="18981"/>
                    <a:pt x="-92" y="19807"/>
                    <a:pt x="196" y="20491"/>
                  </a:cubicBezTo>
                  <a:cubicBezTo>
                    <a:pt x="478" y="21174"/>
                    <a:pt x="1033" y="21600"/>
                    <a:pt x="1638" y="21600"/>
                  </a:cubicBezTo>
                  <a:lnTo>
                    <a:pt x="19775" y="21600"/>
                  </a:lnTo>
                  <a:cubicBezTo>
                    <a:pt x="20385" y="21600"/>
                    <a:pt x="20935" y="21174"/>
                    <a:pt x="21221" y="20491"/>
                  </a:cubicBezTo>
                  <a:cubicBezTo>
                    <a:pt x="21508" y="19807"/>
                    <a:pt x="21479" y="18981"/>
                    <a:pt x="21142" y="18337"/>
                  </a:cubicBezTo>
                  <a:lnTo>
                    <a:pt x="12072" y="935"/>
                  </a:lnTo>
                  <a:cubicBezTo>
                    <a:pt x="11770" y="348"/>
                    <a:pt x="11256" y="0"/>
                    <a:pt x="1070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43" name="Google Shape;802;p55"/>
            <p:cNvSpPr/>
            <p:nvPr/>
          </p:nvSpPr>
          <p:spPr>
            <a:xfrm>
              <a:off x="234266" y="183766"/>
              <a:ext cx="353268" cy="2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8" y="0"/>
                  </a:moveTo>
                  <a:lnTo>
                    <a:pt x="0" y="21600"/>
                  </a:lnTo>
                  <a:lnTo>
                    <a:pt x="13939" y="21600"/>
                  </a:lnTo>
                  <a:lnTo>
                    <a:pt x="13939" y="19629"/>
                  </a:lnTo>
                  <a:lnTo>
                    <a:pt x="2754" y="19629"/>
                  </a:lnTo>
                  <a:lnTo>
                    <a:pt x="10798" y="3542"/>
                  </a:lnTo>
                  <a:lnTo>
                    <a:pt x="18849" y="19629"/>
                  </a:lnTo>
                  <a:lnTo>
                    <a:pt x="15512" y="19629"/>
                  </a:lnTo>
                  <a:lnTo>
                    <a:pt x="15512" y="21600"/>
                  </a:lnTo>
                  <a:lnTo>
                    <a:pt x="21600" y="21600"/>
                  </a:lnTo>
                  <a:lnTo>
                    <a:pt x="1079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44" name="Google Shape;803;p55"/>
            <p:cNvSpPr/>
            <p:nvPr/>
          </p:nvSpPr>
          <p:spPr>
            <a:xfrm>
              <a:off x="398866" y="282500"/>
              <a:ext cx="24035" cy="7706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45" name="Google Shape;804;p55"/>
            <p:cNvSpPr/>
            <p:nvPr/>
          </p:nvSpPr>
          <p:spPr>
            <a:xfrm>
              <a:off x="398866" y="385200"/>
              <a:ext cx="24035" cy="2576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46" name="Google Shape;805;p55"/>
            <p:cNvSpPr/>
            <p:nvPr/>
          </p:nvSpPr>
          <p:spPr>
            <a:xfrm>
              <a:off x="218266" y="0"/>
              <a:ext cx="128401" cy="12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1" y="8508"/>
                  </a:moveTo>
                  <a:cubicBezTo>
                    <a:pt x="12062" y="8508"/>
                    <a:pt x="13093" y="9522"/>
                    <a:pt x="13093" y="10794"/>
                  </a:cubicBezTo>
                  <a:cubicBezTo>
                    <a:pt x="13093" y="12055"/>
                    <a:pt x="12062" y="13092"/>
                    <a:pt x="10811" y="13092"/>
                  </a:cubicBezTo>
                  <a:cubicBezTo>
                    <a:pt x="9538" y="13092"/>
                    <a:pt x="8507" y="12055"/>
                    <a:pt x="8507" y="10794"/>
                  </a:cubicBezTo>
                  <a:cubicBezTo>
                    <a:pt x="8507" y="9522"/>
                    <a:pt x="9538" y="8508"/>
                    <a:pt x="10811" y="8508"/>
                  </a:cubicBezTo>
                  <a:close/>
                  <a:moveTo>
                    <a:pt x="8781" y="0"/>
                  </a:moveTo>
                  <a:lnTo>
                    <a:pt x="8781" y="4781"/>
                  </a:lnTo>
                  <a:cubicBezTo>
                    <a:pt x="8507" y="4882"/>
                    <a:pt x="8232" y="4999"/>
                    <a:pt x="7979" y="5111"/>
                  </a:cubicBezTo>
                  <a:lnTo>
                    <a:pt x="4604" y="1737"/>
                  </a:lnTo>
                  <a:lnTo>
                    <a:pt x="1738" y="4590"/>
                  </a:lnTo>
                  <a:lnTo>
                    <a:pt x="5114" y="7981"/>
                  </a:lnTo>
                  <a:cubicBezTo>
                    <a:pt x="4996" y="8239"/>
                    <a:pt x="4879" y="8508"/>
                    <a:pt x="4800" y="8777"/>
                  </a:cubicBezTo>
                  <a:lnTo>
                    <a:pt x="0" y="8777"/>
                  </a:lnTo>
                  <a:lnTo>
                    <a:pt x="0" y="12818"/>
                  </a:lnTo>
                  <a:lnTo>
                    <a:pt x="4800" y="12818"/>
                  </a:lnTo>
                  <a:cubicBezTo>
                    <a:pt x="4879" y="13092"/>
                    <a:pt x="4996" y="13367"/>
                    <a:pt x="5114" y="13619"/>
                  </a:cubicBezTo>
                  <a:lnTo>
                    <a:pt x="1738" y="16993"/>
                  </a:lnTo>
                  <a:lnTo>
                    <a:pt x="4604" y="19863"/>
                  </a:lnTo>
                  <a:lnTo>
                    <a:pt x="7979" y="16466"/>
                  </a:lnTo>
                  <a:cubicBezTo>
                    <a:pt x="8232" y="16601"/>
                    <a:pt x="8507" y="16718"/>
                    <a:pt x="8781" y="16797"/>
                  </a:cubicBezTo>
                  <a:lnTo>
                    <a:pt x="8781" y="21600"/>
                  </a:lnTo>
                  <a:lnTo>
                    <a:pt x="12819" y="21600"/>
                  </a:lnTo>
                  <a:lnTo>
                    <a:pt x="12819" y="16797"/>
                  </a:lnTo>
                  <a:cubicBezTo>
                    <a:pt x="13093" y="16718"/>
                    <a:pt x="13368" y="16601"/>
                    <a:pt x="13621" y="16466"/>
                  </a:cubicBezTo>
                  <a:lnTo>
                    <a:pt x="17013" y="19863"/>
                  </a:lnTo>
                  <a:lnTo>
                    <a:pt x="19867" y="16993"/>
                  </a:lnTo>
                  <a:lnTo>
                    <a:pt x="16492" y="13619"/>
                  </a:lnTo>
                  <a:cubicBezTo>
                    <a:pt x="16609" y="13367"/>
                    <a:pt x="16727" y="13092"/>
                    <a:pt x="16822" y="12818"/>
                  </a:cubicBezTo>
                  <a:lnTo>
                    <a:pt x="21600" y="12818"/>
                  </a:lnTo>
                  <a:lnTo>
                    <a:pt x="21600" y="8777"/>
                  </a:lnTo>
                  <a:lnTo>
                    <a:pt x="16822" y="8777"/>
                  </a:lnTo>
                  <a:cubicBezTo>
                    <a:pt x="16727" y="8508"/>
                    <a:pt x="16609" y="8239"/>
                    <a:pt x="16492" y="7981"/>
                  </a:cubicBezTo>
                  <a:lnTo>
                    <a:pt x="19867" y="4590"/>
                  </a:lnTo>
                  <a:lnTo>
                    <a:pt x="17013" y="1737"/>
                  </a:lnTo>
                  <a:lnTo>
                    <a:pt x="13621" y="5111"/>
                  </a:lnTo>
                  <a:cubicBezTo>
                    <a:pt x="13368" y="4999"/>
                    <a:pt x="13093" y="4882"/>
                    <a:pt x="12819" y="4781"/>
                  </a:cubicBezTo>
                  <a:lnTo>
                    <a:pt x="1281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47" name="Google Shape;806;p55"/>
            <p:cNvSpPr/>
            <p:nvPr/>
          </p:nvSpPr>
          <p:spPr>
            <a:xfrm>
              <a:off x="693333" y="256766"/>
              <a:ext cx="128401" cy="128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1" y="8504"/>
                  </a:moveTo>
                  <a:cubicBezTo>
                    <a:pt x="12079" y="8504"/>
                    <a:pt x="13093" y="9541"/>
                    <a:pt x="13093" y="10808"/>
                  </a:cubicBezTo>
                  <a:cubicBezTo>
                    <a:pt x="13093" y="12075"/>
                    <a:pt x="12079" y="13112"/>
                    <a:pt x="10811" y="13112"/>
                  </a:cubicBezTo>
                  <a:cubicBezTo>
                    <a:pt x="9538" y="13112"/>
                    <a:pt x="8507" y="12075"/>
                    <a:pt x="8507" y="10808"/>
                  </a:cubicBezTo>
                  <a:cubicBezTo>
                    <a:pt x="8507" y="9541"/>
                    <a:pt x="9538" y="8504"/>
                    <a:pt x="10811" y="8504"/>
                  </a:cubicBezTo>
                  <a:close/>
                  <a:moveTo>
                    <a:pt x="8776" y="0"/>
                  </a:moveTo>
                  <a:lnTo>
                    <a:pt x="8776" y="4799"/>
                  </a:lnTo>
                  <a:cubicBezTo>
                    <a:pt x="8507" y="4894"/>
                    <a:pt x="8254" y="4995"/>
                    <a:pt x="7979" y="5130"/>
                  </a:cubicBezTo>
                  <a:lnTo>
                    <a:pt x="4609" y="1738"/>
                  </a:lnTo>
                  <a:lnTo>
                    <a:pt x="1738" y="4608"/>
                  </a:lnTo>
                  <a:lnTo>
                    <a:pt x="5131" y="7977"/>
                  </a:lnTo>
                  <a:cubicBezTo>
                    <a:pt x="4996" y="8252"/>
                    <a:pt x="4901" y="8504"/>
                    <a:pt x="4800" y="8779"/>
                  </a:cubicBezTo>
                  <a:lnTo>
                    <a:pt x="0" y="8779"/>
                  </a:lnTo>
                  <a:lnTo>
                    <a:pt x="0" y="12838"/>
                  </a:lnTo>
                  <a:lnTo>
                    <a:pt x="4800" y="12838"/>
                  </a:lnTo>
                  <a:cubicBezTo>
                    <a:pt x="4901" y="13112"/>
                    <a:pt x="4996" y="13365"/>
                    <a:pt x="5131" y="13623"/>
                  </a:cubicBezTo>
                  <a:lnTo>
                    <a:pt x="1738" y="17014"/>
                  </a:lnTo>
                  <a:lnTo>
                    <a:pt x="4609" y="19879"/>
                  </a:lnTo>
                  <a:lnTo>
                    <a:pt x="7979" y="16487"/>
                  </a:lnTo>
                  <a:cubicBezTo>
                    <a:pt x="8254" y="16622"/>
                    <a:pt x="8507" y="16723"/>
                    <a:pt x="8776" y="16818"/>
                  </a:cubicBezTo>
                  <a:lnTo>
                    <a:pt x="8776" y="21600"/>
                  </a:lnTo>
                  <a:lnTo>
                    <a:pt x="12836" y="21600"/>
                  </a:lnTo>
                  <a:lnTo>
                    <a:pt x="12836" y="16818"/>
                  </a:lnTo>
                  <a:cubicBezTo>
                    <a:pt x="13110" y="16723"/>
                    <a:pt x="13368" y="16622"/>
                    <a:pt x="13621" y="16487"/>
                  </a:cubicBezTo>
                  <a:lnTo>
                    <a:pt x="17019" y="19879"/>
                  </a:lnTo>
                  <a:lnTo>
                    <a:pt x="19884" y="17014"/>
                  </a:lnTo>
                  <a:lnTo>
                    <a:pt x="16486" y="13623"/>
                  </a:lnTo>
                  <a:cubicBezTo>
                    <a:pt x="16621" y="13365"/>
                    <a:pt x="16721" y="13112"/>
                    <a:pt x="16817" y="12838"/>
                  </a:cubicBezTo>
                  <a:lnTo>
                    <a:pt x="21600" y="12838"/>
                  </a:lnTo>
                  <a:lnTo>
                    <a:pt x="21600" y="8779"/>
                  </a:lnTo>
                  <a:lnTo>
                    <a:pt x="16817" y="8779"/>
                  </a:lnTo>
                  <a:cubicBezTo>
                    <a:pt x="16721" y="8504"/>
                    <a:pt x="16621" y="8252"/>
                    <a:pt x="16486" y="7977"/>
                  </a:cubicBezTo>
                  <a:lnTo>
                    <a:pt x="19884" y="4608"/>
                  </a:lnTo>
                  <a:lnTo>
                    <a:pt x="17019" y="1738"/>
                  </a:lnTo>
                  <a:lnTo>
                    <a:pt x="13621" y="5130"/>
                  </a:lnTo>
                  <a:cubicBezTo>
                    <a:pt x="13368" y="4995"/>
                    <a:pt x="13110" y="4894"/>
                    <a:pt x="12836" y="4799"/>
                  </a:cubicBezTo>
                  <a:lnTo>
                    <a:pt x="1283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2058" name="Google Shape;807;p55"/>
          <p:cNvGrpSpPr/>
          <p:nvPr/>
        </p:nvGrpSpPr>
        <p:grpSpPr>
          <a:xfrm>
            <a:off x="5685084" y="4408918"/>
            <a:ext cx="821701" cy="537701"/>
            <a:chOff x="33" y="0"/>
            <a:chExt cx="821700" cy="537699"/>
          </a:xfrm>
        </p:grpSpPr>
        <p:sp>
          <p:nvSpPr>
            <p:cNvPr id="2049" name="Google Shape;808;p55"/>
            <p:cNvSpPr/>
            <p:nvPr/>
          </p:nvSpPr>
          <p:spPr>
            <a:xfrm>
              <a:off x="90633" y="-1"/>
              <a:ext cx="636801" cy="53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49" y="0"/>
                  </a:moveTo>
                  <a:lnTo>
                    <a:pt x="9149" y="9051"/>
                  </a:lnTo>
                  <a:lnTo>
                    <a:pt x="7788" y="10663"/>
                  </a:lnTo>
                  <a:lnTo>
                    <a:pt x="7788" y="8254"/>
                  </a:lnTo>
                  <a:lnTo>
                    <a:pt x="3896" y="8254"/>
                  </a:lnTo>
                  <a:cubicBezTo>
                    <a:pt x="1748" y="8254"/>
                    <a:pt x="0" y="10323"/>
                    <a:pt x="0" y="12863"/>
                  </a:cubicBezTo>
                  <a:lnTo>
                    <a:pt x="0" y="21600"/>
                  </a:lnTo>
                  <a:lnTo>
                    <a:pt x="3896" y="21600"/>
                  </a:lnTo>
                  <a:cubicBezTo>
                    <a:pt x="6040" y="21600"/>
                    <a:pt x="7788" y="19531"/>
                    <a:pt x="7788" y="16991"/>
                  </a:cubicBezTo>
                  <a:lnTo>
                    <a:pt x="7788" y="15128"/>
                  </a:lnTo>
                  <a:lnTo>
                    <a:pt x="10862" y="11484"/>
                  </a:lnTo>
                  <a:lnTo>
                    <a:pt x="13939" y="15128"/>
                  </a:lnTo>
                  <a:lnTo>
                    <a:pt x="13939" y="16991"/>
                  </a:lnTo>
                  <a:cubicBezTo>
                    <a:pt x="13939" y="19531"/>
                    <a:pt x="15686" y="21600"/>
                    <a:pt x="17830" y="21600"/>
                  </a:cubicBezTo>
                  <a:lnTo>
                    <a:pt x="20010" y="21600"/>
                  </a:lnTo>
                  <a:lnTo>
                    <a:pt x="20010" y="20632"/>
                  </a:lnTo>
                  <a:lnTo>
                    <a:pt x="17830" y="20632"/>
                  </a:lnTo>
                  <a:cubicBezTo>
                    <a:pt x="16134" y="20632"/>
                    <a:pt x="14757" y="19001"/>
                    <a:pt x="14757" y="16991"/>
                  </a:cubicBezTo>
                  <a:lnTo>
                    <a:pt x="14757" y="16093"/>
                  </a:lnTo>
                  <a:lnTo>
                    <a:pt x="15367" y="16816"/>
                  </a:lnTo>
                  <a:lnTo>
                    <a:pt x="15942" y="16130"/>
                  </a:lnTo>
                  <a:lnTo>
                    <a:pt x="10862" y="10118"/>
                  </a:lnTo>
                  <a:lnTo>
                    <a:pt x="5786" y="16130"/>
                  </a:lnTo>
                  <a:lnTo>
                    <a:pt x="6360" y="16816"/>
                  </a:lnTo>
                  <a:lnTo>
                    <a:pt x="6969" y="16093"/>
                  </a:lnTo>
                  <a:lnTo>
                    <a:pt x="6969" y="16991"/>
                  </a:lnTo>
                  <a:cubicBezTo>
                    <a:pt x="6969" y="19001"/>
                    <a:pt x="5592" y="20632"/>
                    <a:pt x="3896" y="20632"/>
                  </a:cubicBezTo>
                  <a:lnTo>
                    <a:pt x="819" y="20632"/>
                  </a:lnTo>
                  <a:lnTo>
                    <a:pt x="819" y="12863"/>
                  </a:lnTo>
                  <a:cubicBezTo>
                    <a:pt x="819" y="10854"/>
                    <a:pt x="2200" y="9218"/>
                    <a:pt x="3896" y="9218"/>
                  </a:cubicBezTo>
                  <a:lnTo>
                    <a:pt x="6969" y="9218"/>
                  </a:lnTo>
                  <a:lnTo>
                    <a:pt x="6969" y="11632"/>
                  </a:lnTo>
                  <a:lnTo>
                    <a:pt x="4479" y="14582"/>
                  </a:lnTo>
                  <a:lnTo>
                    <a:pt x="5053" y="15268"/>
                  </a:lnTo>
                  <a:lnTo>
                    <a:pt x="9964" y="9452"/>
                  </a:lnTo>
                  <a:lnTo>
                    <a:pt x="9964" y="964"/>
                  </a:lnTo>
                  <a:lnTo>
                    <a:pt x="11762" y="964"/>
                  </a:lnTo>
                  <a:lnTo>
                    <a:pt x="11762" y="9452"/>
                  </a:lnTo>
                  <a:lnTo>
                    <a:pt x="16674" y="15268"/>
                  </a:lnTo>
                  <a:lnTo>
                    <a:pt x="17248" y="14582"/>
                  </a:lnTo>
                  <a:lnTo>
                    <a:pt x="14757" y="11632"/>
                  </a:lnTo>
                  <a:lnTo>
                    <a:pt x="14757" y="9218"/>
                  </a:lnTo>
                  <a:lnTo>
                    <a:pt x="17830" y="9218"/>
                  </a:lnTo>
                  <a:cubicBezTo>
                    <a:pt x="19236" y="9218"/>
                    <a:pt x="20463" y="10343"/>
                    <a:pt x="20810" y="11954"/>
                  </a:cubicBezTo>
                  <a:lnTo>
                    <a:pt x="21600" y="11713"/>
                  </a:lnTo>
                  <a:cubicBezTo>
                    <a:pt x="21160" y="9676"/>
                    <a:pt x="19609" y="8254"/>
                    <a:pt x="17830" y="8254"/>
                  </a:cubicBezTo>
                  <a:lnTo>
                    <a:pt x="13939" y="8254"/>
                  </a:lnTo>
                  <a:lnTo>
                    <a:pt x="13939" y="10663"/>
                  </a:lnTo>
                  <a:lnTo>
                    <a:pt x="12577" y="9051"/>
                  </a:lnTo>
                  <a:lnTo>
                    <a:pt x="1257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50" name="Google Shape;809;p55"/>
            <p:cNvSpPr/>
            <p:nvPr/>
          </p:nvSpPr>
          <p:spPr>
            <a:xfrm>
              <a:off x="616300" y="320200"/>
              <a:ext cx="205434" cy="205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9" y="6673"/>
                  </a:moveTo>
                  <a:cubicBezTo>
                    <a:pt x="13087" y="6673"/>
                    <a:pt x="14941" y="8527"/>
                    <a:pt x="14941" y="10805"/>
                  </a:cubicBezTo>
                  <a:cubicBezTo>
                    <a:pt x="14941" y="13076"/>
                    <a:pt x="13087" y="14944"/>
                    <a:pt x="10809" y="14944"/>
                  </a:cubicBezTo>
                  <a:cubicBezTo>
                    <a:pt x="8527" y="14944"/>
                    <a:pt x="6673" y="13076"/>
                    <a:pt x="6673" y="10805"/>
                  </a:cubicBezTo>
                  <a:cubicBezTo>
                    <a:pt x="6673" y="8527"/>
                    <a:pt x="8527" y="6673"/>
                    <a:pt x="10809" y="6673"/>
                  </a:cubicBezTo>
                  <a:close/>
                  <a:moveTo>
                    <a:pt x="9540" y="0"/>
                  </a:moveTo>
                  <a:lnTo>
                    <a:pt x="9540" y="4258"/>
                  </a:lnTo>
                  <a:cubicBezTo>
                    <a:pt x="8639" y="4427"/>
                    <a:pt x="7805" y="4781"/>
                    <a:pt x="7076" y="5282"/>
                  </a:cubicBezTo>
                  <a:lnTo>
                    <a:pt x="4062" y="2271"/>
                  </a:lnTo>
                  <a:lnTo>
                    <a:pt x="2271" y="4062"/>
                  </a:lnTo>
                  <a:lnTo>
                    <a:pt x="5282" y="7073"/>
                  </a:lnTo>
                  <a:cubicBezTo>
                    <a:pt x="4795" y="7805"/>
                    <a:pt x="4441" y="8639"/>
                    <a:pt x="4258" y="9540"/>
                  </a:cubicBezTo>
                  <a:lnTo>
                    <a:pt x="0" y="9540"/>
                  </a:lnTo>
                  <a:lnTo>
                    <a:pt x="0" y="12067"/>
                  </a:lnTo>
                  <a:lnTo>
                    <a:pt x="4258" y="12067"/>
                  </a:lnTo>
                  <a:cubicBezTo>
                    <a:pt x="4441" y="12968"/>
                    <a:pt x="4795" y="13795"/>
                    <a:pt x="5282" y="14527"/>
                  </a:cubicBezTo>
                  <a:lnTo>
                    <a:pt x="2271" y="17541"/>
                  </a:lnTo>
                  <a:lnTo>
                    <a:pt x="4062" y="19336"/>
                  </a:lnTo>
                  <a:lnTo>
                    <a:pt x="7076" y="16322"/>
                  </a:lnTo>
                  <a:cubicBezTo>
                    <a:pt x="7805" y="16823"/>
                    <a:pt x="8639" y="17173"/>
                    <a:pt x="9540" y="17349"/>
                  </a:cubicBezTo>
                  <a:lnTo>
                    <a:pt x="9540" y="21600"/>
                  </a:lnTo>
                  <a:lnTo>
                    <a:pt x="12077" y="21600"/>
                  </a:lnTo>
                  <a:lnTo>
                    <a:pt x="12077" y="17349"/>
                  </a:lnTo>
                  <a:cubicBezTo>
                    <a:pt x="12964" y="17173"/>
                    <a:pt x="13805" y="16823"/>
                    <a:pt x="14538" y="16322"/>
                  </a:cubicBezTo>
                  <a:lnTo>
                    <a:pt x="17552" y="19336"/>
                  </a:lnTo>
                  <a:lnTo>
                    <a:pt x="19332" y="17541"/>
                  </a:lnTo>
                  <a:lnTo>
                    <a:pt x="16318" y="14527"/>
                  </a:lnTo>
                  <a:cubicBezTo>
                    <a:pt x="16819" y="13795"/>
                    <a:pt x="17173" y="12968"/>
                    <a:pt x="17345" y="12067"/>
                  </a:cubicBezTo>
                  <a:lnTo>
                    <a:pt x="21600" y="12067"/>
                  </a:lnTo>
                  <a:lnTo>
                    <a:pt x="21600" y="9540"/>
                  </a:lnTo>
                  <a:lnTo>
                    <a:pt x="17345" y="9540"/>
                  </a:lnTo>
                  <a:cubicBezTo>
                    <a:pt x="17173" y="8639"/>
                    <a:pt x="16819" y="7805"/>
                    <a:pt x="16318" y="7073"/>
                  </a:cubicBezTo>
                  <a:lnTo>
                    <a:pt x="19332" y="4062"/>
                  </a:lnTo>
                  <a:lnTo>
                    <a:pt x="17552" y="2271"/>
                  </a:lnTo>
                  <a:lnTo>
                    <a:pt x="14538" y="5282"/>
                  </a:lnTo>
                  <a:cubicBezTo>
                    <a:pt x="13805" y="4781"/>
                    <a:pt x="12964" y="4427"/>
                    <a:pt x="12077" y="4258"/>
                  </a:cubicBezTo>
                  <a:lnTo>
                    <a:pt x="1207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51" name="Google Shape;810;p55"/>
            <p:cNvSpPr/>
            <p:nvPr/>
          </p:nvSpPr>
          <p:spPr>
            <a:xfrm>
              <a:off x="706233" y="410933"/>
              <a:ext cx="25701" cy="2403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52" name="Google Shape;811;p55"/>
            <p:cNvSpPr/>
            <p:nvPr/>
          </p:nvSpPr>
          <p:spPr>
            <a:xfrm>
              <a:off x="33" y="114766"/>
              <a:ext cx="128301" cy="12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3" y="8501"/>
                  </a:moveTo>
                  <a:cubicBezTo>
                    <a:pt x="12065" y="8501"/>
                    <a:pt x="13104" y="9538"/>
                    <a:pt x="13104" y="10806"/>
                  </a:cubicBezTo>
                  <a:cubicBezTo>
                    <a:pt x="13104" y="12056"/>
                    <a:pt x="12065" y="13088"/>
                    <a:pt x="10803" y="13088"/>
                  </a:cubicBezTo>
                  <a:cubicBezTo>
                    <a:pt x="9535" y="13088"/>
                    <a:pt x="8496" y="12056"/>
                    <a:pt x="8496" y="10806"/>
                  </a:cubicBezTo>
                  <a:cubicBezTo>
                    <a:pt x="8496" y="9538"/>
                    <a:pt x="9535" y="8501"/>
                    <a:pt x="10803" y="8501"/>
                  </a:cubicBezTo>
                  <a:close/>
                  <a:moveTo>
                    <a:pt x="8766" y="0"/>
                  </a:moveTo>
                  <a:lnTo>
                    <a:pt x="8766" y="4800"/>
                  </a:lnTo>
                  <a:cubicBezTo>
                    <a:pt x="8496" y="4873"/>
                    <a:pt x="8244" y="4991"/>
                    <a:pt x="7991" y="5108"/>
                  </a:cubicBezTo>
                  <a:lnTo>
                    <a:pt x="4590" y="1733"/>
                  </a:lnTo>
                  <a:lnTo>
                    <a:pt x="1717" y="4604"/>
                  </a:lnTo>
                  <a:lnTo>
                    <a:pt x="5118" y="7979"/>
                  </a:lnTo>
                  <a:cubicBezTo>
                    <a:pt x="4978" y="8232"/>
                    <a:pt x="4882" y="8501"/>
                    <a:pt x="4781" y="8781"/>
                  </a:cubicBezTo>
                  <a:lnTo>
                    <a:pt x="0" y="8781"/>
                  </a:lnTo>
                  <a:lnTo>
                    <a:pt x="0" y="12819"/>
                  </a:lnTo>
                  <a:lnTo>
                    <a:pt x="4781" y="12819"/>
                  </a:lnTo>
                  <a:cubicBezTo>
                    <a:pt x="4882" y="13088"/>
                    <a:pt x="4978" y="13368"/>
                    <a:pt x="5118" y="13621"/>
                  </a:cubicBezTo>
                  <a:lnTo>
                    <a:pt x="1717" y="17013"/>
                  </a:lnTo>
                  <a:lnTo>
                    <a:pt x="4590" y="19862"/>
                  </a:lnTo>
                  <a:lnTo>
                    <a:pt x="7991" y="16486"/>
                  </a:lnTo>
                  <a:cubicBezTo>
                    <a:pt x="8244" y="16604"/>
                    <a:pt x="8496" y="16721"/>
                    <a:pt x="8766" y="16817"/>
                  </a:cubicBezTo>
                  <a:lnTo>
                    <a:pt x="8766" y="21600"/>
                  </a:lnTo>
                  <a:lnTo>
                    <a:pt x="12834" y="21600"/>
                  </a:lnTo>
                  <a:lnTo>
                    <a:pt x="12834" y="16817"/>
                  </a:lnTo>
                  <a:cubicBezTo>
                    <a:pt x="13104" y="16721"/>
                    <a:pt x="13356" y="16604"/>
                    <a:pt x="13614" y="16486"/>
                  </a:cubicBezTo>
                  <a:lnTo>
                    <a:pt x="17015" y="19862"/>
                  </a:lnTo>
                  <a:lnTo>
                    <a:pt x="19883" y="17013"/>
                  </a:lnTo>
                  <a:lnTo>
                    <a:pt x="16482" y="13621"/>
                  </a:lnTo>
                  <a:cubicBezTo>
                    <a:pt x="16622" y="13368"/>
                    <a:pt x="16718" y="13088"/>
                    <a:pt x="16819" y="12819"/>
                  </a:cubicBezTo>
                  <a:lnTo>
                    <a:pt x="21600" y="12819"/>
                  </a:lnTo>
                  <a:lnTo>
                    <a:pt x="21600" y="8781"/>
                  </a:lnTo>
                  <a:lnTo>
                    <a:pt x="16819" y="8781"/>
                  </a:lnTo>
                  <a:cubicBezTo>
                    <a:pt x="16718" y="8501"/>
                    <a:pt x="16622" y="8232"/>
                    <a:pt x="16482" y="7979"/>
                  </a:cubicBezTo>
                  <a:lnTo>
                    <a:pt x="19883" y="4604"/>
                  </a:lnTo>
                  <a:lnTo>
                    <a:pt x="17015" y="1733"/>
                  </a:lnTo>
                  <a:lnTo>
                    <a:pt x="13614" y="5108"/>
                  </a:lnTo>
                  <a:cubicBezTo>
                    <a:pt x="13356" y="4991"/>
                    <a:pt x="13104" y="4873"/>
                    <a:pt x="12834" y="4800"/>
                  </a:cubicBezTo>
                  <a:lnTo>
                    <a:pt x="1283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53" name="Google Shape;812;p55"/>
            <p:cNvSpPr/>
            <p:nvPr/>
          </p:nvSpPr>
          <p:spPr>
            <a:xfrm>
              <a:off x="346666" y="397233"/>
              <a:ext cx="128468" cy="12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8512"/>
                  </a:moveTo>
                  <a:cubicBezTo>
                    <a:pt x="12055" y="8512"/>
                    <a:pt x="13092" y="9544"/>
                    <a:pt x="13092" y="10817"/>
                  </a:cubicBezTo>
                  <a:cubicBezTo>
                    <a:pt x="13092" y="12062"/>
                    <a:pt x="12055" y="13093"/>
                    <a:pt x="10794" y="13093"/>
                  </a:cubicBezTo>
                  <a:cubicBezTo>
                    <a:pt x="9545" y="13093"/>
                    <a:pt x="8508" y="12062"/>
                    <a:pt x="8508" y="10817"/>
                  </a:cubicBezTo>
                  <a:cubicBezTo>
                    <a:pt x="8508" y="9544"/>
                    <a:pt x="9545" y="8512"/>
                    <a:pt x="10794" y="8512"/>
                  </a:cubicBezTo>
                  <a:close/>
                  <a:moveTo>
                    <a:pt x="8777" y="0"/>
                  </a:moveTo>
                  <a:lnTo>
                    <a:pt x="8777" y="4800"/>
                  </a:lnTo>
                  <a:cubicBezTo>
                    <a:pt x="8508" y="4879"/>
                    <a:pt x="8239" y="4996"/>
                    <a:pt x="7981" y="5114"/>
                  </a:cubicBezTo>
                  <a:lnTo>
                    <a:pt x="4607" y="1738"/>
                  </a:lnTo>
                  <a:lnTo>
                    <a:pt x="1737" y="4609"/>
                  </a:lnTo>
                  <a:lnTo>
                    <a:pt x="5111" y="7985"/>
                  </a:lnTo>
                  <a:cubicBezTo>
                    <a:pt x="4994" y="8237"/>
                    <a:pt x="4882" y="8512"/>
                    <a:pt x="4781" y="8781"/>
                  </a:cubicBezTo>
                  <a:lnTo>
                    <a:pt x="0" y="8781"/>
                  </a:lnTo>
                  <a:lnTo>
                    <a:pt x="0" y="12824"/>
                  </a:lnTo>
                  <a:lnTo>
                    <a:pt x="4781" y="12824"/>
                  </a:lnTo>
                  <a:cubicBezTo>
                    <a:pt x="4882" y="13093"/>
                    <a:pt x="4994" y="13374"/>
                    <a:pt x="5111" y="13626"/>
                  </a:cubicBezTo>
                  <a:lnTo>
                    <a:pt x="1737" y="17019"/>
                  </a:lnTo>
                  <a:lnTo>
                    <a:pt x="4607" y="19862"/>
                  </a:lnTo>
                  <a:lnTo>
                    <a:pt x="7981" y="16492"/>
                  </a:lnTo>
                  <a:cubicBezTo>
                    <a:pt x="8239" y="16609"/>
                    <a:pt x="8508" y="16727"/>
                    <a:pt x="8777" y="16822"/>
                  </a:cubicBezTo>
                  <a:lnTo>
                    <a:pt x="8777" y="21600"/>
                  </a:lnTo>
                  <a:lnTo>
                    <a:pt x="12818" y="21600"/>
                  </a:lnTo>
                  <a:lnTo>
                    <a:pt x="12818" y="16822"/>
                  </a:lnTo>
                  <a:cubicBezTo>
                    <a:pt x="13092" y="16727"/>
                    <a:pt x="13367" y="16609"/>
                    <a:pt x="13619" y="16492"/>
                  </a:cubicBezTo>
                  <a:lnTo>
                    <a:pt x="16993" y="19862"/>
                  </a:lnTo>
                  <a:lnTo>
                    <a:pt x="19863" y="17019"/>
                  </a:lnTo>
                  <a:lnTo>
                    <a:pt x="16483" y="13626"/>
                  </a:lnTo>
                  <a:cubicBezTo>
                    <a:pt x="16601" y="13374"/>
                    <a:pt x="16718" y="13093"/>
                    <a:pt x="16819" y="12824"/>
                  </a:cubicBezTo>
                  <a:lnTo>
                    <a:pt x="21600" y="12824"/>
                  </a:lnTo>
                  <a:lnTo>
                    <a:pt x="21600" y="8781"/>
                  </a:lnTo>
                  <a:lnTo>
                    <a:pt x="16819" y="8781"/>
                  </a:lnTo>
                  <a:cubicBezTo>
                    <a:pt x="16718" y="8512"/>
                    <a:pt x="16601" y="8237"/>
                    <a:pt x="16483" y="7985"/>
                  </a:cubicBezTo>
                  <a:lnTo>
                    <a:pt x="19863" y="4609"/>
                  </a:lnTo>
                  <a:lnTo>
                    <a:pt x="16993" y="1738"/>
                  </a:lnTo>
                  <a:lnTo>
                    <a:pt x="13619" y="5114"/>
                  </a:lnTo>
                  <a:cubicBezTo>
                    <a:pt x="13367" y="4996"/>
                    <a:pt x="13092" y="4879"/>
                    <a:pt x="12818" y="4800"/>
                  </a:cubicBezTo>
                  <a:lnTo>
                    <a:pt x="1281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54" name="Google Shape;813;p55"/>
            <p:cNvSpPr/>
            <p:nvPr/>
          </p:nvSpPr>
          <p:spPr>
            <a:xfrm>
              <a:off x="577766" y="256866"/>
              <a:ext cx="25768" cy="2400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55" name="Google Shape;814;p55"/>
            <p:cNvSpPr/>
            <p:nvPr/>
          </p:nvSpPr>
          <p:spPr>
            <a:xfrm>
              <a:off x="603533" y="282499"/>
              <a:ext cx="25634" cy="2400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56" name="Google Shape;815;p55"/>
            <p:cNvSpPr/>
            <p:nvPr/>
          </p:nvSpPr>
          <p:spPr>
            <a:xfrm>
              <a:off x="192600" y="410933"/>
              <a:ext cx="25667" cy="2403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57" name="Google Shape;816;p55"/>
            <p:cNvSpPr/>
            <p:nvPr/>
          </p:nvSpPr>
          <p:spPr>
            <a:xfrm>
              <a:off x="166866" y="436566"/>
              <a:ext cx="25735" cy="2413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973;p55"/>
          <p:cNvSpPr txBox="1"/>
          <p:nvPr/>
        </p:nvSpPr>
        <p:spPr>
          <a:xfrm>
            <a:off x="940299" y="4889667"/>
            <a:ext cx="4596402" cy="44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899" tIns="121899" rIns="121899" bIns="121899">
            <a:spAutoFit/>
          </a:bodyPr>
          <a:lstStyle>
            <a:lvl1pPr algn="l" defTabSz="1219169">
              <a:spcBef>
                <a:spcPts val="400"/>
              </a:spcBef>
              <a:defRPr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t>Please keep this slide for attribution.</a:t>
            </a:r>
          </a:p>
        </p:txBody>
      </p:sp>
      <p:pic>
        <p:nvPicPr>
          <p:cNvPr id="2061" name="Google Shape;974;p55" descr="Google Shape;974;p5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13663" y="1187366"/>
            <a:ext cx="6278329" cy="4483272"/>
          </a:xfrm>
          <a:prstGeom prst="rect">
            <a:avLst/>
          </a:prstGeom>
          <a:ln w="12700">
            <a:miter lim="400000"/>
          </a:ln>
        </p:spPr>
      </p:pic>
      <p:sp>
        <p:nvSpPr>
          <p:cNvPr id="2062" name="Rectangle 1"/>
          <p:cNvSpPr/>
          <p:nvPr/>
        </p:nvSpPr>
        <p:spPr>
          <a:xfrm>
            <a:off x="-4618514" y="2177521"/>
            <a:ext cx="10532178" cy="319256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 rtl="1">
              <a:defRPr sz="3600">
                <a:solidFill>
                  <a:srgbClr val="272727"/>
                </a:solidFill>
                <a:latin typeface="Simplified Arabic"/>
                <a:ea typeface="Simplified Arabic"/>
                <a:cs typeface="Simplified Arabic"/>
                <a:sym typeface="Simplified Arabic"/>
              </a:defRPr>
            </a:pPr>
            <a:r>
              <a:t>«</a:t>
            </a:r>
            <a:r>
              <a:rPr>
                <a:latin typeface="DecoType Naskh Swashes"/>
                <a:ea typeface="DecoType Naskh Swashes"/>
                <a:cs typeface="DecoType Naskh Swashes"/>
                <a:sym typeface="DecoType Naskh Swashes"/>
              </a:rPr>
              <a:t>لا يوردن ممرض على مصح</a:t>
            </a:r>
            <a:r>
              <a:t>»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3600">
                <a:solidFill>
                  <a:srgbClr val="272727"/>
                </a:solidFill>
                <a:latin typeface="Simplified Arabic"/>
                <a:ea typeface="Simplified Arabic"/>
                <a:cs typeface="Simplified Arabic"/>
                <a:sym typeface="Simplified Arabic"/>
              </a:defRPr>
            </a:pPr>
            <a:r>
              <a:t> 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rtl="1">
              <a:defRPr sz="3600">
                <a:solidFill>
                  <a:srgbClr val="272727"/>
                </a:solidFill>
                <a:latin typeface="Simplified Arabic"/>
                <a:ea typeface="Simplified Arabic"/>
                <a:cs typeface="Simplified Arabic"/>
                <a:sym typeface="Simplified Arabic"/>
              </a:defRPr>
            </a:pPr>
            <a:r>
              <a:rPr>
                <a:latin typeface="DecoType Naskh Swashes"/>
                <a:ea typeface="DecoType Naskh Swashes"/>
                <a:cs typeface="DecoType Naskh Swashes"/>
                <a:sym typeface="DecoType Naskh Swashes"/>
              </a:rPr>
              <a:t>النبي صلى الله عليه وسلم ذكر الطاعون فقال</a:t>
            </a:r>
            <a:r>
              <a:t>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rtl="1">
              <a:defRPr sz="3600">
                <a:solidFill>
                  <a:srgbClr val="272727"/>
                </a:solidFill>
                <a:latin typeface="Simplified Arabic"/>
                <a:ea typeface="Simplified Arabic"/>
                <a:cs typeface="Simplified Arabic"/>
                <a:sym typeface="Simplified Arabic"/>
              </a:defRPr>
            </a:pPr>
            <a:r>
              <a:t> «</a:t>
            </a:r>
            <a:r>
              <a:rPr>
                <a:latin typeface="DecoType Naskh Swashes"/>
                <a:ea typeface="DecoType Naskh Swashes"/>
                <a:cs typeface="DecoType Naskh Swashes"/>
                <a:sym typeface="DecoType Naskh Swashes"/>
              </a:rPr>
              <a:t>فإذا وقع بأرض وأنتم بها فلا تخرجوا منها،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rtl="1">
              <a:defRPr sz="3600">
                <a:solidFill>
                  <a:srgbClr val="272727"/>
                </a:solidFill>
                <a:latin typeface="Simplified Arabic"/>
                <a:ea typeface="Simplified Arabic"/>
                <a:cs typeface="Simplified Arabic"/>
                <a:sym typeface="Simplified Arabic"/>
              </a:defRPr>
            </a:pPr>
            <a:r>
              <a:rPr>
                <a:latin typeface="DecoType Naskh Swashes"/>
                <a:ea typeface="DecoType Naskh Swashes"/>
                <a:cs typeface="DecoType Naskh Swashes"/>
                <a:sym typeface="DecoType Naskh Swashes"/>
              </a:rPr>
              <a:t>وإذا وقع بأرض ولستم بها فلا تهبطوا عليها</a:t>
            </a:r>
            <a:r>
              <a:t>» .</a:t>
            </a:r>
            <a:r>
              <a: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06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06400" y="0"/>
            <a:ext cx="285750" cy="123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1" name="Google Shape;2159;p74"/>
          <p:cNvGrpSpPr/>
          <p:nvPr/>
        </p:nvGrpSpPr>
        <p:grpSpPr>
          <a:xfrm>
            <a:off x="7218360" y="1645459"/>
            <a:ext cx="5576894" cy="4154570"/>
            <a:chOff x="0" y="26"/>
            <a:chExt cx="5576893" cy="4154568"/>
          </a:xfrm>
        </p:grpSpPr>
        <p:sp>
          <p:nvSpPr>
            <p:cNvPr id="2065" name="Google Shape;2160;p74"/>
            <p:cNvSpPr/>
            <p:nvPr/>
          </p:nvSpPr>
          <p:spPr>
            <a:xfrm>
              <a:off x="-1" y="3645867"/>
              <a:ext cx="5576895" cy="1270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66" name="Google Shape;2161;p74"/>
            <p:cNvSpPr/>
            <p:nvPr/>
          </p:nvSpPr>
          <p:spPr>
            <a:xfrm>
              <a:off x="4648909" y="3825667"/>
              <a:ext cx="369418" cy="1270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67" name="Google Shape;2162;p74"/>
            <p:cNvSpPr/>
            <p:nvPr/>
          </p:nvSpPr>
          <p:spPr>
            <a:xfrm>
              <a:off x="3596885" y="3856002"/>
              <a:ext cx="97264" cy="1270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68" name="Google Shape;2163;p74"/>
            <p:cNvSpPr/>
            <p:nvPr/>
          </p:nvSpPr>
          <p:spPr>
            <a:xfrm>
              <a:off x="4105482" y="3722172"/>
              <a:ext cx="532701" cy="1270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69" name="Google Shape;2164;p74"/>
            <p:cNvSpPr/>
            <p:nvPr/>
          </p:nvSpPr>
          <p:spPr>
            <a:xfrm>
              <a:off x="585343" y="3740896"/>
              <a:ext cx="265013" cy="1270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70" name="Google Shape;2165;p74"/>
            <p:cNvSpPr/>
            <p:nvPr/>
          </p:nvSpPr>
          <p:spPr>
            <a:xfrm>
              <a:off x="948528" y="3740896"/>
              <a:ext cx="287323" cy="1270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71" name="Google Shape;2166;p74"/>
            <p:cNvSpPr/>
            <p:nvPr/>
          </p:nvSpPr>
          <p:spPr>
            <a:xfrm>
              <a:off x="1466943" y="3787749"/>
              <a:ext cx="720084" cy="1270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72" name="Google Shape;2167;p74"/>
            <p:cNvSpPr/>
            <p:nvPr/>
          </p:nvSpPr>
          <p:spPr>
            <a:xfrm>
              <a:off x="425619" y="26"/>
              <a:ext cx="2281642" cy="3154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00" y="12"/>
                  </a:moveTo>
                  <a:cubicBezTo>
                    <a:pt x="21321" y="12"/>
                    <a:pt x="21575" y="202"/>
                    <a:pt x="21575" y="434"/>
                  </a:cubicBezTo>
                  <a:lnTo>
                    <a:pt x="21575" y="21160"/>
                  </a:lnTo>
                  <a:cubicBezTo>
                    <a:pt x="21575" y="21398"/>
                    <a:pt x="21313" y="21581"/>
                    <a:pt x="21000" y="21581"/>
                  </a:cubicBezTo>
                  <a:lnTo>
                    <a:pt x="608" y="21581"/>
                  </a:lnTo>
                  <a:cubicBezTo>
                    <a:pt x="279" y="21581"/>
                    <a:pt x="25" y="21392"/>
                    <a:pt x="25" y="21160"/>
                  </a:cubicBezTo>
                  <a:lnTo>
                    <a:pt x="25" y="434"/>
                  </a:lnTo>
                  <a:cubicBezTo>
                    <a:pt x="25" y="195"/>
                    <a:pt x="287" y="12"/>
                    <a:pt x="608" y="12"/>
                  </a:cubicBezTo>
                  <a:close/>
                  <a:moveTo>
                    <a:pt x="608" y="0"/>
                  </a:moveTo>
                  <a:cubicBezTo>
                    <a:pt x="279" y="0"/>
                    <a:pt x="0" y="195"/>
                    <a:pt x="0" y="434"/>
                  </a:cubicBezTo>
                  <a:lnTo>
                    <a:pt x="0" y="21160"/>
                  </a:lnTo>
                  <a:cubicBezTo>
                    <a:pt x="0" y="21398"/>
                    <a:pt x="279" y="21600"/>
                    <a:pt x="608" y="21600"/>
                  </a:cubicBezTo>
                  <a:lnTo>
                    <a:pt x="21000" y="21600"/>
                  </a:lnTo>
                  <a:cubicBezTo>
                    <a:pt x="21338" y="21600"/>
                    <a:pt x="21600" y="21398"/>
                    <a:pt x="21600" y="21160"/>
                  </a:cubicBezTo>
                  <a:lnTo>
                    <a:pt x="21600" y="434"/>
                  </a:lnTo>
                  <a:cubicBezTo>
                    <a:pt x="21600" y="195"/>
                    <a:pt x="21338" y="0"/>
                    <a:pt x="21000" y="0"/>
                  </a:cubicBez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73" name="Google Shape;2168;p74"/>
            <p:cNvSpPr/>
            <p:nvPr/>
          </p:nvSpPr>
          <p:spPr>
            <a:xfrm>
              <a:off x="2838415" y="26"/>
              <a:ext cx="2280752" cy="3154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extrusionOk="0">
                  <a:moveTo>
                    <a:pt x="20992" y="12"/>
                  </a:moveTo>
                  <a:cubicBezTo>
                    <a:pt x="21321" y="12"/>
                    <a:pt x="21575" y="202"/>
                    <a:pt x="21575" y="434"/>
                  </a:cubicBezTo>
                  <a:lnTo>
                    <a:pt x="21575" y="21160"/>
                  </a:lnTo>
                  <a:cubicBezTo>
                    <a:pt x="21575" y="21398"/>
                    <a:pt x="21313" y="21581"/>
                    <a:pt x="20992" y="21581"/>
                  </a:cubicBezTo>
                  <a:lnTo>
                    <a:pt x="608" y="21581"/>
                  </a:lnTo>
                  <a:cubicBezTo>
                    <a:pt x="279" y="21581"/>
                    <a:pt x="25" y="21392"/>
                    <a:pt x="25" y="21160"/>
                  </a:cubicBezTo>
                  <a:lnTo>
                    <a:pt x="25" y="434"/>
                  </a:lnTo>
                  <a:cubicBezTo>
                    <a:pt x="25" y="195"/>
                    <a:pt x="287" y="12"/>
                    <a:pt x="608" y="12"/>
                  </a:cubicBezTo>
                  <a:close/>
                  <a:moveTo>
                    <a:pt x="608" y="0"/>
                  </a:moveTo>
                  <a:cubicBezTo>
                    <a:pt x="279" y="0"/>
                    <a:pt x="0" y="195"/>
                    <a:pt x="0" y="434"/>
                  </a:cubicBezTo>
                  <a:lnTo>
                    <a:pt x="0" y="21160"/>
                  </a:lnTo>
                  <a:cubicBezTo>
                    <a:pt x="0" y="21398"/>
                    <a:pt x="270" y="21600"/>
                    <a:pt x="608" y="21600"/>
                  </a:cubicBezTo>
                  <a:lnTo>
                    <a:pt x="20992" y="21600"/>
                  </a:lnTo>
                  <a:cubicBezTo>
                    <a:pt x="21330" y="21600"/>
                    <a:pt x="21600" y="21398"/>
                    <a:pt x="21592" y="21160"/>
                  </a:cubicBezTo>
                  <a:lnTo>
                    <a:pt x="21592" y="434"/>
                  </a:lnTo>
                  <a:cubicBezTo>
                    <a:pt x="21592" y="189"/>
                    <a:pt x="21321" y="0"/>
                    <a:pt x="20992" y="0"/>
                  </a:cubicBez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74" name="Google Shape;2169;p74"/>
            <p:cNvSpPr/>
            <p:nvPr/>
          </p:nvSpPr>
          <p:spPr>
            <a:xfrm>
              <a:off x="3160539" y="290023"/>
              <a:ext cx="1762290" cy="3361299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75" name="Google Shape;2170;p74"/>
            <p:cNvSpPr/>
            <p:nvPr/>
          </p:nvSpPr>
          <p:spPr>
            <a:xfrm>
              <a:off x="3292604" y="398869"/>
              <a:ext cx="1499953" cy="3252453"/>
            </a:xfrm>
            <a:prstGeom prst="rect">
              <a:avLst/>
            </a:pr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76" name="Google Shape;2171;p74"/>
            <p:cNvSpPr/>
            <p:nvPr/>
          </p:nvSpPr>
          <p:spPr>
            <a:xfrm>
              <a:off x="3831563" y="669258"/>
              <a:ext cx="421153" cy="11510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77" name="Google Shape;2172;p74"/>
            <p:cNvSpPr/>
            <p:nvPr/>
          </p:nvSpPr>
          <p:spPr>
            <a:xfrm>
              <a:off x="4407972" y="1826570"/>
              <a:ext cx="299815" cy="71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73" y="0"/>
                  </a:moveTo>
                  <a:cubicBezTo>
                    <a:pt x="1158" y="0"/>
                    <a:pt x="0" y="5131"/>
                    <a:pt x="0" y="10796"/>
                  </a:cubicBezTo>
                  <a:cubicBezTo>
                    <a:pt x="0" y="17003"/>
                    <a:pt x="1158" y="21600"/>
                    <a:pt x="2573" y="21600"/>
                  </a:cubicBezTo>
                  <a:lnTo>
                    <a:pt x="19029" y="21600"/>
                  </a:lnTo>
                  <a:cubicBezTo>
                    <a:pt x="20507" y="21600"/>
                    <a:pt x="21600" y="17003"/>
                    <a:pt x="21600" y="10796"/>
                  </a:cubicBezTo>
                  <a:cubicBezTo>
                    <a:pt x="21600" y="4856"/>
                    <a:pt x="20507" y="0"/>
                    <a:pt x="1902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78" name="Google Shape;2173;p74"/>
            <p:cNvSpPr/>
            <p:nvPr/>
          </p:nvSpPr>
          <p:spPr>
            <a:xfrm>
              <a:off x="785219" y="647831"/>
              <a:ext cx="1172507" cy="944062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79" name="Google Shape;2174;p74"/>
            <p:cNvSpPr/>
            <p:nvPr/>
          </p:nvSpPr>
          <p:spPr>
            <a:xfrm>
              <a:off x="847680" y="710292"/>
              <a:ext cx="1046675" cy="818257"/>
            </a:xfrm>
            <a:prstGeom prst="rect">
              <a:avLst/>
            </a:pr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80" name="Google Shape;2175;p74"/>
            <p:cNvSpPr/>
            <p:nvPr/>
          </p:nvSpPr>
          <p:spPr>
            <a:xfrm>
              <a:off x="969045" y="1091319"/>
              <a:ext cx="802180" cy="39244"/>
            </a:xfrm>
            <a:prstGeom prst="rect">
              <a:avLst/>
            </a:pr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81" name="Google Shape;2176;p74"/>
            <p:cNvSpPr/>
            <p:nvPr/>
          </p:nvSpPr>
          <p:spPr>
            <a:xfrm>
              <a:off x="970837" y="1180531"/>
              <a:ext cx="801271" cy="39270"/>
            </a:xfrm>
            <a:prstGeom prst="rect">
              <a:avLst/>
            </a:pr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82" name="Google Shape;2177;p74"/>
            <p:cNvSpPr/>
            <p:nvPr/>
          </p:nvSpPr>
          <p:spPr>
            <a:xfrm>
              <a:off x="969045" y="1268886"/>
              <a:ext cx="802180" cy="39243"/>
            </a:xfrm>
            <a:prstGeom prst="rect">
              <a:avLst/>
            </a:pr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83" name="Google Shape;2178;p74"/>
            <p:cNvSpPr/>
            <p:nvPr/>
          </p:nvSpPr>
          <p:spPr>
            <a:xfrm>
              <a:off x="1171596" y="1358097"/>
              <a:ext cx="399753" cy="39270"/>
            </a:xfrm>
            <a:prstGeom prst="rect">
              <a:avLst/>
            </a:pr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84" name="Google Shape;2179;p74"/>
            <p:cNvSpPr/>
            <p:nvPr/>
          </p:nvSpPr>
          <p:spPr>
            <a:xfrm>
              <a:off x="785219" y="646948"/>
              <a:ext cx="185619" cy="18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9514"/>
                  </a:lnTo>
                  <a:cubicBezTo>
                    <a:pt x="2182" y="20974"/>
                    <a:pt x="4672" y="21600"/>
                    <a:pt x="7268" y="21600"/>
                  </a:cubicBezTo>
                  <a:lnTo>
                    <a:pt x="7374" y="21600"/>
                  </a:lnTo>
                  <a:cubicBezTo>
                    <a:pt x="15160" y="21600"/>
                    <a:pt x="21600" y="15234"/>
                    <a:pt x="21600" y="7408"/>
                  </a:cubicBezTo>
                  <a:cubicBezTo>
                    <a:pt x="21600" y="4799"/>
                    <a:pt x="20769" y="2296"/>
                    <a:pt x="19521" y="0"/>
                  </a:cubicBez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85" name="Google Shape;2180;p74"/>
            <p:cNvSpPr/>
            <p:nvPr/>
          </p:nvSpPr>
          <p:spPr>
            <a:xfrm>
              <a:off x="1771672" y="647831"/>
              <a:ext cx="185144" cy="184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600" extrusionOk="0">
                  <a:moveTo>
                    <a:pt x="1968" y="0"/>
                  </a:moveTo>
                  <a:cubicBezTo>
                    <a:pt x="-656" y="4600"/>
                    <a:pt x="-656" y="10140"/>
                    <a:pt x="1968" y="14737"/>
                  </a:cubicBezTo>
                  <a:cubicBezTo>
                    <a:pt x="4561" y="19143"/>
                    <a:pt x="9121" y="21600"/>
                    <a:pt x="13809" y="21600"/>
                  </a:cubicBezTo>
                  <a:cubicBezTo>
                    <a:pt x="16238" y="21600"/>
                    <a:pt x="18705" y="20939"/>
                    <a:pt x="20944" y="19547"/>
                  </a:cubicBezTo>
                  <a:lnTo>
                    <a:pt x="20944" y="0"/>
                  </a:ln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86" name="Google Shape;2181;p74"/>
            <p:cNvSpPr/>
            <p:nvPr/>
          </p:nvSpPr>
          <p:spPr>
            <a:xfrm>
              <a:off x="785219" y="1406648"/>
              <a:ext cx="185619" cy="184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18" y="0"/>
                  </a:moveTo>
                  <a:cubicBezTo>
                    <a:pt x="4825" y="0"/>
                    <a:pt x="2297" y="661"/>
                    <a:pt x="0" y="2050"/>
                  </a:cubicBezTo>
                  <a:lnTo>
                    <a:pt x="0" y="21600"/>
                  </a:lnTo>
                  <a:lnTo>
                    <a:pt x="19521" y="21600"/>
                  </a:lnTo>
                  <a:cubicBezTo>
                    <a:pt x="20872" y="19403"/>
                    <a:pt x="21600" y="16896"/>
                    <a:pt x="21600" y="14282"/>
                  </a:cubicBezTo>
                  <a:cubicBezTo>
                    <a:pt x="21600" y="11668"/>
                    <a:pt x="20872" y="9264"/>
                    <a:pt x="19521" y="6964"/>
                  </a:cubicBezTo>
                  <a:cubicBezTo>
                    <a:pt x="16850" y="2482"/>
                    <a:pt x="12146" y="0"/>
                    <a:pt x="7318" y="0"/>
                  </a:cubicBez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87" name="Google Shape;2182;p74"/>
            <p:cNvSpPr/>
            <p:nvPr/>
          </p:nvSpPr>
          <p:spPr>
            <a:xfrm>
              <a:off x="1771224" y="1407183"/>
              <a:ext cx="185592" cy="183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30" y="0"/>
                  </a:moveTo>
                  <a:cubicBezTo>
                    <a:pt x="6336" y="0"/>
                    <a:pt x="0" y="6396"/>
                    <a:pt x="0" y="14261"/>
                  </a:cubicBezTo>
                  <a:cubicBezTo>
                    <a:pt x="0" y="16882"/>
                    <a:pt x="831" y="19397"/>
                    <a:pt x="2077" y="21600"/>
                  </a:cubicBezTo>
                  <a:lnTo>
                    <a:pt x="21600" y="21600"/>
                  </a:lnTo>
                  <a:lnTo>
                    <a:pt x="21600" y="1993"/>
                  </a:lnTo>
                  <a:cubicBezTo>
                    <a:pt x="19523" y="629"/>
                    <a:pt x="16927" y="0"/>
                    <a:pt x="14330" y="0"/>
                  </a:cubicBez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88" name="Google Shape;2183;p74"/>
            <p:cNvSpPr/>
            <p:nvPr/>
          </p:nvSpPr>
          <p:spPr>
            <a:xfrm>
              <a:off x="1267326" y="806031"/>
              <a:ext cx="207162" cy="207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0" h="21600" extrusionOk="0">
                  <a:moveTo>
                    <a:pt x="9935" y="0"/>
                  </a:moveTo>
                  <a:cubicBezTo>
                    <a:pt x="5153" y="0"/>
                    <a:pt x="921" y="3763"/>
                    <a:pt x="149" y="9090"/>
                  </a:cubicBezTo>
                  <a:cubicBezTo>
                    <a:pt x="-802" y="14953"/>
                    <a:pt x="2912" y="20535"/>
                    <a:pt x="8443" y="21466"/>
                  </a:cubicBezTo>
                  <a:cubicBezTo>
                    <a:pt x="8974" y="21555"/>
                    <a:pt x="9499" y="21600"/>
                    <a:pt x="10020" y="21600"/>
                  </a:cubicBezTo>
                  <a:cubicBezTo>
                    <a:pt x="14853" y="21600"/>
                    <a:pt x="19156" y="17826"/>
                    <a:pt x="19935" y="12535"/>
                  </a:cubicBezTo>
                  <a:cubicBezTo>
                    <a:pt x="20798" y="6672"/>
                    <a:pt x="17084" y="1091"/>
                    <a:pt x="11639" y="159"/>
                  </a:cubicBezTo>
                  <a:cubicBezTo>
                    <a:pt x="11066" y="50"/>
                    <a:pt x="10497" y="0"/>
                    <a:pt x="993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89" name="Google Shape;2184;p74"/>
            <p:cNvSpPr/>
            <p:nvPr/>
          </p:nvSpPr>
          <p:spPr>
            <a:xfrm>
              <a:off x="585343" y="2309300"/>
              <a:ext cx="2319119" cy="83889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90" name="Google Shape;2185;p74"/>
            <p:cNvSpPr/>
            <p:nvPr/>
          </p:nvSpPr>
          <p:spPr>
            <a:xfrm>
              <a:off x="2130824" y="2393188"/>
              <a:ext cx="752211" cy="1258134"/>
            </a:xfrm>
            <a:prstGeom prst="rect">
              <a:avLst/>
            </a:pr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91" name="Google Shape;2186;p74"/>
            <p:cNvSpPr/>
            <p:nvPr/>
          </p:nvSpPr>
          <p:spPr>
            <a:xfrm>
              <a:off x="613912" y="2393188"/>
              <a:ext cx="752211" cy="1258134"/>
            </a:xfrm>
            <a:prstGeom prst="rect">
              <a:avLst/>
            </a:pr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92" name="Google Shape;2187;p74"/>
            <p:cNvSpPr/>
            <p:nvPr/>
          </p:nvSpPr>
          <p:spPr>
            <a:xfrm>
              <a:off x="613912" y="2393188"/>
              <a:ext cx="24985" cy="1258134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93" name="Google Shape;2188;p74"/>
            <p:cNvSpPr/>
            <p:nvPr/>
          </p:nvSpPr>
          <p:spPr>
            <a:xfrm>
              <a:off x="2130824" y="2393188"/>
              <a:ext cx="24986" cy="1258134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94" name="Google Shape;2189;p74"/>
            <p:cNvSpPr/>
            <p:nvPr/>
          </p:nvSpPr>
          <p:spPr>
            <a:xfrm>
              <a:off x="870899" y="2108542"/>
              <a:ext cx="138299" cy="200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09" y="21600"/>
                  </a:lnTo>
                  <a:lnTo>
                    <a:pt x="199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0F0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95" name="Google Shape;2190;p74"/>
            <p:cNvSpPr/>
            <p:nvPr/>
          </p:nvSpPr>
          <p:spPr>
            <a:xfrm>
              <a:off x="1487460" y="2222764"/>
              <a:ext cx="724551" cy="86537"/>
            </a:xfrm>
            <a:prstGeom prst="rect">
              <a:avLst/>
            </a:prstGeom>
            <a:solidFill>
              <a:srgbClr val="F0F0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96" name="Google Shape;2191;p74"/>
            <p:cNvSpPr/>
            <p:nvPr/>
          </p:nvSpPr>
          <p:spPr>
            <a:xfrm>
              <a:off x="1878304" y="2232581"/>
              <a:ext cx="333707" cy="66903"/>
            </a:xfrm>
            <a:prstGeom prst="rect">
              <a:avLst/>
            </a:pr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97" name="Google Shape;2192;p74"/>
            <p:cNvSpPr/>
            <p:nvPr/>
          </p:nvSpPr>
          <p:spPr>
            <a:xfrm>
              <a:off x="625495" y="3902075"/>
              <a:ext cx="4325904" cy="252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4" y="0"/>
                    <a:pt x="0" y="4807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07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98" name="Google Shape;2193;p74"/>
            <p:cNvSpPr/>
            <p:nvPr/>
          </p:nvSpPr>
          <p:spPr>
            <a:xfrm>
              <a:off x="3446977" y="2540420"/>
              <a:ext cx="706710" cy="707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27" y="0"/>
                    <a:pt x="0" y="4821"/>
                    <a:pt x="0" y="10786"/>
                  </a:cubicBezTo>
                  <a:cubicBezTo>
                    <a:pt x="0" y="16751"/>
                    <a:pt x="4827" y="21600"/>
                    <a:pt x="10800" y="21600"/>
                  </a:cubicBezTo>
                  <a:cubicBezTo>
                    <a:pt x="16772" y="21600"/>
                    <a:pt x="21600" y="16751"/>
                    <a:pt x="21600" y="10786"/>
                  </a:cubicBezTo>
                  <a:cubicBezTo>
                    <a:pt x="21600" y="4821"/>
                    <a:pt x="16772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99" name="Google Shape;2194;p74"/>
            <p:cNvSpPr/>
            <p:nvPr/>
          </p:nvSpPr>
          <p:spPr>
            <a:xfrm>
              <a:off x="3441628" y="2535953"/>
              <a:ext cx="716500" cy="716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3" y="296"/>
                  </a:moveTo>
                  <a:cubicBezTo>
                    <a:pt x="16624" y="296"/>
                    <a:pt x="21331" y="5003"/>
                    <a:pt x="21331" y="10840"/>
                  </a:cubicBezTo>
                  <a:cubicBezTo>
                    <a:pt x="21331" y="16650"/>
                    <a:pt x="16624" y="21358"/>
                    <a:pt x="10813" y="21358"/>
                  </a:cubicBezTo>
                  <a:cubicBezTo>
                    <a:pt x="4976" y="21358"/>
                    <a:pt x="269" y="16650"/>
                    <a:pt x="269" y="10840"/>
                  </a:cubicBezTo>
                  <a:cubicBezTo>
                    <a:pt x="269" y="5003"/>
                    <a:pt x="4976" y="296"/>
                    <a:pt x="10813" y="296"/>
                  </a:cubicBezTo>
                  <a:close/>
                  <a:moveTo>
                    <a:pt x="10813" y="0"/>
                  </a:moveTo>
                  <a:cubicBezTo>
                    <a:pt x="4814" y="0"/>
                    <a:pt x="0" y="4815"/>
                    <a:pt x="0" y="10786"/>
                  </a:cubicBezTo>
                  <a:cubicBezTo>
                    <a:pt x="0" y="16785"/>
                    <a:pt x="4868" y="21600"/>
                    <a:pt x="10813" y="21600"/>
                  </a:cubicBezTo>
                  <a:cubicBezTo>
                    <a:pt x="16758" y="21600"/>
                    <a:pt x="21600" y="16758"/>
                    <a:pt x="21600" y="10786"/>
                  </a:cubicBezTo>
                  <a:cubicBezTo>
                    <a:pt x="21600" y="4815"/>
                    <a:pt x="16758" y="0"/>
                    <a:pt x="10813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00" name="Google Shape;2195;p74"/>
            <p:cNvSpPr/>
            <p:nvPr/>
          </p:nvSpPr>
          <p:spPr>
            <a:xfrm>
              <a:off x="3743207" y="2694795"/>
              <a:ext cx="114224" cy="399753"/>
            </a:xfrm>
            <a:prstGeom prst="rect">
              <a:avLst/>
            </a:pr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01" name="Google Shape;2196;p74"/>
            <p:cNvSpPr/>
            <p:nvPr/>
          </p:nvSpPr>
          <p:spPr>
            <a:xfrm>
              <a:off x="3600443" y="2836650"/>
              <a:ext cx="400635" cy="114223"/>
            </a:xfrm>
            <a:prstGeom prst="rect">
              <a:avLst/>
            </a:pr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02" name="Google Shape;2197;p74"/>
            <p:cNvSpPr/>
            <p:nvPr/>
          </p:nvSpPr>
          <p:spPr>
            <a:xfrm>
              <a:off x="1399131" y="125832"/>
              <a:ext cx="188268" cy="98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97" y="0"/>
                  </a:moveTo>
                  <a:cubicBezTo>
                    <a:pt x="13412" y="2161"/>
                    <a:pt x="5834" y="9037"/>
                    <a:pt x="0" y="19834"/>
                  </a:cubicBezTo>
                  <a:lnTo>
                    <a:pt x="819" y="21600"/>
                  </a:lnTo>
                  <a:cubicBezTo>
                    <a:pt x="6654" y="10997"/>
                    <a:pt x="13924" y="4321"/>
                    <a:pt x="21600" y="2355"/>
                  </a:cubicBezTo>
                  <a:lnTo>
                    <a:pt x="21397" y="0"/>
                  </a:ln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03" name="Google Shape;2198;p74"/>
            <p:cNvSpPr/>
            <p:nvPr/>
          </p:nvSpPr>
          <p:spPr>
            <a:xfrm>
              <a:off x="1314361" y="261454"/>
              <a:ext cx="53554" cy="83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6" y="0"/>
                  </a:moveTo>
                  <a:cubicBezTo>
                    <a:pt x="10800" y="6433"/>
                    <a:pt x="4316" y="13328"/>
                    <a:pt x="0" y="20450"/>
                  </a:cubicBezTo>
                  <a:lnTo>
                    <a:pt x="3960" y="21600"/>
                  </a:lnTo>
                  <a:cubicBezTo>
                    <a:pt x="8275" y="14478"/>
                    <a:pt x="14393" y="7818"/>
                    <a:pt x="21600" y="1839"/>
                  </a:cubicBezTo>
                  <a:lnTo>
                    <a:pt x="17996" y="0"/>
                  </a:ln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04" name="Google Shape;2199;p74"/>
            <p:cNvSpPr/>
            <p:nvPr/>
          </p:nvSpPr>
          <p:spPr>
            <a:xfrm>
              <a:off x="1329528" y="161516"/>
              <a:ext cx="611238" cy="61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6" y="0"/>
                  </a:moveTo>
                  <a:cubicBezTo>
                    <a:pt x="4825" y="0"/>
                    <a:pt x="0" y="4825"/>
                    <a:pt x="0" y="10785"/>
                  </a:cubicBezTo>
                  <a:cubicBezTo>
                    <a:pt x="0" y="16744"/>
                    <a:pt x="4825" y="21600"/>
                    <a:pt x="10816" y="21600"/>
                  </a:cubicBezTo>
                  <a:cubicBezTo>
                    <a:pt x="16775" y="21600"/>
                    <a:pt x="21600" y="16744"/>
                    <a:pt x="21600" y="10785"/>
                  </a:cubicBezTo>
                  <a:cubicBezTo>
                    <a:pt x="21600" y="4825"/>
                    <a:pt x="16775" y="0"/>
                    <a:pt x="10816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05" name="Google Shape;2200;p74"/>
            <p:cNvSpPr/>
            <p:nvPr/>
          </p:nvSpPr>
          <p:spPr>
            <a:xfrm>
              <a:off x="1417719" y="289568"/>
              <a:ext cx="435195" cy="380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6" h="21600" extrusionOk="0">
                  <a:moveTo>
                    <a:pt x="14490" y="0"/>
                  </a:moveTo>
                  <a:cubicBezTo>
                    <a:pt x="12987" y="0"/>
                    <a:pt x="11474" y="683"/>
                    <a:pt x="10284" y="2051"/>
                  </a:cubicBezTo>
                  <a:lnTo>
                    <a:pt x="10201" y="2153"/>
                  </a:lnTo>
                  <a:cubicBezTo>
                    <a:pt x="9010" y="735"/>
                    <a:pt x="7475" y="26"/>
                    <a:pt x="5944" y="26"/>
                  </a:cubicBezTo>
                  <a:cubicBezTo>
                    <a:pt x="4415" y="26"/>
                    <a:pt x="2889" y="735"/>
                    <a:pt x="1720" y="2153"/>
                  </a:cubicBezTo>
                  <a:lnTo>
                    <a:pt x="1636" y="2305"/>
                  </a:lnTo>
                  <a:cubicBezTo>
                    <a:pt x="-620" y="5242"/>
                    <a:pt x="-536" y="9800"/>
                    <a:pt x="1845" y="12585"/>
                  </a:cubicBezTo>
                  <a:lnTo>
                    <a:pt x="8613" y="20841"/>
                  </a:lnTo>
                  <a:cubicBezTo>
                    <a:pt x="9031" y="21346"/>
                    <a:pt x="9595" y="21600"/>
                    <a:pt x="10159" y="21600"/>
                  </a:cubicBezTo>
                  <a:cubicBezTo>
                    <a:pt x="10724" y="21600"/>
                    <a:pt x="11287" y="21346"/>
                    <a:pt x="11706" y="20841"/>
                  </a:cubicBezTo>
                  <a:lnTo>
                    <a:pt x="18473" y="12585"/>
                  </a:lnTo>
                  <a:cubicBezTo>
                    <a:pt x="20937" y="9749"/>
                    <a:pt x="20980" y="5191"/>
                    <a:pt x="18766" y="2203"/>
                  </a:cubicBezTo>
                  <a:cubicBezTo>
                    <a:pt x="17596" y="735"/>
                    <a:pt x="16048" y="0"/>
                    <a:pt x="1449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06" name="Google Shape;2201;p74"/>
            <p:cNvSpPr/>
            <p:nvPr/>
          </p:nvSpPr>
          <p:spPr>
            <a:xfrm>
              <a:off x="1404481" y="359145"/>
              <a:ext cx="462215" cy="241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52" y="0"/>
                  </a:moveTo>
                  <a:cubicBezTo>
                    <a:pt x="7115" y="0"/>
                    <a:pt x="6900" y="287"/>
                    <a:pt x="6797" y="682"/>
                  </a:cubicBezTo>
                  <a:lnTo>
                    <a:pt x="5213" y="9864"/>
                  </a:lnTo>
                  <a:lnTo>
                    <a:pt x="500" y="9864"/>
                  </a:lnTo>
                  <a:cubicBezTo>
                    <a:pt x="209" y="9864"/>
                    <a:pt x="0" y="10261"/>
                    <a:pt x="0" y="10822"/>
                  </a:cubicBezTo>
                  <a:cubicBezTo>
                    <a:pt x="0" y="11461"/>
                    <a:pt x="209" y="11860"/>
                    <a:pt x="500" y="11860"/>
                  </a:cubicBezTo>
                  <a:lnTo>
                    <a:pt x="5547" y="11860"/>
                  </a:lnTo>
                  <a:cubicBezTo>
                    <a:pt x="5754" y="11860"/>
                    <a:pt x="5963" y="11540"/>
                    <a:pt x="6047" y="11140"/>
                  </a:cubicBezTo>
                  <a:lnTo>
                    <a:pt x="7298" y="4036"/>
                  </a:lnTo>
                  <a:lnTo>
                    <a:pt x="10299" y="20961"/>
                  </a:lnTo>
                  <a:cubicBezTo>
                    <a:pt x="10342" y="21361"/>
                    <a:pt x="10551" y="21600"/>
                    <a:pt x="10801" y="21600"/>
                  </a:cubicBezTo>
                  <a:cubicBezTo>
                    <a:pt x="11008" y="21600"/>
                    <a:pt x="11217" y="21361"/>
                    <a:pt x="11259" y="21042"/>
                  </a:cubicBezTo>
                  <a:lnTo>
                    <a:pt x="14303" y="7068"/>
                  </a:lnTo>
                  <a:lnTo>
                    <a:pt x="15553" y="11221"/>
                  </a:lnTo>
                  <a:cubicBezTo>
                    <a:pt x="15678" y="11540"/>
                    <a:pt x="15846" y="11779"/>
                    <a:pt x="16055" y="11779"/>
                  </a:cubicBezTo>
                  <a:lnTo>
                    <a:pt x="21100" y="11779"/>
                  </a:lnTo>
                  <a:cubicBezTo>
                    <a:pt x="21391" y="11779"/>
                    <a:pt x="21600" y="11379"/>
                    <a:pt x="21600" y="10743"/>
                  </a:cubicBezTo>
                  <a:cubicBezTo>
                    <a:pt x="21600" y="10182"/>
                    <a:pt x="21391" y="9783"/>
                    <a:pt x="21100" y="9783"/>
                  </a:cubicBezTo>
                  <a:lnTo>
                    <a:pt x="16346" y="9783"/>
                  </a:lnTo>
                  <a:lnTo>
                    <a:pt x="14803" y="4275"/>
                  </a:lnTo>
                  <a:cubicBezTo>
                    <a:pt x="14678" y="3954"/>
                    <a:pt x="14511" y="3796"/>
                    <a:pt x="14303" y="3796"/>
                  </a:cubicBezTo>
                  <a:cubicBezTo>
                    <a:pt x="14095" y="3796"/>
                    <a:pt x="13886" y="3954"/>
                    <a:pt x="13845" y="4354"/>
                  </a:cubicBezTo>
                  <a:lnTo>
                    <a:pt x="10883" y="17847"/>
                  </a:lnTo>
                  <a:lnTo>
                    <a:pt x="7798" y="682"/>
                  </a:lnTo>
                  <a:cubicBezTo>
                    <a:pt x="7757" y="361"/>
                    <a:pt x="7673" y="201"/>
                    <a:pt x="7505" y="43"/>
                  </a:cubicBezTo>
                  <a:cubicBezTo>
                    <a:pt x="7454" y="14"/>
                    <a:pt x="7403" y="0"/>
                    <a:pt x="7352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07" name="Google Shape;2202;p74"/>
            <p:cNvSpPr/>
            <p:nvPr/>
          </p:nvSpPr>
          <p:spPr>
            <a:xfrm>
              <a:off x="2030886" y="555035"/>
              <a:ext cx="1648978" cy="308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10" y="0"/>
                  </a:moveTo>
                  <a:cubicBezTo>
                    <a:pt x="19803" y="0"/>
                    <a:pt x="19795" y="0"/>
                    <a:pt x="19788" y="0"/>
                  </a:cubicBezTo>
                  <a:lnTo>
                    <a:pt x="4535" y="0"/>
                  </a:lnTo>
                  <a:cubicBezTo>
                    <a:pt x="3448" y="6"/>
                    <a:pt x="2560" y="456"/>
                    <a:pt x="2478" y="1032"/>
                  </a:cubicBezTo>
                  <a:lnTo>
                    <a:pt x="0" y="20568"/>
                  </a:lnTo>
                  <a:lnTo>
                    <a:pt x="0" y="20656"/>
                  </a:lnTo>
                  <a:cubicBezTo>
                    <a:pt x="23" y="21177"/>
                    <a:pt x="807" y="21600"/>
                    <a:pt x="1790" y="21600"/>
                  </a:cubicBezTo>
                  <a:cubicBezTo>
                    <a:pt x="1797" y="21600"/>
                    <a:pt x="1805" y="21600"/>
                    <a:pt x="1812" y="21600"/>
                  </a:cubicBezTo>
                  <a:lnTo>
                    <a:pt x="17065" y="21600"/>
                  </a:lnTo>
                  <a:cubicBezTo>
                    <a:pt x="18152" y="21594"/>
                    <a:pt x="19040" y="21150"/>
                    <a:pt x="19134" y="20568"/>
                  </a:cubicBezTo>
                  <a:lnTo>
                    <a:pt x="21600" y="1032"/>
                  </a:lnTo>
                  <a:lnTo>
                    <a:pt x="21600" y="944"/>
                  </a:lnTo>
                  <a:cubicBezTo>
                    <a:pt x="21588" y="416"/>
                    <a:pt x="20794" y="0"/>
                    <a:pt x="1981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08" name="Google Shape;2203;p74"/>
            <p:cNvSpPr/>
            <p:nvPr/>
          </p:nvSpPr>
          <p:spPr>
            <a:xfrm>
              <a:off x="3523697" y="1074360"/>
              <a:ext cx="148142" cy="616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13" y="0"/>
                  </a:moveTo>
                  <a:cubicBezTo>
                    <a:pt x="8198" y="0"/>
                    <a:pt x="5464" y="625"/>
                    <a:pt x="5207" y="1469"/>
                  </a:cubicBezTo>
                  <a:lnTo>
                    <a:pt x="0" y="20131"/>
                  </a:lnTo>
                  <a:lnTo>
                    <a:pt x="0" y="20255"/>
                  </a:lnTo>
                  <a:cubicBezTo>
                    <a:pt x="133" y="21006"/>
                    <a:pt x="2605" y="21600"/>
                    <a:pt x="5597" y="21600"/>
                  </a:cubicBezTo>
                  <a:lnTo>
                    <a:pt x="9891" y="21600"/>
                  </a:lnTo>
                  <a:cubicBezTo>
                    <a:pt x="13273" y="21537"/>
                    <a:pt x="16136" y="20912"/>
                    <a:pt x="16393" y="20131"/>
                  </a:cubicBezTo>
                  <a:lnTo>
                    <a:pt x="21600" y="1469"/>
                  </a:lnTo>
                  <a:lnTo>
                    <a:pt x="21600" y="1344"/>
                  </a:lnTo>
                  <a:cubicBezTo>
                    <a:pt x="21467" y="594"/>
                    <a:pt x="18998" y="0"/>
                    <a:pt x="1587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09" name="Google Shape;2204;p74"/>
            <p:cNvSpPr/>
            <p:nvPr/>
          </p:nvSpPr>
          <p:spPr>
            <a:xfrm>
              <a:off x="2142434" y="1074360"/>
              <a:ext cx="109729" cy="260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57" y="0"/>
                  </a:moveTo>
                  <a:cubicBezTo>
                    <a:pt x="5971" y="0"/>
                    <a:pt x="3159" y="1257"/>
                    <a:pt x="2633" y="2810"/>
                  </a:cubicBezTo>
                  <a:lnTo>
                    <a:pt x="0" y="18790"/>
                  </a:lnTo>
                  <a:lnTo>
                    <a:pt x="0" y="19012"/>
                  </a:lnTo>
                  <a:cubicBezTo>
                    <a:pt x="0" y="20491"/>
                    <a:pt x="2986" y="21600"/>
                    <a:pt x="6145" y="21600"/>
                  </a:cubicBezTo>
                  <a:lnTo>
                    <a:pt x="11943" y="21600"/>
                  </a:lnTo>
                  <a:cubicBezTo>
                    <a:pt x="15629" y="21600"/>
                    <a:pt x="18793" y="20416"/>
                    <a:pt x="18967" y="18790"/>
                  </a:cubicBezTo>
                  <a:lnTo>
                    <a:pt x="21600" y="2810"/>
                  </a:lnTo>
                  <a:lnTo>
                    <a:pt x="21600" y="2588"/>
                  </a:lnTo>
                  <a:cubicBezTo>
                    <a:pt x="21600" y="1109"/>
                    <a:pt x="18967" y="0"/>
                    <a:pt x="15455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10" name="Google Shape;2205;p74"/>
            <p:cNvSpPr/>
            <p:nvPr/>
          </p:nvSpPr>
          <p:spPr>
            <a:xfrm>
              <a:off x="2119215" y="1418793"/>
              <a:ext cx="110665" cy="25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81" y="0"/>
                  </a:moveTo>
                  <a:cubicBezTo>
                    <a:pt x="5921" y="0"/>
                    <a:pt x="2960" y="1186"/>
                    <a:pt x="2616" y="2746"/>
                  </a:cubicBezTo>
                  <a:lnTo>
                    <a:pt x="0" y="18778"/>
                  </a:lnTo>
                  <a:lnTo>
                    <a:pt x="0" y="19001"/>
                  </a:lnTo>
                  <a:cubicBezTo>
                    <a:pt x="0" y="20485"/>
                    <a:pt x="2788" y="21600"/>
                    <a:pt x="6098" y="21600"/>
                  </a:cubicBezTo>
                  <a:lnTo>
                    <a:pt x="11847" y="21600"/>
                  </a:lnTo>
                  <a:cubicBezTo>
                    <a:pt x="15502" y="21600"/>
                    <a:pt x="18462" y="20412"/>
                    <a:pt x="18984" y="18778"/>
                  </a:cubicBezTo>
                  <a:lnTo>
                    <a:pt x="21600" y="2746"/>
                  </a:lnTo>
                  <a:lnTo>
                    <a:pt x="21600" y="2597"/>
                  </a:lnTo>
                  <a:cubicBezTo>
                    <a:pt x="21600" y="1039"/>
                    <a:pt x="18984" y="0"/>
                    <a:pt x="15502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11" name="Google Shape;2206;p74"/>
            <p:cNvSpPr/>
            <p:nvPr/>
          </p:nvSpPr>
          <p:spPr>
            <a:xfrm>
              <a:off x="2006784" y="555035"/>
              <a:ext cx="1648096" cy="308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09" y="0"/>
                  </a:moveTo>
                  <a:cubicBezTo>
                    <a:pt x="19802" y="0"/>
                    <a:pt x="19794" y="0"/>
                    <a:pt x="19787" y="0"/>
                  </a:cubicBezTo>
                  <a:lnTo>
                    <a:pt x="4549" y="0"/>
                  </a:lnTo>
                  <a:cubicBezTo>
                    <a:pt x="3462" y="6"/>
                    <a:pt x="2561" y="450"/>
                    <a:pt x="2468" y="1032"/>
                  </a:cubicBezTo>
                  <a:lnTo>
                    <a:pt x="0" y="20568"/>
                  </a:lnTo>
                  <a:lnTo>
                    <a:pt x="0" y="20656"/>
                  </a:lnTo>
                  <a:cubicBezTo>
                    <a:pt x="12" y="21177"/>
                    <a:pt x="807" y="21600"/>
                    <a:pt x="1791" y="21600"/>
                  </a:cubicBezTo>
                  <a:cubicBezTo>
                    <a:pt x="1798" y="21600"/>
                    <a:pt x="1806" y="21600"/>
                    <a:pt x="1813" y="21600"/>
                  </a:cubicBezTo>
                  <a:lnTo>
                    <a:pt x="17062" y="21600"/>
                  </a:lnTo>
                  <a:cubicBezTo>
                    <a:pt x="18150" y="21594"/>
                    <a:pt x="19051" y="21150"/>
                    <a:pt x="19133" y="20568"/>
                  </a:cubicBezTo>
                  <a:lnTo>
                    <a:pt x="21600" y="1032"/>
                  </a:lnTo>
                  <a:lnTo>
                    <a:pt x="21600" y="944"/>
                  </a:lnTo>
                  <a:cubicBezTo>
                    <a:pt x="21588" y="423"/>
                    <a:pt x="20793" y="0"/>
                    <a:pt x="19809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12" name="Google Shape;2207;p74"/>
            <p:cNvSpPr/>
            <p:nvPr/>
          </p:nvSpPr>
          <p:spPr>
            <a:xfrm>
              <a:off x="2019277" y="737952"/>
              <a:ext cx="1623993" cy="272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45" y="0"/>
                  </a:moveTo>
                  <a:lnTo>
                    <a:pt x="0" y="21600"/>
                  </a:lnTo>
                  <a:lnTo>
                    <a:pt x="1914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>
                <a:alpha val="560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13" name="Google Shape;2208;p74"/>
            <p:cNvSpPr/>
            <p:nvPr/>
          </p:nvSpPr>
          <p:spPr>
            <a:xfrm>
              <a:off x="2587687" y="737952"/>
              <a:ext cx="835190" cy="272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0"/>
                  </a:moveTo>
                  <a:lnTo>
                    <a:pt x="0" y="21600"/>
                  </a:lnTo>
                  <a:lnTo>
                    <a:pt x="833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>
                <a:alpha val="560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14" name="Google Shape;2209;p74"/>
            <p:cNvSpPr/>
            <p:nvPr/>
          </p:nvSpPr>
          <p:spPr>
            <a:xfrm>
              <a:off x="2343193" y="737952"/>
              <a:ext cx="677257" cy="272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21" y="0"/>
                  </a:moveTo>
                  <a:lnTo>
                    <a:pt x="0" y="21600"/>
                  </a:lnTo>
                  <a:lnTo>
                    <a:pt x="523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15" name="Google Shape;2210;p74"/>
            <p:cNvSpPr/>
            <p:nvPr/>
          </p:nvSpPr>
          <p:spPr>
            <a:xfrm>
              <a:off x="2770604" y="622847"/>
              <a:ext cx="316774" cy="37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7" y="0"/>
                  </a:moveTo>
                  <a:cubicBezTo>
                    <a:pt x="609" y="0"/>
                    <a:pt x="60" y="4625"/>
                    <a:pt x="0" y="11316"/>
                  </a:cubicBezTo>
                  <a:lnTo>
                    <a:pt x="0" y="11825"/>
                  </a:lnTo>
                  <a:cubicBezTo>
                    <a:pt x="0" y="16975"/>
                    <a:pt x="547" y="21600"/>
                    <a:pt x="1156" y="21600"/>
                  </a:cubicBezTo>
                  <a:lnTo>
                    <a:pt x="20321" y="21600"/>
                  </a:lnTo>
                  <a:cubicBezTo>
                    <a:pt x="20991" y="21600"/>
                    <a:pt x="21538" y="16975"/>
                    <a:pt x="21600" y="11316"/>
                  </a:cubicBezTo>
                  <a:lnTo>
                    <a:pt x="21600" y="9775"/>
                  </a:lnTo>
                  <a:cubicBezTo>
                    <a:pt x="21600" y="4116"/>
                    <a:pt x="21053" y="0"/>
                    <a:pt x="2044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16" name="Google Shape;2211;p74"/>
            <p:cNvSpPr/>
            <p:nvPr/>
          </p:nvSpPr>
          <p:spPr>
            <a:xfrm>
              <a:off x="2597505" y="3679007"/>
              <a:ext cx="133831" cy="236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41" y="0"/>
                  </a:moveTo>
                  <a:lnTo>
                    <a:pt x="0" y="814"/>
                  </a:lnTo>
                  <a:lnTo>
                    <a:pt x="5759" y="21600"/>
                  </a:lnTo>
                  <a:lnTo>
                    <a:pt x="21600" y="20703"/>
                  </a:lnTo>
                  <a:lnTo>
                    <a:pt x="15841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17" name="Google Shape;2212;p74"/>
            <p:cNvSpPr/>
            <p:nvPr/>
          </p:nvSpPr>
          <p:spPr>
            <a:xfrm>
              <a:off x="2466207" y="3834986"/>
              <a:ext cx="302065" cy="194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600" extrusionOk="0">
                  <a:moveTo>
                    <a:pt x="17954" y="0"/>
                  </a:moveTo>
                  <a:cubicBezTo>
                    <a:pt x="17922" y="0"/>
                    <a:pt x="17889" y="6"/>
                    <a:pt x="17856" y="18"/>
                  </a:cubicBezTo>
                  <a:lnTo>
                    <a:pt x="10779" y="3680"/>
                  </a:lnTo>
                  <a:cubicBezTo>
                    <a:pt x="10163" y="3977"/>
                    <a:pt x="9609" y="4473"/>
                    <a:pt x="9117" y="5363"/>
                  </a:cubicBezTo>
                  <a:cubicBezTo>
                    <a:pt x="5240" y="12097"/>
                    <a:pt x="5916" y="14275"/>
                    <a:pt x="562" y="16848"/>
                  </a:cubicBezTo>
                  <a:cubicBezTo>
                    <a:pt x="-606" y="17540"/>
                    <a:pt x="8" y="21600"/>
                    <a:pt x="2778" y="21600"/>
                  </a:cubicBezTo>
                  <a:cubicBezTo>
                    <a:pt x="6716" y="21600"/>
                    <a:pt x="8255" y="18234"/>
                    <a:pt x="11825" y="15759"/>
                  </a:cubicBezTo>
                  <a:cubicBezTo>
                    <a:pt x="15024" y="13581"/>
                    <a:pt x="17487" y="13284"/>
                    <a:pt x="20009" y="12097"/>
                  </a:cubicBezTo>
                  <a:lnTo>
                    <a:pt x="20072" y="12097"/>
                  </a:lnTo>
                  <a:cubicBezTo>
                    <a:pt x="20686" y="11699"/>
                    <a:pt x="20994" y="10610"/>
                    <a:pt x="20749" y="9622"/>
                  </a:cubicBezTo>
                  <a:lnTo>
                    <a:pt x="18470" y="513"/>
                  </a:lnTo>
                  <a:cubicBezTo>
                    <a:pt x="18365" y="255"/>
                    <a:pt x="18166" y="0"/>
                    <a:pt x="1795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18" name="Google Shape;2213;p74"/>
            <p:cNvSpPr/>
            <p:nvPr/>
          </p:nvSpPr>
          <p:spPr>
            <a:xfrm>
              <a:off x="2597505" y="3679007"/>
              <a:ext cx="117781" cy="126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9" y="0"/>
                  </a:moveTo>
                  <a:lnTo>
                    <a:pt x="0" y="1519"/>
                  </a:lnTo>
                  <a:lnTo>
                    <a:pt x="3272" y="21600"/>
                  </a:lnTo>
                  <a:lnTo>
                    <a:pt x="21600" y="20081"/>
                  </a:lnTo>
                  <a:lnTo>
                    <a:pt x="1799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19" name="Google Shape;2214;p74"/>
            <p:cNvSpPr/>
            <p:nvPr/>
          </p:nvSpPr>
          <p:spPr>
            <a:xfrm>
              <a:off x="2188113" y="813333"/>
              <a:ext cx="572685" cy="92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600" extrusionOk="0">
                  <a:moveTo>
                    <a:pt x="12990" y="0"/>
                  </a:moveTo>
                  <a:cubicBezTo>
                    <a:pt x="9816" y="0"/>
                    <a:pt x="6657" y="241"/>
                    <a:pt x="3484" y="634"/>
                  </a:cubicBezTo>
                  <a:cubicBezTo>
                    <a:pt x="1885" y="841"/>
                    <a:pt x="678" y="1672"/>
                    <a:pt x="450" y="2710"/>
                  </a:cubicBezTo>
                  <a:cubicBezTo>
                    <a:pt x="-40" y="5595"/>
                    <a:pt x="-627" y="12009"/>
                    <a:pt x="1657" y="21600"/>
                  </a:cubicBezTo>
                  <a:lnTo>
                    <a:pt x="20941" y="20562"/>
                  </a:lnTo>
                  <a:cubicBezTo>
                    <a:pt x="20973" y="18818"/>
                    <a:pt x="19016" y="10889"/>
                    <a:pt x="20647" y="2647"/>
                  </a:cubicBezTo>
                  <a:cubicBezTo>
                    <a:pt x="20941" y="1464"/>
                    <a:pt x="19636" y="343"/>
                    <a:pt x="17711" y="177"/>
                  </a:cubicBezTo>
                  <a:lnTo>
                    <a:pt x="17580" y="177"/>
                  </a:lnTo>
                  <a:cubicBezTo>
                    <a:pt x="16044" y="56"/>
                    <a:pt x="14515" y="0"/>
                    <a:pt x="1299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20" name="Google Shape;2215;p74"/>
            <p:cNvSpPr/>
            <p:nvPr/>
          </p:nvSpPr>
          <p:spPr>
            <a:xfrm>
              <a:off x="2362827" y="911051"/>
              <a:ext cx="93679" cy="60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22" y="0"/>
                  </a:moveTo>
                  <a:lnTo>
                    <a:pt x="0" y="5407"/>
                  </a:lnTo>
                  <a:lnTo>
                    <a:pt x="4318" y="19058"/>
                  </a:lnTo>
                  <a:cubicBezTo>
                    <a:pt x="4731" y="20324"/>
                    <a:pt x="5551" y="21276"/>
                    <a:pt x="6581" y="21276"/>
                  </a:cubicBezTo>
                  <a:lnTo>
                    <a:pt x="11312" y="21600"/>
                  </a:lnTo>
                  <a:cubicBezTo>
                    <a:pt x="11929" y="21600"/>
                    <a:pt x="12755" y="21276"/>
                    <a:pt x="13576" y="20648"/>
                  </a:cubicBezTo>
                  <a:lnTo>
                    <a:pt x="21600" y="11119"/>
                  </a:lnTo>
                  <a:lnTo>
                    <a:pt x="11522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21" name="Google Shape;2216;p74"/>
            <p:cNvSpPr/>
            <p:nvPr/>
          </p:nvSpPr>
          <p:spPr>
            <a:xfrm>
              <a:off x="2351217" y="957703"/>
              <a:ext cx="92797" cy="463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28" y="0"/>
                  </a:moveTo>
                  <a:cubicBezTo>
                    <a:pt x="9994" y="0"/>
                    <a:pt x="9253" y="22"/>
                    <a:pt x="8518" y="72"/>
                  </a:cubicBezTo>
                  <a:cubicBezTo>
                    <a:pt x="4776" y="2732"/>
                    <a:pt x="623" y="10586"/>
                    <a:pt x="0" y="14077"/>
                  </a:cubicBezTo>
                  <a:cubicBezTo>
                    <a:pt x="11631" y="20935"/>
                    <a:pt x="15579" y="21600"/>
                    <a:pt x="15579" y="21600"/>
                  </a:cubicBezTo>
                  <a:lnTo>
                    <a:pt x="21600" y="13371"/>
                  </a:lnTo>
                  <a:cubicBezTo>
                    <a:pt x="21600" y="13371"/>
                    <a:pt x="14745" y="4935"/>
                    <a:pt x="14122" y="154"/>
                  </a:cubicBezTo>
                  <a:cubicBezTo>
                    <a:pt x="12995" y="55"/>
                    <a:pt x="11862" y="0"/>
                    <a:pt x="1072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22" name="Google Shape;2217;p74"/>
            <p:cNvSpPr/>
            <p:nvPr/>
          </p:nvSpPr>
          <p:spPr>
            <a:xfrm>
              <a:off x="2346803" y="566645"/>
              <a:ext cx="240885" cy="343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8" h="21600" extrusionOk="0">
                  <a:moveTo>
                    <a:pt x="17567" y="0"/>
                  </a:moveTo>
                  <a:lnTo>
                    <a:pt x="6325" y="7570"/>
                  </a:lnTo>
                  <a:cubicBezTo>
                    <a:pt x="7664" y="11047"/>
                    <a:pt x="8037" y="14860"/>
                    <a:pt x="1337" y="16150"/>
                  </a:cubicBezTo>
                  <a:cubicBezTo>
                    <a:pt x="-397" y="18056"/>
                    <a:pt x="-1502" y="21600"/>
                    <a:pt x="4975" y="21600"/>
                  </a:cubicBezTo>
                  <a:cubicBezTo>
                    <a:pt x="5169" y="21600"/>
                    <a:pt x="5372" y="21597"/>
                    <a:pt x="5580" y="21590"/>
                  </a:cubicBezTo>
                  <a:cubicBezTo>
                    <a:pt x="12726" y="21309"/>
                    <a:pt x="16971" y="18337"/>
                    <a:pt x="20098" y="15813"/>
                  </a:cubicBezTo>
                  <a:cubicBezTo>
                    <a:pt x="15706" y="12841"/>
                    <a:pt x="16598" y="4543"/>
                    <a:pt x="17567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23" name="Google Shape;2218;p74"/>
            <p:cNvSpPr/>
            <p:nvPr/>
          </p:nvSpPr>
          <p:spPr>
            <a:xfrm>
              <a:off x="2412796" y="805442"/>
              <a:ext cx="201397" cy="177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8" h="21600" extrusionOk="0">
                  <a:moveTo>
                    <a:pt x="17956" y="0"/>
                  </a:moveTo>
                  <a:cubicBezTo>
                    <a:pt x="17684" y="0"/>
                    <a:pt x="17438" y="143"/>
                    <a:pt x="17298" y="474"/>
                  </a:cubicBezTo>
                  <a:cubicBezTo>
                    <a:pt x="16474" y="2205"/>
                    <a:pt x="13821" y="9790"/>
                    <a:pt x="0" y="12716"/>
                  </a:cubicBezTo>
                  <a:cubicBezTo>
                    <a:pt x="2288" y="14340"/>
                    <a:pt x="5216" y="19219"/>
                    <a:pt x="6588" y="21600"/>
                  </a:cubicBezTo>
                  <a:cubicBezTo>
                    <a:pt x="10709" y="19002"/>
                    <a:pt x="21600" y="11417"/>
                    <a:pt x="20593" y="1449"/>
                  </a:cubicBezTo>
                  <a:cubicBezTo>
                    <a:pt x="20593" y="1231"/>
                    <a:pt x="20319" y="1017"/>
                    <a:pt x="20135" y="906"/>
                  </a:cubicBezTo>
                  <a:cubicBezTo>
                    <a:pt x="19586" y="581"/>
                    <a:pt x="18853" y="364"/>
                    <a:pt x="18214" y="39"/>
                  </a:cubicBezTo>
                  <a:cubicBezTo>
                    <a:pt x="18126" y="13"/>
                    <a:pt x="18041" y="0"/>
                    <a:pt x="17956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24" name="Google Shape;2219;p74"/>
            <p:cNvSpPr/>
            <p:nvPr/>
          </p:nvSpPr>
          <p:spPr>
            <a:xfrm>
              <a:off x="2300964" y="819165"/>
              <a:ext cx="112716" cy="16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49" h="21600" extrusionOk="0">
                  <a:moveTo>
                    <a:pt x="7959" y="0"/>
                  </a:moveTo>
                  <a:lnTo>
                    <a:pt x="5948" y="473"/>
                  </a:lnTo>
                  <a:cubicBezTo>
                    <a:pt x="5678" y="473"/>
                    <a:pt x="5546" y="591"/>
                    <a:pt x="5409" y="591"/>
                  </a:cubicBezTo>
                  <a:cubicBezTo>
                    <a:pt x="3933" y="2017"/>
                    <a:pt x="-4651" y="12816"/>
                    <a:pt x="3398" y="21600"/>
                  </a:cubicBezTo>
                  <a:cubicBezTo>
                    <a:pt x="5007" y="19227"/>
                    <a:pt x="10779" y="13648"/>
                    <a:pt x="16949" y="12221"/>
                  </a:cubicBezTo>
                  <a:cubicBezTo>
                    <a:pt x="11044" y="9848"/>
                    <a:pt x="8229" y="5696"/>
                    <a:pt x="9303" y="1185"/>
                  </a:cubicBezTo>
                  <a:cubicBezTo>
                    <a:pt x="9435" y="591"/>
                    <a:pt x="8900" y="0"/>
                    <a:pt x="8361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25" name="Google Shape;2220;p74"/>
            <p:cNvSpPr/>
            <p:nvPr/>
          </p:nvSpPr>
          <p:spPr>
            <a:xfrm>
              <a:off x="2423496" y="615704"/>
              <a:ext cx="82979" cy="111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74" y="0"/>
                  </a:moveTo>
                  <a:lnTo>
                    <a:pt x="0" y="13825"/>
                  </a:lnTo>
                  <a:cubicBezTo>
                    <a:pt x="926" y="16415"/>
                    <a:pt x="1859" y="19010"/>
                    <a:pt x="2089" y="21600"/>
                  </a:cubicBezTo>
                  <a:cubicBezTo>
                    <a:pt x="10222" y="20388"/>
                    <a:pt x="20904" y="13825"/>
                    <a:pt x="21600" y="7433"/>
                  </a:cubicBezTo>
                  <a:cubicBezTo>
                    <a:pt x="21600" y="5185"/>
                    <a:pt x="21600" y="2595"/>
                    <a:pt x="206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26" name="Google Shape;2221;p74"/>
            <p:cNvSpPr/>
            <p:nvPr/>
          </p:nvSpPr>
          <p:spPr>
            <a:xfrm>
              <a:off x="2326877" y="339591"/>
              <a:ext cx="121588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89" h="21600" extrusionOk="0">
                  <a:moveTo>
                    <a:pt x="13726" y="0"/>
                  </a:moveTo>
                  <a:cubicBezTo>
                    <a:pt x="12685" y="0"/>
                    <a:pt x="11358" y="242"/>
                    <a:pt x="9692" y="779"/>
                  </a:cubicBezTo>
                  <a:cubicBezTo>
                    <a:pt x="33" y="3925"/>
                    <a:pt x="-591" y="10635"/>
                    <a:pt x="285" y="17870"/>
                  </a:cubicBezTo>
                  <a:cubicBezTo>
                    <a:pt x="661" y="20563"/>
                    <a:pt x="2203" y="21600"/>
                    <a:pt x="4090" y="21600"/>
                  </a:cubicBezTo>
                  <a:cubicBezTo>
                    <a:pt x="7271" y="21600"/>
                    <a:pt x="11444" y="18665"/>
                    <a:pt x="12704" y="15770"/>
                  </a:cubicBezTo>
                  <a:cubicBezTo>
                    <a:pt x="14456" y="11738"/>
                    <a:pt x="21009" y="0"/>
                    <a:pt x="1372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27" name="Google Shape;2222;p74"/>
            <p:cNvSpPr/>
            <p:nvPr/>
          </p:nvSpPr>
          <p:spPr>
            <a:xfrm>
              <a:off x="2325698" y="309952"/>
              <a:ext cx="292505" cy="38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600" extrusionOk="0">
                  <a:moveTo>
                    <a:pt x="11524" y="0"/>
                  </a:moveTo>
                  <a:cubicBezTo>
                    <a:pt x="10665" y="0"/>
                    <a:pt x="9790" y="91"/>
                    <a:pt x="8922" y="281"/>
                  </a:cubicBezTo>
                  <a:cubicBezTo>
                    <a:pt x="1765" y="1870"/>
                    <a:pt x="-536" y="9869"/>
                    <a:pt x="102" y="14885"/>
                  </a:cubicBezTo>
                  <a:cubicBezTo>
                    <a:pt x="596" y="18832"/>
                    <a:pt x="4757" y="21600"/>
                    <a:pt x="9271" y="21600"/>
                  </a:cubicBezTo>
                  <a:cubicBezTo>
                    <a:pt x="11177" y="21600"/>
                    <a:pt x="13146" y="21107"/>
                    <a:pt x="14928" y="20002"/>
                  </a:cubicBezTo>
                  <a:cubicBezTo>
                    <a:pt x="18955" y="17518"/>
                    <a:pt x="19401" y="14290"/>
                    <a:pt x="20744" y="8875"/>
                  </a:cubicBezTo>
                  <a:cubicBezTo>
                    <a:pt x="21064" y="7682"/>
                    <a:pt x="20999" y="6441"/>
                    <a:pt x="20616" y="5199"/>
                  </a:cubicBezTo>
                  <a:cubicBezTo>
                    <a:pt x="19349" y="2040"/>
                    <a:pt x="15600" y="0"/>
                    <a:pt x="1152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28" name="Google Shape;2223;p74"/>
            <p:cNvSpPr/>
            <p:nvPr/>
          </p:nvSpPr>
          <p:spPr>
            <a:xfrm>
              <a:off x="2303254" y="247865"/>
              <a:ext cx="381268" cy="302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8" h="21600" extrusionOk="0">
                  <a:moveTo>
                    <a:pt x="6591" y="0"/>
                  </a:moveTo>
                  <a:cubicBezTo>
                    <a:pt x="6282" y="0"/>
                    <a:pt x="5954" y="25"/>
                    <a:pt x="5607" y="78"/>
                  </a:cubicBezTo>
                  <a:cubicBezTo>
                    <a:pt x="642" y="908"/>
                    <a:pt x="-1230" y="6139"/>
                    <a:pt x="817" y="9586"/>
                  </a:cubicBezTo>
                  <a:cubicBezTo>
                    <a:pt x="1266" y="10349"/>
                    <a:pt x="1718" y="10643"/>
                    <a:pt x="2168" y="10643"/>
                  </a:cubicBezTo>
                  <a:cubicBezTo>
                    <a:pt x="3651" y="10643"/>
                    <a:pt x="5115" y="7449"/>
                    <a:pt x="6418" y="7449"/>
                  </a:cubicBezTo>
                  <a:cubicBezTo>
                    <a:pt x="6631" y="7449"/>
                    <a:pt x="6839" y="7535"/>
                    <a:pt x="7044" y="7734"/>
                  </a:cubicBezTo>
                  <a:cubicBezTo>
                    <a:pt x="8669" y="9429"/>
                    <a:pt x="10046" y="10333"/>
                    <a:pt x="11338" y="10333"/>
                  </a:cubicBezTo>
                  <a:cubicBezTo>
                    <a:pt x="11847" y="10333"/>
                    <a:pt x="12344" y="10192"/>
                    <a:pt x="12836" y="9903"/>
                  </a:cubicBezTo>
                  <a:cubicBezTo>
                    <a:pt x="11878" y="11626"/>
                    <a:pt x="13402" y="14688"/>
                    <a:pt x="12618" y="16603"/>
                  </a:cubicBezTo>
                  <a:cubicBezTo>
                    <a:pt x="11911" y="18431"/>
                    <a:pt x="11124" y="21600"/>
                    <a:pt x="14512" y="21600"/>
                  </a:cubicBezTo>
                  <a:cubicBezTo>
                    <a:pt x="14670" y="21600"/>
                    <a:pt x="14837" y="21592"/>
                    <a:pt x="15013" y="21579"/>
                  </a:cubicBezTo>
                  <a:cubicBezTo>
                    <a:pt x="20370" y="12328"/>
                    <a:pt x="18845" y="8501"/>
                    <a:pt x="16190" y="8182"/>
                  </a:cubicBezTo>
                  <a:cubicBezTo>
                    <a:pt x="16807" y="7398"/>
                    <a:pt x="17854" y="3871"/>
                    <a:pt x="15200" y="3871"/>
                  </a:cubicBezTo>
                  <a:cubicBezTo>
                    <a:pt x="15049" y="3871"/>
                    <a:pt x="14885" y="3882"/>
                    <a:pt x="14709" y="3907"/>
                  </a:cubicBezTo>
                  <a:cubicBezTo>
                    <a:pt x="14553" y="3932"/>
                    <a:pt x="14402" y="3944"/>
                    <a:pt x="14256" y="3944"/>
                  </a:cubicBezTo>
                  <a:cubicBezTo>
                    <a:pt x="11564" y="3944"/>
                    <a:pt x="10494" y="0"/>
                    <a:pt x="659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29" name="Google Shape;2224;p74"/>
            <p:cNvSpPr/>
            <p:nvPr/>
          </p:nvSpPr>
          <p:spPr>
            <a:xfrm>
              <a:off x="2621580" y="298931"/>
              <a:ext cx="54966" cy="7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67" h="21600" extrusionOk="0">
                  <a:moveTo>
                    <a:pt x="14474" y="0"/>
                  </a:moveTo>
                  <a:cubicBezTo>
                    <a:pt x="14474" y="8714"/>
                    <a:pt x="8622" y="16637"/>
                    <a:pt x="0" y="21125"/>
                  </a:cubicBezTo>
                  <a:cubicBezTo>
                    <a:pt x="2215" y="21450"/>
                    <a:pt x="4209" y="21600"/>
                    <a:pt x="6000" y="21600"/>
                  </a:cubicBezTo>
                  <a:cubicBezTo>
                    <a:pt x="21600" y="21600"/>
                    <a:pt x="21378" y="9957"/>
                    <a:pt x="1447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30" name="Google Shape;2225;p74"/>
            <p:cNvSpPr/>
            <p:nvPr/>
          </p:nvSpPr>
          <p:spPr>
            <a:xfrm>
              <a:off x="2396719" y="556373"/>
              <a:ext cx="64917" cy="17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extrusionOk="0">
                  <a:moveTo>
                    <a:pt x="20606" y="0"/>
                  </a:moveTo>
                  <a:cubicBezTo>
                    <a:pt x="20420" y="0"/>
                    <a:pt x="20269" y="555"/>
                    <a:pt x="20127" y="1631"/>
                  </a:cubicBezTo>
                  <a:cubicBezTo>
                    <a:pt x="16242" y="10637"/>
                    <a:pt x="11656" y="15531"/>
                    <a:pt x="7141" y="15531"/>
                  </a:cubicBezTo>
                  <a:cubicBezTo>
                    <a:pt x="5118" y="15531"/>
                    <a:pt x="3114" y="14552"/>
                    <a:pt x="1189" y="12529"/>
                  </a:cubicBezTo>
                  <a:cubicBezTo>
                    <a:pt x="887" y="12529"/>
                    <a:pt x="594" y="12529"/>
                    <a:pt x="0" y="13606"/>
                  </a:cubicBezTo>
                  <a:cubicBezTo>
                    <a:pt x="0" y="14683"/>
                    <a:pt x="0" y="15792"/>
                    <a:pt x="302" y="17946"/>
                  </a:cubicBezTo>
                  <a:cubicBezTo>
                    <a:pt x="2076" y="19055"/>
                    <a:pt x="2963" y="20132"/>
                    <a:pt x="4143" y="20132"/>
                  </a:cubicBezTo>
                  <a:cubicBezTo>
                    <a:pt x="5473" y="21111"/>
                    <a:pt x="6822" y="21600"/>
                    <a:pt x="8170" y="21600"/>
                  </a:cubicBezTo>
                  <a:cubicBezTo>
                    <a:pt x="12800" y="21600"/>
                    <a:pt x="17413" y="15857"/>
                    <a:pt x="21307" y="4894"/>
                  </a:cubicBezTo>
                  <a:cubicBezTo>
                    <a:pt x="21600" y="3818"/>
                    <a:pt x="21600" y="2708"/>
                    <a:pt x="21307" y="1631"/>
                  </a:cubicBezTo>
                  <a:cubicBezTo>
                    <a:pt x="21015" y="555"/>
                    <a:pt x="20793" y="0"/>
                    <a:pt x="2060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31" name="Google Shape;2226;p74"/>
            <p:cNvSpPr/>
            <p:nvPr/>
          </p:nvSpPr>
          <p:spPr>
            <a:xfrm>
              <a:off x="2536556" y="509828"/>
              <a:ext cx="108769" cy="106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1" h="21600" extrusionOk="0">
                  <a:moveTo>
                    <a:pt x="12216" y="0"/>
                  </a:moveTo>
                  <a:cubicBezTo>
                    <a:pt x="7515" y="0"/>
                    <a:pt x="2904" y="5776"/>
                    <a:pt x="980" y="10270"/>
                  </a:cubicBezTo>
                  <a:cubicBezTo>
                    <a:pt x="-1200" y="15856"/>
                    <a:pt x="281" y="21600"/>
                    <a:pt x="5168" y="21600"/>
                  </a:cubicBezTo>
                  <a:cubicBezTo>
                    <a:pt x="5517" y="21600"/>
                    <a:pt x="5880" y="21567"/>
                    <a:pt x="6262" y="21508"/>
                  </a:cubicBezTo>
                  <a:cubicBezTo>
                    <a:pt x="10455" y="20785"/>
                    <a:pt x="14340" y="18247"/>
                    <a:pt x="17139" y="14259"/>
                  </a:cubicBezTo>
                  <a:cubicBezTo>
                    <a:pt x="20400" y="9183"/>
                    <a:pt x="19156" y="2114"/>
                    <a:pt x="14032" y="299"/>
                  </a:cubicBezTo>
                  <a:cubicBezTo>
                    <a:pt x="13427" y="92"/>
                    <a:pt x="12821" y="0"/>
                    <a:pt x="12216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32" name="Google Shape;2227;p74"/>
            <p:cNvSpPr/>
            <p:nvPr/>
          </p:nvSpPr>
          <p:spPr>
            <a:xfrm>
              <a:off x="2231645" y="1706997"/>
              <a:ext cx="507716" cy="2079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38" y="0"/>
                  </a:moveTo>
                  <a:lnTo>
                    <a:pt x="0" y="362"/>
                  </a:lnTo>
                  <a:cubicBezTo>
                    <a:pt x="0" y="362"/>
                    <a:pt x="3493" y="7787"/>
                    <a:pt x="5619" y="10874"/>
                  </a:cubicBezTo>
                  <a:cubicBezTo>
                    <a:pt x="7782" y="14082"/>
                    <a:pt x="14502" y="21600"/>
                    <a:pt x="14502" y="21600"/>
                  </a:cubicBezTo>
                  <a:lnTo>
                    <a:pt x="21600" y="21452"/>
                  </a:lnTo>
                  <a:cubicBezTo>
                    <a:pt x="21600" y="21452"/>
                    <a:pt x="18981" y="12580"/>
                    <a:pt x="15754" y="10234"/>
                  </a:cubicBezTo>
                  <a:cubicBezTo>
                    <a:pt x="15944" y="7212"/>
                    <a:pt x="17538" y="0"/>
                    <a:pt x="1753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33" name="Google Shape;2228;p74"/>
            <p:cNvSpPr/>
            <p:nvPr/>
          </p:nvSpPr>
          <p:spPr>
            <a:xfrm>
              <a:off x="2546626" y="3709342"/>
              <a:ext cx="214162" cy="81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91" y="0"/>
                  </a:moveTo>
                  <a:lnTo>
                    <a:pt x="0" y="3793"/>
                  </a:lnTo>
                  <a:lnTo>
                    <a:pt x="1530" y="21600"/>
                  </a:lnTo>
                  <a:lnTo>
                    <a:pt x="21600" y="17330"/>
                  </a:lnTo>
                  <a:lnTo>
                    <a:pt x="20791" y="0"/>
                  </a:ln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34" name="Google Shape;2229;p74"/>
            <p:cNvSpPr/>
            <p:nvPr/>
          </p:nvSpPr>
          <p:spPr>
            <a:xfrm>
              <a:off x="2449251" y="458655"/>
              <a:ext cx="19271" cy="29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6" h="21600" extrusionOk="0">
                  <a:moveTo>
                    <a:pt x="11816" y="0"/>
                  </a:moveTo>
                  <a:cubicBezTo>
                    <a:pt x="7313" y="0"/>
                    <a:pt x="1030" y="4591"/>
                    <a:pt x="113" y="10476"/>
                  </a:cubicBezTo>
                  <a:cubicBezTo>
                    <a:pt x="-777" y="15714"/>
                    <a:pt x="3726" y="21600"/>
                    <a:pt x="8230" y="21600"/>
                  </a:cubicBezTo>
                  <a:cubicBezTo>
                    <a:pt x="12706" y="21600"/>
                    <a:pt x="18126" y="17676"/>
                    <a:pt x="19016" y="11791"/>
                  </a:cubicBezTo>
                  <a:cubicBezTo>
                    <a:pt x="20823" y="5905"/>
                    <a:pt x="16320" y="0"/>
                    <a:pt x="1181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35" name="Google Shape;2230;p74"/>
            <p:cNvSpPr/>
            <p:nvPr/>
          </p:nvSpPr>
          <p:spPr>
            <a:xfrm>
              <a:off x="2358897" y="452422"/>
              <a:ext cx="19211" cy="29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9" h="21600" extrusionOk="0">
                  <a:moveTo>
                    <a:pt x="11176" y="0"/>
                  </a:moveTo>
                  <a:cubicBezTo>
                    <a:pt x="6667" y="0"/>
                    <a:pt x="1267" y="3924"/>
                    <a:pt x="349" y="9809"/>
                  </a:cubicBezTo>
                  <a:cubicBezTo>
                    <a:pt x="-1433" y="15695"/>
                    <a:pt x="3967" y="21600"/>
                    <a:pt x="8476" y="21600"/>
                  </a:cubicBezTo>
                  <a:cubicBezTo>
                    <a:pt x="12958" y="21600"/>
                    <a:pt x="18358" y="17009"/>
                    <a:pt x="19276" y="11771"/>
                  </a:cubicBezTo>
                  <a:cubicBezTo>
                    <a:pt x="20167" y="5238"/>
                    <a:pt x="15658" y="0"/>
                    <a:pt x="1117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36" name="Google Shape;2231;p74"/>
            <p:cNvSpPr/>
            <p:nvPr/>
          </p:nvSpPr>
          <p:spPr>
            <a:xfrm>
              <a:off x="2355685" y="477407"/>
              <a:ext cx="48177" cy="64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5603" y="6849"/>
                    <a:pt x="8000" y="12805"/>
                    <a:pt x="0" y="18466"/>
                  </a:cubicBezTo>
                  <a:cubicBezTo>
                    <a:pt x="3562" y="21118"/>
                    <a:pt x="9067" y="21600"/>
                    <a:pt x="12605" y="21600"/>
                  </a:cubicBezTo>
                  <a:cubicBezTo>
                    <a:pt x="14620" y="21600"/>
                    <a:pt x="15999" y="21448"/>
                    <a:pt x="15999" y="2144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37" name="Google Shape;2232;p74"/>
            <p:cNvSpPr/>
            <p:nvPr/>
          </p:nvSpPr>
          <p:spPr>
            <a:xfrm>
              <a:off x="2319954" y="470265"/>
              <a:ext cx="65183" cy="2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extrusionOk="0">
                  <a:moveTo>
                    <a:pt x="15" y="0"/>
                  </a:moveTo>
                  <a:cubicBezTo>
                    <a:pt x="-282" y="10346"/>
                    <a:pt x="3804" y="19207"/>
                    <a:pt x="9639" y="21423"/>
                  </a:cubicBezTo>
                  <a:cubicBezTo>
                    <a:pt x="10102" y="21556"/>
                    <a:pt x="10566" y="21600"/>
                    <a:pt x="11021" y="21600"/>
                  </a:cubicBezTo>
                  <a:cubicBezTo>
                    <a:pt x="16279" y="21600"/>
                    <a:pt x="20776" y="13957"/>
                    <a:pt x="21318" y="4431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38" name="Google Shape;2233;p74"/>
            <p:cNvSpPr/>
            <p:nvPr/>
          </p:nvSpPr>
          <p:spPr>
            <a:xfrm>
              <a:off x="2424927" y="481874"/>
              <a:ext cx="63706" cy="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3" h="21600" extrusionOk="0">
                  <a:moveTo>
                    <a:pt x="118" y="0"/>
                  </a:moveTo>
                  <a:cubicBezTo>
                    <a:pt x="-757" y="9260"/>
                    <a:pt x="3330" y="19248"/>
                    <a:pt x="8870" y="21386"/>
                  </a:cubicBezTo>
                  <a:cubicBezTo>
                    <a:pt x="9369" y="21536"/>
                    <a:pt x="9868" y="21600"/>
                    <a:pt x="10358" y="21600"/>
                  </a:cubicBezTo>
                  <a:cubicBezTo>
                    <a:pt x="15180" y="21600"/>
                    <a:pt x="20047" y="15526"/>
                    <a:pt x="20843" y="7122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39" name="Google Shape;2234;p74"/>
            <p:cNvSpPr/>
            <p:nvPr/>
          </p:nvSpPr>
          <p:spPr>
            <a:xfrm>
              <a:off x="2316281" y="467590"/>
              <a:ext cx="307975" cy="45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600" extrusionOk="0">
                  <a:moveTo>
                    <a:pt x="10" y="0"/>
                  </a:moveTo>
                  <a:cubicBezTo>
                    <a:pt x="-52" y="3810"/>
                    <a:pt x="197" y="7619"/>
                    <a:pt x="571" y="9740"/>
                  </a:cubicBezTo>
                  <a:cubicBezTo>
                    <a:pt x="1071" y="12279"/>
                    <a:pt x="1571" y="13981"/>
                    <a:pt x="2196" y="14400"/>
                  </a:cubicBezTo>
                  <a:cubicBezTo>
                    <a:pt x="2389" y="14641"/>
                    <a:pt x="2579" y="14756"/>
                    <a:pt x="2765" y="14756"/>
                  </a:cubicBezTo>
                  <a:cubicBezTo>
                    <a:pt x="3897" y="14756"/>
                    <a:pt x="4825" y="10540"/>
                    <a:pt x="4880" y="5079"/>
                  </a:cubicBezTo>
                  <a:cubicBezTo>
                    <a:pt x="5099" y="4876"/>
                    <a:pt x="5318" y="4762"/>
                    <a:pt x="5535" y="4762"/>
                  </a:cubicBezTo>
                  <a:cubicBezTo>
                    <a:pt x="5754" y="4762"/>
                    <a:pt x="5973" y="4876"/>
                    <a:pt x="6192" y="5079"/>
                  </a:cubicBezTo>
                  <a:cubicBezTo>
                    <a:pt x="6689" y="5079"/>
                    <a:pt x="7066" y="5930"/>
                    <a:pt x="7440" y="7200"/>
                  </a:cubicBezTo>
                  <a:cubicBezTo>
                    <a:pt x="7376" y="11010"/>
                    <a:pt x="7627" y="14400"/>
                    <a:pt x="8001" y="16521"/>
                  </a:cubicBezTo>
                  <a:cubicBezTo>
                    <a:pt x="8438" y="19479"/>
                    <a:pt x="9001" y="20749"/>
                    <a:pt x="9624" y="21600"/>
                  </a:cubicBezTo>
                  <a:lnTo>
                    <a:pt x="9998" y="21600"/>
                  </a:lnTo>
                  <a:cubicBezTo>
                    <a:pt x="10498" y="21600"/>
                    <a:pt x="10936" y="20749"/>
                    <a:pt x="11372" y="19911"/>
                  </a:cubicBezTo>
                  <a:cubicBezTo>
                    <a:pt x="11746" y="18210"/>
                    <a:pt x="12059" y="16102"/>
                    <a:pt x="12184" y="12711"/>
                  </a:cubicBezTo>
                  <a:lnTo>
                    <a:pt x="21486" y="20749"/>
                  </a:lnTo>
                  <a:lnTo>
                    <a:pt x="21548" y="18210"/>
                  </a:lnTo>
                  <a:lnTo>
                    <a:pt x="11997" y="9740"/>
                  </a:lnTo>
                  <a:lnTo>
                    <a:pt x="11997" y="10590"/>
                  </a:lnTo>
                  <a:cubicBezTo>
                    <a:pt x="11872" y="13549"/>
                    <a:pt x="11685" y="16102"/>
                    <a:pt x="11247" y="16940"/>
                  </a:cubicBezTo>
                  <a:cubicBezTo>
                    <a:pt x="10848" y="18298"/>
                    <a:pt x="10418" y="18971"/>
                    <a:pt x="9998" y="18971"/>
                  </a:cubicBezTo>
                  <a:cubicBezTo>
                    <a:pt x="9370" y="18971"/>
                    <a:pt x="8763" y="17448"/>
                    <a:pt x="8314" y="14400"/>
                  </a:cubicBezTo>
                  <a:cubicBezTo>
                    <a:pt x="8001" y="12279"/>
                    <a:pt x="7814" y="9740"/>
                    <a:pt x="7814" y="7200"/>
                  </a:cubicBezTo>
                  <a:cubicBezTo>
                    <a:pt x="7940" y="4241"/>
                    <a:pt x="7066" y="2959"/>
                    <a:pt x="6253" y="2121"/>
                  </a:cubicBezTo>
                  <a:cubicBezTo>
                    <a:pt x="5988" y="1968"/>
                    <a:pt x="5709" y="1816"/>
                    <a:pt x="5452" y="1816"/>
                  </a:cubicBezTo>
                  <a:cubicBezTo>
                    <a:pt x="4988" y="1816"/>
                    <a:pt x="4608" y="2324"/>
                    <a:pt x="4567" y="4241"/>
                  </a:cubicBezTo>
                  <a:cubicBezTo>
                    <a:pt x="4404" y="9016"/>
                    <a:pt x="3629" y="12533"/>
                    <a:pt x="2731" y="12533"/>
                  </a:cubicBezTo>
                  <a:cubicBezTo>
                    <a:pt x="2596" y="12533"/>
                    <a:pt x="2460" y="12444"/>
                    <a:pt x="2319" y="12279"/>
                  </a:cubicBezTo>
                  <a:cubicBezTo>
                    <a:pt x="1758" y="11860"/>
                    <a:pt x="1258" y="10171"/>
                    <a:pt x="884" y="8051"/>
                  </a:cubicBezTo>
                  <a:cubicBezTo>
                    <a:pt x="571" y="5930"/>
                    <a:pt x="448" y="3390"/>
                    <a:pt x="448" y="851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40" name="Google Shape;2235;p74"/>
            <p:cNvSpPr/>
            <p:nvPr/>
          </p:nvSpPr>
          <p:spPr>
            <a:xfrm>
              <a:off x="2468998" y="408686"/>
              <a:ext cx="40012" cy="31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600" extrusionOk="0">
                  <a:moveTo>
                    <a:pt x="2814" y="0"/>
                  </a:moveTo>
                  <a:cubicBezTo>
                    <a:pt x="1407" y="0"/>
                    <a:pt x="0" y="1849"/>
                    <a:pt x="0" y="3088"/>
                  </a:cubicBezTo>
                  <a:cubicBezTo>
                    <a:pt x="0" y="4938"/>
                    <a:pt x="1407" y="6177"/>
                    <a:pt x="2814" y="6177"/>
                  </a:cubicBezTo>
                  <a:cubicBezTo>
                    <a:pt x="8921" y="7416"/>
                    <a:pt x="14550" y="12353"/>
                    <a:pt x="17364" y="19751"/>
                  </a:cubicBezTo>
                  <a:cubicBezTo>
                    <a:pt x="16900" y="20990"/>
                    <a:pt x="17364" y="21600"/>
                    <a:pt x="18307" y="21600"/>
                  </a:cubicBezTo>
                  <a:cubicBezTo>
                    <a:pt x="19250" y="21600"/>
                    <a:pt x="19250" y="21600"/>
                    <a:pt x="19714" y="20990"/>
                  </a:cubicBezTo>
                  <a:cubicBezTo>
                    <a:pt x="20657" y="20361"/>
                    <a:pt x="21600" y="17901"/>
                    <a:pt x="20657" y="16662"/>
                  </a:cubicBezTo>
                  <a:cubicBezTo>
                    <a:pt x="17364" y="7416"/>
                    <a:pt x="10329" y="1239"/>
                    <a:pt x="281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41" name="Google Shape;2236;p74"/>
            <p:cNvSpPr/>
            <p:nvPr/>
          </p:nvSpPr>
          <p:spPr>
            <a:xfrm>
              <a:off x="2345288" y="401571"/>
              <a:ext cx="44290" cy="26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extrusionOk="0">
                  <a:moveTo>
                    <a:pt x="19302" y="0"/>
                  </a:moveTo>
                  <a:cubicBezTo>
                    <a:pt x="11515" y="0"/>
                    <a:pt x="4608" y="5033"/>
                    <a:pt x="281" y="15120"/>
                  </a:cubicBezTo>
                  <a:cubicBezTo>
                    <a:pt x="-147" y="16567"/>
                    <a:pt x="-147" y="18727"/>
                    <a:pt x="708" y="20174"/>
                  </a:cubicBezTo>
                  <a:cubicBezTo>
                    <a:pt x="708" y="20174"/>
                    <a:pt x="708" y="21600"/>
                    <a:pt x="1149" y="21600"/>
                  </a:cubicBezTo>
                  <a:cubicBezTo>
                    <a:pt x="2004" y="21600"/>
                    <a:pt x="2872" y="21600"/>
                    <a:pt x="3300" y="19440"/>
                  </a:cubicBezTo>
                  <a:cubicBezTo>
                    <a:pt x="6915" y="12096"/>
                    <a:pt x="12007" y="7841"/>
                    <a:pt x="17216" y="7841"/>
                  </a:cubicBezTo>
                  <a:cubicBezTo>
                    <a:pt x="17618" y="7841"/>
                    <a:pt x="18032" y="7862"/>
                    <a:pt x="18434" y="7906"/>
                  </a:cubicBezTo>
                  <a:cubicBezTo>
                    <a:pt x="19730" y="7906"/>
                    <a:pt x="20598" y="7193"/>
                    <a:pt x="21453" y="4320"/>
                  </a:cubicBezTo>
                  <a:cubicBezTo>
                    <a:pt x="21453" y="2160"/>
                    <a:pt x="20598" y="713"/>
                    <a:pt x="1930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42" name="Google Shape;2237;p74"/>
            <p:cNvSpPr/>
            <p:nvPr/>
          </p:nvSpPr>
          <p:spPr>
            <a:xfrm>
              <a:off x="2361035" y="1697180"/>
              <a:ext cx="910143" cy="1762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66" y="0"/>
                  </a:moveTo>
                  <a:lnTo>
                    <a:pt x="0" y="547"/>
                  </a:lnTo>
                  <a:cubicBezTo>
                    <a:pt x="0" y="547"/>
                    <a:pt x="5654" y="8563"/>
                    <a:pt x="8386" y="11976"/>
                  </a:cubicBezTo>
                  <a:cubicBezTo>
                    <a:pt x="11266" y="15530"/>
                    <a:pt x="16899" y="21600"/>
                    <a:pt x="16899" y="21600"/>
                  </a:cubicBezTo>
                  <a:lnTo>
                    <a:pt x="21600" y="21600"/>
                  </a:lnTo>
                  <a:cubicBezTo>
                    <a:pt x="21600" y="21600"/>
                    <a:pt x="17195" y="14065"/>
                    <a:pt x="13850" y="11626"/>
                  </a:cubicBezTo>
                  <a:cubicBezTo>
                    <a:pt x="11838" y="6245"/>
                    <a:pt x="11372" y="2034"/>
                    <a:pt x="946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43" name="Google Shape;2238;p74"/>
            <p:cNvSpPr/>
            <p:nvPr/>
          </p:nvSpPr>
          <p:spPr>
            <a:xfrm>
              <a:off x="1555830" y="952219"/>
              <a:ext cx="199872" cy="16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4" h="21600" extrusionOk="0">
                  <a:moveTo>
                    <a:pt x="6536" y="0"/>
                  </a:moveTo>
                  <a:cubicBezTo>
                    <a:pt x="5540" y="0"/>
                    <a:pt x="4556" y="533"/>
                    <a:pt x="3799" y="1548"/>
                  </a:cubicBezTo>
                  <a:lnTo>
                    <a:pt x="930" y="5749"/>
                  </a:lnTo>
                  <a:cubicBezTo>
                    <a:pt x="-325" y="7549"/>
                    <a:pt x="-325" y="10314"/>
                    <a:pt x="1021" y="11995"/>
                  </a:cubicBezTo>
                  <a:lnTo>
                    <a:pt x="1110" y="12114"/>
                  </a:lnTo>
                  <a:lnTo>
                    <a:pt x="3262" y="14515"/>
                  </a:lnTo>
                  <a:cubicBezTo>
                    <a:pt x="5054" y="16679"/>
                    <a:pt x="7203" y="18119"/>
                    <a:pt x="9535" y="19080"/>
                  </a:cubicBezTo>
                  <a:lnTo>
                    <a:pt x="15808" y="21600"/>
                  </a:lnTo>
                  <a:lnTo>
                    <a:pt x="19929" y="15595"/>
                  </a:lnTo>
                  <a:cubicBezTo>
                    <a:pt x="21275" y="9353"/>
                    <a:pt x="12761" y="4309"/>
                    <a:pt x="12761" y="4309"/>
                  </a:cubicBezTo>
                  <a:lnTo>
                    <a:pt x="8457" y="706"/>
                  </a:lnTo>
                  <a:cubicBezTo>
                    <a:pt x="7853" y="230"/>
                    <a:pt x="7195" y="0"/>
                    <a:pt x="6536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44" name="Google Shape;2239;p74"/>
            <p:cNvSpPr/>
            <p:nvPr/>
          </p:nvSpPr>
          <p:spPr>
            <a:xfrm>
              <a:off x="1644509" y="908376"/>
              <a:ext cx="675492" cy="52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92" y="0"/>
                  </a:moveTo>
                  <a:cubicBezTo>
                    <a:pt x="16321" y="1405"/>
                    <a:pt x="15893" y="2883"/>
                    <a:pt x="15465" y="4325"/>
                  </a:cubicBezTo>
                  <a:cubicBezTo>
                    <a:pt x="15037" y="5730"/>
                    <a:pt x="14552" y="7134"/>
                    <a:pt x="14038" y="8502"/>
                  </a:cubicBezTo>
                  <a:cubicBezTo>
                    <a:pt x="13582" y="9870"/>
                    <a:pt x="13039" y="11163"/>
                    <a:pt x="12441" y="12457"/>
                  </a:cubicBezTo>
                  <a:cubicBezTo>
                    <a:pt x="12155" y="13085"/>
                    <a:pt x="11870" y="13677"/>
                    <a:pt x="11556" y="14195"/>
                  </a:cubicBezTo>
                  <a:cubicBezTo>
                    <a:pt x="11284" y="14652"/>
                    <a:pt x="11012" y="15043"/>
                    <a:pt x="10691" y="15399"/>
                  </a:cubicBezTo>
                  <a:cubicBezTo>
                    <a:pt x="10571" y="15309"/>
                    <a:pt x="10452" y="15203"/>
                    <a:pt x="10358" y="15081"/>
                  </a:cubicBezTo>
                  <a:cubicBezTo>
                    <a:pt x="9559" y="14157"/>
                    <a:pt x="8760" y="13122"/>
                    <a:pt x="8075" y="12013"/>
                  </a:cubicBezTo>
                  <a:cubicBezTo>
                    <a:pt x="6592" y="9685"/>
                    <a:pt x="5193" y="7172"/>
                    <a:pt x="3938" y="4584"/>
                  </a:cubicBezTo>
                  <a:lnTo>
                    <a:pt x="0" y="7873"/>
                  </a:lnTo>
                  <a:cubicBezTo>
                    <a:pt x="742" y="9241"/>
                    <a:pt x="1455" y="10535"/>
                    <a:pt x="2197" y="11865"/>
                  </a:cubicBezTo>
                  <a:cubicBezTo>
                    <a:pt x="2939" y="13233"/>
                    <a:pt x="3738" y="14527"/>
                    <a:pt x="4565" y="15820"/>
                  </a:cubicBezTo>
                  <a:cubicBezTo>
                    <a:pt x="5421" y="17189"/>
                    <a:pt x="6335" y="18482"/>
                    <a:pt x="7361" y="19664"/>
                  </a:cubicBezTo>
                  <a:cubicBezTo>
                    <a:pt x="7704" y="19960"/>
                    <a:pt x="8018" y="20294"/>
                    <a:pt x="8360" y="20588"/>
                  </a:cubicBezTo>
                  <a:cubicBezTo>
                    <a:pt x="8845" y="20958"/>
                    <a:pt x="9330" y="21254"/>
                    <a:pt x="9873" y="21439"/>
                  </a:cubicBezTo>
                  <a:cubicBezTo>
                    <a:pt x="10178" y="21552"/>
                    <a:pt x="10516" y="21600"/>
                    <a:pt x="10850" y="21600"/>
                  </a:cubicBezTo>
                  <a:cubicBezTo>
                    <a:pt x="10953" y="21600"/>
                    <a:pt x="11056" y="21596"/>
                    <a:pt x="11157" y="21587"/>
                  </a:cubicBezTo>
                  <a:cubicBezTo>
                    <a:pt x="11300" y="21550"/>
                    <a:pt x="11413" y="21550"/>
                    <a:pt x="11556" y="21512"/>
                  </a:cubicBezTo>
                  <a:lnTo>
                    <a:pt x="11785" y="21402"/>
                  </a:lnTo>
                  <a:cubicBezTo>
                    <a:pt x="11984" y="21329"/>
                    <a:pt x="12127" y="21254"/>
                    <a:pt x="12270" y="21180"/>
                  </a:cubicBezTo>
                  <a:cubicBezTo>
                    <a:pt x="12726" y="20884"/>
                    <a:pt x="13182" y="20515"/>
                    <a:pt x="13582" y="20109"/>
                  </a:cubicBezTo>
                  <a:cubicBezTo>
                    <a:pt x="14181" y="19480"/>
                    <a:pt x="14724" y="18741"/>
                    <a:pt x="15209" y="17890"/>
                  </a:cubicBezTo>
                  <a:cubicBezTo>
                    <a:pt x="15694" y="17151"/>
                    <a:pt x="16064" y="16412"/>
                    <a:pt x="16435" y="15673"/>
                  </a:cubicBezTo>
                  <a:cubicBezTo>
                    <a:pt x="17177" y="14231"/>
                    <a:pt x="17776" y="12715"/>
                    <a:pt x="18404" y="11274"/>
                  </a:cubicBezTo>
                  <a:cubicBezTo>
                    <a:pt x="19003" y="9870"/>
                    <a:pt x="19545" y="8390"/>
                    <a:pt x="20059" y="6838"/>
                  </a:cubicBezTo>
                  <a:cubicBezTo>
                    <a:pt x="20601" y="5323"/>
                    <a:pt x="21115" y="3845"/>
                    <a:pt x="21600" y="2293"/>
                  </a:cubicBezTo>
                  <a:lnTo>
                    <a:pt x="16692" y="0"/>
                  </a:ln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45" name="Google Shape;2240;p74"/>
            <p:cNvSpPr/>
            <p:nvPr/>
          </p:nvSpPr>
          <p:spPr>
            <a:xfrm>
              <a:off x="1644509" y="908376"/>
              <a:ext cx="675492" cy="52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92" y="0"/>
                  </a:moveTo>
                  <a:cubicBezTo>
                    <a:pt x="16321" y="1405"/>
                    <a:pt x="15893" y="2883"/>
                    <a:pt x="15465" y="4325"/>
                  </a:cubicBezTo>
                  <a:cubicBezTo>
                    <a:pt x="15037" y="5730"/>
                    <a:pt x="14552" y="7134"/>
                    <a:pt x="14038" y="8502"/>
                  </a:cubicBezTo>
                  <a:cubicBezTo>
                    <a:pt x="13582" y="9870"/>
                    <a:pt x="13039" y="11163"/>
                    <a:pt x="12441" y="12457"/>
                  </a:cubicBezTo>
                  <a:cubicBezTo>
                    <a:pt x="12155" y="13085"/>
                    <a:pt x="11870" y="13677"/>
                    <a:pt x="11556" y="14195"/>
                  </a:cubicBezTo>
                  <a:cubicBezTo>
                    <a:pt x="11284" y="14652"/>
                    <a:pt x="11012" y="15043"/>
                    <a:pt x="10691" y="15399"/>
                  </a:cubicBezTo>
                  <a:cubicBezTo>
                    <a:pt x="10571" y="15309"/>
                    <a:pt x="10452" y="15203"/>
                    <a:pt x="10358" y="15081"/>
                  </a:cubicBezTo>
                  <a:cubicBezTo>
                    <a:pt x="9559" y="14157"/>
                    <a:pt x="8760" y="13122"/>
                    <a:pt x="8075" y="12013"/>
                  </a:cubicBezTo>
                  <a:cubicBezTo>
                    <a:pt x="6592" y="9685"/>
                    <a:pt x="5193" y="7172"/>
                    <a:pt x="3938" y="4584"/>
                  </a:cubicBezTo>
                  <a:lnTo>
                    <a:pt x="0" y="7873"/>
                  </a:lnTo>
                  <a:cubicBezTo>
                    <a:pt x="742" y="9241"/>
                    <a:pt x="1455" y="10535"/>
                    <a:pt x="2197" y="11865"/>
                  </a:cubicBezTo>
                  <a:cubicBezTo>
                    <a:pt x="2939" y="13233"/>
                    <a:pt x="3738" y="14527"/>
                    <a:pt x="4565" y="15820"/>
                  </a:cubicBezTo>
                  <a:cubicBezTo>
                    <a:pt x="5421" y="17189"/>
                    <a:pt x="6335" y="18482"/>
                    <a:pt x="7361" y="19664"/>
                  </a:cubicBezTo>
                  <a:cubicBezTo>
                    <a:pt x="7704" y="19960"/>
                    <a:pt x="8018" y="20294"/>
                    <a:pt x="8360" y="20588"/>
                  </a:cubicBezTo>
                  <a:cubicBezTo>
                    <a:pt x="8845" y="20958"/>
                    <a:pt x="9330" y="21254"/>
                    <a:pt x="9873" y="21439"/>
                  </a:cubicBezTo>
                  <a:cubicBezTo>
                    <a:pt x="10178" y="21552"/>
                    <a:pt x="10516" y="21600"/>
                    <a:pt x="10850" y="21600"/>
                  </a:cubicBezTo>
                  <a:cubicBezTo>
                    <a:pt x="10953" y="21600"/>
                    <a:pt x="11056" y="21596"/>
                    <a:pt x="11157" y="21587"/>
                  </a:cubicBezTo>
                  <a:cubicBezTo>
                    <a:pt x="11300" y="21550"/>
                    <a:pt x="11413" y="21550"/>
                    <a:pt x="11556" y="21512"/>
                  </a:cubicBezTo>
                  <a:lnTo>
                    <a:pt x="11785" y="21402"/>
                  </a:lnTo>
                  <a:cubicBezTo>
                    <a:pt x="11984" y="21329"/>
                    <a:pt x="12127" y="21254"/>
                    <a:pt x="12270" y="21180"/>
                  </a:cubicBezTo>
                  <a:cubicBezTo>
                    <a:pt x="12726" y="20884"/>
                    <a:pt x="13182" y="20515"/>
                    <a:pt x="13582" y="20109"/>
                  </a:cubicBezTo>
                  <a:cubicBezTo>
                    <a:pt x="14181" y="19480"/>
                    <a:pt x="14724" y="18741"/>
                    <a:pt x="15209" y="17890"/>
                  </a:cubicBezTo>
                  <a:cubicBezTo>
                    <a:pt x="15694" y="17151"/>
                    <a:pt x="16064" y="16412"/>
                    <a:pt x="16435" y="15673"/>
                  </a:cubicBezTo>
                  <a:cubicBezTo>
                    <a:pt x="17177" y="14231"/>
                    <a:pt x="17776" y="12715"/>
                    <a:pt x="18404" y="11274"/>
                  </a:cubicBezTo>
                  <a:cubicBezTo>
                    <a:pt x="19003" y="9870"/>
                    <a:pt x="19545" y="8390"/>
                    <a:pt x="20059" y="6838"/>
                  </a:cubicBezTo>
                  <a:cubicBezTo>
                    <a:pt x="20601" y="5323"/>
                    <a:pt x="21115" y="3845"/>
                    <a:pt x="21600" y="2293"/>
                  </a:cubicBezTo>
                  <a:lnTo>
                    <a:pt x="16692" y="0"/>
                  </a:lnTo>
                  <a:close/>
                </a:path>
              </a:pathLst>
            </a:custGeom>
            <a:solidFill>
              <a:srgbClr val="FFFFFF">
                <a:alpha val="560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46" name="Google Shape;2241;p74"/>
            <p:cNvSpPr/>
            <p:nvPr/>
          </p:nvSpPr>
          <p:spPr>
            <a:xfrm>
              <a:off x="2157165" y="791158"/>
              <a:ext cx="766022" cy="1620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extrusionOk="0">
                  <a:moveTo>
                    <a:pt x="13619" y="0"/>
                  </a:moveTo>
                  <a:cubicBezTo>
                    <a:pt x="13322" y="0"/>
                    <a:pt x="13026" y="5"/>
                    <a:pt x="12733" y="16"/>
                  </a:cubicBezTo>
                  <a:cubicBezTo>
                    <a:pt x="11536" y="1063"/>
                    <a:pt x="7395" y="5035"/>
                    <a:pt x="6896" y="7473"/>
                  </a:cubicBezTo>
                  <a:cubicBezTo>
                    <a:pt x="5051" y="5237"/>
                    <a:pt x="5449" y="302"/>
                    <a:pt x="5449" y="302"/>
                  </a:cubicBezTo>
                  <a:cubicBezTo>
                    <a:pt x="4153" y="361"/>
                    <a:pt x="2881" y="504"/>
                    <a:pt x="1634" y="754"/>
                  </a:cubicBezTo>
                  <a:cubicBezTo>
                    <a:pt x="810" y="908"/>
                    <a:pt x="287" y="1265"/>
                    <a:pt x="187" y="1681"/>
                  </a:cubicBezTo>
                  <a:cubicBezTo>
                    <a:pt x="-187" y="4238"/>
                    <a:pt x="13" y="6795"/>
                    <a:pt x="686" y="9340"/>
                  </a:cubicBezTo>
                  <a:cubicBezTo>
                    <a:pt x="1958" y="14144"/>
                    <a:pt x="3180" y="21600"/>
                    <a:pt x="3180" y="21600"/>
                  </a:cubicBezTo>
                  <a:cubicBezTo>
                    <a:pt x="3180" y="21600"/>
                    <a:pt x="13506" y="21398"/>
                    <a:pt x="21413" y="20589"/>
                  </a:cubicBezTo>
                  <a:cubicBezTo>
                    <a:pt x="20465" y="16927"/>
                    <a:pt x="17123" y="10767"/>
                    <a:pt x="17098" y="9137"/>
                  </a:cubicBezTo>
                  <a:cubicBezTo>
                    <a:pt x="17048" y="7009"/>
                    <a:pt x="17148" y="2871"/>
                    <a:pt x="17297" y="1134"/>
                  </a:cubicBezTo>
                  <a:cubicBezTo>
                    <a:pt x="17372" y="635"/>
                    <a:pt x="16624" y="183"/>
                    <a:pt x="15602" y="76"/>
                  </a:cubicBezTo>
                  <a:cubicBezTo>
                    <a:pt x="14947" y="27"/>
                    <a:pt x="14281" y="0"/>
                    <a:pt x="13619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47" name="Google Shape;2242;p74"/>
            <p:cNvSpPr/>
            <p:nvPr/>
          </p:nvSpPr>
          <p:spPr>
            <a:xfrm>
              <a:off x="2157165" y="791211"/>
              <a:ext cx="766022" cy="1620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extrusionOk="0">
                  <a:moveTo>
                    <a:pt x="13604" y="0"/>
                  </a:moveTo>
                  <a:cubicBezTo>
                    <a:pt x="13315" y="0"/>
                    <a:pt x="13024" y="5"/>
                    <a:pt x="12733" y="16"/>
                  </a:cubicBezTo>
                  <a:cubicBezTo>
                    <a:pt x="11536" y="1062"/>
                    <a:pt x="7395" y="5034"/>
                    <a:pt x="6896" y="7472"/>
                  </a:cubicBezTo>
                  <a:cubicBezTo>
                    <a:pt x="5051" y="5236"/>
                    <a:pt x="5449" y="301"/>
                    <a:pt x="5449" y="301"/>
                  </a:cubicBezTo>
                  <a:cubicBezTo>
                    <a:pt x="4153" y="360"/>
                    <a:pt x="2881" y="503"/>
                    <a:pt x="1634" y="753"/>
                  </a:cubicBezTo>
                  <a:cubicBezTo>
                    <a:pt x="810" y="908"/>
                    <a:pt x="287" y="1264"/>
                    <a:pt x="187" y="1681"/>
                  </a:cubicBezTo>
                  <a:cubicBezTo>
                    <a:pt x="-187" y="4238"/>
                    <a:pt x="13" y="6794"/>
                    <a:pt x="686" y="9339"/>
                  </a:cubicBezTo>
                  <a:cubicBezTo>
                    <a:pt x="1958" y="14144"/>
                    <a:pt x="3180" y="21600"/>
                    <a:pt x="3180" y="21600"/>
                  </a:cubicBezTo>
                  <a:cubicBezTo>
                    <a:pt x="3180" y="21600"/>
                    <a:pt x="13506" y="21398"/>
                    <a:pt x="21413" y="20589"/>
                  </a:cubicBezTo>
                  <a:cubicBezTo>
                    <a:pt x="20465" y="16926"/>
                    <a:pt x="17123" y="10766"/>
                    <a:pt x="17098" y="9137"/>
                  </a:cubicBezTo>
                  <a:cubicBezTo>
                    <a:pt x="17048" y="7008"/>
                    <a:pt x="17148" y="2870"/>
                    <a:pt x="17297" y="1134"/>
                  </a:cubicBezTo>
                  <a:cubicBezTo>
                    <a:pt x="17372" y="646"/>
                    <a:pt x="16674" y="218"/>
                    <a:pt x="15676" y="99"/>
                  </a:cubicBezTo>
                  <a:cubicBezTo>
                    <a:pt x="15005" y="31"/>
                    <a:pt x="14308" y="0"/>
                    <a:pt x="13604" y="0"/>
                  </a:cubicBezTo>
                  <a:close/>
                </a:path>
              </a:pathLst>
            </a:custGeom>
            <a:solidFill>
              <a:srgbClr val="FFFFFF">
                <a:alpha val="560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48" name="Google Shape;2243;p74"/>
            <p:cNvSpPr/>
            <p:nvPr/>
          </p:nvSpPr>
          <p:spPr>
            <a:xfrm>
              <a:off x="2405654" y="1418793"/>
              <a:ext cx="124923" cy="933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72" y="1446"/>
                    <a:pt x="9718" y="13423"/>
                    <a:pt x="20675" y="21600"/>
                  </a:cubicBezTo>
                  <a:lnTo>
                    <a:pt x="21600" y="21600"/>
                  </a:lnTo>
                  <a:cubicBezTo>
                    <a:pt x="10490" y="13423"/>
                    <a:pt x="1850" y="1446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49" name="Google Shape;2244;p74"/>
            <p:cNvSpPr/>
            <p:nvPr/>
          </p:nvSpPr>
          <p:spPr>
            <a:xfrm>
              <a:off x="2009355" y="1146638"/>
              <a:ext cx="503410" cy="57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extrusionOk="0">
                  <a:moveTo>
                    <a:pt x="838" y="0"/>
                  </a:moveTo>
                  <a:cubicBezTo>
                    <a:pt x="801" y="0"/>
                    <a:pt x="687" y="0"/>
                    <a:pt x="611" y="33"/>
                  </a:cubicBezTo>
                  <a:cubicBezTo>
                    <a:pt x="157" y="133"/>
                    <a:pt x="-109" y="533"/>
                    <a:pt x="43" y="901"/>
                  </a:cubicBezTo>
                  <a:lnTo>
                    <a:pt x="4855" y="20698"/>
                  </a:lnTo>
                  <a:cubicBezTo>
                    <a:pt x="5006" y="21233"/>
                    <a:pt x="5462" y="21567"/>
                    <a:pt x="6106" y="21600"/>
                  </a:cubicBezTo>
                  <a:lnTo>
                    <a:pt x="20544" y="21600"/>
                  </a:lnTo>
                  <a:cubicBezTo>
                    <a:pt x="20620" y="21600"/>
                    <a:pt x="20733" y="21600"/>
                    <a:pt x="20771" y="21567"/>
                  </a:cubicBezTo>
                  <a:cubicBezTo>
                    <a:pt x="21188" y="21433"/>
                    <a:pt x="21491" y="21066"/>
                    <a:pt x="21339" y="20698"/>
                  </a:cubicBezTo>
                  <a:lnTo>
                    <a:pt x="16527" y="901"/>
                  </a:lnTo>
                  <a:cubicBezTo>
                    <a:pt x="16376" y="367"/>
                    <a:pt x="15883" y="33"/>
                    <a:pt x="1527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50" name="Google Shape;2245;p74"/>
            <p:cNvSpPr/>
            <p:nvPr/>
          </p:nvSpPr>
          <p:spPr>
            <a:xfrm>
              <a:off x="1990113" y="1142171"/>
              <a:ext cx="512835" cy="586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600" extrusionOk="0">
                  <a:moveTo>
                    <a:pt x="845" y="0"/>
                  </a:moveTo>
                  <a:cubicBezTo>
                    <a:pt x="770" y="0"/>
                    <a:pt x="696" y="33"/>
                    <a:pt x="584" y="33"/>
                  </a:cubicBezTo>
                  <a:cubicBezTo>
                    <a:pt x="174" y="99"/>
                    <a:pt x="-86" y="526"/>
                    <a:pt x="26" y="888"/>
                  </a:cubicBezTo>
                  <a:lnTo>
                    <a:pt x="4867" y="20712"/>
                  </a:lnTo>
                  <a:cubicBezTo>
                    <a:pt x="5016" y="21205"/>
                    <a:pt x="5538" y="21566"/>
                    <a:pt x="6133" y="21600"/>
                  </a:cubicBezTo>
                  <a:lnTo>
                    <a:pt x="20583" y="21600"/>
                  </a:lnTo>
                  <a:cubicBezTo>
                    <a:pt x="20658" y="21600"/>
                    <a:pt x="20769" y="21600"/>
                    <a:pt x="20806" y="21566"/>
                  </a:cubicBezTo>
                  <a:cubicBezTo>
                    <a:pt x="21216" y="21468"/>
                    <a:pt x="21514" y="21074"/>
                    <a:pt x="21364" y="20712"/>
                  </a:cubicBezTo>
                  <a:lnTo>
                    <a:pt x="16523" y="888"/>
                  </a:lnTo>
                  <a:cubicBezTo>
                    <a:pt x="16375" y="394"/>
                    <a:pt x="15854" y="33"/>
                    <a:pt x="15257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51" name="Google Shape;2246;p74"/>
            <p:cNvSpPr/>
            <p:nvPr/>
          </p:nvSpPr>
          <p:spPr>
            <a:xfrm>
              <a:off x="2340299" y="1421468"/>
              <a:ext cx="206328" cy="127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600" extrusionOk="0">
                  <a:moveTo>
                    <a:pt x="9815" y="0"/>
                  </a:moveTo>
                  <a:cubicBezTo>
                    <a:pt x="8808" y="0"/>
                    <a:pt x="7617" y="303"/>
                    <a:pt x="6704" y="1052"/>
                  </a:cubicBezTo>
                  <a:lnTo>
                    <a:pt x="2127" y="4065"/>
                  </a:lnTo>
                  <a:cubicBezTo>
                    <a:pt x="480" y="5122"/>
                    <a:pt x="-436" y="8587"/>
                    <a:pt x="206" y="11301"/>
                  </a:cubicBezTo>
                  <a:lnTo>
                    <a:pt x="206" y="11599"/>
                  </a:lnTo>
                  <a:lnTo>
                    <a:pt x="2036" y="18081"/>
                  </a:lnTo>
                  <a:cubicBezTo>
                    <a:pt x="2706" y="20290"/>
                    <a:pt x="3987" y="21600"/>
                    <a:pt x="5329" y="21600"/>
                  </a:cubicBezTo>
                  <a:cubicBezTo>
                    <a:pt x="5634" y="21600"/>
                    <a:pt x="5941" y="21532"/>
                    <a:pt x="6245" y="21397"/>
                  </a:cubicBezTo>
                  <a:lnTo>
                    <a:pt x="11280" y="19287"/>
                  </a:lnTo>
                  <a:cubicBezTo>
                    <a:pt x="11280" y="19287"/>
                    <a:pt x="20799" y="17928"/>
                    <a:pt x="21164" y="9793"/>
                  </a:cubicBezTo>
                  <a:lnTo>
                    <a:pt x="18601" y="601"/>
                  </a:lnTo>
                  <a:lnTo>
                    <a:pt x="981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52" name="Google Shape;2247;p74"/>
            <p:cNvSpPr/>
            <p:nvPr/>
          </p:nvSpPr>
          <p:spPr>
            <a:xfrm>
              <a:off x="2482399" y="840565"/>
              <a:ext cx="473797" cy="703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13" y="12828"/>
                  </a:moveTo>
                  <a:cubicBezTo>
                    <a:pt x="15190" y="12852"/>
                    <a:pt x="15165" y="12875"/>
                    <a:pt x="15135" y="12897"/>
                  </a:cubicBezTo>
                  <a:cubicBezTo>
                    <a:pt x="15145" y="12874"/>
                    <a:pt x="15179" y="12851"/>
                    <a:pt x="15213" y="12828"/>
                  </a:cubicBezTo>
                  <a:close/>
                  <a:moveTo>
                    <a:pt x="12651" y="0"/>
                  </a:moveTo>
                  <a:lnTo>
                    <a:pt x="6589" y="2879"/>
                  </a:lnTo>
                  <a:cubicBezTo>
                    <a:pt x="7484" y="3700"/>
                    <a:pt x="8421" y="4633"/>
                    <a:pt x="9315" y="5510"/>
                  </a:cubicBezTo>
                  <a:cubicBezTo>
                    <a:pt x="10251" y="6414"/>
                    <a:pt x="11065" y="7346"/>
                    <a:pt x="11878" y="8251"/>
                  </a:cubicBezTo>
                  <a:cubicBezTo>
                    <a:pt x="12610" y="9156"/>
                    <a:pt x="13343" y="10088"/>
                    <a:pt x="13952" y="11047"/>
                  </a:cubicBezTo>
                  <a:cubicBezTo>
                    <a:pt x="14196" y="11485"/>
                    <a:pt x="14440" y="11924"/>
                    <a:pt x="14644" y="12362"/>
                  </a:cubicBezTo>
                  <a:cubicBezTo>
                    <a:pt x="14755" y="12586"/>
                    <a:pt x="14846" y="12811"/>
                    <a:pt x="14907" y="13026"/>
                  </a:cubicBezTo>
                  <a:cubicBezTo>
                    <a:pt x="14888" y="13033"/>
                    <a:pt x="14868" y="13041"/>
                    <a:pt x="14848" y="13047"/>
                  </a:cubicBezTo>
                  <a:cubicBezTo>
                    <a:pt x="14360" y="13322"/>
                    <a:pt x="13790" y="13568"/>
                    <a:pt x="13221" y="13788"/>
                  </a:cubicBezTo>
                  <a:cubicBezTo>
                    <a:pt x="11918" y="14254"/>
                    <a:pt x="10535" y="14693"/>
                    <a:pt x="9112" y="15103"/>
                  </a:cubicBezTo>
                  <a:cubicBezTo>
                    <a:pt x="7688" y="15514"/>
                    <a:pt x="6183" y="15898"/>
                    <a:pt x="4637" y="16282"/>
                  </a:cubicBezTo>
                  <a:cubicBezTo>
                    <a:pt x="3132" y="16666"/>
                    <a:pt x="1545" y="16995"/>
                    <a:pt x="0" y="17269"/>
                  </a:cubicBezTo>
                  <a:lnTo>
                    <a:pt x="1952" y="21600"/>
                  </a:lnTo>
                  <a:cubicBezTo>
                    <a:pt x="3620" y="21216"/>
                    <a:pt x="5248" y="20805"/>
                    <a:pt x="6834" y="20421"/>
                  </a:cubicBezTo>
                  <a:cubicBezTo>
                    <a:pt x="8421" y="20037"/>
                    <a:pt x="10048" y="19599"/>
                    <a:pt x="11593" y="19160"/>
                  </a:cubicBezTo>
                  <a:cubicBezTo>
                    <a:pt x="13221" y="18721"/>
                    <a:pt x="14888" y="18201"/>
                    <a:pt x="16434" y="17625"/>
                  </a:cubicBezTo>
                  <a:cubicBezTo>
                    <a:pt x="17370" y="17269"/>
                    <a:pt x="18183" y="16885"/>
                    <a:pt x="18996" y="16474"/>
                  </a:cubicBezTo>
                  <a:cubicBezTo>
                    <a:pt x="19566" y="16172"/>
                    <a:pt x="20013" y="15871"/>
                    <a:pt x="20421" y="15514"/>
                  </a:cubicBezTo>
                  <a:cubicBezTo>
                    <a:pt x="20705" y="15296"/>
                    <a:pt x="20990" y="15021"/>
                    <a:pt x="21194" y="14693"/>
                  </a:cubicBezTo>
                  <a:cubicBezTo>
                    <a:pt x="21234" y="14637"/>
                    <a:pt x="21274" y="14555"/>
                    <a:pt x="21316" y="14418"/>
                  </a:cubicBezTo>
                  <a:cubicBezTo>
                    <a:pt x="21396" y="14281"/>
                    <a:pt x="21438" y="14227"/>
                    <a:pt x="21478" y="14089"/>
                  </a:cubicBezTo>
                  <a:cubicBezTo>
                    <a:pt x="21520" y="13952"/>
                    <a:pt x="21600" y="13843"/>
                    <a:pt x="21600" y="13706"/>
                  </a:cubicBezTo>
                  <a:lnTo>
                    <a:pt x="21600" y="13513"/>
                  </a:lnTo>
                  <a:cubicBezTo>
                    <a:pt x="21600" y="12692"/>
                    <a:pt x="21438" y="11896"/>
                    <a:pt x="21112" y="11129"/>
                  </a:cubicBezTo>
                  <a:cubicBezTo>
                    <a:pt x="20868" y="10526"/>
                    <a:pt x="20583" y="9895"/>
                    <a:pt x="20217" y="9292"/>
                  </a:cubicBezTo>
                  <a:cubicBezTo>
                    <a:pt x="19485" y="8141"/>
                    <a:pt x="18752" y="7072"/>
                    <a:pt x="17939" y="6031"/>
                  </a:cubicBezTo>
                  <a:cubicBezTo>
                    <a:pt x="17126" y="5017"/>
                    <a:pt x="16230" y="4002"/>
                    <a:pt x="15377" y="2988"/>
                  </a:cubicBezTo>
                  <a:cubicBezTo>
                    <a:pt x="14522" y="1947"/>
                    <a:pt x="13587" y="1042"/>
                    <a:pt x="12651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53" name="Google Shape;2248;p74"/>
            <p:cNvSpPr/>
            <p:nvPr/>
          </p:nvSpPr>
          <p:spPr>
            <a:xfrm>
              <a:off x="2482399" y="840565"/>
              <a:ext cx="473797" cy="703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13" y="12828"/>
                  </a:moveTo>
                  <a:cubicBezTo>
                    <a:pt x="15190" y="12852"/>
                    <a:pt x="15165" y="12875"/>
                    <a:pt x="15135" y="12897"/>
                  </a:cubicBezTo>
                  <a:cubicBezTo>
                    <a:pt x="15145" y="12874"/>
                    <a:pt x="15179" y="12851"/>
                    <a:pt x="15213" y="12828"/>
                  </a:cubicBezTo>
                  <a:close/>
                  <a:moveTo>
                    <a:pt x="12651" y="0"/>
                  </a:moveTo>
                  <a:lnTo>
                    <a:pt x="6589" y="2879"/>
                  </a:lnTo>
                  <a:cubicBezTo>
                    <a:pt x="7484" y="3700"/>
                    <a:pt x="8421" y="4633"/>
                    <a:pt x="9315" y="5510"/>
                  </a:cubicBezTo>
                  <a:cubicBezTo>
                    <a:pt x="10251" y="6414"/>
                    <a:pt x="11065" y="7346"/>
                    <a:pt x="11878" y="8251"/>
                  </a:cubicBezTo>
                  <a:cubicBezTo>
                    <a:pt x="12610" y="9156"/>
                    <a:pt x="13343" y="10088"/>
                    <a:pt x="13952" y="11047"/>
                  </a:cubicBezTo>
                  <a:cubicBezTo>
                    <a:pt x="14196" y="11485"/>
                    <a:pt x="14440" y="11924"/>
                    <a:pt x="14644" y="12362"/>
                  </a:cubicBezTo>
                  <a:cubicBezTo>
                    <a:pt x="14755" y="12586"/>
                    <a:pt x="14846" y="12811"/>
                    <a:pt x="14907" y="13026"/>
                  </a:cubicBezTo>
                  <a:cubicBezTo>
                    <a:pt x="14888" y="13033"/>
                    <a:pt x="14868" y="13041"/>
                    <a:pt x="14848" y="13047"/>
                  </a:cubicBezTo>
                  <a:cubicBezTo>
                    <a:pt x="14360" y="13322"/>
                    <a:pt x="13790" y="13568"/>
                    <a:pt x="13221" y="13788"/>
                  </a:cubicBezTo>
                  <a:cubicBezTo>
                    <a:pt x="11918" y="14254"/>
                    <a:pt x="10535" y="14693"/>
                    <a:pt x="9112" y="15103"/>
                  </a:cubicBezTo>
                  <a:cubicBezTo>
                    <a:pt x="7688" y="15514"/>
                    <a:pt x="6183" y="15898"/>
                    <a:pt x="4637" y="16282"/>
                  </a:cubicBezTo>
                  <a:cubicBezTo>
                    <a:pt x="3132" y="16666"/>
                    <a:pt x="1545" y="16995"/>
                    <a:pt x="0" y="17269"/>
                  </a:cubicBezTo>
                  <a:lnTo>
                    <a:pt x="1952" y="21600"/>
                  </a:lnTo>
                  <a:cubicBezTo>
                    <a:pt x="3620" y="21216"/>
                    <a:pt x="5248" y="20805"/>
                    <a:pt x="6834" y="20421"/>
                  </a:cubicBezTo>
                  <a:cubicBezTo>
                    <a:pt x="8421" y="20037"/>
                    <a:pt x="10048" y="19599"/>
                    <a:pt x="11593" y="19160"/>
                  </a:cubicBezTo>
                  <a:cubicBezTo>
                    <a:pt x="13221" y="18721"/>
                    <a:pt x="14888" y="18201"/>
                    <a:pt x="16434" y="17625"/>
                  </a:cubicBezTo>
                  <a:cubicBezTo>
                    <a:pt x="17370" y="17269"/>
                    <a:pt x="18183" y="16885"/>
                    <a:pt x="18996" y="16474"/>
                  </a:cubicBezTo>
                  <a:cubicBezTo>
                    <a:pt x="19566" y="16172"/>
                    <a:pt x="20013" y="15871"/>
                    <a:pt x="20421" y="15514"/>
                  </a:cubicBezTo>
                  <a:cubicBezTo>
                    <a:pt x="20705" y="15296"/>
                    <a:pt x="20990" y="15021"/>
                    <a:pt x="21194" y="14693"/>
                  </a:cubicBezTo>
                  <a:cubicBezTo>
                    <a:pt x="21234" y="14637"/>
                    <a:pt x="21274" y="14555"/>
                    <a:pt x="21316" y="14418"/>
                  </a:cubicBezTo>
                  <a:cubicBezTo>
                    <a:pt x="21396" y="14281"/>
                    <a:pt x="21438" y="14227"/>
                    <a:pt x="21478" y="14089"/>
                  </a:cubicBezTo>
                  <a:cubicBezTo>
                    <a:pt x="21520" y="13952"/>
                    <a:pt x="21600" y="13843"/>
                    <a:pt x="21600" y="13706"/>
                  </a:cubicBezTo>
                  <a:lnTo>
                    <a:pt x="21600" y="13513"/>
                  </a:lnTo>
                  <a:cubicBezTo>
                    <a:pt x="21600" y="12692"/>
                    <a:pt x="21438" y="11896"/>
                    <a:pt x="21112" y="11129"/>
                  </a:cubicBezTo>
                  <a:cubicBezTo>
                    <a:pt x="20868" y="10526"/>
                    <a:pt x="20583" y="9895"/>
                    <a:pt x="20217" y="9292"/>
                  </a:cubicBezTo>
                  <a:cubicBezTo>
                    <a:pt x="19485" y="8141"/>
                    <a:pt x="18752" y="7072"/>
                    <a:pt x="17939" y="6031"/>
                  </a:cubicBezTo>
                  <a:cubicBezTo>
                    <a:pt x="17126" y="5017"/>
                    <a:pt x="16230" y="4002"/>
                    <a:pt x="15377" y="2988"/>
                  </a:cubicBezTo>
                  <a:cubicBezTo>
                    <a:pt x="14522" y="1947"/>
                    <a:pt x="13587" y="1042"/>
                    <a:pt x="12651" y="0"/>
                  </a:cubicBezTo>
                  <a:close/>
                </a:path>
              </a:pathLst>
            </a:custGeom>
            <a:solidFill>
              <a:srgbClr val="FFFFFF">
                <a:alpha val="560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54" name="Google Shape;2249;p74"/>
            <p:cNvSpPr/>
            <p:nvPr/>
          </p:nvSpPr>
          <p:spPr>
            <a:xfrm>
              <a:off x="2493109" y="874323"/>
              <a:ext cx="225206" cy="353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6" h="21600" extrusionOk="0">
                  <a:moveTo>
                    <a:pt x="10788" y="0"/>
                  </a:moveTo>
                  <a:cubicBezTo>
                    <a:pt x="8136" y="0"/>
                    <a:pt x="5622" y="1182"/>
                    <a:pt x="4898" y="3063"/>
                  </a:cubicBezTo>
                  <a:lnTo>
                    <a:pt x="401" y="13694"/>
                  </a:lnTo>
                  <a:cubicBezTo>
                    <a:pt x="-723" y="16203"/>
                    <a:pt x="560" y="18929"/>
                    <a:pt x="3692" y="20510"/>
                  </a:cubicBezTo>
                  <a:lnTo>
                    <a:pt x="5139" y="21219"/>
                  </a:lnTo>
                  <a:cubicBezTo>
                    <a:pt x="5175" y="21268"/>
                    <a:pt x="5259" y="21294"/>
                    <a:pt x="5348" y="21294"/>
                  </a:cubicBezTo>
                  <a:cubicBezTo>
                    <a:pt x="5459" y="21294"/>
                    <a:pt x="5577" y="21255"/>
                    <a:pt x="5620" y="21164"/>
                  </a:cubicBezTo>
                  <a:cubicBezTo>
                    <a:pt x="5699" y="21056"/>
                    <a:pt x="5699" y="20837"/>
                    <a:pt x="5541" y="20783"/>
                  </a:cubicBezTo>
                  <a:lnTo>
                    <a:pt x="4014" y="20019"/>
                  </a:lnTo>
                  <a:cubicBezTo>
                    <a:pt x="1203" y="18602"/>
                    <a:pt x="-1" y="16149"/>
                    <a:pt x="962" y="13803"/>
                  </a:cubicBezTo>
                  <a:lnTo>
                    <a:pt x="5379" y="3173"/>
                  </a:lnTo>
                  <a:cubicBezTo>
                    <a:pt x="6022" y="1863"/>
                    <a:pt x="7628" y="883"/>
                    <a:pt x="9635" y="610"/>
                  </a:cubicBezTo>
                  <a:cubicBezTo>
                    <a:pt x="9972" y="564"/>
                    <a:pt x="10309" y="543"/>
                    <a:pt x="10641" y="543"/>
                  </a:cubicBezTo>
                  <a:cubicBezTo>
                    <a:pt x="13152" y="543"/>
                    <a:pt x="15410" y="1772"/>
                    <a:pt x="15978" y="3553"/>
                  </a:cubicBezTo>
                  <a:lnTo>
                    <a:pt x="19031" y="14349"/>
                  </a:lnTo>
                  <a:cubicBezTo>
                    <a:pt x="19753" y="16747"/>
                    <a:pt x="18227" y="19147"/>
                    <a:pt x="15256" y="20456"/>
                  </a:cubicBezTo>
                  <a:lnTo>
                    <a:pt x="13651" y="21110"/>
                  </a:lnTo>
                  <a:cubicBezTo>
                    <a:pt x="13410" y="21164"/>
                    <a:pt x="13410" y="21329"/>
                    <a:pt x="13569" y="21437"/>
                  </a:cubicBezTo>
                  <a:cubicBezTo>
                    <a:pt x="13569" y="21546"/>
                    <a:pt x="13730" y="21600"/>
                    <a:pt x="13809" y="21600"/>
                  </a:cubicBezTo>
                  <a:cubicBezTo>
                    <a:pt x="13971" y="21600"/>
                    <a:pt x="14050" y="21600"/>
                    <a:pt x="14373" y="21492"/>
                  </a:cubicBezTo>
                  <a:lnTo>
                    <a:pt x="15899" y="20837"/>
                  </a:lnTo>
                  <a:cubicBezTo>
                    <a:pt x="19110" y="19420"/>
                    <a:pt x="20877" y="16803"/>
                    <a:pt x="20073" y="14240"/>
                  </a:cubicBezTo>
                  <a:lnTo>
                    <a:pt x="16941" y="3390"/>
                  </a:lnTo>
                  <a:cubicBezTo>
                    <a:pt x="16460" y="1863"/>
                    <a:pt x="14693" y="610"/>
                    <a:pt x="12526" y="173"/>
                  </a:cubicBezTo>
                  <a:cubicBezTo>
                    <a:pt x="11951" y="56"/>
                    <a:pt x="11366" y="0"/>
                    <a:pt x="1078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55" name="Google Shape;2250;p74"/>
            <p:cNvSpPr/>
            <p:nvPr/>
          </p:nvSpPr>
          <p:spPr>
            <a:xfrm>
              <a:off x="2543951" y="920868"/>
              <a:ext cx="133858" cy="14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1" y="0"/>
                  </a:moveTo>
                  <a:cubicBezTo>
                    <a:pt x="432" y="0"/>
                    <a:pt x="0" y="4045"/>
                    <a:pt x="0" y="6755"/>
                  </a:cubicBezTo>
                  <a:cubicBezTo>
                    <a:pt x="0" y="10800"/>
                    <a:pt x="432" y="13510"/>
                    <a:pt x="721" y="13510"/>
                  </a:cubicBezTo>
                  <a:lnTo>
                    <a:pt x="20879" y="21600"/>
                  </a:lnTo>
                  <a:cubicBezTo>
                    <a:pt x="21311" y="21600"/>
                    <a:pt x="21600" y="18890"/>
                    <a:pt x="21600" y="14845"/>
                  </a:cubicBezTo>
                  <a:cubicBezTo>
                    <a:pt x="21600" y="12175"/>
                    <a:pt x="21311" y="8130"/>
                    <a:pt x="20879" y="8130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56" name="Google Shape;2251;p74"/>
            <p:cNvSpPr/>
            <p:nvPr/>
          </p:nvSpPr>
          <p:spPr>
            <a:xfrm>
              <a:off x="2576078" y="800413"/>
              <a:ext cx="40374" cy="82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extrusionOk="0">
                  <a:moveTo>
                    <a:pt x="3269" y="0"/>
                  </a:moveTo>
                  <a:cubicBezTo>
                    <a:pt x="1872" y="0"/>
                    <a:pt x="936" y="238"/>
                    <a:pt x="0" y="937"/>
                  </a:cubicBezTo>
                  <a:cubicBezTo>
                    <a:pt x="0" y="1398"/>
                    <a:pt x="936" y="2097"/>
                    <a:pt x="1872" y="2335"/>
                  </a:cubicBezTo>
                  <a:cubicBezTo>
                    <a:pt x="13049" y="4432"/>
                    <a:pt x="16780" y="14456"/>
                    <a:pt x="16780" y="20286"/>
                  </a:cubicBezTo>
                  <a:cubicBezTo>
                    <a:pt x="16780" y="20985"/>
                    <a:pt x="17716" y="21453"/>
                    <a:pt x="19113" y="21453"/>
                  </a:cubicBezTo>
                  <a:cubicBezTo>
                    <a:pt x="19420" y="21558"/>
                    <a:pt x="19728" y="21600"/>
                    <a:pt x="19993" y="21600"/>
                  </a:cubicBezTo>
                  <a:cubicBezTo>
                    <a:pt x="20985" y="21600"/>
                    <a:pt x="21600" y="21013"/>
                    <a:pt x="20510" y="20286"/>
                  </a:cubicBezTo>
                  <a:cubicBezTo>
                    <a:pt x="20510" y="18657"/>
                    <a:pt x="19574" y="3264"/>
                    <a:pt x="326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57" name="Google Shape;2252;p74"/>
            <p:cNvSpPr/>
            <p:nvPr/>
          </p:nvSpPr>
          <p:spPr>
            <a:xfrm>
              <a:off x="2225412" y="805228"/>
              <a:ext cx="135319" cy="229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extrusionOk="0">
                  <a:moveTo>
                    <a:pt x="20952" y="0"/>
                  </a:moveTo>
                  <a:cubicBezTo>
                    <a:pt x="20833" y="0"/>
                    <a:pt x="20710" y="20"/>
                    <a:pt x="20607" y="50"/>
                  </a:cubicBezTo>
                  <a:cubicBezTo>
                    <a:pt x="12078" y="3321"/>
                    <a:pt x="2271" y="14137"/>
                    <a:pt x="0" y="21014"/>
                  </a:cubicBezTo>
                  <a:cubicBezTo>
                    <a:pt x="0" y="21266"/>
                    <a:pt x="141" y="21600"/>
                    <a:pt x="711" y="21600"/>
                  </a:cubicBezTo>
                  <a:cubicBezTo>
                    <a:pt x="993" y="21600"/>
                    <a:pt x="1278" y="21432"/>
                    <a:pt x="1419" y="21180"/>
                  </a:cubicBezTo>
                  <a:cubicBezTo>
                    <a:pt x="3694" y="14305"/>
                    <a:pt x="13075" y="3740"/>
                    <a:pt x="21315" y="721"/>
                  </a:cubicBezTo>
                  <a:cubicBezTo>
                    <a:pt x="21600" y="638"/>
                    <a:pt x="21600" y="387"/>
                    <a:pt x="21459" y="219"/>
                  </a:cubicBezTo>
                  <a:cubicBezTo>
                    <a:pt x="21370" y="60"/>
                    <a:pt x="21165" y="0"/>
                    <a:pt x="2095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58" name="Google Shape;2253;p74"/>
            <p:cNvSpPr/>
            <p:nvPr/>
          </p:nvSpPr>
          <p:spPr>
            <a:xfrm>
              <a:off x="2220796" y="1005238"/>
              <a:ext cx="48906" cy="6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extrusionOk="0">
                  <a:moveTo>
                    <a:pt x="11798" y="0"/>
                  </a:moveTo>
                  <a:cubicBezTo>
                    <a:pt x="7799" y="0"/>
                    <a:pt x="3368" y="3396"/>
                    <a:pt x="1085" y="8199"/>
                  </a:cubicBezTo>
                  <a:cubicBezTo>
                    <a:pt x="-1310" y="13962"/>
                    <a:pt x="397" y="19155"/>
                    <a:pt x="4858" y="21168"/>
                  </a:cubicBezTo>
                  <a:cubicBezTo>
                    <a:pt x="5547" y="21462"/>
                    <a:pt x="6288" y="21600"/>
                    <a:pt x="7059" y="21600"/>
                  </a:cubicBezTo>
                  <a:cubicBezTo>
                    <a:pt x="10924" y="21600"/>
                    <a:pt x="15551" y="18196"/>
                    <a:pt x="17545" y="13392"/>
                  </a:cubicBezTo>
                  <a:cubicBezTo>
                    <a:pt x="20290" y="7629"/>
                    <a:pt x="18234" y="2436"/>
                    <a:pt x="14122" y="423"/>
                  </a:cubicBezTo>
                  <a:cubicBezTo>
                    <a:pt x="13371" y="130"/>
                    <a:pt x="12590" y="0"/>
                    <a:pt x="1179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59" name="Google Shape;2254;p74"/>
            <p:cNvSpPr/>
            <p:nvPr/>
          </p:nvSpPr>
          <p:spPr>
            <a:xfrm>
              <a:off x="2542084" y="1204632"/>
              <a:ext cx="18828" cy="29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2" h="21600" extrusionOk="0">
                  <a:moveTo>
                    <a:pt x="10883" y="0"/>
                  </a:moveTo>
                  <a:cubicBezTo>
                    <a:pt x="5998" y="0"/>
                    <a:pt x="1084" y="3924"/>
                    <a:pt x="113" y="10476"/>
                  </a:cubicBezTo>
                  <a:cubicBezTo>
                    <a:pt x="-888" y="17009"/>
                    <a:pt x="4998" y="21600"/>
                    <a:pt x="9912" y="21600"/>
                  </a:cubicBezTo>
                  <a:cubicBezTo>
                    <a:pt x="14826" y="21600"/>
                    <a:pt x="20712" y="17009"/>
                    <a:pt x="20712" y="11124"/>
                  </a:cubicBezTo>
                  <a:cubicBezTo>
                    <a:pt x="20712" y="4591"/>
                    <a:pt x="15798" y="0"/>
                    <a:pt x="1088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60" name="Google Shape;2255;p74"/>
            <p:cNvSpPr/>
            <p:nvPr/>
          </p:nvSpPr>
          <p:spPr>
            <a:xfrm>
              <a:off x="2637538" y="1207307"/>
              <a:ext cx="19754" cy="30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1600" extrusionOk="0">
                  <a:moveTo>
                    <a:pt x="12302" y="0"/>
                  </a:moveTo>
                  <a:cubicBezTo>
                    <a:pt x="4821" y="0"/>
                    <a:pt x="1052" y="3810"/>
                    <a:pt x="124" y="10800"/>
                  </a:cubicBezTo>
                  <a:cubicBezTo>
                    <a:pt x="-832" y="17162"/>
                    <a:pt x="3865" y="21600"/>
                    <a:pt x="9490" y="21600"/>
                  </a:cubicBezTo>
                  <a:cubicBezTo>
                    <a:pt x="16071" y="21600"/>
                    <a:pt x="20768" y="16514"/>
                    <a:pt x="20768" y="11448"/>
                  </a:cubicBezTo>
                  <a:cubicBezTo>
                    <a:pt x="20768" y="5714"/>
                    <a:pt x="18884" y="0"/>
                    <a:pt x="1230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2162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746" y="746070"/>
            <a:ext cx="7684111" cy="57637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400;p44"/>
          <p:cNvSpPr/>
          <p:nvPr/>
        </p:nvSpPr>
        <p:spPr>
          <a:xfrm>
            <a:off x="1855268" y="227966"/>
            <a:ext cx="5269601" cy="5269602"/>
          </a:xfrm>
          <a:prstGeom prst="ellipse">
            <a:avLst/>
          </a:prstGeom>
          <a:gradFill>
            <a:gsLst>
              <a:gs pos="0">
                <a:srgbClr val="00151F">
                  <a:alpha val="23921"/>
                </a:srgbClr>
              </a:gs>
              <a:gs pos="58999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l" defTabSz="1219169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65" name="Google Shape;401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121899" tIns="121899" rIns="121899" bIns="121899"/>
          <a:lstStyle/>
          <a:p>
            <a:r>
              <a:t>ABOUT 80% OF PEOPLE RECOVER FROM THIS DISEASE WITHOUT NEEDING SPECIAL TREATMENT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Google Shape;436;p44"/>
          <p:cNvSpPr txBox="1">
            <a:spLocks noGrp="1"/>
          </p:cNvSpPr>
          <p:nvPr>
            <p:ph type="title"/>
          </p:nvPr>
        </p:nvSpPr>
        <p:spPr>
          <a:xfrm>
            <a:off x="960000" y="1684966"/>
            <a:ext cx="8159599" cy="2275601"/>
          </a:xfrm>
          <a:prstGeom prst="rect">
            <a:avLst/>
          </a:prstGeom>
        </p:spPr>
        <p:txBody>
          <a:bodyPr lIns="121899" tIns="121899" rIns="121899" bIns="121899" anchor="t"/>
          <a:lstStyle/>
          <a:p>
            <a:r>
              <a:t>—Anne Frank</a:t>
            </a:r>
          </a:p>
        </p:txBody>
      </p:sp>
      <p:sp>
        <p:nvSpPr>
          <p:cNvPr id="2168" name="Google Shape;437;p44"/>
          <p:cNvSpPr txBox="1">
            <a:spLocks noGrp="1"/>
          </p:cNvSpPr>
          <p:nvPr>
            <p:ph type="body" sz="quarter" idx="1"/>
          </p:nvPr>
        </p:nvSpPr>
        <p:spPr>
          <a:xfrm>
            <a:off x="959999" y="4045567"/>
            <a:ext cx="3909602" cy="572401"/>
          </a:xfrm>
          <a:prstGeom prst="rect">
            <a:avLst/>
          </a:prstGeom>
        </p:spPr>
        <p:txBody>
          <a:bodyPr lIns="121899" tIns="121899" rIns="121899" bIns="121899"/>
          <a:lstStyle>
            <a:lvl1pPr marL="0" indent="0" defTabSz="411479">
              <a:defRPr sz="1079"/>
            </a:lvl1pPr>
          </a:lstStyle>
          <a:p>
            <a:r>
              <a:t>“I don’t think of all the misery, but of the beauty that still remains.”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1" name="Google Shape;1361;p52" descr="Google Shape;1361;p52"/>
          <p:cNvPicPr>
            <a:picLocks noChangeAspect="1"/>
          </p:cNvPicPr>
          <p:nvPr/>
        </p:nvPicPr>
        <p:blipFill>
          <a:blip r:embed="rId2">
            <a:extLst/>
          </a:blip>
          <a:srcRect l="14223" t="1774" r="22133" b="1771"/>
          <a:stretch>
            <a:fillRect/>
          </a:stretch>
        </p:blipFill>
        <p:spPr>
          <a:xfrm>
            <a:off x="7100733" y="1823522"/>
            <a:ext cx="3657601" cy="3695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4"/>
                  <a:pt x="0" y="10799"/>
                </a:cubicBezTo>
                <a:cubicBezTo>
                  <a:pt x="0" y="16763"/>
                  <a:pt x="4835" y="21600"/>
                  <a:pt x="10800" y="21600"/>
                </a:cubicBezTo>
                <a:cubicBezTo>
                  <a:pt x="16765" y="21600"/>
                  <a:pt x="21600" y="16763"/>
                  <a:pt x="21600" y="10799"/>
                </a:cubicBezTo>
                <a:cubicBezTo>
                  <a:pt x="21600" y="4834"/>
                  <a:pt x="16765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172" name="Google Shape;1362;p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121899" tIns="121899" rIns="121899" bIns="121899"/>
          <a:lstStyle>
            <a:lvl1pPr>
              <a:defRPr sz="5400"/>
            </a:lvl1pPr>
          </a:lstStyle>
          <a:p>
            <a:r>
              <a:t>Cold or flu</a:t>
            </a:r>
          </a:p>
        </p:txBody>
      </p:sp>
      <p:pic>
        <p:nvPicPr>
          <p:cNvPr id="2173" name="Google Shape;1364;p52" descr="Google Shape;1364;p52">
            <a:hlinkClick r:id="rId3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8999" r="8998"/>
          <a:stretch>
            <a:fillRect/>
          </a:stretch>
        </p:blipFill>
        <p:spPr>
          <a:xfrm>
            <a:off x="7100733" y="1823522"/>
            <a:ext cx="3657601" cy="3695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4"/>
                  <a:pt x="0" y="10799"/>
                </a:cubicBezTo>
                <a:cubicBezTo>
                  <a:pt x="0" y="16763"/>
                  <a:pt x="4835" y="21600"/>
                  <a:pt x="10800" y="21600"/>
                </a:cubicBezTo>
                <a:cubicBezTo>
                  <a:pt x="16765" y="21600"/>
                  <a:pt x="21600" y="16763"/>
                  <a:pt x="21600" y="10799"/>
                </a:cubicBezTo>
                <a:cubicBezTo>
                  <a:pt x="21600" y="4834"/>
                  <a:pt x="16765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177" name="Group 216"/>
          <p:cNvGrpSpPr/>
          <p:nvPr/>
        </p:nvGrpSpPr>
        <p:grpSpPr>
          <a:xfrm>
            <a:off x="2713095" y="3365944"/>
            <a:ext cx="1204716" cy="1204715"/>
            <a:chOff x="0" y="0"/>
            <a:chExt cx="1204714" cy="1204714"/>
          </a:xfrm>
        </p:grpSpPr>
        <p:sp>
          <p:nvSpPr>
            <p:cNvPr id="2174" name="Oval 217"/>
            <p:cNvSpPr/>
            <p:nvPr/>
          </p:nvSpPr>
          <p:spPr>
            <a:xfrm>
              <a:off x="-1" y="-1"/>
              <a:ext cx="1204716" cy="1204716"/>
            </a:xfrm>
            <a:prstGeom prst="ellipse">
              <a:avLst/>
            </a:prstGeom>
            <a:solidFill>
              <a:srgbClr val="9FD1EE"/>
            </a:solidFill>
            <a:ln w="50800" cap="flat">
              <a:solidFill>
                <a:srgbClr val="66B6E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285">
                <a:defRPr sz="27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75" name="Oval 218"/>
            <p:cNvSpPr/>
            <p:nvPr/>
          </p:nvSpPr>
          <p:spPr>
            <a:xfrm>
              <a:off x="145864" y="145863"/>
              <a:ext cx="912985" cy="912985"/>
            </a:xfrm>
            <a:prstGeom prst="ellipse">
              <a:avLst/>
            </a:pr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285">
                <a:defRPr sz="27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76" name="TextBox 219"/>
            <p:cNvSpPr txBox="1"/>
            <p:nvPr/>
          </p:nvSpPr>
          <p:spPr>
            <a:xfrm>
              <a:off x="159387" y="457944"/>
              <a:ext cx="885940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defTabSz="914285">
                <a:defRPr sz="1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START</a:t>
              </a:r>
            </a:p>
          </p:txBody>
        </p:sp>
      </p:grpSp>
      <p:grpSp>
        <p:nvGrpSpPr>
          <p:cNvPr id="2182" name="Group 227"/>
          <p:cNvGrpSpPr/>
          <p:nvPr/>
        </p:nvGrpSpPr>
        <p:grpSpPr>
          <a:xfrm>
            <a:off x="-3374" y="3444676"/>
            <a:ext cx="3155740" cy="1643522"/>
            <a:chOff x="0" y="0"/>
            <a:chExt cx="3155738" cy="1643520"/>
          </a:xfrm>
        </p:grpSpPr>
        <p:sp>
          <p:nvSpPr>
            <p:cNvPr id="2178" name="Freeform 61"/>
            <p:cNvSpPr/>
            <p:nvPr/>
          </p:nvSpPr>
          <p:spPr>
            <a:xfrm rot="5400000">
              <a:off x="1189018" y="-323200"/>
              <a:ext cx="1643522" cy="2289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0987" extrusionOk="0">
                  <a:moveTo>
                    <a:pt x="0" y="8843"/>
                  </a:moveTo>
                  <a:cubicBezTo>
                    <a:pt x="1770" y="10340"/>
                    <a:pt x="2558" y="11796"/>
                    <a:pt x="3221" y="13105"/>
                  </a:cubicBezTo>
                  <a:cubicBezTo>
                    <a:pt x="4017" y="14291"/>
                    <a:pt x="5115" y="14950"/>
                    <a:pt x="6566" y="16423"/>
                  </a:cubicBezTo>
                  <a:cubicBezTo>
                    <a:pt x="8017" y="17439"/>
                    <a:pt x="8576" y="18232"/>
                    <a:pt x="9144" y="18651"/>
                  </a:cubicBezTo>
                  <a:cubicBezTo>
                    <a:pt x="10240" y="19513"/>
                    <a:pt x="9645" y="19931"/>
                    <a:pt x="9620" y="20987"/>
                  </a:cubicBezTo>
                  <a:lnTo>
                    <a:pt x="18998" y="20974"/>
                  </a:lnTo>
                  <a:cubicBezTo>
                    <a:pt x="18787" y="20316"/>
                    <a:pt x="18490" y="20183"/>
                    <a:pt x="19268" y="19154"/>
                  </a:cubicBezTo>
                  <a:cubicBezTo>
                    <a:pt x="21592" y="16221"/>
                    <a:pt x="21519" y="11705"/>
                    <a:pt x="21519" y="10616"/>
                  </a:cubicBezTo>
                  <a:cubicBezTo>
                    <a:pt x="21600" y="8505"/>
                    <a:pt x="21416" y="7148"/>
                    <a:pt x="20782" y="6391"/>
                  </a:cubicBezTo>
                  <a:cubicBezTo>
                    <a:pt x="19805" y="5683"/>
                    <a:pt x="19449" y="5747"/>
                    <a:pt x="18052" y="6077"/>
                  </a:cubicBezTo>
                  <a:cubicBezTo>
                    <a:pt x="18530" y="7015"/>
                    <a:pt x="18090" y="8233"/>
                    <a:pt x="17942" y="9044"/>
                  </a:cubicBezTo>
                  <a:cubicBezTo>
                    <a:pt x="17735" y="9008"/>
                    <a:pt x="18342" y="6544"/>
                    <a:pt x="17770" y="5961"/>
                  </a:cubicBezTo>
                  <a:cubicBezTo>
                    <a:pt x="17061" y="5377"/>
                    <a:pt x="15712" y="5042"/>
                    <a:pt x="14510" y="5540"/>
                  </a:cubicBezTo>
                  <a:cubicBezTo>
                    <a:pt x="15418" y="6629"/>
                    <a:pt x="15021" y="7875"/>
                    <a:pt x="14940" y="8807"/>
                  </a:cubicBezTo>
                  <a:cubicBezTo>
                    <a:pt x="14776" y="8765"/>
                    <a:pt x="15204" y="6484"/>
                    <a:pt x="14211" y="5530"/>
                  </a:cubicBezTo>
                  <a:cubicBezTo>
                    <a:pt x="13424" y="5006"/>
                    <a:pt x="12981" y="5008"/>
                    <a:pt x="11445" y="5090"/>
                  </a:cubicBezTo>
                  <a:cubicBezTo>
                    <a:pt x="11577" y="6479"/>
                    <a:pt x="11673" y="7265"/>
                    <a:pt x="11500" y="8942"/>
                  </a:cubicBezTo>
                  <a:cubicBezTo>
                    <a:pt x="11100" y="4478"/>
                    <a:pt x="11132" y="2747"/>
                    <a:pt x="11050" y="1210"/>
                  </a:cubicBezTo>
                  <a:cubicBezTo>
                    <a:pt x="10989" y="-324"/>
                    <a:pt x="8080" y="-613"/>
                    <a:pt x="8257" y="1605"/>
                  </a:cubicBezTo>
                  <a:cubicBezTo>
                    <a:pt x="8092" y="3774"/>
                    <a:pt x="8844" y="11240"/>
                    <a:pt x="7868" y="11883"/>
                  </a:cubicBezTo>
                  <a:cubicBezTo>
                    <a:pt x="7023" y="12208"/>
                    <a:pt x="7042" y="12128"/>
                    <a:pt x="5955" y="11444"/>
                  </a:cubicBezTo>
                  <a:cubicBezTo>
                    <a:pt x="4706" y="10382"/>
                    <a:pt x="2803" y="7612"/>
                    <a:pt x="0" y="8843"/>
                  </a:cubicBez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285">
                <a:defRPr sz="27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2181" name="Group 221"/>
            <p:cNvGrpSpPr/>
            <p:nvPr/>
          </p:nvGrpSpPr>
          <p:grpSpPr>
            <a:xfrm>
              <a:off x="-1" y="593917"/>
              <a:ext cx="872956" cy="1048449"/>
              <a:chOff x="0" y="0"/>
              <a:chExt cx="872954" cy="1048447"/>
            </a:xfrm>
          </p:grpSpPr>
          <p:sp>
            <p:nvSpPr>
              <p:cNvPr id="2179" name="Rectangle 222"/>
              <p:cNvSpPr/>
              <p:nvPr/>
            </p:nvSpPr>
            <p:spPr>
              <a:xfrm>
                <a:off x="553703" y="71174"/>
                <a:ext cx="319252" cy="926832"/>
              </a:xfrm>
              <a:prstGeom prst="rect">
                <a:avLst/>
              </a:prstGeom>
              <a:solidFill>
                <a:srgbClr val="FF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285">
                  <a:defRPr sz="27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80" name="Rectangle 223"/>
              <p:cNvSpPr/>
              <p:nvPr/>
            </p:nvSpPr>
            <p:spPr>
              <a:xfrm>
                <a:off x="0" y="0"/>
                <a:ext cx="618917" cy="1048448"/>
              </a:xfrm>
              <a:prstGeom prst="rect">
                <a:avLst/>
              </a:prstGeom>
              <a:solidFill>
                <a:srgbClr val="FF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285">
                  <a:defRPr sz="27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pic>
        <p:nvPicPr>
          <p:cNvPr id="2183" name="صورة 3" descr="صورة 3">
            <a:hlinkClick r:id="rId5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20650" y="3387023"/>
            <a:ext cx="1561732" cy="14454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376;p53"/>
          <p:cNvSpPr txBox="1">
            <a:spLocks noGrp="1"/>
          </p:cNvSpPr>
          <p:nvPr>
            <p:ph type="title"/>
          </p:nvPr>
        </p:nvSpPr>
        <p:spPr>
          <a:xfrm>
            <a:off x="959999" y="1526786"/>
            <a:ext cx="10641452" cy="4273939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algn="ctr">
              <a:defRPr sz="3200" b="0">
                <a:solidFill>
                  <a:srgbClr val="EC697C"/>
                </a:solidFill>
              </a:defRPr>
            </a:pPr>
            <a:r>
              <a:t>Use </a:t>
            </a:r>
            <a:r>
              <a:rPr b="1">
                <a:solidFill>
                  <a:srgbClr val="1E98C6"/>
                </a:solidFill>
              </a:rPr>
              <a:t>should</a:t>
            </a:r>
            <a:r>
              <a:t> or </a:t>
            </a:r>
            <a:r>
              <a:rPr b="1">
                <a:solidFill>
                  <a:srgbClr val="1E98C6"/>
                </a:solidFill>
              </a:rPr>
              <a:t>shouldn’t</a:t>
            </a:r>
            <a:br>
              <a:rPr b="1">
                <a:solidFill>
                  <a:srgbClr val="1E98C6"/>
                </a:solidFill>
              </a:rPr>
            </a:br>
            <a:r>
              <a:rPr b="1">
                <a:solidFill>
                  <a:srgbClr val="1E98C6"/>
                </a:solidFill>
              </a:rPr>
              <a:t/>
            </a:r>
            <a:br>
              <a:rPr b="1">
                <a:solidFill>
                  <a:srgbClr val="1E98C6"/>
                </a:solidFill>
              </a:rPr>
            </a:br>
            <a:r>
              <a:t>I have an earache. I……….(go) to the doctor.</a:t>
            </a:r>
            <a:br/>
            <a:r>
              <a:t/>
            </a:r>
            <a:br/>
            <a:r>
              <a:t>Hameed has a fever .He……..(go) to school.</a:t>
            </a:r>
          </a:p>
        </p:txBody>
      </p:sp>
      <p:sp>
        <p:nvSpPr>
          <p:cNvPr id="1744" name="TextBox 3"/>
          <p:cNvSpPr txBox="1"/>
          <p:nvPr/>
        </p:nvSpPr>
        <p:spPr>
          <a:xfrm>
            <a:off x="0" y="299653"/>
            <a:ext cx="7366000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 defTabSz="457200">
              <a:defRPr sz="4400">
                <a:ln w="12700">
                  <a:solidFill>
                    <a:srgbClr val="626B1A"/>
                  </a:solidFill>
                </a:ln>
                <a:solidFill>
                  <a:schemeClr val="accent4"/>
                </a:solidFill>
                <a:latin typeface="Andalus"/>
                <a:ea typeface="Andalus"/>
                <a:cs typeface="Andalus"/>
                <a:sym typeface="Andalus"/>
              </a:defRPr>
            </a:lvl1pPr>
          </a:lstStyle>
          <a:p>
            <a:r>
              <a:t>Let’s revise our previous unit </a:t>
            </a:r>
          </a:p>
        </p:txBody>
      </p:sp>
      <p:sp>
        <p:nvSpPr>
          <p:cNvPr id="1745" name="مربع نص 24"/>
          <p:cNvSpPr txBox="1"/>
          <p:nvPr/>
        </p:nvSpPr>
        <p:spPr>
          <a:xfrm>
            <a:off x="5953125" y="2667000"/>
            <a:ext cx="107632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should</a:t>
            </a:r>
          </a:p>
        </p:txBody>
      </p:sp>
      <p:sp>
        <p:nvSpPr>
          <p:cNvPr id="1746" name="مربع نص 25"/>
          <p:cNvSpPr txBox="1"/>
          <p:nvPr/>
        </p:nvSpPr>
        <p:spPr>
          <a:xfrm>
            <a:off x="5457825" y="3637002"/>
            <a:ext cx="2219325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Shoudn’t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" grpId="1" animBg="1" advAuto="0"/>
      <p:bldP spid="1745" grpId="2" animBg="1" advAuto="0"/>
      <p:bldP spid="1746" grpId="3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3" name="Google Shape;886;p43"/>
          <p:cNvGrpSpPr/>
          <p:nvPr/>
        </p:nvGrpSpPr>
        <p:grpSpPr>
          <a:xfrm>
            <a:off x="-15" y="412697"/>
            <a:ext cx="801622" cy="718096"/>
            <a:chOff x="0" y="0"/>
            <a:chExt cx="801620" cy="718095"/>
          </a:xfrm>
        </p:grpSpPr>
        <p:sp>
          <p:nvSpPr>
            <p:cNvPr id="2185" name="Google Shape;887;p43"/>
            <p:cNvSpPr/>
            <p:nvPr/>
          </p:nvSpPr>
          <p:spPr>
            <a:xfrm>
              <a:off x="-1" y="407945"/>
              <a:ext cx="801622" cy="1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86" name="Google Shape;888;p43"/>
            <p:cNvSpPr/>
            <p:nvPr/>
          </p:nvSpPr>
          <p:spPr>
            <a:xfrm>
              <a:off x="-1" y="505740"/>
              <a:ext cx="801622" cy="1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87" name="Google Shape;889;p43"/>
            <p:cNvSpPr/>
            <p:nvPr/>
          </p:nvSpPr>
          <p:spPr>
            <a:xfrm>
              <a:off x="-1" y="611918"/>
              <a:ext cx="801622" cy="1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88" name="Google Shape;890;p43"/>
            <p:cNvSpPr/>
            <p:nvPr/>
          </p:nvSpPr>
          <p:spPr>
            <a:xfrm>
              <a:off x="-1" y="718095"/>
              <a:ext cx="801622" cy="1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89" name="Google Shape;891;p43"/>
            <p:cNvSpPr/>
            <p:nvPr/>
          </p:nvSpPr>
          <p:spPr>
            <a:xfrm>
              <a:off x="-1" y="0"/>
              <a:ext cx="801622" cy="1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90" name="Google Shape;892;p43"/>
            <p:cNvSpPr/>
            <p:nvPr/>
          </p:nvSpPr>
          <p:spPr>
            <a:xfrm>
              <a:off x="-1" y="97795"/>
              <a:ext cx="801622" cy="1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91" name="Google Shape;893;p43"/>
            <p:cNvSpPr/>
            <p:nvPr/>
          </p:nvSpPr>
          <p:spPr>
            <a:xfrm>
              <a:off x="-1" y="203972"/>
              <a:ext cx="801622" cy="1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92" name="Google Shape;894;p43"/>
            <p:cNvSpPr/>
            <p:nvPr/>
          </p:nvSpPr>
          <p:spPr>
            <a:xfrm>
              <a:off x="-1" y="310150"/>
              <a:ext cx="801622" cy="1"/>
            </a:xfrm>
            <a:prstGeom prst="line">
              <a:avLst/>
            </a:prstGeom>
            <a:noFill/>
            <a:ln w="9525" cap="flat">
              <a:solidFill>
                <a:srgbClr val="D0EDF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382" name="Google Shape;895;p43"/>
          <p:cNvGrpSpPr/>
          <p:nvPr/>
        </p:nvGrpSpPr>
        <p:grpSpPr>
          <a:xfrm>
            <a:off x="710615" y="1617181"/>
            <a:ext cx="5659594" cy="4216205"/>
            <a:chOff x="0" y="0"/>
            <a:chExt cx="5659592" cy="4216203"/>
          </a:xfrm>
        </p:grpSpPr>
        <p:sp>
          <p:nvSpPr>
            <p:cNvPr id="2194" name="Google Shape;896;p43"/>
            <p:cNvSpPr/>
            <p:nvPr/>
          </p:nvSpPr>
          <p:spPr>
            <a:xfrm>
              <a:off x="-1" y="3700486"/>
              <a:ext cx="5659594" cy="1270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95" name="Google Shape;897;p43"/>
            <p:cNvSpPr/>
            <p:nvPr/>
          </p:nvSpPr>
          <p:spPr>
            <a:xfrm>
              <a:off x="4717846" y="3882491"/>
              <a:ext cx="374897" cy="1270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96" name="Google Shape;898;p43"/>
            <p:cNvSpPr/>
            <p:nvPr/>
          </p:nvSpPr>
          <p:spPr>
            <a:xfrm>
              <a:off x="2946607" y="3847173"/>
              <a:ext cx="145806" cy="1270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97" name="Google Shape;899;p43"/>
            <p:cNvSpPr/>
            <p:nvPr/>
          </p:nvSpPr>
          <p:spPr>
            <a:xfrm>
              <a:off x="3651118" y="3858955"/>
              <a:ext cx="306975" cy="1270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98" name="Google Shape;900;p43"/>
            <p:cNvSpPr/>
            <p:nvPr/>
          </p:nvSpPr>
          <p:spPr>
            <a:xfrm>
              <a:off x="4071294" y="3777460"/>
              <a:ext cx="634772" cy="1270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99" name="Google Shape;901;p43"/>
            <p:cNvSpPr/>
            <p:nvPr/>
          </p:nvSpPr>
          <p:spPr>
            <a:xfrm>
              <a:off x="594023" y="3908769"/>
              <a:ext cx="299754" cy="1270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00" name="Google Shape;902;p43"/>
            <p:cNvSpPr/>
            <p:nvPr/>
          </p:nvSpPr>
          <p:spPr>
            <a:xfrm>
              <a:off x="995196" y="3908769"/>
              <a:ext cx="259876" cy="1270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01" name="Google Shape;903;p43"/>
            <p:cNvSpPr/>
            <p:nvPr/>
          </p:nvSpPr>
          <p:spPr>
            <a:xfrm>
              <a:off x="1483266" y="3845829"/>
              <a:ext cx="688196" cy="1270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02" name="Google Shape;904;p43"/>
            <p:cNvSpPr/>
            <p:nvPr/>
          </p:nvSpPr>
          <p:spPr>
            <a:xfrm>
              <a:off x="432853" y="-1"/>
              <a:ext cx="2314553" cy="3201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00" y="12"/>
                  </a:moveTo>
                  <a:cubicBezTo>
                    <a:pt x="21312" y="12"/>
                    <a:pt x="21575" y="202"/>
                    <a:pt x="21575" y="428"/>
                  </a:cubicBezTo>
                  <a:lnTo>
                    <a:pt x="21575" y="21160"/>
                  </a:lnTo>
                  <a:cubicBezTo>
                    <a:pt x="21575" y="21392"/>
                    <a:pt x="21312" y="21575"/>
                    <a:pt x="21000" y="21575"/>
                  </a:cubicBezTo>
                  <a:lnTo>
                    <a:pt x="600" y="21575"/>
                  </a:lnTo>
                  <a:cubicBezTo>
                    <a:pt x="279" y="21575"/>
                    <a:pt x="25" y="21392"/>
                    <a:pt x="25" y="21160"/>
                  </a:cubicBezTo>
                  <a:lnTo>
                    <a:pt x="25" y="428"/>
                  </a:lnTo>
                  <a:cubicBezTo>
                    <a:pt x="25" y="202"/>
                    <a:pt x="279" y="12"/>
                    <a:pt x="600" y="12"/>
                  </a:cubicBezTo>
                  <a:close/>
                  <a:moveTo>
                    <a:pt x="21015" y="0"/>
                  </a:moveTo>
                  <a:cubicBezTo>
                    <a:pt x="21010" y="0"/>
                    <a:pt x="21005" y="0"/>
                    <a:pt x="21000" y="0"/>
                  </a:cubicBezTo>
                  <a:lnTo>
                    <a:pt x="600" y="0"/>
                  </a:lnTo>
                  <a:cubicBezTo>
                    <a:pt x="270" y="0"/>
                    <a:pt x="0" y="190"/>
                    <a:pt x="0" y="428"/>
                  </a:cubicBezTo>
                  <a:lnTo>
                    <a:pt x="0" y="21160"/>
                  </a:lnTo>
                  <a:cubicBezTo>
                    <a:pt x="0" y="21398"/>
                    <a:pt x="270" y="21594"/>
                    <a:pt x="600" y="21600"/>
                  </a:cubicBezTo>
                  <a:lnTo>
                    <a:pt x="21000" y="21600"/>
                  </a:lnTo>
                  <a:cubicBezTo>
                    <a:pt x="21329" y="21600"/>
                    <a:pt x="21600" y="21404"/>
                    <a:pt x="21600" y="21160"/>
                  </a:cubicBezTo>
                  <a:lnTo>
                    <a:pt x="21600" y="434"/>
                  </a:lnTo>
                  <a:cubicBezTo>
                    <a:pt x="21600" y="193"/>
                    <a:pt x="21338" y="0"/>
                    <a:pt x="21015" y="0"/>
                  </a:cubicBez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03" name="Google Shape;905;p43"/>
            <p:cNvSpPr/>
            <p:nvPr/>
          </p:nvSpPr>
          <p:spPr>
            <a:xfrm>
              <a:off x="2880505" y="27"/>
              <a:ext cx="2315449" cy="3201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92" y="12"/>
                  </a:moveTo>
                  <a:cubicBezTo>
                    <a:pt x="21313" y="12"/>
                    <a:pt x="21575" y="202"/>
                    <a:pt x="21575" y="428"/>
                  </a:cubicBezTo>
                  <a:lnTo>
                    <a:pt x="21575" y="21160"/>
                  </a:lnTo>
                  <a:cubicBezTo>
                    <a:pt x="21575" y="21392"/>
                    <a:pt x="21313" y="21575"/>
                    <a:pt x="20992" y="21575"/>
                  </a:cubicBezTo>
                  <a:lnTo>
                    <a:pt x="608" y="21575"/>
                  </a:lnTo>
                  <a:cubicBezTo>
                    <a:pt x="287" y="21575"/>
                    <a:pt x="25" y="21392"/>
                    <a:pt x="25" y="21160"/>
                  </a:cubicBezTo>
                  <a:lnTo>
                    <a:pt x="25" y="428"/>
                  </a:lnTo>
                  <a:cubicBezTo>
                    <a:pt x="25" y="202"/>
                    <a:pt x="287" y="12"/>
                    <a:pt x="608" y="12"/>
                  </a:cubicBezTo>
                  <a:close/>
                  <a:moveTo>
                    <a:pt x="608" y="0"/>
                  </a:moveTo>
                  <a:cubicBezTo>
                    <a:pt x="270" y="0"/>
                    <a:pt x="8" y="189"/>
                    <a:pt x="0" y="428"/>
                  </a:cubicBezTo>
                  <a:lnTo>
                    <a:pt x="0" y="21160"/>
                  </a:lnTo>
                  <a:cubicBezTo>
                    <a:pt x="0" y="21404"/>
                    <a:pt x="270" y="21594"/>
                    <a:pt x="608" y="21600"/>
                  </a:cubicBezTo>
                  <a:lnTo>
                    <a:pt x="20992" y="21600"/>
                  </a:lnTo>
                  <a:cubicBezTo>
                    <a:pt x="21330" y="21594"/>
                    <a:pt x="21600" y="21398"/>
                    <a:pt x="21600" y="21160"/>
                  </a:cubicBezTo>
                  <a:lnTo>
                    <a:pt x="21600" y="428"/>
                  </a:lnTo>
                  <a:cubicBezTo>
                    <a:pt x="21592" y="189"/>
                    <a:pt x="21321" y="0"/>
                    <a:pt x="20992" y="0"/>
                  </a:cubicBez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04" name="Google Shape;906;p43"/>
            <p:cNvSpPr/>
            <p:nvPr/>
          </p:nvSpPr>
          <p:spPr>
            <a:xfrm>
              <a:off x="3338714" y="259902"/>
              <a:ext cx="1713282" cy="3445564"/>
            </a:xfrm>
            <a:prstGeom prst="rect">
              <a:avLst/>
            </a:pr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05" name="Google Shape;907;p43"/>
            <p:cNvSpPr/>
            <p:nvPr/>
          </p:nvSpPr>
          <p:spPr>
            <a:xfrm>
              <a:off x="3890171" y="701822"/>
              <a:ext cx="611236" cy="85210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06" name="Google Shape;908;p43"/>
            <p:cNvSpPr/>
            <p:nvPr/>
          </p:nvSpPr>
          <p:spPr>
            <a:xfrm>
              <a:off x="5051074" y="259902"/>
              <a:ext cx="12701" cy="3445564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07" name="Google Shape;909;p43"/>
            <p:cNvSpPr/>
            <p:nvPr/>
          </p:nvSpPr>
          <p:spPr>
            <a:xfrm>
              <a:off x="3423819" y="345034"/>
              <a:ext cx="1543045" cy="3360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65" y="21600"/>
                  </a:lnTo>
                  <a:lnTo>
                    <a:pt x="165" y="70"/>
                  </a:lnTo>
                  <a:lnTo>
                    <a:pt x="21448" y="70"/>
                  </a:lnTo>
                  <a:lnTo>
                    <a:pt x="21448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08" name="Google Shape;910;p43"/>
            <p:cNvSpPr/>
            <p:nvPr/>
          </p:nvSpPr>
          <p:spPr>
            <a:xfrm>
              <a:off x="4562540" y="1976738"/>
              <a:ext cx="309690" cy="6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2" h="21600" extrusionOk="0">
                  <a:moveTo>
                    <a:pt x="17903" y="3625"/>
                  </a:moveTo>
                  <a:cubicBezTo>
                    <a:pt x="19863" y="3625"/>
                    <a:pt x="19863" y="17966"/>
                    <a:pt x="17903" y="17966"/>
                  </a:cubicBezTo>
                  <a:cubicBezTo>
                    <a:pt x="17850" y="17966"/>
                    <a:pt x="17795" y="17958"/>
                    <a:pt x="17739" y="17933"/>
                  </a:cubicBezTo>
                  <a:lnTo>
                    <a:pt x="2383" y="17933"/>
                  </a:lnTo>
                  <a:cubicBezTo>
                    <a:pt x="2327" y="17958"/>
                    <a:pt x="2272" y="17966"/>
                    <a:pt x="2219" y="17966"/>
                  </a:cubicBezTo>
                  <a:cubicBezTo>
                    <a:pt x="261" y="17966"/>
                    <a:pt x="261" y="3625"/>
                    <a:pt x="2219" y="3625"/>
                  </a:cubicBezTo>
                  <a:cubicBezTo>
                    <a:pt x="2272" y="3625"/>
                    <a:pt x="2327" y="3642"/>
                    <a:pt x="2383" y="3659"/>
                  </a:cubicBezTo>
                  <a:lnTo>
                    <a:pt x="17739" y="3659"/>
                  </a:lnTo>
                  <a:cubicBezTo>
                    <a:pt x="17795" y="3642"/>
                    <a:pt x="17850" y="3625"/>
                    <a:pt x="17903" y="3625"/>
                  </a:cubicBezTo>
                  <a:close/>
                  <a:moveTo>
                    <a:pt x="2217" y="0"/>
                  </a:moveTo>
                  <a:cubicBezTo>
                    <a:pt x="-739" y="0"/>
                    <a:pt x="-739" y="21600"/>
                    <a:pt x="2217" y="21600"/>
                  </a:cubicBezTo>
                  <a:cubicBezTo>
                    <a:pt x="2272" y="21600"/>
                    <a:pt x="2327" y="21592"/>
                    <a:pt x="2383" y="21575"/>
                  </a:cubicBezTo>
                  <a:lnTo>
                    <a:pt x="17739" y="21575"/>
                  </a:lnTo>
                  <a:cubicBezTo>
                    <a:pt x="17795" y="21592"/>
                    <a:pt x="17852" y="21600"/>
                    <a:pt x="17905" y="21600"/>
                  </a:cubicBezTo>
                  <a:cubicBezTo>
                    <a:pt x="20861" y="21600"/>
                    <a:pt x="20861" y="0"/>
                    <a:pt x="17905" y="0"/>
                  </a:cubicBezTo>
                  <a:cubicBezTo>
                    <a:pt x="17852" y="0"/>
                    <a:pt x="17795" y="8"/>
                    <a:pt x="17739" y="25"/>
                  </a:cubicBezTo>
                  <a:lnTo>
                    <a:pt x="2383" y="25"/>
                  </a:lnTo>
                  <a:cubicBezTo>
                    <a:pt x="2327" y="8"/>
                    <a:pt x="2272" y="0"/>
                    <a:pt x="221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09" name="Google Shape;911;p43"/>
            <p:cNvSpPr/>
            <p:nvPr/>
          </p:nvSpPr>
          <p:spPr>
            <a:xfrm>
              <a:off x="633874" y="1227029"/>
              <a:ext cx="1592832" cy="136739"/>
            </a:xfrm>
            <a:prstGeom prst="rect">
              <a:avLst/>
            </a:pr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10" name="Google Shape;912;p43"/>
            <p:cNvSpPr/>
            <p:nvPr/>
          </p:nvSpPr>
          <p:spPr>
            <a:xfrm>
              <a:off x="653800" y="1363767"/>
              <a:ext cx="1572906" cy="2341699"/>
            </a:xfrm>
            <a:prstGeom prst="rect">
              <a:avLst/>
            </a:pr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11" name="Google Shape;913;p43"/>
            <p:cNvSpPr/>
            <p:nvPr/>
          </p:nvSpPr>
          <p:spPr>
            <a:xfrm>
              <a:off x="2226705" y="1227029"/>
              <a:ext cx="115917" cy="2478437"/>
            </a:xfrm>
            <a:prstGeom prst="rect">
              <a:avLst/>
            </a:prstGeom>
            <a:solidFill>
              <a:srgbClr val="F0F0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12" name="Google Shape;914;p43"/>
            <p:cNvSpPr/>
            <p:nvPr/>
          </p:nvSpPr>
          <p:spPr>
            <a:xfrm>
              <a:off x="786004" y="1499581"/>
              <a:ext cx="608521" cy="1383667"/>
            </a:xfrm>
            <a:prstGeom prst="rect">
              <a:avLst/>
            </a:prstGeom>
            <a:solidFill>
              <a:srgbClr val="F0F0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13" name="Google Shape;915;p43"/>
            <p:cNvSpPr/>
            <p:nvPr/>
          </p:nvSpPr>
          <p:spPr>
            <a:xfrm>
              <a:off x="959879" y="1499581"/>
              <a:ext cx="260771" cy="1383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50" y="0"/>
                  </a:moveTo>
                  <a:lnTo>
                    <a:pt x="0" y="21600"/>
                  </a:lnTo>
                  <a:lnTo>
                    <a:pt x="1185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14" name="Google Shape;916;p43"/>
            <p:cNvSpPr/>
            <p:nvPr/>
          </p:nvSpPr>
          <p:spPr>
            <a:xfrm>
              <a:off x="778756" y="2968379"/>
              <a:ext cx="1322994" cy="631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71" y="465"/>
                  </a:moveTo>
                  <a:cubicBezTo>
                    <a:pt x="21275" y="465"/>
                    <a:pt x="21378" y="650"/>
                    <a:pt x="21378" y="898"/>
                  </a:cubicBezTo>
                  <a:lnTo>
                    <a:pt x="21378" y="20639"/>
                  </a:lnTo>
                  <a:cubicBezTo>
                    <a:pt x="21378" y="20887"/>
                    <a:pt x="21275" y="21073"/>
                    <a:pt x="21171" y="21073"/>
                  </a:cubicBezTo>
                  <a:lnTo>
                    <a:pt x="444" y="21073"/>
                  </a:lnTo>
                  <a:cubicBezTo>
                    <a:pt x="325" y="21073"/>
                    <a:pt x="237" y="20887"/>
                    <a:pt x="237" y="20639"/>
                  </a:cubicBezTo>
                  <a:lnTo>
                    <a:pt x="237" y="898"/>
                  </a:lnTo>
                  <a:cubicBezTo>
                    <a:pt x="237" y="650"/>
                    <a:pt x="325" y="465"/>
                    <a:pt x="444" y="465"/>
                  </a:cubicBezTo>
                  <a:close/>
                  <a:moveTo>
                    <a:pt x="444" y="0"/>
                  </a:moveTo>
                  <a:cubicBezTo>
                    <a:pt x="192" y="0"/>
                    <a:pt x="0" y="402"/>
                    <a:pt x="0" y="898"/>
                  </a:cubicBezTo>
                  <a:lnTo>
                    <a:pt x="0" y="20670"/>
                  </a:lnTo>
                  <a:cubicBezTo>
                    <a:pt x="0" y="21166"/>
                    <a:pt x="192" y="21568"/>
                    <a:pt x="444" y="21600"/>
                  </a:cubicBezTo>
                  <a:lnTo>
                    <a:pt x="21171" y="21600"/>
                  </a:lnTo>
                  <a:cubicBezTo>
                    <a:pt x="21408" y="21568"/>
                    <a:pt x="21600" y="21166"/>
                    <a:pt x="21600" y="20670"/>
                  </a:cubicBezTo>
                  <a:lnTo>
                    <a:pt x="21600" y="898"/>
                  </a:lnTo>
                  <a:cubicBezTo>
                    <a:pt x="21600" y="402"/>
                    <a:pt x="21408" y="0"/>
                    <a:pt x="21171" y="0"/>
                  </a:cubicBezTo>
                  <a:close/>
                </a:path>
              </a:pathLst>
            </a:custGeom>
            <a:solidFill>
              <a:srgbClr val="F0F0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15" name="Google Shape;917;p43"/>
            <p:cNvSpPr/>
            <p:nvPr/>
          </p:nvSpPr>
          <p:spPr>
            <a:xfrm>
              <a:off x="1962457" y="3047321"/>
              <a:ext cx="59617" cy="59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64" h="21600" extrusionOk="0">
                  <a:moveTo>
                    <a:pt x="9207" y="5186"/>
                  </a:moveTo>
                  <a:cubicBezTo>
                    <a:pt x="11729" y="5186"/>
                    <a:pt x="13974" y="7813"/>
                    <a:pt x="13974" y="10775"/>
                  </a:cubicBezTo>
                  <a:cubicBezTo>
                    <a:pt x="13974" y="14111"/>
                    <a:pt x="11654" y="16394"/>
                    <a:pt x="9198" y="16394"/>
                  </a:cubicBezTo>
                  <a:cubicBezTo>
                    <a:pt x="8030" y="16394"/>
                    <a:pt x="6836" y="15873"/>
                    <a:pt x="5835" y="14712"/>
                  </a:cubicBezTo>
                  <a:cubicBezTo>
                    <a:pt x="2758" y="11100"/>
                    <a:pt x="4994" y="5186"/>
                    <a:pt x="9207" y="5186"/>
                  </a:cubicBezTo>
                  <a:close/>
                  <a:moveTo>
                    <a:pt x="9240" y="0"/>
                  </a:moveTo>
                  <a:cubicBezTo>
                    <a:pt x="6979" y="0"/>
                    <a:pt x="4658" y="994"/>
                    <a:pt x="2758" y="3218"/>
                  </a:cubicBezTo>
                  <a:cubicBezTo>
                    <a:pt x="-3136" y="10116"/>
                    <a:pt x="1068" y="21600"/>
                    <a:pt x="9207" y="21600"/>
                  </a:cubicBezTo>
                  <a:cubicBezTo>
                    <a:pt x="14252" y="21600"/>
                    <a:pt x="18464" y="16680"/>
                    <a:pt x="18464" y="10775"/>
                  </a:cubicBezTo>
                  <a:cubicBezTo>
                    <a:pt x="18464" y="4330"/>
                    <a:pt x="13974" y="0"/>
                    <a:pt x="9240" y="0"/>
                  </a:cubicBezTo>
                  <a:close/>
                </a:path>
              </a:pathLst>
            </a:custGeom>
            <a:solidFill>
              <a:srgbClr val="F0F0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16" name="Google Shape;918;p43"/>
            <p:cNvSpPr/>
            <p:nvPr/>
          </p:nvSpPr>
          <p:spPr>
            <a:xfrm>
              <a:off x="786004" y="1499581"/>
              <a:ext cx="15393" cy="1383667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17" name="Google Shape;919;p43"/>
            <p:cNvSpPr/>
            <p:nvPr/>
          </p:nvSpPr>
          <p:spPr>
            <a:xfrm>
              <a:off x="1486877" y="1499581"/>
              <a:ext cx="607625" cy="1383667"/>
            </a:xfrm>
            <a:prstGeom prst="rect">
              <a:avLst/>
            </a:prstGeom>
            <a:solidFill>
              <a:srgbClr val="F0F0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18" name="Google Shape;920;p43"/>
            <p:cNvSpPr/>
            <p:nvPr/>
          </p:nvSpPr>
          <p:spPr>
            <a:xfrm>
              <a:off x="1591934" y="1499581"/>
              <a:ext cx="176590" cy="1383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98" y="0"/>
                  </a:moveTo>
                  <a:lnTo>
                    <a:pt x="0" y="21600"/>
                  </a:lnTo>
                  <a:lnTo>
                    <a:pt x="719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19" name="Google Shape;921;p43"/>
            <p:cNvSpPr/>
            <p:nvPr/>
          </p:nvSpPr>
          <p:spPr>
            <a:xfrm>
              <a:off x="1679781" y="1499581"/>
              <a:ext cx="176563" cy="1383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10" y="0"/>
                  </a:moveTo>
                  <a:lnTo>
                    <a:pt x="0" y="21600"/>
                  </a:lnTo>
                  <a:lnTo>
                    <a:pt x="7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20" name="Google Shape;922;p43"/>
            <p:cNvSpPr/>
            <p:nvPr/>
          </p:nvSpPr>
          <p:spPr>
            <a:xfrm>
              <a:off x="1486877" y="1499581"/>
              <a:ext cx="15420" cy="1383667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21" name="Google Shape;923;p43"/>
            <p:cNvSpPr/>
            <p:nvPr/>
          </p:nvSpPr>
          <p:spPr>
            <a:xfrm>
              <a:off x="653800" y="1363767"/>
              <a:ext cx="1572906" cy="17212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22" name="Google Shape;924;p43"/>
            <p:cNvSpPr/>
            <p:nvPr/>
          </p:nvSpPr>
          <p:spPr>
            <a:xfrm>
              <a:off x="905531" y="233651"/>
              <a:ext cx="1633579" cy="788720"/>
            </a:xfrm>
            <a:prstGeom prst="rect">
              <a:avLst/>
            </a:pr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23" name="Google Shape;925;p43"/>
            <p:cNvSpPr/>
            <p:nvPr/>
          </p:nvSpPr>
          <p:spPr>
            <a:xfrm>
              <a:off x="1638671" y="334718"/>
              <a:ext cx="586243" cy="586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7" h="21600" extrusionOk="0">
                  <a:moveTo>
                    <a:pt x="9268" y="447"/>
                  </a:moveTo>
                  <a:cubicBezTo>
                    <a:pt x="14154" y="447"/>
                    <a:pt x="18125" y="5084"/>
                    <a:pt x="18154" y="10824"/>
                  </a:cubicBezTo>
                  <a:cubicBezTo>
                    <a:pt x="18154" y="17078"/>
                    <a:pt x="13770" y="21209"/>
                    <a:pt x="9200" y="21209"/>
                  </a:cubicBezTo>
                  <a:cubicBezTo>
                    <a:pt x="7018" y="21209"/>
                    <a:pt x="4793" y="20267"/>
                    <a:pt x="2983" y="18163"/>
                  </a:cubicBezTo>
                  <a:cubicBezTo>
                    <a:pt x="-2617" y="11624"/>
                    <a:pt x="1354" y="447"/>
                    <a:pt x="9268" y="447"/>
                  </a:cubicBezTo>
                  <a:close/>
                  <a:moveTo>
                    <a:pt x="9188" y="0"/>
                  </a:moveTo>
                  <a:cubicBezTo>
                    <a:pt x="6921" y="0"/>
                    <a:pt x="4608" y="983"/>
                    <a:pt x="2725" y="3183"/>
                  </a:cubicBezTo>
                  <a:cubicBezTo>
                    <a:pt x="-3103" y="9989"/>
                    <a:pt x="1039" y="21600"/>
                    <a:pt x="9268" y="21600"/>
                  </a:cubicBezTo>
                  <a:cubicBezTo>
                    <a:pt x="14354" y="21600"/>
                    <a:pt x="18497" y="16762"/>
                    <a:pt x="18497" y="10824"/>
                  </a:cubicBezTo>
                  <a:cubicBezTo>
                    <a:pt x="18497" y="4318"/>
                    <a:pt x="13940" y="0"/>
                    <a:pt x="918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24" name="Google Shape;926;p43"/>
            <p:cNvSpPr/>
            <p:nvPr/>
          </p:nvSpPr>
          <p:spPr>
            <a:xfrm>
              <a:off x="1579257" y="304287"/>
              <a:ext cx="783264" cy="53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1" h="21600" extrusionOk="0">
                  <a:moveTo>
                    <a:pt x="16731" y="0"/>
                  </a:moveTo>
                  <a:cubicBezTo>
                    <a:pt x="16892" y="1500"/>
                    <a:pt x="16777" y="3037"/>
                    <a:pt x="16384" y="4429"/>
                  </a:cubicBezTo>
                  <a:cubicBezTo>
                    <a:pt x="16374" y="4429"/>
                    <a:pt x="16363" y="4429"/>
                    <a:pt x="16352" y="4429"/>
                  </a:cubicBezTo>
                  <a:cubicBezTo>
                    <a:pt x="13825" y="4429"/>
                    <a:pt x="13175" y="8243"/>
                    <a:pt x="11432" y="8243"/>
                  </a:cubicBezTo>
                  <a:cubicBezTo>
                    <a:pt x="11236" y="8243"/>
                    <a:pt x="11027" y="8196"/>
                    <a:pt x="10800" y="8089"/>
                  </a:cubicBezTo>
                  <a:cubicBezTo>
                    <a:pt x="10315" y="7896"/>
                    <a:pt x="9830" y="7804"/>
                    <a:pt x="9345" y="7804"/>
                  </a:cubicBezTo>
                  <a:cubicBezTo>
                    <a:pt x="8999" y="7804"/>
                    <a:pt x="8653" y="7851"/>
                    <a:pt x="8307" y="7942"/>
                  </a:cubicBezTo>
                  <a:cubicBezTo>
                    <a:pt x="7984" y="8052"/>
                    <a:pt x="7638" y="8162"/>
                    <a:pt x="7315" y="8309"/>
                  </a:cubicBezTo>
                  <a:cubicBezTo>
                    <a:pt x="4316" y="9553"/>
                    <a:pt x="646" y="12518"/>
                    <a:pt x="0" y="16984"/>
                  </a:cubicBezTo>
                  <a:lnTo>
                    <a:pt x="693" y="17166"/>
                  </a:lnTo>
                  <a:cubicBezTo>
                    <a:pt x="693" y="17166"/>
                    <a:pt x="1130" y="13872"/>
                    <a:pt x="4154" y="11529"/>
                  </a:cubicBezTo>
                  <a:cubicBezTo>
                    <a:pt x="3854" y="12115"/>
                    <a:pt x="3646" y="12811"/>
                    <a:pt x="3531" y="13506"/>
                  </a:cubicBezTo>
                  <a:cubicBezTo>
                    <a:pt x="2501" y="19528"/>
                    <a:pt x="5944" y="21600"/>
                    <a:pt x="9767" y="21600"/>
                  </a:cubicBezTo>
                  <a:cubicBezTo>
                    <a:pt x="12799" y="21600"/>
                    <a:pt x="16069" y="20298"/>
                    <a:pt x="17538" y="18631"/>
                  </a:cubicBezTo>
                  <a:cubicBezTo>
                    <a:pt x="21600" y="14055"/>
                    <a:pt x="19869" y="6295"/>
                    <a:pt x="17331" y="4685"/>
                  </a:cubicBezTo>
                  <a:cubicBezTo>
                    <a:pt x="17677" y="3184"/>
                    <a:pt x="17747" y="1574"/>
                    <a:pt x="17515" y="36"/>
                  </a:cubicBezTo>
                  <a:lnTo>
                    <a:pt x="16731" y="0"/>
                  </a:ln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25" name="Google Shape;927;p43"/>
            <p:cNvSpPr/>
            <p:nvPr/>
          </p:nvSpPr>
          <p:spPr>
            <a:xfrm>
              <a:off x="986129" y="323289"/>
              <a:ext cx="492605" cy="31708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26" name="Google Shape;928;p43"/>
            <p:cNvSpPr/>
            <p:nvPr/>
          </p:nvSpPr>
          <p:spPr>
            <a:xfrm>
              <a:off x="986129" y="403888"/>
              <a:ext cx="368544" cy="30785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27" name="Google Shape;929;p43"/>
            <p:cNvSpPr/>
            <p:nvPr/>
          </p:nvSpPr>
          <p:spPr>
            <a:xfrm>
              <a:off x="986129" y="564162"/>
              <a:ext cx="492605" cy="30785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28" name="Google Shape;930;p43"/>
            <p:cNvSpPr/>
            <p:nvPr/>
          </p:nvSpPr>
          <p:spPr>
            <a:xfrm>
              <a:off x="986129" y="643864"/>
              <a:ext cx="238159" cy="3168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29" name="Google Shape;931;p43"/>
            <p:cNvSpPr/>
            <p:nvPr/>
          </p:nvSpPr>
          <p:spPr>
            <a:xfrm>
              <a:off x="1263215" y="643864"/>
              <a:ext cx="169342" cy="3168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30" name="Google Shape;932;p43"/>
            <p:cNvSpPr/>
            <p:nvPr/>
          </p:nvSpPr>
          <p:spPr>
            <a:xfrm>
              <a:off x="986129" y="724463"/>
              <a:ext cx="396614" cy="3168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31" name="Google Shape;933;p43"/>
            <p:cNvSpPr/>
            <p:nvPr/>
          </p:nvSpPr>
          <p:spPr>
            <a:xfrm>
              <a:off x="986129" y="804138"/>
              <a:ext cx="492605" cy="3168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32" name="Google Shape;934;p43"/>
            <p:cNvSpPr/>
            <p:nvPr/>
          </p:nvSpPr>
          <p:spPr>
            <a:xfrm>
              <a:off x="2480046" y="2914954"/>
              <a:ext cx="696632" cy="790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600" extrusionOk="0">
                  <a:moveTo>
                    <a:pt x="678" y="0"/>
                  </a:moveTo>
                  <a:cubicBezTo>
                    <a:pt x="258" y="0"/>
                    <a:pt x="-49" y="297"/>
                    <a:pt x="6" y="643"/>
                  </a:cubicBezTo>
                  <a:lnTo>
                    <a:pt x="2916" y="21081"/>
                  </a:lnTo>
                  <a:cubicBezTo>
                    <a:pt x="2945" y="21377"/>
                    <a:pt x="3224" y="21600"/>
                    <a:pt x="3560" y="21600"/>
                  </a:cubicBezTo>
                  <a:lnTo>
                    <a:pt x="17942" y="21600"/>
                  </a:lnTo>
                  <a:cubicBezTo>
                    <a:pt x="18277" y="21600"/>
                    <a:pt x="18557" y="21377"/>
                    <a:pt x="18614" y="21081"/>
                  </a:cubicBezTo>
                  <a:lnTo>
                    <a:pt x="21523" y="643"/>
                  </a:lnTo>
                  <a:cubicBezTo>
                    <a:pt x="21551" y="297"/>
                    <a:pt x="21243" y="0"/>
                    <a:pt x="20851" y="0"/>
                  </a:cubicBez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33" name="Google Shape;935;p43"/>
            <p:cNvSpPr/>
            <p:nvPr/>
          </p:nvSpPr>
          <p:spPr>
            <a:xfrm>
              <a:off x="2462502" y="2883383"/>
              <a:ext cx="735668" cy="278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extrusionOk="0">
                  <a:moveTo>
                    <a:pt x="15640" y="0"/>
                  </a:moveTo>
                  <a:cubicBezTo>
                    <a:pt x="13774" y="0"/>
                    <a:pt x="11805" y="225"/>
                    <a:pt x="10534" y="621"/>
                  </a:cubicBezTo>
                  <a:cubicBezTo>
                    <a:pt x="10016" y="785"/>
                    <a:pt x="9385" y="844"/>
                    <a:pt x="8694" y="844"/>
                  </a:cubicBezTo>
                  <a:cubicBezTo>
                    <a:pt x="6785" y="844"/>
                    <a:pt x="4411" y="387"/>
                    <a:pt x="2638" y="387"/>
                  </a:cubicBezTo>
                  <a:cubicBezTo>
                    <a:pt x="1465" y="387"/>
                    <a:pt x="557" y="587"/>
                    <a:pt x="221" y="1255"/>
                  </a:cubicBezTo>
                  <a:cubicBezTo>
                    <a:pt x="-266" y="2167"/>
                    <a:pt x="119" y="16846"/>
                    <a:pt x="734" y="20076"/>
                  </a:cubicBezTo>
                  <a:cubicBezTo>
                    <a:pt x="957" y="21198"/>
                    <a:pt x="1557" y="21600"/>
                    <a:pt x="2433" y="21600"/>
                  </a:cubicBezTo>
                  <a:cubicBezTo>
                    <a:pt x="4083" y="21600"/>
                    <a:pt x="6714" y="20179"/>
                    <a:pt x="9662" y="19444"/>
                  </a:cubicBezTo>
                  <a:cubicBezTo>
                    <a:pt x="10163" y="19326"/>
                    <a:pt x="10676" y="19276"/>
                    <a:pt x="11192" y="19276"/>
                  </a:cubicBezTo>
                  <a:cubicBezTo>
                    <a:pt x="14176" y="19276"/>
                    <a:pt x="17252" y="20956"/>
                    <a:pt x="18784" y="20956"/>
                  </a:cubicBezTo>
                  <a:cubicBezTo>
                    <a:pt x="19357" y="20956"/>
                    <a:pt x="19714" y="20722"/>
                    <a:pt x="19769" y="20076"/>
                  </a:cubicBezTo>
                  <a:cubicBezTo>
                    <a:pt x="20026" y="17477"/>
                    <a:pt x="21334" y="3150"/>
                    <a:pt x="20642" y="1255"/>
                  </a:cubicBezTo>
                  <a:cubicBezTo>
                    <a:pt x="20323" y="381"/>
                    <a:pt x="18068" y="0"/>
                    <a:pt x="1564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34" name="Google Shape;936;p43"/>
            <p:cNvSpPr/>
            <p:nvPr/>
          </p:nvSpPr>
          <p:spPr>
            <a:xfrm>
              <a:off x="634770" y="3959938"/>
              <a:ext cx="4390052" cy="256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35" name="Google Shape;937;p43"/>
            <p:cNvSpPr/>
            <p:nvPr/>
          </p:nvSpPr>
          <p:spPr>
            <a:xfrm>
              <a:off x="1418668" y="456905"/>
              <a:ext cx="569707" cy="560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78" h="21600" extrusionOk="0">
                  <a:moveTo>
                    <a:pt x="8810" y="0"/>
                  </a:moveTo>
                  <a:cubicBezTo>
                    <a:pt x="7279" y="0"/>
                    <a:pt x="5900" y="672"/>
                    <a:pt x="5122" y="2145"/>
                  </a:cubicBezTo>
                  <a:cubicBezTo>
                    <a:pt x="3428" y="5357"/>
                    <a:pt x="4392" y="8778"/>
                    <a:pt x="886" y="12338"/>
                  </a:cubicBezTo>
                  <a:cubicBezTo>
                    <a:pt x="-1375" y="14674"/>
                    <a:pt x="126" y="21600"/>
                    <a:pt x="12094" y="21600"/>
                  </a:cubicBezTo>
                  <a:cubicBezTo>
                    <a:pt x="12649" y="21600"/>
                    <a:pt x="13227" y="21585"/>
                    <a:pt x="13828" y="21555"/>
                  </a:cubicBezTo>
                  <a:cubicBezTo>
                    <a:pt x="20225" y="21240"/>
                    <a:pt x="18063" y="13281"/>
                    <a:pt x="17888" y="9511"/>
                  </a:cubicBezTo>
                  <a:cubicBezTo>
                    <a:pt x="17735" y="6232"/>
                    <a:pt x="17716" y="2320"/>
                    <a:pt x="15350" y="2320"/>
                  </a:cubicBezTo>
                  <a:cubicBezTo>
                    <a:pt x="14995" y="2320"/>
                    <a:pt x="14588" y="2408"/>
                    <a:pt x="14119" y="2600"/>
                  </a:cubicBezTo>
                  <a:cubicBezTo>
                    <a:pt x="12633" y="937"/>
                    <a:pt x="10616" y="0"/>
                    <a:pt x="881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36" name="Google Shape;938;p43"/>
            <p:cNvSpPr/>
            <p:nvPr/>
          </p:nvSpPr>
          <p:spPr>
            <a:xfrm>
              <a:off x="1587401" y="3822305"/>
              <a:ext cx="103240" cy="114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19" y="0"/>
                  </a:moveTo>
                  <a:lnTo>
                    <a:pt x="0" y="684"/>
                  </a:lnTo>
                  <a:lnTo>
                    <a:pt x="381" y="21600"/>
                  </a:lnTo>
                  <a:lnTo>
                    <a:pt x="21600" y="20742"/>
                  </a:lnTo>
                  <a:lnTo>
                    <a:pt x="21219" y="0"/>
                  </a:ln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37" name="Google Shape;939;p43"/>
            <p:cNvSpPr/>
            <p:nvPr/>
          </p:nvSpPr>
          <p:spPr>
            <a:xfrm>
              <a:off x="1406217" y="3914657"/>
              <a:ext cx="320918" cy="116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1" h="21600" extrusionOk="0">
                  <a:moveTo>
                    <a:pt x="11544" y="0"/>
                  </a:moveTo>
                  <a:cubicBezTo>
                    <a:pt x="11131" y="0"/>
                    <a:pt x="10776" y="502"/>
                    <a:pt x="10421" y="1170"/>
                  </a:cubicBezTo>
                  <a:cubicBezTo>
                    <a:pt x="8764" y="5356"/>
                    <a:pt x="5805" y="9879"/>
                    <a:pt x="597" y="13061"/>
                  </a:cubicBezTo>
                  <a:cubicBezTo>
                    <a:pt x="-528" y="13729"/>
                    <a:pt x="-171" y="21600"/>
                    <a:pt x="2608" y="21600"/>
                  </a:cubicBezTo>
                  <a:cubicBezTo>
                    <a:pt x="5450" y="21600"/>
                    <a:pt x="10715" y="20932"/>
                    <a:pt x="12727" y="20932"/>
                  </a:cubicBezTo>
                  <a:cubicBezTo>
                    <a:pt x="16041" y="20932"/>
                    <a:pt x="17343" y="21434"/>
                    <a:pt x="19947" y="21600"/>
                  </a:cubicBezTo>
                  <a:cubicBezTo>
                    <a:pt x="20598" y="21600"/>
                    <a:pt x="21072" y="19928"/>
                    <a:pt x="20953" y="18252"/>
                  </a:cubicBezTo>
                  <a:lnTo>
                    <a:pt x="19651" y="1340"/>
                  </a:lnTo>
                  <a:cubicBezTo>
                    <a:pt x="19592" y="668"/>
                    <a:pt x="19355" y="0"/>
                    <a:pt x="1906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38" name="Google Shape;940;p43"/>
            <p:cNvSpPr/>
            <p:nvPr/>
          </p:nvSpPr>
          <p:spPr>
            <a:xfrm>
              <a:off x="1587401" y="3822305"/>
              <a:ext cx="102317" cy="55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1" y="0"/>
                  </a:moveTo>
                  <a:lnTo>
                    <a:pt x="0" y="1412"/>
                  </a:lnTo>
                  <a:lnTo>
                    <a:pt x="189" y="21600"/>
                  </a:lnTo>
                  <a:lnTo>
                    <a:pt x="21600" y="19837"/>
                  </a:lnTo>
                  <a:lnTo>
                    <a:pt x="2141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39" name="Google Shape;941;p43"/>
            <p:cNvSpPr/>
            <p:nvPr/>
          </p:nvSpPr>
          <p:spPr>
            <a:xfrm>
              <a:off x="1429373" y="1716022"/>
              <a:ext cx="336410" cy="214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21600" extrusionOk="0">
                  <a:moveTo>
                    <a:pt x="530" y="0"/>
                  </a:moveTo>
                  <a:cubicBezTo>
                    <a:pt x="-865" y="1231"/>
                    <a:pt x="698" y="7242"/>
                    <a:pt x="2819" y="9888"/>
                  </a:cubicBezTo>
                  <a:cubicBezTo>
                    <a:pt x="5666" y="13418"/>
                    <a:pt x="8624" y="21600"/>
                    <a:pt x="8624" y="21600"/>
                  </a:cubicBezTo>
                  <a:lnTo>
                    <a:pt x="16997" y="21509"/>
                  </a:lnTo>
                  <a:cubicBezTo>
                    <a:pt x="16997" y="21509"/>
                    <a:pt x="19062" y="12898"/>
                    <a:pt x="17387" y="10070"/>
                  </a:cubicBezTo>
                  <a:cubicBezTo>
                    <a:pt x="18336" y="6431"/>
                    <a:pt x="20735" y="73"/>
                    <a:pt x="20735" y="73"/>
                  </a:cubicBezTo>
                  <a:lnTo>
                    <a:pt x="530" y="0"/>
                  </a:ln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40" name="Google Shape;942;p43"/>
            <p:cNvSpPr/>
            <p:nvPr/>
          </p:nvSpPr>
          <p:spPr>
            <a:xfrm>
              <a:off x="1652625" y="2014852"/>
              <a:ext cx="90770" cy="539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28" h="21600" extrusionOk="0">
                  <a:moveTo>
                    <a:pt x="10353" y="0"/>
                  </a:moveTo>
                  <a:cubicBezTo>
                    <a:pt x="6929" y="0"/>
                    <a:pt x="3211" y="1097"/>
                    <a:pt x="922" y="4059"/>
                  </a:cubicBezTo>
                  <a:cubicBezTo>
                    <a:pt x="-2591" y="8444"/>
                    <a:pt x="4430" y="16164"/>
                    <a:pt x="13673" y="21600"/>
                  </a:cubicBezTo>
                  <a:cubicBezTo>
                    <a:pt x="14969" y="15947"/>
                    <a:pt x="16815" y="9641"/>
                    <a:pt x="18483" y="4059"/>
                  </a:cubicBezTo>
                  <a:cubicBezTo>
                    <a:pt x="19009" y="1964"/>
                    <a:pt x="14936" y="0"/>
                    <a:pt x="10353" y="0"/>
                  </a:cubicBezTo>
                  <a:close/>
                </a:path>
              </a:pathLst>
            </a:custGeom>
            <a:solidFill>
              <a:srgbClr val="FFFFFF">
                <a:alpha val="560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41" name="Google Shape;943;p43"/>
            <p:cNvSpPr/>
            <p:nvPr/>
          </p:nvSpPr>
          <p:spPr>
            <a:xfrm>
              <a:off x="2281948" y="3494481"/>
              <a:ext cx="155742" cy="158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68" y="0"/>
                  </a:moveTo>
                  <a:lnTo>
                    <a:pt x="0" y="8517"/>
                  </a:lnTo>
                  <a:lnTo>
                    <a:pt x="12432" y="21600"/>
                  </a:lnTo>
                  <a:lnTo>
                    <a:pt x="21600" y="12961"/>
                  </a:lnTo>
                  <a:lnTo>
                    <a:pt x="9168" y="0"/>
                  </a:ln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42" name="Google Shape;944;p43"/>
            <p:cNvSpPr/>
            <p:nvPr/>
          </p:nvSpPr>
          <p:spPr>
            <a:xfrm>
              <a:off x="2331441" y="3558330"/>
              <a:ext cx="188156" cy="271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extrusionOk="0">
                  <a:moveTo>
                    <a:pt x="10831" y="0"/>
                  </a:moveTo>
                  <a:cubicBezTo>
                    <a:pt x="10575" y="0"/>
                    <a:pt x="10294" y="110"/>
                    <a:pt x="10095" y="252"/>
                  </a:cubicBezTo>
                  <a:lnTo>
                    <a:pt x="2551" y="7662"/>
                  </a:lnTo>
                  <a:cubicBezTo>
                    <a:pt x="2147" y="8096"/>
                    <a:pt x="1945" y="8599"/>
                    <a:pt x="2047" y="9103"/>
                  </a:cubicBezTo>
                  <a:cubicBezTo>
                    <a:pt x="2250" y="11981"/>
                    <a:pt x="3857" y="13636"/>
                    <a:pt x="135" y="19680"/>
                  </a:cubicBezTo>
                  <a:cubicBezTo>
                    <a:pt x="-435" y="20498"/>
                    <a:pt x="874" y="21600"/>
                    <a:pt x="2624" y="21600"/>
                  </a:cubicBezTo>
                  <a:cubicBezTo>
                    <a:pt x="3652" y="21600"/>
                    <a:pt x="4829" y="21220"/>
                    <a:pt x="5869" y="20185"/>
                  </a:cubicBezTo>
                  <a:cubicBezTo>
                    <a:pt x="8686" y="17450"/>
                    <a:pt x="11102" y="14714"/>
                    <a:pt x="13114" y="12699"/>
                  </a:cubicBezTo>
                  <a:cubicBezTo>
                    <a:pt x="16435" y="9461"/>
                    <a:pt x="17844" y="8312"/>
                    <a:pt x="20562" y="5792"/>
                  </a:cubicBezTo>
                  <a:cubicBezTo>
                    <a:pt x="21165" y="5145"/>
                    <a:pt x="20963" y="4209"/>
                    <a:pt x="20058" y="3777"/>
                  </a:cubicBezTo>
                  <a:lnTo>
                    <a:pt x="11202" y="108"/>
                  </a:lnTo>
                  <a:cubicBezTo>
                    <a:pt x="11096" y="32"/>
                    <a:pt x="10967" y="0"/>
                    <a:pt x="1083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43" name="Google Shape;945;p43"/>
            <p:cNvSpPr/>
            <p:nvPr/>
          </p:nvSpPr>
          <p:spPr>
            <a:xfrm>
              <a:off x="2281948" y="3494481"/>
              <a:ext cx="112280" cy="112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17" y="0"/>
                  </a:moveTo>
                  <a:lnTo>
                    <a:pt x="0" y="12019"/>
                  </a:lnTo>
                  <a:lnTo>
                    <a:pt x="8883" y="21600"/>
                  </a:lnTo>
                  <a:lnTo>
                    <a:pt x="21600" y="9409"/>
                  </a:lnTo>
                  <a:lnTo>
                    <a:pt x="1271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44" name="Google Shape;946;p43"/>
            <p:cNvSpPr/>
            <p:nvPr/>
          </p:nvSpPr>
          <p:spPr>
            <a:xfrm>
              <a:off x="1594649" y="1719632"/>
              <a:ext cx="791435" cy="188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4004" y="8802"/>
                    <a:pt x="5042" y="12219"/>
                  </a:cubicBezTo>
                  <a:cubicBezTo>
                    <a:pt x="5660" y="14259"/>
                    <a:pt x="19277" y="21600"/>
                    <a:pt x="19277" y="21600"/>
                  </a:cubicBezTo>
                  <a:lnTo>
                    <a:pt x="21600" y="20575"/>
                  </a:lnTo>
                  <a:cubicBezTo>
                    <a:pt x="21600" y="20575"/>
                    <a:pt x="16632" y="15201"/>
                    <a:pt x="10627" y="12011"/>
                  </a:cubicBezTo>
                  <a:cubicBezTo>
                    <a:pt x="10380" y="8274"/>
                    <a:pt x="11393" y="2123"/>
                    <a:pt x="7958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45" name="Google Shape;947;p43"/>
            <p:cNvSpPr/>
            <p:nvPr/>
          </p:nvSpPr>
          <p:spPr>
            <a:xfrm>
              <a:off x="1210751" y="1071940"/>
              <a:ext cx="256233" cy="825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extrusionOk="0">
                  <a:moveTo>
                    <a:pt x="16334" y="0"/>
                  </a:moveTo>
                  <a:cubicBezTo>
                    <a:pt x="14042" y="0"/>
                    <a:pt x="11759" y="480"/>
                    <a:pt x="11723" y="1451"/>
                  </a:cubicBezTo>
                  <a:lnTo>
                    <a:pt x="11723" y="1475"/>
                  </a:lnTo>
                  <a:cubicBezTo>
                    <a:pt x="11574" y="3132"/>
                    <a:pt x="11427" y="4814"/>
                    <a:pt x="11203" y="6472"/>
                  </a:cubicBezTo>
                  <a:cubicBezTo>
                    <a:pt x="10907" y="8154"/>
                    <a:pt x="10684" y="9811"/>
                    <a:pt x="10163" y="11445"/>
                  </a:cubicBezTo>
                  <a:lnTo>
                    <a:pt x="10090" y="11753"/>
                  </a:lnTo>
                  <a:lnTo>
                    <a:pt x="10017" y="12014"/>
                  </a:lnTo>
                  <a:cubicBezTo>
                    <a:pt x="9941" y="12179"/>
                    <a:pt x="9794" y="12369"/>
                    <a:pt x="9718" y="12558"/>
                  </a:cubicBezTo>
                  <a:cubicBezTo>
                    <a:pt x="9496" y="12913"/>
                    <a:pt x="9200" y="13292"/>
                    <a:pt x="8828" y="13672"/>
                  </a:cubicBezTo>
                  <a:cubicBezTo>
                    <a:pt x="8161" y="14429"/>
                    <a:pt x="7344" y="15211"/>
                    <a:pt x="6378" y="15968"/>
                  </a:cubicBezTo>
                  <a:cubicBezTo>
                    <a:pt x="4523" y="17484"/>
                    <a:pt x="2444" y="19024"/>
                    <a:pt x="219" y="20539"/>
                  </a:cubicBezTo>
                  <a:lnTo>
                    <a:pt x="219" y="20563"/>
                  </a:lnTo>
                  <a:cubicBezTo>
                    <a:pt x="-562" y="21111"/>
                    <a:pt x="880" y="21600"/>
                    <a:pt x="2373" y="21600"/>
                  </a:cubicBezTo>
                  <a:cubicBezTo>
                    <a:pt x="3014" y="21600"/>
                    <a:pt x="3664" y="21511"/>
                    <a:pt x="4153" y="21298"/>
                  </a:cubicBezTo>
                  <a:cubicBezTo>
                    <a:pt x="7418" y="19900"/>
                    <a:pt x="10239" y="18432"/>
                    <a:pt x="12836" y="16892"/>
                  </a:cubicBezTo>
                  <a:cubicBezTo>
                    <a:pt x="14098" y="16111"/>
                    <a:pt x="15212" y="15305"/>
                    <a:pt x="16252" y="14477"/>
                  </a:cubicBezTo>
                  <a:cubicBezTo>
                    <a:pt x="16697" y="14051"/>
                    <a:pt x="17215" y="13624"/>
                    <a:pt x="17662" y="13174"/>
                  </a:cubicBezTo>
                  <a:cubicBezTo>
                    <a:pt x="17809" y="12937"/>
                    <a:pt x="18032" y="12700"/>
                    <a:pt x="18181" y="12464"/>
                  </a:cubicBezTo>
                  <a:lnTo>
                    <a:pt x="18403" y="12108"/>
                  </a:lnTo>
                  <a:lnTo>
                    <a:pt x="18552" y="11777"/>
                  </a:lnTo>
                  <a:cubicBezTo>
                    <a:pt x="19443" y="10048"/>
                    <a:pt x="19963" y="8342"/>
                    <a:pt x="20333" y="6638"/>
                  </a:cubicBezTo>
                  <a:cubicBezTo>
                    <a:pt x="20704" y="4932"/>
                    <a:pt x="21002" y="3227"/>
                    <a:pt x="21002" y="1498"/>
                  </a:cubicBezTo>
                  <a:cubicBezTo>
                    <a:pt x="21038" y="503"/>
                    <a:pt x="18682" y="0"/>
                    <a:pt x="16334" y="0"/>
                  </a:cubicBez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46" name="Google Shape;948;p43"/>
            <p:cNvSpPr/>
            <p:nvPr/>
          </p:nvSpPr>
          <p:spPr>
            <a:xfrm>
              <a:off x="1307814" y="1041156"/>
              <a:ext cx="228254" cy="352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0" h="21600" extrusionOk="0">
                  <a:moveTo>
                    <a:pt x="13674" y="0"/>
                  </a:moveTo>
                  <a:cubicBezTo>
                    <a:pt x="12776" y="0"/>
                    <a:pt x="11764" y="111"/>
                    <a:pt x="10623" y="348"/>
                  </a:cubicBezTo>
                  <a:cubicBezTo>
                    <a:pt x="-1439" y="2845"/>
                    <a:pt x="59" y="18325"/>
                    <a:pt x="59" y="18325"/>
                  </a:cubicBezTo>
                  <a:lnTo>
                    <a:pt x="17245" y="21600"/>
                  </a:lnTo>
                  <a:cubicBezTo>
                    <a:pt x="17245" y="21600"/>
                    <a:pt x="20161" y="10224"/>
                    <a:pt x="19847" y="6173"/>
                  </a:cubicBezTo>
                  <a:cubicBezTo>
                    <a:pt x="19651" y="2628"/>
                    <a:pt x="18044" y="0"/>
                    <a:pt x="13674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47" name="Google Shape;949;p43"/>
            <p:cNvSpPr/>
            <p:nvPr/>
          </p:nvSpPr>
          <p:spPr>
            <a:xfrm>
              <a:off x="1159081" y="1843693"/>
              <a:ext cx="117081" cy="98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4" h="21600" extrusionOk="0">
                  <a:moveTo>
                    <a:pt x="11796" y="0"/>
                  </a:moveTo>
                  <a:lnTo>
                    <a:pt x="0" y="12879"/>
                  </a:lnTo>
                  <a:lnTo>
                    <a:pt x="16388" y="21600"/>
                  </a:lnTo>
                  <a:cubicBezTo>
                    <a:pt x="16388" y="21600"/>
                    <a:pt x="21600" y="11495"/>
                    <a:pt x="19148" y="1984"/>
                  </a:cubicBezTo>
                  <a:lnTo>
                    <a:pt x="11796" y="0"/>
                  </a:ln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48" name="Google Shape;950;p43"/>
            <p:cNvSpPr/>
            <p:nvPr/>
          </p:nvSpPr>
          <p:spPr>
            <a:xfrm>
              <a:off x="1153686" y="1897117"/>
              <a:ext cx="105092" cy="9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extrusionOk="0">
                  <a:moveTo>
                    <a:pt x="1673" y="0"/>
                  </a:moveTo>
                  <a:lnTo>
                    <a:pt x="13" y="14656"/>
                  </a:lnTo>
                  <a:cubicBezTo>
                    <a:pt x="-170" y="17506"/>
                    <a:pt x="1673" y="19946"/>
                    <a:pt x="4076" y="20355"/>
                  </a:cubicBezTo>
                  <a:lnTo>
                    <a:pt x="13121" y="21576"/>
                  </a:lnTo>
                  <a:cubicBezTo>
                    <a:pt x="13282" y="21594"/>
                    <a:pt x="13442" y="21600"/>
                    <a:pt x="13597" y="21600"/>
                  </a:cubicBezTo>
                  <a:cubicBezTo>
                    <a:pt x="15601" y="21600"/>
                    <a:pt x="17251" y="20398"/>
                    <a:pt x="18109" y="18317"/>
                  </a:cubicBezTo>
                  <a:lnTo>
                    <a:pt x="21430" y="8957"/>
                  </a:lnTo>
                  <a:lnTo>
                    <a:pt x="1673" y="0"/>
                  </a:ln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49" name="Google Shape;951;p43"/>
            <p:cNvSpPr/>
            <p:nvPr/>
          </p:nvSpPr>
          <p:spPr>
            <a:xfrm>
              <a:off x="1384202" y="1022750"/>
              <a:ext cx="573382" cy="702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2" h="21600" extrusionOk="0">
                  <a:moveTo>
                    <a:pt x="9971" y="0"/>
                  </a:moveTo>
                  <a:cubicBezTo>
                    <a:pt x="9112" y="0"/>
                    <a:pt x="8251" y="15"/>
                    <a:pt x="7390" y="44"/>
                  </a:cubicBezTo>
                  <a:cubicBezTo>
                    <a:pt x="5629" y="155"/>
                    <a:pt x="3735" y="378"/>
                    <a:pt x="2406" y="545"/>
                  </a:cubicBezTo>
                  <a:cubicBezTo>
                    <a:pt x="1077" y="712"/>
                    <a:pt x="80" y="1631"/>
                    <a:pt x="13" y="2745"/>
                  </a:cubicBezTo>
                  <a:cubicBezTo>
                    <a:pt x="-186" y="10543"/>
                    <a:pt x="1941" y="16253"/>
                    <a:pt x="1974" y="21322"/>
                  </a:cubicBezTo>
                  <a:lnTo>
                    <a:pt x="18423" y="21600"/>
                  </a:lnTo>
                  <a:cubicBezTo>
                    <a:pt x="18291" y="16531"/>
                    <a:pt x="18324" y="13189"/>
                    <a:pt x="20949" y="4083"/>
                  </a:cubicBezTo>
                  <a:cubicBezTo>
                    <a:pt x="21414" y="2411"/>
                    <a:pt x="20085" y="741"/>
                    <a:pt x="18058" y="489"/>
                  </a:cubicBezTo>
                  <a:cubicBezTo>
                    <a:pt x="17061" y="378"/>
                    <a:pt x="15965" y="239"/>
                    <a:pt x="14868" y="184"/>
                  </a:cubicBezTo>
                  <a:cubicBezTo>
                    <a:pt x="13236" y="56"/>
                    <a:pt x="11603" y="0"/>
                    <a:pt x="9971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50" name="Google Shape;952;p43"/>
            <p:cNvSpPr/>
            <p:nvPr/>
          </p:nvSpPr>
          <p:spPr>
            <a:xfrm>
              <a:off x="1659855" y="1262347"/>
              <a:ext cx="162094" cy="84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55" y="0"/>
                  </a:moveTo>
                  <a:cubicBezTo>
                    <a:pt x="1809" y="0"/>
                    <a:pt x="1205" y="1163"/>
                    <a:pt x="1085" y="2556"/>
                  </a:cubicBezTo>
                  <a:lnTo>
                    <a:pt x="0" y="18815"/>
                  </a:lnTo>
                  <a:cubicBezTo>
                    <a:pt x="0" y="20207"/>
                    <a:pt x="601" y="21370"/>
                    <a:pt x="1328" y="21370"/>
                  </a:cubicBezTo>
                  <a:lnTo>
                    <a:pt x="19064" y="21600"/>
                  </a:lnTo>
                  <a:cubicBezTo>
                    <a:pt x="19788" y="21600"/>
                    <a:pt x="20511" y="20437"/>
                    <a:pt x="20634" y="19044"/>
                  </a:cubicBezTo>
                  <a:lnTo>
                    <a:pt x="21600" y="2785"/>
                  </a:lnTo>
                  <a:cubicBezTo>
                    <a:pt x="21600" y="1393"/>
                    <a:pt x="20996" y="230"/>
                    <a:pt x="20272" y="230"/>
                  </a:cubicBezTo>
                  <a:lnTo>
                    <a:pt x="265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51" name="Google Shape;953;p43"/>
            <p:cNvSpPr/>
            <p:nvPr/>
          </p:nvSpPr>
          <p:spPr>
            <a:xfrm>
              <a:off x="1554695" y="1025085"/>
              <a:ext cx="234651" cy="179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1" h="21600" extrusionOk="0">
                  <a:moveTo>
                    <a:pt x="2415" y="0"/>
                  </a:moveTo>
                  <a:cubicBezTo>
                    <a:pt x="2415" y="0"/>
                    <a:pt x="-3249" y="6109"/>
                    <a:pt x="2770" y="21600"/>
                  </a:cubicBezTo>
                  <a:cubicBezTo>
                    <a:pt x="7727" y="14183"/>
                    <a:pt x="12969" y="7090"/>
                    <a:pt x="18351" y="438"/>
                  </a:cubicBezTo>
                  <a:lnTo>
                    <a:pt x="241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52" name="Google Shape;954;p43"/>
            <p:cNvSpPr/>
            <p:nvPr/>
          </p:nvSpPr>
          <p:spPr>
            <a:xfrm>
              <a:off x="1571695" y="799605"/>
              <a:ext cx="217651" cy="347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3" h="21600" extrusionOk="0">
                  <a:moveTo>
                    <a:pt x="18068" y="0"/>
                  </a:moveTo>
                  <a:lnTo>
                    <a:pt x="6661" y="6469"/>
                  </a:lnTo>
                  <a:cubicBezTo>
                    <a:pt x="7713" y="9619"/>
                    <a:pt x="7793" y="12995"/>
                    <a:pt x="1241" y="13951"/>
                  </a:cubicBezTo>
                  <a:cubicBezTo>
                    <a:pt x="1241" y="13951"/>
                    <a:pt x="-2157" y="15919"/>
                    <a:pt x="2293" y="21600"/>
                  </a:cubicBezTo>
                  <a:cubicBezTo>
                    <a:pt x="7308" y="18450"/>
                    <a:pt x="13133" y="15976"/>
                    <a:pt x="19443" y="14232"/>
                  </a:cubicBezTo>
                  <a:cubicBezTo>
                    <a:pt x="15398" y="11475"/>
                    <a:pt x="16773" y="4051"/>
                    <a:pt x="18068" y="0"/>
                  </a:cubicBez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53" name="Google Shape;955;p43"/>
            <p:cNvSpPr/>
            <p:nvPr/>
          </p:nvSpPr>
          <p:spPr>
            <a:xfrm>
              <a:off x="1647178" y="810463"/>
              <a:ext cx="113175" cy="147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3517"/>
                  </a:lnTo>
                  <a:cubicBezTo>
                    <a:pt x="860" y="16166"/>
                    <a:pt x="1207" y="18951"/>
                    <a:pt x="1036" y="21600"/>
                  </a:cubicBezTo>
                  <a:cubicBezTo>
                    <a:pt x="7259" y="21334"/>
                    <a:pt x="13652" y="19876"/>
                    <a:pt x="15901" y="16432"/>
                  </a:cubicBezTo>
                  <a:cubicBezTo>
                    <a:pt x="19357" y="11265"/>
                    <a:pt x="21258" y="5700"/>
                    <a:pt x="216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54" name="Google Shape;956;p43"/>
            <p:cNvSpPr/>
            <p:nvPr/>
          </p:nvSpPr>
          <p:spPr>
            <a:xfrm>
              <a:off x="1546633" y="522654"/>
              <a:ext cx="341178" cy="410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5" h="21600" extrusionOk="0">
                  <a:moveTo>
                    <a:pt x="11333" y="0"/>
                  </a:moveTo>
                  <a:cubicBezTo>
                    <a:pt x="10899" y="0"/>
                    <a:pt x="10457" y="29"/>
                    <a:pt x="10008" y="89"/>
                  </a:cubicBezTo>
                  <a:cubicBezTo>
                    <a:pt x="3301" y="899"/>
                    <a:pt x="108" y="9000"/>
                    <a:pt x="1" y="14290"/>
                  </a:cubicBezTo>
                  <a:cubicBezTo>
                    <a:pt x="-77" y="18625"/>
                    <a:pt x="3710" y="21600"/>
                    <a:pt x="8087" y="21600"/>
                  </a:cubicBezTo>
                  <a:cubicBezTo>
                    <a:pt x="9678" y="21600"/>
                    <a:pt x="11347" y="21207"/>
                    <a:pt x="12936" y="20343"/>
                  </a:cubicBezTo>
                  <a:cubicBezTo>
                    <a:pt x="16929" y="18198"/>
                    <a:pt x="17620" y="15864"/>
                    <a:pt x="19589" y="10383"/>
                  </a:cubicBezTo>
                  <a:cubicBezTo>
                    <a:pt x="21523" y="5191"/>
                    <a:pt x="17181" y="0"/>
                    <a:pt x="11333" y="0"/>
                  </a:cubicBez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55" name="Google Shape;957;p43"/>
            <p:cNvSpPr/>
            <p:nvPr/>
          </p:nvSpPr>
          <p:spPr>
            <a:xfrm>
              <a:off x="1603716" y="507072"/>
              <a:ext cx="308390" cy="261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9" h="21600" extrusionOk="0">
                  <a:moveTo>
                    <a:pt x="8228" y="0"/>
                  </a:moveTo>
                  <a:cubicBezTo>
                    <a:pt x="5084" y="0"/>
                    <a:pt x="1984" y="1608"/>
                    <a:pt x="0" y="6205"/>
                  </a:cubicBezTo>
                  <a:cubicBezTo>
                    <a:pt x="2454" y="7097"/>
                    <a:pt x="7267" y="7823"/>
                    <a:pt x="10779" y="7823"/>
                  </a:cubicBezTo>
                  <a:cubicBezTo>
                    <a:pt x="12575" y="7823"/>
                    <a:pt x="14032" y="7632"/>
                    <a:pt x="14660" y="7178"/>
                  </a:cubicBezTo>
                  <a:cubicBezTo>
                    <a:pt x="12925" y="10466"/>
                    <a:pt x="14600" y="19434"/>
                    <a:pt x="17232" y="21600"/>
                  </a:cubicBezTo>
                  <a:cubicBezTo>
                    <a:pt x="20762" y="18013"/>
                    <a:pt x="21600" y="9344"/>
                    <a:pt x="18310" y="5085"/>
                  </a:cubicBezTo>
                  <a:cubicBezTo>
                    <a:pt x="16421" y="2684"/>
                    <a:pt x="12290" y="0"/>
                    <a:pt x="822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56" name="Google Shape;958;p43"/>
            <p:cNvSpPr/>
            <p:nvPr/>
          </p:nvSpPr>
          <p:spPr>
            <a:xfrm>
              <a:off x="1815114" y="733502"/>
              <a:ext cx="83951" cy="98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5" h="21600" extrusionOk="0">
                  <a:moveTo>
                    <a:pt x="11200" y="0"/>
                  </a:moveTo>
                  <a:cubicBezTo>
                    <a:pt x="4715" y="0"/>
                    <a:pt x="739" y="7560"/>
                    <a:pt x="111" y="12729"/>
                  </a:cubicBezTo>
                  <a:cubicBezTo>
                    <a:pt x="-566" y="17558"/>
                    <a:pt x="1905" y="21600"/>
                    <a:pt x="5982" y="21600"/>
                  </a:cubicBezTo>
                  <a:cubicBezTo>
                    <a:pt x="6941" y="21600"/>
                    <a:pt x="7989" y="21373"/>
                    <a:pt x="9105" y="20885"/>
                  </a:cubicBezTo>
                  <a:cubicBezTo>
                    <a:pt x="13502" y="18893"/>
                    <a:pt x="17058" y="15316"/>
                    <a:pt x="18732" y="10940"/>
                  </a:cubicBezTo>
                  <a:cubicBezTo>
                    <a:pt x="21034" y="5765"/>
                    <a:pt x="17058" y="0"/>
                    <a:pt x="11200" y="0"/>
                  </a:cubicBez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57" name="Google Shape;959;p43"/>
            <p:cNvSpPr/>
            <p:nvPr/>
          </p:nvSpPr>
          <p:spPr>
            <a:xfrm>
              <a:off x="1424412" y="1686133"/>
              <a:ext cx="488547" cy="5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extrusionOk="0">
                  <a:moveTo>
                    <a:pt x="320" y="0"/>
                  </a:moveTo>
                  <a:cubicBezTo>
                    <a:pt x="159" y="0"/>
                    <a:pt x="0" y="981"/>
                    <a:pt x="0" y="1963"/>
                  </a:cubicBezTo>
                  <a:lnTo>
                    <a:pt x="120" y="16369"/>
                  </a:lnTo>
                  <a:cubicBezTo>
                    <a:pt x="159" y="17351"/>
                    <a:pt x="279" y="18008"/>
                    <a:pt x="479" y="18008"/>
                  </a:cubicBezTo>
                  <a:lnTo>
                    <a:pt x="21200" y="21600"/>
                  </a:lnTo>
                  <a:cubicBezTo>
                    <a:pt x="21441" y="21600"/>
                    <a:pt x="21600" y="20619"/>
                    <a:pt x="21520" y="19313"/>
                  </a:cubicBezTo>
                  <a:lnTo>
                    <a:pt x="20682" y="4907"/>
                  </a:lnTo>
                  <a:cubicBezTo>
                    <a:pt x="20616" y="4102"/>
                    <a:pt x="20523" y="3513"/>
                    <a:pt x="20426" y="3513"/>
                  </a:cubicBezTo>
                  <a:cubicBezTo>
                    <a:pt x="20404" y="3513"/>
                    <a:pt x="20384" y="3543"/>
                    <a:pt x="20362" y="3602"/>
                  </a:cubicBezTo>
                  <a:lnTo>
                    <a:pt x="32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58" name="Google Shape;960;p43"/>
            <p:cNvSpPr/>
            <p:nvPr/>
          </p:nvSpPr>
          <p:spPr>
            <a:xfrm>
              <a:off x="1821948" y="1690667"/>
              <a:ext cx="25356" cy="5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6" y="0"/>
                  </a:moveTo>
                  <a:cubicBezTo>
                    <a:pt x="1526" y="0"/>
                    <a:pt x="0" y="668"/>
                    <a:pt x="0" y="1012"/>
                  </a:cubicBezTo>
                  <a:lnTo>
                    <a:pt x="3839" y="20578"/>
                  </a:lnTo>
                  <a:cubicBezTo>
                    <a:pt x="3839" y="21256"/>
                    <a:pt x="5388" y="21600"/>
                    <a:pt x="7701" y="21600"/>
                  </a:cubicBezTo>
                  <a:lnTo>
                    <a:pt x="18501" y="21600"/>
                  </a:lnTo>
                  <a:cubicBezTo>
                    <a:pt x="20051" y="21600"/>
                    <a:pt x="21600" y="21256"/>
                    <a:pt x="21600" y="20578"/>
                  </a:cubicBezTo>
                  <a:lnTo>
                    <a:pt x="17738" y="1012"/>
                  </a:lnTo>
                  <a:cubicBezTo>
                    <a:pt x="17738" y="668"/>
                    <a:pt x="16188" y="0"/>
                    <a:pt x="13876" y="0"/>
                  </a:cubicBezTo>
                  <a:close/>
                </a:path>
              </a:pathLst>
            </a:custGeom>
            <a:solidFill>
              <a:srgbClr val="407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59" name="Google Shape;961;p43"/>
            <p:cNvSpPr/>
            <p:nvPr/>
          </p:nvSpPr>
          <p:spPr>
            <a:xfrm>
              <a:off x="1459730" y="1683419"/>
              <a:ext cx="25533" cy="5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600" extrusionOk="0">
                  <a:moveTo>
                    <a:pt x="3730" y="0"/>
                  </a:moveTo>
                  <a:cubicBezTo>
                    <a:pt x="1474" y="0"/>
                    <a:pt x="0" y="334"/>
                    <a:pt x="0" y="1012"/>
                  </a:cubicBezTo>
                  <a:lnTo>
                    <a:pt x="3730" y="20588"/>
                  </a:lnTo>
                  <a:cubicBezTo>
                    <a:pt x="3730" y="20922"/>
                    <a:pt x="5964" y="21600"/>
                    <a:pt x="7438" y="21600"/>
                  </a:cubicBezTo>
                  <a:lnTo>
                    <a:pt x="17870" y="21600"/>
                  </a:lnTo>
                  <a:cubicBezTo>
                    <a:pt x="19366" y="21600"/>
                    <a:pt x="21600" y="21256"/>
                    <a:pt x="20863" y="20588"/>
                  </a:cubicBezTo>
                  <a:lnTo>
                    <a:pt x="17133" y="1012"/>
                  </a:lnTo>
                  <a:cubicBezTo>
                    <a:pt x="17133" y="678"/>
                    <a:pt x="15636" y="0"/>
                    <a:pt x="13402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60" name="Google Shape;962;p43"/>
            <p:cNvSpPr/>
            <p:nvPr/>
          </p:nvSpPr>
          <p:spPr>
            <a:xfrm>
              <a:off x="1640826" y="1687029"/>
              <a:ext cx="25355" cy="5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862" y="0"/>
                  </a:moveTo>
                  <a:cubicBezTo>
                    <a:pt x="1549" y="0"/>
                    <a:pt x="0" y="678"/>
                    <a:pt x="0" y="1012"/>
                  </a:cubicBezTo>
                  <a:lnTo>
                    <a:pt x="3862" y="20588"/>
                  </a:lnTo>
                  <a:cubicBezTo>
                    <a:pt x="3862" y="21266"/>
                    <a:pt x="6175" y="21600"/>
                    <a:pt x="7724" y="21600"/>
                  </a:cubicBezTo>
                  <a:lnTo>
                    <a:pt x="18524" y="21600"/>
                  </a:lnTo>
                  <a:cubicBezTo>
                    <a:pt x="20051" y="21600"/>
                    <a:pt x="21600" y="21266"/>
                    <a:pt x="21600" y="20588"/>
                  </a:cubicBezTo>
                  <a:lnTo>
                    <a:pt x="17738" y="1012"/>
                  </a:lnTo>
                  <a:cubicBezTo>
                    <a:pt x="17738" y="678"/>
                    <a:pt x="16212" y="0"/>
                    <a:pt x="13899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61" name="Google Shape;963;p43"/>
            <p:cNvSpPr/>
            <p:nvPr/>
          </p:nvSpPr>
          <p:spPr>
            <a:xfrm>
              <a:off x="1695917" y="692457"/>
              <a:ext cx="22039" cy="3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5" h="21600" extrusionOk="0">
                  <a:moveTo>
                    <a:pt x="11369" y="0"/>
                  </a:moveTo>
                  <a:cubicBezTo>
                    <a:pt x="6628" y="0"/>
                    <a:pt x="2257" y="3976"/>
                    <a:pt x="893" y="8924"/>
                  </a:cubicBezTo>
                  <a:cubicBezTo>
                    <a:pt x="-1420" y="15159"/>
                    <a:pt x="893" y="20760"/>
                    <a:pt x="6304" y="21376"/>
                  </a:cubicBezTo>
                  <a:cubicBezTo>
                    <a:pt x="6836" y="21525"/>
                    <a:pt x="7391" y="21600"/>
                    <a:pt x="7946" y="21600"/>
                  </a:cubicBezTo>
                  <a:cubicBezTo>
                    <a:pt x="12132" y="21600"/>
                    <a:pt x="16503" y="17605"/>
                    <a:pt x="17867" y="12658"/>
                  </a:cubicBezTo>
                  <a:cubicBezTo>
                    <a:pt x="20180" y="6441"/>
                    <a:pt x="17867" y="821"/>
                    <a:pt x="13242" y="205"/>
                  </a:cubicBezTo>
                  <a:cubicBezTo>
                    <a:pt x="12618" y="56"/>
                    <a:pt x="11993" y="0"/>
                    <a:pt x="1136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62" name="Google Shape;964;p43"/>
            <p:cNvSpPr/>
            <p:nvPr/>
          </p:nvSpPr>
          <p:spPr>
            <a:xfrm>
              <a:off x="1598620" y="667292"/>
              <a:ext cx="21948" cy="3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2" h="21600" extrusionOk="0">
                  <a:moveTo>
                    <a:pt x="12220" y="0"/>
                  </a:moveTo>
                  <a:cubicBezTo>
                    <a:pt x="7689" y="0"/>
                    <a:pt x="2727" y="3585"/>
                    <a:pt x="497" y="9265"/>
                  </a:cubicBezTo>
                  <a:cubicBezTo>
                    <a:pt x="-1109" y="14798"/>
                    <a:pt x="1288" y="20313"/>
                    <a:pt x="6083" y="21545"/>
                  </a:cubicBezTo>
                  <a:cubicBezTo>
                    <a:pt x="6443" y="21582"/>
                    <a:pt x="6778" y="21600"/>
                    <a:pt x="7138" y="21600"/>
                  </a:cubicBezTo>
                  <a:cubicBezTo>
                    <a:pt x="11693" y="21600"/>
                    <a:pt x="16655" y="18034"/>
                    <a:pt x="18885" y="12335"/>
                  </a:cubicBezTo>
                  <a:cubicBezTo>
                    <a:pt x="20491" y="6820"/>
                    <a:pt x="18094" y="1305"/>
                    <a:pt x="13275" y="74"/>
                  </a:cubicBezTo>
                  <a:cubicBezTo>
                    <a:pt x="12939" y="37"/>
                    <a:pt x="12580" y="0"/>
                    <a:pt x="1222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63" name="Google Shape;965;p43"/>
            <p:cNvSpPr/>
            <p:nvPr/>
          </p:nvSpPr>
          <p:spPr>
            <a:xfrm>
              <a:off x="1596468" y="657437"/>
              <a:ext cx="19004" cy="13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5061" y="21600"/>
                    <a:pt x="15243" y="21600"/>
                  </a:cubicBezTo>
                  <a:cubicBezTo>
                    <a:pt x="17187" y="21600"/>
                    <a:pt x="19286" y="20813"/>
                    <a:pt x="21600" y="1897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64" name="Google Shape;966;p43"/>
            <p:cNvSpPr/>
            <p:nvPr/>
          </p:nvSpPr>
          <p:spPr>
            <a:xfrm>
              <a:off x="1596468" y="707252"/>
              <a:ext cx="45281" cy="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5553" y="6446"/>
                    <a:pt x="8197" y="11926"/>
                    <a:pt x="0" y="16758"/>
                  </a:cubicBezTo>
                  <a:cubicBezTo>
                    <a:pt x="3458" y="19986"/>
                    <a:pt x="8637" y="21600"/>
                    <a:pt x="13817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A027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65" name="Google Shape;967;p43"/>
            <p:cNvSpPr/>
            <p:nvPr/>
          </p:nvSpPr>
          <p:spPr>
            <a:xfrm>
              <a:off x="1645359" y="786438"/>
              <a:ext cx="70840" cy="19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extrusionOk="0">
                  <a:moveTo>
                    <a:pt x="20581" y="0"/>
                  </a:moveTo>
                  <a:cubicBezTo>
                    <a:pt x="20442" y="0"/>
                    <a:pt x="20279" y="151"/>
                    <a:pt x="20124" y="542"/>
                  </a:cubicBezTo>
                  <a:cubicBezTo>
                    <a:pt x="16422" y="10815"/>
                    <a:pt x="11954" y="15967"/>
                    <a:pt x="7412" y="15967"/>
                  </a:cubicBezTo>
                  <a:cubicBezTo>
                    <a:pt x="5300" y="15967"/>
                    <a:pt x="3164" y="14852"/>
                    <a:pt x="1084" y="12592"/>
                  </a:cubicBezTo>
                  <a:cubicBezTo>
                    <a:pt x="1011" y="12351"/>
                    <a:pt x="921" y="12201"/>
                    <a:pt x="824" y="12201"/>
                  </a:cubicBezTo>
                  <a:cubicBezTo>
                    <a:pt x="546" y="12201"/>
                    <a:pt x="196" y="13135"/>
                    <a:pt x="0" y="14611"/>
                  </a:cubicBezTo>
                  <a:cubicBezTo>
                    <a:pt x="0" y="15635"/>
                    <a:pt x="269" y="16629"/>
                    <a:pt x="269" y="17623"/>
                  </a:cubicBezTo>
                  <a:lnTo>
                    <a:pt x="546" y="17623"/>
                  </a:lnTo>
                  <a:cubicBezTo>
                    <a:pt x="2870" y="20274"/>
                    <a:pt x="5251" y="21600"/>
                    <a:pt x="7608" y="21600"/>
                  </a:cubicBezTo>
                  <a:cubicBezTo>
                    <a:pt x="12419" y="21600"/>
                    <a:pt x="17107" y="16027"/>
                    <a:pt x="20940" y="4579"/>
                  </a:cubicBezTo>
                  <a:cubicBezTo>
                    <a:pt x="21600" y="2952"/>
                    <a:pt x="21192" y="0"/>
                    <a:pt x="2058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66" name="Google Shape;968;p43"/>
            <p:cNvSpPr/>
            <p:nvPr/>
          </p:nvSpPr>
          <p:spPr>
            <a:xfrm>
              <a:off x="1736488" y="632924"/>
              <a:ext cx="42339" cy="39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0" h="21600" extrusionOk="0">
                  <a:moveTo>
                    <a:pt x="2360" y="0"/>
                  </a:moveTo>
                  <a:cubicBezTo>
                    <a:pt x="-347" y="0"/>
                    <a:pt x="-1004" y="5096"/>
                    <a:pt x="1870" y="6058"/>
                  </a:cubicBezTo>
                  <a:cubicBezTo>
                    <a:pt x="7889" y="8057"/>
                    <a:pt x="13057" y="13077"/>
                    <a:pt x="15209" y="20097"/>
                  </a:cubicBezTo>
                  <a:cubicBezTo>
                    <a:pt x="15634" y="20593"/>
                    <a:pt x="15634" y="20593"/>
                    <a:pt x="16059" y="21089"/>
                  </a:cubicBezTo>
                  <a:cubicBezTo>
                    <a:pt x="16562" y="21450"/>
                    <a:pt x="17091" y="21600"/>
                    <a:pt x="17593" y="21600"/>
                  </a:cubicBezTo>
                  <a:cubicBezTo>
                    <a:pt x="19230" y="21600"/>
                    <a:pt x="20596" y="19886"/>
                    <a:pt x="19926" y="17587"/>
                  </a:cubicBezTo>
                  <a:cubicBezTo>
                    <a:pt x="16923" y="9064"/>
                    <a:pt x="10479" y="2540"/>
                    <a:pt x="2733" y="30"/>
                  </a:cubicBezTo>
                  <a:cubicBezTo>
                    <a:pt x="2605" y="15"/>
                    <a:pt x="2476" y="0"/>
                    <a:pt x="236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67" name="Google Shape;969;p43"/>
            <p:cNvSpPr/>
            <p:nvPr/>
          </p:nvSpPr>
          <p:spPr>
            <a:xfrm>
              <a:off x="1598042" y="608682"/>
              <a:ext cx="51171" cy="2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600" extrusionOk="0">
                  <a:moveTo>
                    <a:pt x="15661" y="0"/>
                  </a:moveTo>
                  <a:cubicBezTo>
                    <a:pt x="10181" y="0"/>
                    <a:pt x="4767" y="4467"/>
                    <a:pt x="837" y="13427"/>
                  </a:cubicBezTo>
                  <a:cubicBezTo>
                    <a:pt x="-279" y="15102"/>
                    <a:pt x="-279" y="18503"/>
                    <a:pt x="837" y="20179"/>
                  </a:cubicBezTo>
                  <a:lnTo>
                    <a:pt x="837" y="21042"/>
                  </a:lnTo>
                  <a:cubicBezTo>
                    <a:pt x="1150" y="21397"/>
                    <a:pt x="1518" y="21600"/>
                    <a:pt x="1898" y="21600"/>
                  </a:cubicBezTo>
                  <a:cubicBezTo>
                    <a:pt x="2445" y="21600"/>
                    <a:pt x="3014" y="21169"/>
                    <a:pt x="3449" y="20179"/>
                  </a:cubicBezTo>
                  <a:cubicBezTo>
                    <a:pt x="6553" y="13122"/>
                    <a:pt x="10940" y="9594"/>
                    <a:pt x="15550" y="9594"/>
                  </a:cubicBezTo>
                  <a:cubicBezTo>
                    <a:pt x="16476" y="9594"/>
                    <a:pt x="17403" y="9747"/>
                    <a:pt x="18341" y="10026"/>
                  </a:cubicBezTo>
                  <a:cubicBezTo>
                    <a:pt x="18541" y="10178"/>
                    <a:pt x="18731" y="10254"/>
                    <a:pt x="18932" y="10254"/>
                  </a:cubicBezTo>
                  <a:cubicBezTo>
                    <a:pt x="19825" y="10254"/>
                    <a:pt x="20640" y="8731"/>
                    <a:pt x="20941" y="6650"/>
                  </a:cubicBezTo>
                  <a:cubicBezTo>
                    <a:pt x="21321" y="4112"/>
                    <a:pt x="20573" y="1574"/>
                    <a:pt x="19457" y="711"/>
                  </a:cubicBezTo>
                  <a:cubicBezTo>
                    <a:pt x="18195" y="228"/>
                    <a:pt x="16934" y="0"/>
                    <a:pt x="1566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68" name="Google Shape;970;p43"/>
            <p:cNvSpPr/>
            <p:nvPr/>
          </p:nvSpPr>
          <p:spPr>
            <a:xfrm>
              <a:off x="1866306" y="1118361"/>
              <a:ext cx="278906" cy="590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73" y="0"/>
                  </a:moveTo>
                  <a:lnTo>
                    <a:pt x="0" y="2451"/>
                  </a:lnTo>
                  <a:cubicBezTo>
                    <a:pt x="2315" y="4008"/>
                    <a:pt x="4768" y="5598"/>
                    <a:pt x="7083" y="7188"/>
                  </a:cubicBezTo>
                  <a:cubicBezTo>
                    <a:pt x="8206" y="7951"/>
                    <a:pt x="9398" y="8746"/>
                    <a:pt x="10449" y="9541"/>
                  </a:cubicBezTo>
                  <a:cubicBezTo>
                    <a:pt x="11572" y="10303"/>
                    <a:pt x="12623" y="11131"/>
                    <a:pt x="13394" y="11826"/>
                  </a:cubicBezTo>
                  <a:cubicBezTo>
                    <a:pt x="13508" y="11934"/>
                    <a:pt x="13640" y="12040"/>
                    <a:pt x="13739" y="12126"/>
                  </a:cubicBezTo>
                  <a:cubicBezTo>
                    <a:pt x="13527" y="12479"/>
                    <a:pt x="13344" y="12832"/>
                    <a:pt x="13115" y="13185"/>
                  </a:cubicBezTo>
                  <a:cubicBezTo>
                    <a:pt x="12833" y="13582"/>
                    <a:pt x="12484" y="13981"/>
                    <a:pt x="12202" y="14411"/>
                  </a:cubicBezTo>
                  <a:cubicBezTo>
                    <a:pt x="11923" y="14874"/>
                    <a:pt x="11502" y="15239"/>
                    <a:pt x="11151" y="15670"/>
                  </a:cubicBezTo>
                  <a:cubicBezTo>
                    <a:pt x="10310" y="16464"/>
                    <a:pt x="9398" y="17227"/>
                    <a:pt x="8347" y="17922"/>
                  </a:cubicBezTo>
                  <a:cubicBezTo>
                    <a:pt x="7785" y="18287"/>
                    <a:pt x="7224" y="18619"/>
                    <a:pt x="6593" y="18917"/>
                  </a:cubicBezTo>
                  <a:cubicBezTo>
                    <a:pt x="6311" y="19082"/>
                    <a:pt x="5960" y="19214"/>
                    <a:pt x="5611" y="19348"/>
                  </a:cubicBezTo>
                  <a:lnTo>
                    <a:pt x="5191" y="19546"/>
                  </a:lnTo>
                  <a:cubicBezTo>
                    <a:pt x="5050" y="19612"/>
                    <a:pt x="4909" y="19645"/>
                    <a:pt x="4768" y="19711"/>
                  </a:cubicBezTo>
                  <a:lnTo>
                    <a:pt x="6452" y="21600"/>
                  </a:lnTo>
                  <a:cubicBezTo>
                    <a:pt x="6873" y="21533"/>
                    <a:pt x="7154" y="21467"/>
                    <a:pt x="7434" y="21401"/>
                  </a:cubicBezTo>
                  <a:lnTo>
                    <a:pt x="8275" y="21236"/>
                  </a:lnTo>
                  <a:cubicBezTo>
                    <a:pt x="8836" y="21070"/>
                    <a:pt x="9328" y="20938"/>
                    <a:pt x="9818" y="20772"/>
                  </a:cubicBezTo>
                  <a:cubicBezTo>
                    <a:pt x="10800" y="20474"/>
                    <a:pt x="11712" y="20142"/>
                    <a:pt x="12553" y="19745"/>
                  </a:cubicBezTo>
                  <a:cubicBezTo>
                    <a:pt x="14237" y="19016"/>
                    <a:pt x="15709" y="18155"/>
                    <a:pt x="16973" y="17260"/>
                  </a:cubicBezTo>
                  <a:cubicBezTo>
                    <a:pt x="18234" y="16365"/>
                    <a:pt x="19285" y="15405"/>
                    <a:pt x="20198" y="14444"/>
                  </a:cubicBezTo>
                  <a:cubicBezTo>
                    <a:pt x="20688" y="13947"/>
                    <a:pt x="20969" y="13450"/>
                    <a:pt x="21390" y="12954"/>
                  </a:cubicBezTo>
                  <a:lnTo>
                    <a:pt x="21459" y="12854"/>
                  </a:lnTo>
                  <a:lnTo>
                    <a:pt x="21459" y="12754"/>
                  </a:lnTo>
                  <a:lnTo>
                    <a:pt x="21531" y="12622"/>
                  </a:lnTo>
                  <a:cubicBezTo>
                    <a:pt x="21600" y="12555"/>
                    <a:pt x="21600" y="12456"/>
                    <a:pt x="21600" y="12391"/>
                  </a:cubicBezTo>
                  <a:lnTo>
                    <a:pt x="21600" y="12191"/>
                  </a:lnTo>
                  <a:cubicBezTo>
                    <a:pt x="21600" y="12092"/>
                    <a:pt x="21600" y="11992"/>
                    <a:pt x="21600" y="11893"/>
                  </a:cubicBezTo>
                  <a:cubicBezTo>
                    <a:pt x="21600" y="11662"/>
                    <a:pt x="21459" y="11396"/>
                    <a:pt x="21320" y="11164"/>
                  </a:cubicBezTo>
                  <a:cubicBezTo>
                    <a:pt x="21110" y="10833"/>
                    <a:pt x="20900" y="10535"/>
                    <a:pt x="20618" y="10236"/>
                  </a:cubicBezTo>
                  <a:cubicBezTo>
                    <a:pt x="19706" y="9276"/>
                    <a:pt x="18655" y="8348"/>
                    <a:pt x="17462" y="7421"/>
                  </a:cubicBezTo>
                  <a:cubicBezTo>
                    <a:pt x="16411" y="6526"/>
                    <a:pt x="15289" y="5698"/>
                    <a:pt x="14097" y="4869"/>
                  </a:cubicBezTo>
                  <a:cubicBezTo>
                    <a:pt x="11782" y="3214"/>
                    <a:pt x="9398" y="1590"/>
                    <a:pt x="6873" y="0"/>
                  </a:cubicBez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69" name="Google Shape;971;p43"/>
            <p:cNvSpPr/>
            <p:nvPr/>
          </p:nvSpPr>
          <p:spPr>
            <a:xfrm>
              <a:off x="1852733" y="1651983"/>
              <a:ext cx="126776" cy="1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9" y="0"/>
                  </a:moveTo>
                  <a:cubicBezTo>
                    <a:pt x="5203" y="0"/>
                    <a:pt x="0" y="3307"/>
                    <a:pt x="0" y="3307"/>
                  </a:cubicBezTo>
                  <a:lnTo>
                    <a:pt x="6785" y="21600"/>
                  </a:lnTo>
                  <a:lnTo>
                    <a:pt x="21600" y="8903"/>
                  </a:lnTo>
                  <a:lnTo>
                    <a:pt x="16198" y="1253"/>
                  </a:lnTo>
                  <a:cubicBezTo>
                    <a:pt x="14468" y="341"/>
                    <a:pt x="12618" y="0"/>
                    <a:pt x="10809" y="0"/>
                  </a:cubicBez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70" name="Google Shape;972;p43"/>
            <p:cNvSpPr/>
            <p:nvPr/>
          </p:nvSpPr>
          <p:spPr>
            <a:xfrm>
              <a:off x="1804570" y="1668026"/>
              <a:ext cx="87988" cy="107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600" extrusionOk="0">
                  <a:moveTo>
                    <a:pt x="11374" y="0"/>
                  </a:moveTo>
                  <a:lnTo>
                    <a:pt x="2604" y="5619"/>
                  </a:lnTo>
                  <a:cubicBezTo>
                    <a:pt x="-179" y="7428"/>
                    <a:pt x="-820" y="10694"/>
                    <a:pt x="1110" y="13232"/>
                  </a:cubicBezTo>
                  <a:lnTo>
                    <a:pt x="6457" y="19394"/>
                  </a:lnTo>
                  <a:cubicBezTo>
                    <a:pt x="7694" y="20796"/>
                    <a:pt x="9740" y="21600"/>
                    <a:pt x="11785" y="21600"/>
                  </a:cubicBezTo>
                  <a:cubicBezTo>
                    <a:pt x="12907" y="21600"/>
                    <a:pt x="14022" y="21355"/>
                    <a:pt x="15010" y="20845"/>
                  </a:cubicBezTo>
                  <a:lnTo>
                    <a:pt x="20780" y="17764"/>
                  </a:lnTo>
                  <a:lnTo>
                    <a:pt x="11374" y="0"/>
                  </a:ln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71" name="Google Shape;973;p43"/>
            <p:cNvSpPr/>
            <p:nvPr/>
          </p:nvSpPr>
          <p:spPr>
            <a:xfrm>
              <a:off x="1776977" y="1037735"/>
              <a:ext cx="310277" cy="37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5" h="21600" extrusionOk="0">
                  <a:moveTo>
                    <a:pt x="5364" y="0"/>
                  </a:moveTo>
                  <a:cubicBezTo>
                    <a:pt x="2847" y="0"/>
                    <a:pt x="786" y="1127"/>
                    <a:pt x="211" y="3094"/>
                  </a:cubicBezTo>
                  <a:cubicBezTo>
                    <a:pt x="-1705" y="9962"/>
                    <a:pt x="10025" y="21600"/>
                    <a:pt x="10025" y="21600"/>
                  </a:cubicBezTo>
                  <a:lnTo>
                    <a:pt x="19895" y="12373"/>
                  </a:lnTo>
                  <a:cubicBezTo>
                    <a:pt x="19895" y="12373"/>
                    <a:pt x="15425" y="3671"/>
                    <a:pt x="9501" y="946"/>
                  </a:cubicBezTo>
                  <a:cubicBezTo>
                    <a:pt x="8095" y="302"/>
                    <a:pt x="6669" y="0"/>
                    <a:pt x="5364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72" name="Google Shape;974;p43"/>
            <p:cNvSpPr/>
            <p:nvPr/>
          </p:nvSpPr>
          <p:spPr>
            <a:xfrm>
              <a:off x="1694250" y="682792"/>
              <a:ext cx="19031" cy="12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4899" y="21600"/>
                    <a:pt x="14636" y="21600"/>
                  </a:cubicBezTo>
                  <a:cubicBezTo>
                    <a:pt x="16732" y="21600"/>
                    <a:pt x="19043" y="20600"/>
                    <a:pt x="21600" y="181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73" name="Google Shape;975;p43"/>
            <p:cNvSpPr/>
            <p:nvPr/>
          </p:nvSpPr>
          <p:spPr>
            <a:xfrm>
              <a:off x="1391165" y="1081387"/>
              <a:ext cx="206207" cy="324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extrusionOk="0">
                  <a:moveTo>
                    <a:pt x="14429" y="0"/>
                  </a:moveTo>
                  <a:cubicBezTo>
                    <a:pt x="12264" y="0"/>
                    <a:pt x="10074" y="707"/>
                    <a:pt x="8829" y="2277"/>
                  </a:cubicBezTo>
                  <a:lnTo>
                    <a:pt x="1070" y="12029"/>
                  </a:lnTo>
                  <a:cubicBezTo>
                    <a:pt x="-756" y="14315"/>
                    <a:pt x="-209" y="17145"/>
                    <a:pt x="2438" y="19131"/>
                  </a:cubicBezTo>
                  <a:lnTo>
                    <a:pt x="3626" y="20155"/>
                  </a:lnTo>
                  <a:cubicBezTo>
                    <a:pt x="3722" y="20234"/>
                    <a:pt x="3845" y="20268"/>
                    <a:pt x="3965" y="20268"/>
                  </a:cubicBezTo>
                  <a:cubicBezTo>
                    <a:pt x="4296" y="20268"/>
                    <a:pt x="4600" y="20014"/>
                    <a:pt x="4264" y="19794"/>
                  </a:cubicBezTo>
                  <a:lnTo>
                    <a:pt x="2985" y="18890"/>
                  </a:lnTo>
                  <a:cubicBezTo>
                    <a:pt x="612" y="17085"/>
                    <a:pt x="155" y="14496"/>
                    <a:pt x="1891" y="12390"/>
                  </a:cubicBezTo>
                  <a:lnTo>
                    <a:pt x="9560" y="2579"/>
                  </a:lnTo>
                  <a:cubicBezTo>
                    <a:pt x="10630" y="1140"/>
                    <a:pt x="12598" y="493"/>
                    <a:pt x="14549" y="493"/>
                  </a:cubicBezTo>
                  <a:cubicBezTo>
                    <a:pt x="17423" y="493"/>
                    <a:pt x="20258" y="1898"/>
                    <a:pt x="20152" y="4264"/>
                  </a:cubicBezTo>
                  <a:lnTo>
                    <a:pt x="19968" y="15279"/>
                  </a:lnTo>
                  <a:cubicBezTo>
                    <a:pt x="19968" y="17686"/>
                    <a:pt x="17686" y="19794"/>
                    <a:pt x="14308" y="20636"/>
                  </a:cubicBezTo>
                  <a:lnTo>
                    <a:pt x="12483" y="21118"/>
                  </a:lnTo>
                  <a:cubicBezTo>
                    <a:pt x="12299" y="21118"/>
                    <a:pt x="12206" y="21299"/>
                    <a:pt x="12299" y="21418"/>
                  </a:cubicBezTo>
                  <a:cubicBezTo>
                    <a:pt x="12299" y="21539"/>
                    <a:pt x="12483" y="21600"/>
                    <a:pt x="12663" y="21600"/>
                  </a:cubicBezTo>
                  <a:lnTo>
                    <a:pt x="12756" y="21539"/>
                  </a:lnTo>
                  <a:lnTo>
                    <a:pt x="14489" y="21118"/>
                  </a:lnTo>
                  <a:cubicBezTo>
                    <a:pt x="18233" y="20155"/>
                    <a:pt x="20699" y="17807"/>
                    <a:pt x="20699" y="15219"/>
                  </a:cubicBezTo>
                  <a:lnTo>
                    <a:pt x="20789" y="4203"/>
                  </a:lnTo>
                  <a:cubicBezTo>
                    <a:pt x="20844" y="1574"/>
                    <a:pt x="17661" y="0"/>
                    <a:pt x="1442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74" name="Google Shape;976;p43"/>
            <p:cNvSpPr/>
            <p:nvPr/>
          </p:nvSpPr>
          <p:spPr>
            <a:xfrm>
              <a:off x="1463656" y="1112578"/>
              <a:ext cx="134605" cy="70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extrusionOk="0">
                  <a:moveTo>
                    <a:pt x="9647" y="0"/>
                  </a:moveTo>
                  <a:cubicBezTo>
                    <a:pt x="6070" y="0"/>
                    <a:pt x="2462" y="3096"/>
                    <a:pt x="97" y="9875"/>
                  </a:cubicBezTo>
                  <a:cubicBezTo>
                    <a:pt x="-201" y="11022"/>
                    <a:pt x="244" y="11909"/>
                    <a:pt x="692" y="11909"/>
                  </a:cubicBezTo>
                  <a:cubicBezTo>
                    <a:pt x="899" y="11909"/>
                    <a:pt x="1111" y="11716"/>
                    <a:pt x="1245" y="11273"/>
                  </a:cubicBezTo>
                  <a:cubicBezTo>
                    <a:pt x="3390" y="5364"/>
                    <a:pt x="6549" y="2678"/>
                    <a:pt x="9669" y="2678"/>
                  </a:cubicBezTo>
                  <a:cubicBezTo>
                    <a:pt x="14511" y="2678"/>
                    <a:pt x="19258" y="9172"/>
                    <a:pt x="19962" y="20202"/>
                  </a:cubicBezTo>
                  <a:cubicBezTo>
                    <a:pt x="20104" y="21048"/>
                    <a:pt x="20251" y="21600"/>
                    <a:pt x="20683" y="21600"/>
                  </a:cubicBezTo>
                  <a:cubicBezTo>
                    <a:pt x="21114" y="21600"/>
                    <a:pt x="21399" y="21048"/>
                    <a:pt x="21399" y="20202"/>
                  </a:cubicBezTo>
                  <a:cubicBezTo>
                    <a:pt x="20700" y="7473"/>
                    <a:pt x="15206" y="0"/>
                    <a:pt x="964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75" name="Google Shape;977;p43"/>
            <p:cNvSpPr/>
            <p:nvPr/>
          </p:nvSpPr>
          <p:spPr>
            <a:xfrm>
              <a:off x="1543030" y="1020307"/>
              <a:ext cx="46526" cy="71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extrusionOk="0">
                  <a:moveTo>
                    <a:pt x="18967" y="0"/>
                  </a:moveTo>
                  <a:cubicBezTo>
                    <a:pt x="18772" y="0"/>
                    <a:pt x="18564" y="24"/>
                    <a:pt x="18344" y="73"/>
                  </a:cubicBezTo>
                  <a:cubicBezTo>
                    <a:pt x="10196" y="2254"/>
                    <a:pt x="4075" y="6615"/>
                    <a:pt x="1228" y="12331"/>
                  </a:cubicBezTo>
                  <a:cubicBezTo>
                    <a:pt x="-409" y="15059"/>
                    <a:pt x="-409" y="18325"/>
                    <a:pt x="1228" y="21053"/>
                  </a:cubicBezTo>
                  <a:cubicBezTo>
                    <a:pt x="1631" y="21322"/>
                    <a:pt x="2450" y="21600"/>
                    <a:pt x="2853" y="21600"/>
                  </a:cubicBezTo>
                  <a:lnTo>
                    <a:pt x="3672" y="21600"/>
                  </a:lnTo>
                  <a:cubicBezTo>
                    <a:pt x="4893" y="21053"/>
                    <a:pt x="4893" y="20506"/>
                    <a:pt x="4490" y="19959"/>
                  </a:cubicBezTo>
                  <a:cubicBezTo>
                    <a:pt x="3256" y="17509"/>
                    <a:pt x="3256" y="15059"/>
                    <a:pt x="4893" y="13148"/>
                  </a:cubicBezTo>
                  <a:cubicBezTo>
                    <a:pt x="7337" y="8248"/>
                    <a:pt x="12639" y="4434"/>
                    <a:pt x="19566" y="2532"/>
                  </a:cubicBezTo>
                  <a:cubicBezTo>
                    <a:pt x="20788" y="2254"/>
                    <a:pt x="21191" y="1437"/>
                    <a:pt x="20788" y="890"/>
                  </a:cubicBezTo>
                  <a:cubicBezTo>
                    <a:pt x="20458" y="449"/>
                    <a:pt x="19847" y="0"/>
                    <a:pt x="1896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76" name="Google Shape;978;p43"/>
            <p:cNvSpPr/>
            <p:nvPr/>
          </p:nvSpPr>
          <p:spPr>
            <a:xfrm>
              <a:off x="1507043" y="1388986"/>
              <a:ext cx="18550" cy="27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42" h="21600" extrusionOk="0">
                  <a:moveTo>
                    <a:pt x="11691" y="0"/>
                  </a:moveTo>
                  <a:cubicBezTo>
                    <a:pt x="7270" y="0"/>
                    <a:pt x="2426" y="3447"/>
                    <a:pt x="708" y="8670"/>
                  </a:cubicBezTo>
                  <a:cubicBezTo>
                    <a:pt x="-1179" y="14386"/>
                    <a:pt x="708" y="20101"/>
                    <a:pt x="6340" y="21514"/>
                  </a:cubicBezTo>
                  <a:cubicBezTo>
                    <a:pt x="6734" y="21579"/>
                    <a:pt x="7157" y="21600"/>
                    <a:pt x="7551" y="21600"/>
                  </a:cubicBezTo>
                  <a:cubicBezTo>
                    <a:pt x="12648" y="21600"/>
                    <a:pt x="16816" y="17533"/>
                    <a:pt x="18534" y="12245"/>
                  </a:cubicBezTo>
                  <a:cubicBezTo>
                    <a:pt x="20421" y="6529"/>
                    <a:pt x="18534" y="813"/>
                    <a:pt x="12902" y="107"/>
                  </a:cubicBezTo>
                  <a:cubicBezTo>
                    <a:pt x="12508" y="43"/>
                    <a:pt x="12113" y="0"/>
                    <a:pt x="1169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77" name="Google Shape;979;p43"/>
            <p:cNvSpPr/>
            <p:nvPr/>
          </p:nvSpPr>
          <p:spPr>
            <a:xfrm>
              <a:off x="1827710" y="1168881"/>
              <a:ext cx="42781" cy="6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extrusionOk="0">
                  <a:moveTo>
                    <a:pt x="7637" y="0"/>
                  </a:moveTo>
                  <a:cubicBezTo>
                    <a:pt x="7301" y="0"/>
                    <a:pt x="6977" y="19"/>
                    <a:pt x="6654" y="65"/>
                  </a:cubicBezTo>
                  <a:cubicBezTo>
                    <a:pt x="1448" y="998"/>
                    <a:pt x="-1346" y="6597"/>
                    <a:pt x="645" y="12204"/>
                  </a:cubicBezTo>
                  <a:cubicBezTo>
                    <a:pt x="2144" y="17719"/>
                    <a:pt x="6761" y="21600"/>
                    <a:pt x="11271" y="21600"/>
                  </a:cubicBezTo>
                  <a:cubicBezTo>
                    <a:pt x="11595" y="21600"/>
                    <a:pt x="11931" y="21581"/>
                    <a:pt x="12254" y="21544"/>
                  </a:cubicBezTo>
                  <a:cubicBezTo>
                    <a:pt x="17448" y="20611"/>
                    <a:pt x="20254" y="15003"/>
                    <a:pt x="18251" y="9405"/>
                  </a:cubicBezTo>
                  <a:cubicBezTo>
                    <a:pt x="16764" y="3891"/>
                    <a:pt x="12147" y="0"/>
                    <a:pt x="763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78" name="Google Shape;980;p43"/>
            <p:cNvSpPr/>
            <p:nvPr/>
          </p:nvSpPr>
          <p:spPr>
            <a:xfrm>
              <a:off x="1785356" y="1024732"/>
              <a:ext cx="82770" cy="175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extrusionOk="0">
                  <a:moveTo>
                    <a:pt x="1091" y="0"/>
                  </a:moveTo>
                  <a:cubicBezTo>
                    <a:pt x="689" y="0"/>
                    <a:pt x="267" y="104"/>
                    <a:pt x="91" y="268"/>
                  </a:cubicBezTo>
                  <a:cubicBezTo>
                    <a:pt x="-141" y="492"/>
                    <a:pt x="91" y="827"/>
                    <a:pt x="563" y="938"/>
                  </a:cubicBezTo>
                  <a:cubicBezTo>
                    <a:pt x="12535" y="3730"/>
                    <a:pt x="18644" y="13336"/>
                    <a:pt x="19348" y="21041"/>
                  </a:cubicBezTo>
                  <a:cubicBezTo>
                    <a:pt x="19348" y="21376"/>
                    <a:pt x="19812" y="21600"/>
                    <a:pt x="20516" y="21600"/>
                  </a:cubicBezTo>
                  <a:lnTo>
                    <a:pt x="20516" y="21490"/>
                  </a:lnTo>
                  <a:cubicBezTo>
                    <a:pt x="20987" y="21490"/>
                    <a:pt x="21459" y="21265"/>
                    <a:pt x="21459" y="20930"/>
                  </a:cubicBezTo>
                  <a:cubicBezTo>
                    <a:pt x="20755" y="12777"/>
                    <a:pt x="14414" y="3060"/>
                    <a:pt x="1499" y="44"/>
                  </a:cubicBezTo>
                  <a:cubicBezTo>
                    <a:pt x="1379" y="13"/>
                    <a:pt x="1231" y="0"/>
                    <a:pt x="109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79" name="Google Shape;981;p43"/>
            <p:cNvSpPr/>
            <p:nvPr/>
          </p:nvSpPr>
          <p:spPr>
            <a:xfrm>
              <a:off x="1816190" y="1176129"/>
              <a:ext cx="39567" cy="53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8" h="21600" extrusionOk="0">
                  <a:moveTo>
                    <a:pt x="9093" y="0"/>
                  </a:moveTo>
                  <a:cubicBezTo>
                    <a:pt x="8722" y="0"/>
                    <a:pt x="8336" y="22"/>
                    <a:pt x="7978" y="76"/>
                  </a:cubicBezTo>
                  <a:cubicBezTo>
                    <a:pt x="2454" y="796"/>
                    <a:pt x="-756" y="6255"/>
                    <a:pt x="153" y="12075"/>
                  </a:cubicBezTo>
                  <a:cubicBezTo>
                    <a:pt x="1434" y="17459"/>
                    <a:pt x="5870" y="21600"/>
                    <a:pt x="10898" y="21600"/>
                  </a:cubicBezTo>
                  <a:cubicBezTo>
                    <a:pt x="11298" y="21600"/>
                    <a:pt x="11697" y="21578"/>
                    <a:pt x="12110" y="21524"/>
                  </a:cubicBezTo>
                  <a:cubicBezTo>
                    <a:pt x="17621" y="20794"/>
                    <a:pt x="20844" y="15345"/>
                    <a:pt x="19921" y="9525"/>
                  </a:cubicBezTo>
                  <a:cubicBezTo>
                    <a:pt x="18640" y="4141"/>
                    <a:pt x="13818" y="0"/>
                    <a:pt x="909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80" name="Google Shape;982;p43"/>
            <p:cNvSpPr/>
            <p:nvPr/>
          </p:nvSpPr>
          <p:spPr>
            <a:xfrm>
              <a:off x="1814213" y="1171622"/>
              <a:ext cx="32671" cy="6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16" h="21600" extrusionOk="0">
                  <a:moveTo>
                    <a:pt x="6935" y="0"/>
                  </a:moveTo>
                  <a:cubicBezTo>
                    <a:pt x="6651" y="0"/>
                    <a:pt x="6366" y="18"/>
                    <a:pt x="6082" y="54"/>
                  </a:cubicBezTo>
                  <a:cubicBezTo>
                    <a:pt x="805" y="653"/>
                    <a:pt x="-1297" y="5727"/>
                    <a:pt x="805" y="11695"/>
                  </a:cubicBezTo>
                  <a:cubicBezTo>
                    <a:pt x="2795" y="17305"/>
                    <a:pt x="7567" y="21600"/>
                    <a:pt x="12513" y="21600"/>
                  </a:cubicBezTo>
                  <a:cubicBezTo>
                    <a:pt x="12829" y="21600"/>
                    <a:pt x="13145" y="21582"/>
                    <a:pt x="13461" y="21546"/>
                  </a:cubicBezTo>
                  <a:cubicBezTo>
                    <a:pt x="18201" y="21242"/>
                    <a:pt x="20303" y="15873"/>
                    <a:pt x="18201" y="9905"/>
                  </a:cubicBezTo>
                  <a:cubicBezTo>
                    <a:pt x="16211" y="4295"/>
                    <a:pt x="11439" y="0"/>
                    <a:pt x="693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81" name="Google Shape;983;p43"/>
            <p:cNvSpPr/>
            <p:nvPr/>
          </p:nvSpPr>
          <p:spPr>
            <a:xfrm>
              <a:off x="1421126" y="1367296"/>
              <a:ext cx="19251" cy="27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2" h="21600" extrusionOk="0">
                  <a:moveTo>
                    <a:pt x="11974" y="0"/>
                  </a:moveTo>
                  <a:cubicBezTo>
                    <a:pt x="6986" y="0"/>
                    <a:pt x="2240" y="4071"/>
                    <a:pt x="568" y="9364"/>
                  </a:cubicBezTo>
                  <a:cubicBezTo>
                    <a:pt x="-1239" y="15086"/>
                    <a:pt x="1458" y="20807"/>
                    <a:pt x="5961" y="21514"/>
                  </a:cubicBezTo>
                  <a:cubicBezTo>
                    <a:pt x="6419" y="21579"/>
                    <a:pt x="6878" y="21600"/>
                    <a:pt x="7336" y="21600"/>
                  </a:cubicBezTo>
                  <a:cubicBezTo>
                    <a:pt x="12244" y="21600"/>
                    <a:pt x="16909" y="18107"/>
                    <a:pt x="18554" y="12214"/>
                  </a:cubicBezTo>
                  <a:cubicBezTo>
                    <a:pt x="20361" y="6493"/>
                    <a:pt x="17664" y="793"/>
                    <a:pt x="13161" y="64"/>
                  </a:cubicBezTo>
                  <a:cubicBezTo>
                    <a:pt x="12757" y="21"/>
                    <a:pt x="12352" y="0"/>
                    <a:pt x="1197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82" name="Google Shape;984;p43"/>
            <p:cNvSpPr/>
            <p:nvPr/>
          </p:nvSpPr>
          <p:spPr>
            <a:xfrm>
              <a:off x="2570397" y="170046"/>
              <a:ext cx="393888" cy="346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8" h="21600" extrusionOk="0">
                  <a:moveTo>
                    <a:pt x="8248" y="0"/>
                  </a:moveTo>
                  <a:cubicBezTo>
                    <a:pt x="7014" y="0"/>
                    <a:pt x="7055" y="2385"/>
                    <a:pt x="7055" y="2385"/>
                  </a:cubicBezTo>
                  <a:cubicBezTo>
                    <a:pt x="7055" y="2385"/>
                    <a:pt x="6467" y="1652"/>
                    <a:pt x="5700" y="1652"/>
                  </a:cubicBezTo>
                  <a:cubicBezTo>
                    <a:pt x="5538" y="1652"/>
                    <a:pt x="5368" y="1686"/>
                    <a:pt x="5195" y="1764"/>
                  </a:cubicBezTo>
                  <a:cubicBezTo>
                    <a:pt x="4241" y="2216"/>
                    <a:pt x="4150" y="3911"/>
                    <a:pt x="4060" y="4588"/>
                  </a:cubicBezTo>
                  <a:cubicBezTo>
                    <a:pt x="3930" y="4525"/>
                    <a:pt x="3798" y="4496"/>
                    <a:pt x="3669" y="4496"/>
                  </a:cubicBezTo>
                  <a:cubicBezTo>
                    <a:pt x="3210" y="4496"/>
                    <a:pt x="2784" y="4862"/>
                    <a:pt x="2608" y="5434"/>
                  </a:cubicBezTo>
                  <a:cubicBezTo>
                    <a:pt x="2489" y="4847"/>
                    <a:pt x="2063" y="4496"/>
                    <a:pt x="1629" y="4496"/>
                  </a:cubicBezTo>
                  <a:cubicBezTo>
                    <a:pt x="1398" y="4496"/>
                    <a:pt x="1164" y="4596"/>
                    <a:pt x="974" y="4813"/>
                  </a:cubicBezTo>
                  <a:cubicBezTo>
                    <a:pt x="-841" y="6508"/>
                    <a:pt x="430" y="11872"/>
                    <a:pt x="476" y="15091"/>
                  </a:cubicBezTo>
                  <a:cubicBezTo>
                    <a:pt x="508" y="17410"/>
                    <a:pt x="752" y="18263"/>
                    <a:pt x="2246" y="18263"/>
                  </a:cubicBezTo>
                  <a:cubicBezTo>
                    <a:pt x="2824" y="18263"/>
                    <a:pt x="3590" y="18136"/>
                    <a:pt x="4605" y="17915"/>
                  </a:cubicBezTo>
                  <a:cubicBezTo>
                    <a:pt x="4605" y="17915"/>
                    <a:pt x="7151" y="21600"/>
                    <a:pt x="11683" y="21600"/>
                  </a:cubicBezTo>
                  <a:cubicBezTo>
                    <a:pt x="12953" y="21600"/>
                    <a:pt x="14379" y="21311"/>
                    <a:pt x="15949" y="20569"/>
                  </a:cubicBezTo>
                  <a:cubicBezTo>
                    <a:pt x="16085" y="15204"/>
                    <a:pt x="20759" y="11590"/>
                    <a:pt x="19535" y="8427"/>
                  </a:cubicBezTo>
                  <a:cubicBezTo>
                    <a:pt x="19321" y="7865"/>
                    <a:pt x="18718" y="7749"/>
                    <a:pt x="18256" y="7749"/>
                  </a:cubicBezTo>
                  <a:cubicBezTo>
                    <a:pt x="17929" y="7749"/>
                    <a:pt x="17674" y="7806"/>
                    <a:pt x="17674" y="7806"/>
                  </a:cubicBezTo>
                  <a:cubicBezTo>
                    <a:pt x="17674" y="7806"/>
                    <a:pt x="18899" y="5773"/>
                    <a:pt x="17538" y="4530"/>
                  </a:cubicBezTo>
                  <a:cubicBezTo>
                    <a:pt x="17213" y="4224"/>
                    <a:pt x="16920" y="4104"/>
                    <a:pt x="16664" y="4104"/>
                  </a:cubicBezTo>
                  <a:cubicBezTo>
                    <a:pt x="16003" y="4104"/>
                    <a:pt x="15573" y="4903"/>
                    <a:pt x="15381" y="5356"/>
                  </a:cubicBezTo>
                  <a:cubicBezTo>
                    <a:pt x="15511" y="4923"/>
                    <a:pt x="15630" y="4124"/>
                    <a:pt x="14996" y="3570"/>
                  </a:cubicBezTo>
                  <a:cubicBezTo>
                    <a:pt x="14694" y="3294"/>
                    <a:pt x="14354" y="3205"/>
                    <a:pt x="14039" y="3205"/>
                  </a:cubicBezTo>
                  <a:cubicBezTo>
                    <a:pt x="13452" y="3205"/>
                    <a:pt x="12955" y="3515"/>
                    <a:pt x="12955" y="3515"/>
                  </a:cubicBezTo>
                  <a:cubicBezTo>
                    <a:pt x="12955" y="3515"/>
                    <a:pt x="13182" y="1764"/>
                    <a:pt x="12092" y="1199"/>
                  </a:cubicBezTo>
                  <a:cubicBezTo>
                    <a:pt x="11907" y="1094"/>
                    <a:pt x="11732" y="1051"/>
                    <a:pt x="11566" y="1051"/>
                  </a:cubicBezTo>
                  <a:cubicBezTo>
                    <a:pt x="10749" y="1051"/>
                    <a:pt x="10186" y="2103"/>
                    <a:pt x="10186" y="2103"/>
                  </a:cubicBezTo>
                  <a:cubicBezTo>
                    <a:pt x="9959" y="1029"/>
                    <a:pt x="9279" y="183"/>
                    <a:pt x="8416" y="14"/>
                  </a:cubicBezTo>
                  <a:cubicBezTo>
                    <a:pt x="8358" y="3"/>
                    <a:pt x="8302" y="0"/>
                    <a:pt x="824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83" name="Google Shape;985;p43"/>
            <p:cNvSpPr/>
            <p:nvPr/>
          </p:nvSpPr>
          <p:spPr>
            <a:xfrm>
              <a:off x="2023865" y="1824690"/>
              <a:ext cx="136194" cy="170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extrusionOk="0">
                  <a:moveTo>
                    <a:pt x="9788" y="0"/>
                  </a:moveTo>
                  <a:lnTo>
                    <a:pt x="1435" y="7573"/>
                  </a:lnTo>
                  <a:cubicBezTo>
                    <a:pt x="479" y="8491"/>
                    <a:pt x="0" y="9641"/>
                    <a:pt x="0" y="10900"/>
                  </a:cubicBezTo>
                  <a:lnTo>
                    <a:pt x="122" y="17100"/>
                  </a:lnTo>
                  <a:cubicBezTo>
                    <a:pt x="122" y="19281"/>
                    <a:pt x="1910" y="21115"/>
                    <a:pt x="4296" y="21345"/>
                  </a:cubicBezTo>
                  <a:lnTo>
                    <a:pt x="7162" y="21576"/>
                  </a:lnTo>
                  <a:cubicBezTo>
                    <a:pt x="7316" y="21593"/>
                    <a:pt x="7473" y="21600"/>
                    <a:pt x="7627" y="21600"/>
                  </a:cubicBezTo>
                  <a:cubicBezTo>
                    <a:pt x="9598" y="21600"/>
                    <a:pt x="11380" y="20275"/>
                    <a:pt x="11934" y="18362"/>
                  </a:cubicBezTo>
                  <a:lnTo>
                    <a:pt x="13365" y="13312"/>
                  </a:lnTo>
                  <a:cubicBezTo>
                    <a:pt x="13365" y="13312"/>
                    <a:pt x="21600" y="4015"/>
                    <a:pt x="15991" y="1146"/>
                  </a:cubicBezTo>
                  <a:lnTo>
                    <a:pt x="9788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84" name="Google Shape;986;p43"/>
            <p:cNvSpPr/>
            <p:nvPr/>
          </p:nvSpPr>
          <p:spPr>
            <a:xfrm>
              <a:off x="2033828" y="865707"/>
              <a:ext cx="594024" cy="1051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48" y="0"/>
                  </a:moveTo>
                  <a:lnTo>
                    <a:pt x="12019" y="5247"/>
                  </a:lnTo>
                  <a:cubicBezTo>
                    <a:pt x="11031" y="6996"/>
                    <a:pt x="9977" y="8726"/>
                    <a:pt x="8990" y="10512"/>
                  </a:cubicBezTo>
                  <a:lnTo>
                    <a:pt x="8792" y="10847"/>
                  </a:lnTo>
                  <a:lnTo>
                    <a:pt x="8726" y="10958"/>
                  </a:lnTo>
                  <a:cubicBezTo>
                    <a:pt x="8693" y="10995"/>
                    <a:pt x="8693" y="11033"/>
                    <a:pt x="8660" y="11070"/>
                  </a:cubicBezTo>
                  <a:cubicBezTo>
                    <a:pt x="8561" y="11219"/>
                    <a:pt x="8430" y="11405"/>
                    <a:pt x="8265" y="11591"/>
                  </a:cubicBezTo>
                  <a:cubicBezTo>
                    <a:pt x="7969" y="11981"/>
                    <a:pt x="7639" y="12372"/>
                    <a:pt x="7277" y="12763"/>
                  </a:cubicBezTo>
                  <a:cubicBezTo>
                    <a:pt x="6552" y="13544"/>
                    <a:pt x="5763" y="14325"/>
                    <a:pt x="5005" y="15107"/>
                  </a:cubicBezTo>
                  <a:cubicBezTo>
                    <a:pt x="3392" y="16670"/>
                    <a:pt x="1713" y="18251"/>
                    <a:pt x="0" y="19758"/>
                  </a:cubicBezTo>
                  <a:lnTo>
                    <a:pt x="5236" y="21600"/>
                  </a:lnTo>
                  <a:cubicBezTo>
                    <a:pt x="6948" y="20000"/>
                    <a:pt x="8594" y="18437"/>
                    <a:pt x="10240" y="16819"/>
                  </a:cubicBezTo>
                  <a:cubicBezTo>
                    <a:pt x="11064" y="16019"/>
                    <a:pt x="11887" y="15218"/>
                    <a:pt x="12677" y="14381"/>
                  </a:cubicBezTo>
                  <a:cubicBezTo>
                    <a:pt x="13072" y="13953"/>
                    <a:pt x="13467" y="13544"/>
                    <a:pt x="13863" y="13079"/>
                  </a:cubicBezTo>
                  <a:cubicBezTo>
                    <a:pt x="14027" y="12837"/>
                    <a:pt x="14224" y="12614"/>
                    <a:pt x="14423" y="12335"/>
                  </a:cubicBezTo>
                  <a:cubicBezTo>
                    <a:pt x="14488" y="12279"/>
                    <a:pt x="14521" y="12205"/>
                    <a:pt x="14587" y="12112"/>
                  </a:cubicBezTo>
                  <a:lnTo>
                    <a:pt x="14685" y="11907"/>
                  </a:lnTo>
                  <a:lnTo>
                    <a:pt x="14884" y="11609"/>
                  </a:lnTo>
                  <a:cubicBezTo>
                    <a:pt x="15937" y="9898"/>
                    <a:pt x="17024" y="8186"/>
                    <a:pt x="18143" y="6475"/>
                  </a:cubicBezTo>
                  <a:cubicBezTo>
                    <a:pt x="19263" y="4744"/>
                    <a:pt x="20448" y="3032"/>
                    <a:pt x="21600" y="1340"/>
                  </a:cubicBezTo>
                  <a:lnTo>
                    <a:pt x="15048" y="0"/>
                  </a:ln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85" name="Google Shape;987;p43"/>
            <p:cNvSpPr/>
            <p:nvPr/>
          </p:nvSpPr>
          <p:spPr>
            <a:xfrm>
              <a:off x="2034724" y="865694"/>
              <a:ext cx="594024" cy="1051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48" y="0"/>
                  </a:moveTo>
                  <a:lnTo>
                    <a:pt x="12019" y="5247"/>
                  </a:lnTo>
                  <a:cubicBezTo>
                    <a:pt x="11031" y="6996"/>
                    <a:pt x="9977" y="8726"/>
                    <a:pt x="8990" y="10512"/>
                  </a:cubicBezTo>
                  <a:lnTo>
                    <a:pt x="8792" y="10847"/>
                  </a:lnTo>
                  <a:lnTo>
                    <a:pt x="8726" y="10958"/>
                  </a:lnTo>
                  <a:cubicBezTo>
                    <a:pt x="8693" y="10995"/>
                    <a:pt x="8693" y="11033"/>
                    <a:pt x="8660" y="11070"/>
                  </a:cubicBezTo>
                  <a:cubicBezTo>
                    <a:pt x="8561" y="11219"/>
                    <a:pt x="8430" y="11405"/>
                    <a:pt x="8265" y="11591"/>
                  </a:cubicBezTo>
                  <a:cubicBezTo>
                    <a:pt x="7969" y="11981"/>
                    <a:pt x="7639" y="12372"/>
                    <a:pt x="7277" y="12763"/>
                  </a:cubicBezTo>
                  <a:cubicBezTo>
                    <a:pt x="6552" y="13544"/>
                    <a:pt x="5763" y="14325"/>
                    <a:pt x="5005" y="15107"/>
                  </a:cubicBezTo>
                  <a:cubicBezTo>
                    <a:pt x="3392" y="16670"/>
                    <a:pt x="1713" y="18251"/>
                    <a:pt x="0" y="19758"/>
                  </a:cubicBezTo>
                  <a:lnTo>
                    <a:pt x="5236" y="21600"/>
                  </a:lnTo>
                  <a:cubicBezTo>
                    <a:pt x="6948" y="20000"/>
                    <a:pt x="8594" y="18437"/>
                    <a:pt x="10240" y="16819"/>
                  </a:cubicBezTo>
                  <a:cubicBezTo>
                    <a:pt x="11064" y="16019"/>
                    <a:pt x="11887" y="15218"/>
                    <a:pt x="12677" y="14381"/>
                  </a:cubicBezTo>
                  <a:cubicBezTo>
                    <a:pt x="13072" y="13953"/>
                    <a:pt x="13467" y="13544"/>
                    <a:pt x="13863" y="13079"/>
                  </a:cubicBezTo>
                  <a:cubicBezTo>
                    <a:pt x="14027" y="12837"/>
                    <a:pt x="14224" y="12614"/>
                    <a:pt x="14423" y="12335"/>
                  </a:cubicBezTo>
                  <a:cubicBezTo>
                    <a:pt x="14488" y="12279"/>
                    <a:pt x="14521" y="12205"/>
                    <a:pt x="14587" y="12112"/>
                  </a:cubicBezTo>
                  <a:lnTo>
                    <a:pt x="14685" y="11907"/>
                  </a:lnTo>
                  <a:lnTo>
                    <a:pt x="14884" y="11609"/>
                  </a:lnTo>
                  <a:cubicBezTo>
                    <a:pt x="15937" y="9898"/>
                    <a:pt x="17024" y="8186"/>
                    <a:pt x="18143" y="6475"/>
                  </a:cubicBezTo>
                  <a:cubicBezTo>
                    <a:pt x="19263" y="4744"/>
                    <a:pt x="20448" y="3032"/>
                    <a:pt x="21600" y="1340"/>
                  </a:cubicBezTo>
                  <a:lnTo>
                    <a:pt x="15048" y="0"/>
                  </a:lnTo>
                  <a:close/>
                </a:path>
              </a:pathLst>
            </a:custGeom>
            <a:solidFill>
              <a:srgbClr val="FFFFFF">
                <a:alpha val="560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86" name="Google Shape;988;p43"/>
            <p:cNvSpPr/>
            <p:nvPr/>
          </p:nvSpPr>
          <p:spPr>
            <a:xfrm>
              <a:off x="2094501" y="3700959"/>
              <a:ext cx="144883" cy="264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55" y="0"/>
                  </a:moveTo>
                  <a:lnTo>
                    <a:pt x="0" y="21600"/>
                  </a:lnTo>
                  <a:lnTo>
                    <a:pt x="15120" y="21156"/>
                  </a:lnTo>
                  <a:lnTo>
                    <a:pt x="21600" y="1774"/>
                  </a:lnTo>
                  <a:lnTo>
                    <a:pt x="715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87" name="Google Shape;989;p43"/>
            <p:cNvSpPr/>
            <p:nvPr/>
          </p:nvSpPr>
          <p:spPr>
            <a:xfrm>
              <a:off x="2823470" y="3729028"/>
              <a:ext cx="101421" cy="235445"/>
            </a:xfrm>
            <a:prstGeom prst="rect">
              <a:avLst/>
            </a:pr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88" name="Google Shape;990;p43"/>
            <p:cNvSpPr/>
            <p:nvPr/>
          </p:nvSpPr>
          <p:spPr>
            <a:xfrm>
              <a:off x="2622067" y="3952690"/>
              <a:ext cx="340013" cy="114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600" extrusionOk="0">
                  <a:moveTo>
                    <a:pt x="11860" y="0"/>
                  </a:moveTo>
                  <a:cubicBezTo>
                    <a:pt x="11467" y="0"/>
                    <a:pt x="11075" y="342"/>
                    <a:pt x="10794" y="1188"/>
                  </a:cubicBezTo>
                  <a:cubicBezTo>
                    <a:pt x="9223" y="5441"/>
                    <a:pt x="5520" y="9867"/>
                    <a:pt x="583" y="13100"/>
                  </a:cubicBezTo>
                  <a:cubicBezTo>
                    <a:pt x="-483" y="13778"/>
                    <a:pt x="-202" y="21600"/>
                    <a:pt x="2378" y="21600"/>
                  </a:cubicBezTo>
                  <a:cubicBezTo>
                    <a:pt x="5015" y="21600"/>
                    <a:pt x="10794" y="21090"/>
                    <a:pt x="12701" y="21090"/>
                  </a:cubicBezTo>
                  <a:cubicBezTo>
                    <a:pt x="15843" y="21090"/>
                    <a:pt x="17637" y="21600"/>
                    <a:pt x="20106" y="21600"/>
                  </a:cubicBezTo>
                  <a:cubicBezTo>
                    <a:pt x="20668" y="21600"/>
                    <a:pt x="21117" y="20070"/>
                    <a:pt x="21060" y="18199"/>
                  </a:cubicBezTo>
                  <a:lnTo>
                    <a:pt x="20051" y="1188"/>
                  </a:lnTo>
                  <a:cubicBezTo>
                    <a:pt x="19994" y="510"/>
                    <a:pt x="19770" y="0"/>
                    <a:pt x="1954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89" name="Google Shape;991;p43"/>
            <p:cNvSpPr/>
            <p:nvPr/>
          </p:nvSpPr>
          <p:spPr>
            <a:xfrm>
              <a:off x="2120751" y="3700959"/>
              <a:ext cx="118632" cy="144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59" y="0"/>
                  </a:moveTo>
                  <a:lnTo>
                    <a:pt x="0" y="18225"/>
                  </a:lnTo>
                  <a:lnTo>
                    <a:pt x="17478" y="21600"/>
                  </a:lnTo>
                  <a:lnTo>
                    <a:pt x="21600" y="3375"/>
                  </a:lnTo>
                  <a:lnTo>
                    <a:pt x="395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90" name="Google Shape;992;p43"/>
            <p:cNvSpPr/>
            <p:nvPr/>
          </p:nvSpPr>
          <p:spPr>
            <a:xfrm>
              <a:off x="2823470" y="3729028"/>
              <a:ext cx="101421" cy="12134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91" name="Google Shape;993;p43"/>
            <p:cNvSpPr/>
            <p:nvPr/>
          </p:nvSpPr>
          <p:spPr>
            <a:xfrm>
              <a:off x="2375413" y="779760"/>
              <a:ext cx="633602" cy="932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5" h="21600" extrusionOk="0">
                  <a:moveTo>
                    <a:pt x="10050" y="0"/>
                  </a:moveTo>
                  <a:cubicBezTo>
                    <a:pt x="8285" y="0"/>
                    <a:pt x="6516" y="65"/>
                    <a:pt x="4759" y="208"/>
                  </a:cubicBezTo>
                  <a:cubicBezTo>
                    <a:pt x="3488" y="334"/>
                    <a:pt x="2449" y="963"/>
                    <a:pt x="2074" y="1844"/>
                  </a:cubicBezTo>
                  <a:cubicBezTo>
                    <a:pt x="918" y="4444"/>
                    <a:pt x="-1074" y="10799"/>
                    <a:pt x="716" y="20761"/>
                  </a:cubicBezTo>
                  <a:lnTo>
                    <a:pt x="18014" y="21600"/>
                  </a:lnTo>
                  <a:cubicBezTo>
                    <a:pt x="18273" y="19838"/>
                    <a:pt x="17609" y="11680"/>
                    <a:pt x="20122" y="3438"/>
                  </a:cubicBezTo>
                  <a:cubicBezTo>
                    <a:pt x="20526" y="2158"/>
                    <a:pt x="19428" y="900"/>
                    <a:pt x="17696" y="607"/>
                  </a:cubicBezTo>
                  <a:cubicBezTo>
                    <a:pt x="15992" y="292"/>
                    <a:pt x="14259" y="103"/>
                    <a:pt x="12498" y="40"/>
                  </a:cubicBezTo>
                  <a:cubicBezTo>
                    <a:pt x="11684" y="14"/>
                    <a:pt x="10867" y="0"/>
                    <a:pt x="10050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92" name="Google Shape;994;p43"/>
            <p:cNvSpPr/>
            <p:nvPr/>
          </p:nvSpPr>
          <p:spPr>
            <a:xfrm>
              <a:off x="2606076" y="539729"/>
              <a:ext cx="237294" cy="317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1" h="21600" extrusionOk="0">
                  <a:moveTo>
                    <a:pt x="20311" y="0"/>
                  </a:moveTo>
                  <a:lnTo>
                    <a:pt x="7524" y="7569"/>
                  </a:lnTo>
                  <a:cubicBezTo>
                    <a:pt x="8375" y="11384"/>
                    <a:pt x="8298" y="15444"/>
                    <a:pt x="1787" y="16553"/>
                  </a:cubicBezTo>
                  <a:cubicBezTo>
                    <a:pt x="1323" y="16675"/>
                    <a:pt x="858" y="16861"/>
                    <a:pt x="547" y="17230"/>
                  </a:cubicBezTo>
                  <a:cubicBezTo>
                    <a:pt x="-1289" y="19355"/>
                    <a:pt x="1555" y="21600"/>
                    <a:pt x="8259" y="21600"/>
                  </a:cubicBezTo>
                  <a:cubicBezTo>
                    <a:pt x="8349" y="21600"/>
                    <a:pt x="8440" y="21598"/>
                    <a:pt x="8530" y="21598"/>
                  </a:cubicBezTo>
                  <a:cubicBezTo>
                    <a:pt x="15429" y="21598"/>
                    <a:pt x="19305" y="20921"/>
                    <a:pt x="19382" y="18645"/>
                  </a:cubicBezTo>
                  <a:cubicBezTo>
                    <a:pt x="19461" y="17907"/>
                    <a:pt x="20311" y="17352"/>
                    <a:pt x="19846" y="16737"/>
                  </a:cubicBezTo>
                  <a:cubicBezTo>
                    <a:pt x="16979" y="12614"/>
                    <a:pt x="18761" y="4553"/>
                    <a:pt x="20311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93" name="Google Shape;995;p43"/>
            <p:cNvSpPr/>
            <p:nvPr/>
          </p:nvSpPr>
          <p:spPr>
            <a:xfrm>
              <a:off x="2700306" y="783317"/>
              <a:ext cx="157560" cy="155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73" y="0"/>
                  </a:moveTo>
                  <a:cubicBezTo>
                    <a:pt x="18373" y="0"/>
                    <a:pt x="6085" y="2387"/>
                    <a:pt x="0" y="7786"/>
                  </a:cubicBezTo>
                  <a:cubicBezTo>
                    <a:pt x="2854" y="11803"/>
                    <a:pt x="4719" y="16577"/>
                    <a:pt x="5337" y="21600"/>
                  </a:cubicBezTo>
                  <a:cubicBezTo>
                    <a:pt x="16386" y="16325"/>
                    <a:pt x="21600" y="3641"/>
                    <a:pt x="21600" y="3641"/>
                  </a:cubicBezTo>
                  <a:lnTo>
                    <a:pt x="1837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94" name="Google Shape;996;p43"/>
            <p:cNvSpPr/>
            <p:nvPr/>
          </p:nvSpPr>
          <p:spPr>
            <a:xfrm>
              <a:off x="2577995" y="783317"/>
              <a:ext cx="114168" cy="143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44" h="21600" extrusionOk="0">
                  <a:moveTo>
                    <a:pt x="8167" y="0"/>
                  </a:moveTo>
                  <a:lnTo>
                    <a:pt x="464" y="1365"/>
                  </a:lnTo>
                  <a:cubicBezTo>
                    <a:pt x="464" y="1365"/>
                    <a:pt x="-2556" y="16268"/>
                    <a:pt x="6809" y="21600"/>
                  </a:cubicBezTo>
                  <a:cubicBezTo>
                    <a:pt x="9978" y="16542"/>
                    <a:pt x="14058" y="12169"/>
                    <a:pt x="19044" y="8476"/>
                  </a:cubicBezTo>
                  <a:cubicBezTo>
                    <a:pt x="11491" y="2734"/>
                    <a:pt x="8167" y="0"/>
                    <a:pt x="816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95" name="Google Shape;997;p43"/>
            <p:cNvSpPr/>
            <p:nvPr/>
          </p:nvSpPr>
          <p:spPr>
            <a:xfrm>
              <a:off x="2648913" y="837637"/>
              <a:ext cx="83997" cy="58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extrusionOk="0">
                  <a:moveTo>
                    <a:pt x="11890" y="0"/>
                  </a:moveTo>
                  <a:lnTo>
                    <a:pt x="7523" y="342"/>
                  </a:lnTo>
                  <a:lnTo>
                    <a:pt x="173" y="7716"/>
                  </a:lnTo>
                  <a:cubicBezTo>
                    <a:pt x="-288" y="12083"/>
                    <a:pt x="173" y="16449"/>
                    <a:pt x="1551" y="20141"/>
                  </a:cubicBezTo>
                  <a:cubicBezTo>
                    <a:pt x="4885" y="21167"/>
                    <a:pt x="8225" y="21600"/>
                    <a:pt x="11559" y="21600"/>
                  </a:cubicBezTo>
                  <a:cubicBezTo>
                    <a:pt x="12585" y="21600"/>
                    <a:pt x="13618" y="21560"/>
                    <a:pt x="14652" y="21479"/>
                  </a:cubicBezTo>
                  <a:cubicBezTo>
                    <a:pt x="17634" y="19467"/>
                    <a:pt x="19934" y="15775"/>
                    <a:pt x="21312" y="11409"/>
                  </a:cubicBezTo>
                  <a:lnTo>
                    <a:pt x="15795" y="1348"/>
                  </a:lnTo>
                  <a:lnTo>
                    <a:pt x="1189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96" name="Google Shape;998;p43"/>
            <p:cNvSpPr/>
            <p:nvPr/>
          </p:nvSpPr>
          <p:spPr>
            <a:xfrm>
              <a:off x="2695772" y="766106"/>
              <a:ext cx="176590" cy="162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38" y="0"/>
                  </a:moveTo>
                  <a:cubicBezTo>
                    <a:pt x="16838" y="0"/>
                    <a:pt x="5429" y="4345"/>
                    <a:pt x="0" y="9532"/>
                  </a:cubicBezTo>
                  <a:cubicBezTo>
                    <a:pt x="2660" y="13153"/>
                    <a:pt x="4765" y="17255"/>
                    <a:pt x="6093" y="21600"/>
                  </a:cubicBezTo>
                  <a:cubicBezTo>
                    <a:pt x="15839" y="16651"/>
                    <a:pt x="21600" y="4587"/>
                    <a:pt x="21600" y="4587"/>
                  </a:cubicBezTo>
                  <a:lnTo>
                    <a:pt x="16838" y="0"/>
                  </a:ln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97" name="Google Shape;999;p43"/>
            <p:cNvSpPr/>
            <p:nvPr/>
          </p:nvSpPr>
          <p:spPr>
            <a:xfrm>
              <a:off x="2576711" y="774250"/>
              <a:ext cx="119062" cy="13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8" h="21600" extrusionOk="0">
                  <a:moveTo>
                    <a:pt x="7937" y="0"/>
                  </a:moveTo>
                  <a:lnTo>
                    <a:pt x="643" y="1423"/>
                  </a:lnTo>
                  <a:cubicBezTo>
                    <a:pt x="643" y="1423"/>
                    <a:pt x="-2792" y="16062"/>
                    <a:pt x="6222" y="21600"/>
                  </a:cubicBezTo>
                  <a:cubicBezTo>
                    <a:pt x="9653" y="16914"/>
                    <a:pt x="13945" y="12934"/>
                    <a:pt x="18808" y="9948"/>
                  </a:cubicBezTo>
                  <a:cubicBezTo>
                    <a:pt x="11655" y="3979"/>
                    <a:pt x="7937" y="0"/>
                    <a:pt x="7937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98" name="Google Shape;1000;p43"/>
            <p:cNvSpPr/>
            <p:nvPr/>
          </p:nvSpPr>
          <p:spPr>
            <a:xfrm>
              <a:off x="2693981" y="585010"/>
              <a:ext cx="89989" cy="10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600" extrusionOk="0">
                  <a:moveTo>
                    <a:pt x="21173" y="0"/>
                  </a:moveTo>
                  <a:lnTo>
                    <a:pt x="0" y="13252"/>
                  </a:lnTo>
                  <a:cubicBezTo>
                    <a:pt x="648" y="15973"/>
                    <a:pt x="1075" y="18694"/>
                    <a:pt x="1075" y="21600"/>
                  </a:cubicBezTo>
                  <a:cubicBezTo>
                    <a:pt x="8640" y="21056"/>
                    <a:pt x="19443" y="14699"/>
                    <a:pt x="20952" y="8169"/>
                  </a:cubicBezTo>
                  <a:cubicBezTo>
                    <a:pt x="21600" y="5442"/>
                    <a:pt x="21600" y="2721"/>
                    <a:pt x="2117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99" name="Google Shape;1001;p43"/>
            <p:cNvSpPr/>
            <p:nvPr/>
          </p:nvSpPr>
          <p:spPr>
            <a:xfrm>
              <a:off x="2566510" y="272498"/>
              <a:ext cx="294452" cy="396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3" h="21600" extrusionOk="0">
                  <a:moveTo>
                    <a:pt x="10756" y="0"/>
                  </a:moveTo>
                  <a:cubicBezTo>
                    <a:pt x="9766" y="0"/>
                    <a:pt x="8747" y="127"/>
                    <a:pt x="7729" y="399"/>
                  </a:cubicBezTo>
                  <a:cubicBezTo>
                    <a:pt x="852" y="2224"/>
                    <a:pt x="-758" y="10263"/>
                    <a:pt x="295" y="15244"/>
                  </a:cubicBezTo>
                  <a:cubicBezTo>
                    <a:pt x="1097" y="19039"/>
                    <a:pt x="5175" y="21600"/>
                    <a:pt x="9456" y="21600"/>
                  </a:cubicBezTo>
                  <a:cubicBezTo>
                    <a:pt x="11460" y="21600"/>
                    <a:pt x="13508" y="21038"/>
                    <a:pt x="15286" y="19782"/>
                  </a:cubicBezTo>
                  <a:cubicBezTo>
                    <a:pt x="19003" y="17168"/>
                    <a:pt x="19189" y="13961"/>
                    <a:pt x="20056" y="8537"/>
                  </a:cubicBezTo>
                  <a:cubicBezTo>
                    <a:pt x="20842" y="3862"/>
                    <a:pt x="16216" y="0"/>
                    <a:pt x="10756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00" name="Google Shape;1002;p43"/>
            <p:cNvSpPr/>
            <p:nvPr/>
          </p:nvSpPr>
          <p:spPr>
            <a:xfrm>
              <a:off x="2605028" y="246546"/>
              <a:ext cx="295440" cy="272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extrusionOk="0">
                  <a:moveTo>
                    <a:pt x="7642" y="0"/>
                  </a:moveTo>
                  <a:cubicBezTo>
                    <a:pt x="3101" y="0"/>
                    <a:pt x="399" y="2670"/>
                    <a:pt x="15" y="5656"/>
                  </a:cubicBezTo>
                  <a:cubicBezTo>
                    <a:pt x="-380" y="8666"/>
                    <a:pt x="7107" y="9424"/>
                    <a:pt x="12495" y="9424"/>
                  </a:cubicBezTo>
                  <a:cubicBezTo>
                    <a:pt x="14179" y="9424"/>
                    <a:pt x="15660" y="9351"/>
                    <a:pt x="16629" y="9248"/>
                  </a:cubicBezTo>
                  <a:cubicBezTo>
                    <a:pt x="15789" y="11618"/>
                    <a:pt x="14818" y="19878"/>
                    <a:pt x="16435" y="21600"/>
                  </a:cubicBezTo>
                  <a:cubicBezTo>
                    <a:pt x="16435" y="21600"/>
                    <a:pt x="21220" y="15927"/>
                    <a:pt x="21090" y="9894"/>
                  </a:cubicBezTo>
                  <a:cubicBezTo>
                    <a:pt x="21090" y="6950"/>
                    <a:pt x="19474" y="3359"/>
                    <a:pt x="13008" y="1059"/>
                  </a:cubicBezTo>
                  <a:cubicBezTo>
                    <a:pt x="11012" y="321"/>
                    <a:pt x="9217" y="0"/>
                    <a:pt x="764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01" name="Google Shape;1003;p43"/>
            <p:cNvSpPr/>
            <p:nvPr/>
          </p:nvSpPr>
          <p:spPr>
            <a:xfrm>
              <a:off x="2805818" y="459783"/>
              <a:ext cx="94099" cy="105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extrusionOk="0">
                  <a:moveTo>
                    <a:pt x="11903" y="0"/>
                  </a:moveTo>
                  <a:cubicBezTo>
                    <a:pt x="6406" y="0"/>
                    <a:pt x="1854" y="6805"/>
                    <a:pt x="457" y="11755"/>
                  </a:cubicBezTo>
                  <a:cubicBezTo>
                    <a:pt x="-972" y="16884"/>
                    <a:pt x="1024" y="21600"/>
                    <a:pt x="5367" y="21600"/>
                  </a:cubicBezTo>
                  <a:cubicBezTo>
                    <a:pt x="6054" y="21600"/>
                    <a:pt x="6802" y="21483"/>
                    <a:pt x="7604" y="21227"/>
                  </a:cubicBezTo>
                  <a:cubicBezTo>
                    <a:pt x="12008" y="19740"/>
                    <a:pt x="15862" y="16583"/>
                    <a:pt x="17874" y="12496"/>
                  </a:cubicBezTo>
                  <a:cubicBezTo>
                    <a:pt x="20628" y="7111"/>
                    <a:pt x="18429" y="796"/>
                    <a:pt x="12739" y="50"/>
                  </a:cubicBezTo>
                  <a:cubicBezTo>
                    <a:pt x="12459" y="17"/>
                    <a:pt x="12178" y="0"/>
                    <a:pt x="1190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02" name="Google Shape;1004;p43"/>
            <p:cNvSpPr/>
            <p:nvPr/>
          </p:nvSpPr>
          <p:spPr>
            <a:xfrm>
              <a:off x="2087253" y="1677066"/>
              <a:ext cx="665583" cy="2152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80" y="0"/>
                  </a:moveTo>
                  <a:cubicBezTo>
                    <a:pt x="10080" y="0"/>
                    <a:pt x="4732" y="8396"/>
                    <a:pt x="3645" y="11486"/>
                  </a:cubicBezTo>
                  <a:cubicBezTo>
                    <a:pt x="2528" y="14694"/>
                    <a:pt x="0" y="21228"/>
                    <a:pt x="0" y="21228"/>
                  </a:cubicBezTo>
                  <a:lnTo>
                    <a:pt x="5467" y="21600"/>
                  </a:lnTo>
                  <a:cubicBezTo>
                    <a:pt x="5467" y="21600"/>
                    <a:pt x="10756" y="15176"/>
                    <a:pt x="12314" y="12041"/>
                  </a:cubicBezTo>
                  <a:cubicBezTo>
                    <a:pt x="12813" y="11086"/>
                    <a:pt x="13930" y="9723"/>
                    <a:pt x="14929" y="8296"/>
                  </a:cubicBezTo>
                  <a:cubicBezTo>
                    <a:pt x="16222" y="6488"/>
                    <a:pt x="17838" y="4535"/>
                    <a:pt x="19161" y="2999"/>
                  </a:cubicBezTo>
                  <a:cubicBezTo>
                    <a:pt x="20542" y="1390"/>
                    <a:pt x="21600" y="236"/>
                    <a:pt x="21600" y="236"/>
                  </a:cubicBezTo>
                  <a:lnTo>
                    <a:pt x="1008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03" name="Google Shape;1005;p43"/>
            <p:cNvSpPr/>
            <p:nvPr/>
          </p:nvSpPr>
          <p:spPr>
            <a:xfrm>
              <a:off x="2541937" y="1897117"/>
              <a:ext cx="135729" cy="60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3" h="21600" extrusionOk="0">
                  <a:moveTo>
                    <a:pt x="14428" y="0"/>
                  </a:moveTo>
                  <a:cubicBezTo>
                    <a:pt x="1576" y="3746"/>
                    <a:pt x="-1737" y="15337"/>
                    <a:pt x="782" y="21600"/>
                  </a:cubicBezTo>
                  <a:cubicBezTo>
                    <a:pt x="6610" y="15207"/>
                    <a:pt x="13900" y="8266"/>
                    <a:pt x="19863" y="2809"/>
                  </a:cubicBezTo>
                  <a:lnTo>
                    <a:pt x="1442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04" name="Google Shape;1006;p43"/>
            <p:cNvSpPr/>
            <p:nvPr/>
          </p:nvSpPr>
          <p:spPr>
            <a:xfrm>
              <a:off x="2567206" y="1687952"/>
              <a:ext cx="389444" cy="2138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600" extrusionOk="0">
                  <a:moveTo>
                    <a:pt x="0" y="0"/>
                  </a:moveTo>
                  <a:cubicBezTo>
                    <a:pt x="0" y="0"/>
                    <a:pt x="3993" y="8633"/>
                    <a:pt x="5523" y="11623"/>
                  </a:cubicBezTo>
                  <a:cubicBezTo>
                    <a:pt x="7249" y="14897"/>
                    <a:pt x="11885" y="21600"/>
                    <a:pt x="11885" y="21600"/>
                  </a:cubicBezTo>
                  <a:lnTo>
                    <a:pt x="21156" y="21600"/>
                  </a:lnTo>
                  <a:cubicBezTo>
                    <a:pt x="21156" y="21600"/>
                    <a:pt x="21600" y="14458"/>
                    <a:pt x="19923" y="11294"/>
                  </a:cubicBezTo>
                  <a:cubicBezTo>
                    <a:pt x="19725" y="5084"/>
                    <a:pt x="20268" y="247"/>
                    <a:pt x="20268" y="2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05" name="Google Shape;1007;p43"/>
            <p:cNvSpPr/>
            <p:nvPr/>
          </p:nvSpPr>
          <p:spPr>
            <a:xfrm>
              <a:off x="2755549" y="3752565"/>
              <a:ext cx="227273" cy="77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74" y="21600"/>
                  </a:lnTo>
                  <a:lnTo>
                    <a:pt x="21600" y="21600"/>
                  </a:lnTo>
                  <a:lnTo>
                    <a:pt x="21600" y="35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06" name="Google Shape;1008;p43"/>
            <p:cNvSpPr/>
            <p:nvPr/>
          </p:nvSpPr>
          <p:spPr>
            <a:xfrm>
              <a:off x="2065535" y="3718143"/>
              <a:ext cx="214596" cy="117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4" y="0"/>
                  </a:moveTo>
                  <a:lnTo>
                    <a:pt x="0" y="13457"/>
                  </a:lnTo>
                  <a:lnTo>
                    <a:pt x="20144" y="21600"/>
                  </a:lnTo>
                  <a:lnTo>
                    <a:pt x="21600" y="963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07" name="Google Shape;1009;p43"/>
            <p:cNvSpPr/>
            <p:nvPr/>
          </p:nvSpPr>
          <p:spPr>
            <a:xfrm>
              <a:off x="2693861" y="431061"/>
              <a:ext cx="19238" cy="29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7" h="21600" extrusionOk="0">
                  <a:moveTo>
                    <a:pt x="11389" y="0"/>
                  </a:moveTo>
                  <a:cubicBezTo>
                    <a:pt x="5757" y="0"/>
                    <a:pt x="124" y="4571"/>
                    <a:pt x="124" y="10476"/>
                  </a:cubicBezTo>
                  <a:cubicBezTo>
                    <a:pt x="-833" y="16362"/>
                    <a:pt x="3870" y="21600"/>
                    <a:pt x="9502" y="21600"/>
                  </a:cubicBezTo>
                  <a:cubicBezTo>
                    <a:pt x="14205" y="21600"/>
                    <a:pt x="19838" y="17009"/>
                    <a:pt x="19838" y="11124"/>
                  </a:cubicBezTo>
                  <a:cubicBezTo>
                    <a:pt x="20767" y="5238"/>
                    <a:pt x="16092" y="647"/>
                    <a:pt x="1138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08" name="Google Shape;1010;p43"/>
            <p:cNvSpPr/>
            <p:nvPr/>
          </p:nvSpPr>
          <p:spPr>
            <a:xfrm>
              <a:off x="2601487" y="425632"/>
              <a:ext cx="19258" cy="29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extrusionOk="0">
                  <a:moveTo>
                    <a:pt x="11382" y="0"/>
                  </a:moveTo>
                  <a:cubicBezTo>
                    <a:pt x="5750" y="0"/>
                    <a:pt x="117" y="4575"/>
                    <a:pt x="117" y="10466"/>
                  </a:cubicBezTo>
                  <a:cubicBezTo>
                    <a:pt x="-812" y="16377"/>
                    <a:pt x="3891" y="20952"/>
                    <a:pt x="9523" y="21600"/>
                  </a:cubicBezTo>
                  <a:cubicBezTo>
                    <a:pt x="14198" y="21600"/>
                    <a:pt x="19859" y="17025"/>
                    <a:pt x="19859" y="11134"/>
                  </a:cubicBezTo>
                  <a:cubicBezTo>
                    <a:pt x="20788" y="5243"/>
                    <a:pt x="16085" y="0"/>
                    <a:pt x="1138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09" name="Google Shape;1011;p43"/>
            <p:cNvSpPr/>
            <p:nvPr/>
          </p:nvSpPr>
          <p:spPr>
            <a:xfrm>
              <a:off x="2598886" y="446454"/>
              <a:ext cx="43463" cy="78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5758" y="6727"/>
                    <a:pt x="8554" y="12947"/>
                    <a:pt x="0" y="18681"/>
                  </a:cubicBezTo>
                  <a:cubicBezTo>
                    <a:pt x="3872" y="21130"/>
                    <a:pt x="10146" y="21600"/>
                    <a:pt x="14382" y="21600"/>
                  </a:cubicBezTo>
                  <a:cubicBezTo>
                    <a:pt x="17040" y="21600"/>
                    <a:pt x="18902" y="21421"/>
                    <a:pt x="18902" y="2142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10" name="Google Shape;1012;p43"/>
            <p:cNvSpPr/>
            <p:nvPr/>
          </p:nvSpPr>
          <p:spPr>
            <a:xfrm>
              <a:off x="2657740" y="520021"/>
              <a:ext cx="60450" cy="27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extrusionOk="0">
                  <a:moveTo>
                    <a:pt x="20798" y="0"/>
                  </a:moveTo>
                  <a:cubicBezTo>
                    <a:pt x="20634" y="0"/>
                    <a:pt x="20469" y="168"/>
                    <a:pt x="20315" y="526"/>
                  </a:cubicBezTo>
                  <a:cubicBezTo>
                    <a:pt x="15724" y="11874"/>
                    <a:pt x="8804" y="18147"/>
                    <a:pt x="2039" y="18147"/>
                  </a:cubicBezTo>
                  <a:cubicBezTo>
                    <a:pt x="1682" y="18147"/>
                    <a:pt x="1324" y="18126"/>
                    <a:pt x="966" y="18084"/>
                  </a:cubicBezTo>
                  <a:cubicBezTo>
                    <a:pt x="792" y="17895"/>
                    <a:pt x="648" y="17811"/>
                    <a:pt x="522" y="17811"/>
                  </a:cubicBezTo>
                  <a:cubicBezTo>
                    <a:pt x="174" y="17811"/>
                    <a:pt x="0" y="18463"/>
                    <a:pt x="0" y="19495"/>
                  </a:cubicBezTo>
                  <a:cubicBezTo>
                    <a:pt x="0" y="20189"/>
                    <a:pt x="329" y="21600"/>
                    <a:pt x="648" y="21600"/>
                  </a:cubicBezTo>
                  <a:lnTo>
                    <a:pt x="4513" y="21600"/>
                  </a:lnTo>
                  <a:cubicBezTo>
                    <a:pt x="10959" y="20905"/>
                    <a:pt x="17087" y="13874"/>
                    <a:pt x="21281" y="3347"/>
                  </a:cubicBezTo>
                  <a:cubicBezTo>
                    <a:pt x="21600" y="2632"/>
                    <a:pt x="21600" y="1242"/>
                    <a:pt x="21281" y="526"/>
                  </a:cubicBezTo>
                  <a:cubicBezTo>
                    <a:pt x="21117" y="168"/>
                    <a:pt x="20952" y="0"/>
                    <a:pt x="2079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11" name="Google Shape;1013;p43"/>
            <p:cNvSpPr/>
            <p:nvPr/>
          </p:nvSpPr>
          <p:spPr>
            <a:xfrm>
              <a:off x="2697130" y="388495"/>
              <a:ext cx="43101" cy="29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extrusionOk="0">
                  <a:moveTo>
                    <a:pt x="1943" y="0"/>
                  </a:moveTo>
                  <a:cubicBezTo>
                    <a:pt x="-647" y="647"/>
                    <a:pt x="-647" y="5886"/>
                    <a:pt x="1943" y="6553"/>
                  </a:cubicBezTo>
                  <a:cubicBezTo>
                    <a:pt x="7990" y="7200"/>
                    <a:pt x="13183" y="12438"/>
                    <a:pt x="16200" y="19638"/>
                  </a:cubicBezTo>
                  <a:cubicBezTo>
                    <a:pt x="16641" y="20933"/>
                    <a:pt x="17495" y="21600"/>
                    <a:pt x="18363" y="21600"/>
                  </a:cubicBezTo>
                  <a:cubicBezTo>
                    <a:pt x="18790" y="21600"/>
                    <a:pt x="19231" y="21600"/>
                    <a:pt x="19658" y="20933"/>
                  </a:cubicBezTo>
                  <a:cubicBezTo>
                    <a:pt x="20526" y="20286"/>
                    <a:pt x="20953" y="17676"/>
                    <a:pt x="20085" y="16362"/>
                  </a:cubicBezTo>
                  <a:cubicBezTo>
                    <a:pt x="16200" y="6553"/>
                    <a:pt x="9726" y="647"/>
                    <a:pt x="194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12" name="Google Shape;1014;p43"/>
            <p:cNvSpPr/>
            <p:nvPr/>
          </p:nvSpPr>
          <p:spPr>
            <a:xfrm>
              <a:off x="2569873" y="374922"/>
              <a:ext cx="42587" cy="31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600" extrusionOk="0">
                  <a:moveTo>
                    <a:pt x="18467" y="0"/>
                  </a:moveTo>
                  <a:cubicBezTo>
                    <a:pt x="10817" y="1222"/>
                    <a:pt x="4071" y="7404"/>
                    <a:pt x="469" y="16658"/>
                  </a:cubicBezTo>
                  <a:cubicBezTo>
                    <a:pt x="-435" y="18509"/>
                    <a:pt x="24" y="20360"/>
                    <a:pt x="1373" y="20989"/>
                  </a:cubicBezTo>
                  <a:cubicBezTo>
                    <a:pt x="1818" y="21600"/>
                    <a:pt x="2263" y="21600"/>
                    <a:pt x="2722" y="21600"/>
                  </a:cubicBezTo>
                  <a:cubicBezTo>
                    <a:pt x="3612" y="21600"/>
                    <a:pt x="4071" y="20989"/>
                    <a:pt x="4516" y="19749"/>
                  </a:cubicBezTo>
                  <a:cubicBezTo>
                    <a:pt x="7673" y="12346"/>
                    <a:pt x="12625" y="7404"/>
                    <a:pt x="18925" y="6793"/>
                  </a:cubicBezTo>
                  <a:cubicBezTo>
                    <a:pt x="20275" y="6163"/>
                    <a:pt x="21165" y="4942"/>
                    <a:pt x="21165" y="3072"/>
                  </a:cubicBezTo>
                  <a:cubicBezTo>
                    <a:pt x="20720" y="1222"/>
                    <a:pt x="19816" y="0"/>
                    <a:pt x="1846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13" name="Google Shape;1015;p43"/>
            <p:cNvSpPr/>
            <p:nvPr/>
          </p:nvSpPr>
          <p:spPr>
            <a:xfrm>
              <a:off x="2755312" y="3944248"/>
              <a:ext cx="52767" cy="25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600" extrusionOk="0">
                  <a:moveTo>
                    <a:pt x="4067" y="4102"/>
                  </a:moveTo>
                  <a:cubicBezTo>
                    <a:pt x="7205" y="4102"/>
                    <a:pt x="13337" y="10267"/>
                    <a:pt x="17659" y="15367"/>
                  </a:cubicBezTo>
                  <a:cubicBezTo>
                    <a:pt x="14533" y="16727"/>
                    <a:pt x="11702" y="17475"/>
                    <a:pt x="9333" y="17475"/>
                  </a:cubicBezTo>
                  <a:cubicBezTo>
                    <a:pt x="6437" y="17475"/>
                    <a:pt x="4232" y="16342"/>
                    <a:pt x="3025" y="13848"/>
                  </a:cubicBezTo>
                  <a:cubicBezTo>
                    <a:pt x="2290" y="12330"/>
                    <a:pt x="1555" y="9315"/>
                    <a:pt x="1928" y="7049"/>
                  </a:cubicBezTo>
                  <a:cubicBezTo>
                    <a:pt x="1928" y="5530"/>
                    <a:pt x="2290" y="4782"/>
                    <a:pt x="2652" y="4782"/>
                  </a:cubicBezTo>
                  <a:cubicBezTo>
                    <a:pt x="3003" y="4306"/>
                    <a:pt x="3475" y="4102"/>
                    <a:pt x="4067" y="4102"/>
                  </a:cubicBezTo>
                  <a:close/>
                  <a:moveTo>
                    <a:pt x="4067" y="0"/>
                  </a:moveTo>
                  <a:cubicBezTo>
                    <a:pt x="3233" y="0"/>
                    <a:pt x="2498" y="295"/>
                    <a:pt x="1928" y="997"/>
                  </a:cubicBezTo>
                  <a:cubicBezTo>
                    <a:pt x="831" y="1745"/>
                    <a:pt x="96" y="4034"/>
                    <a:pt x="96" y="6301"/>
                  </a:cubicBezTo>
                  <a:cubicBezTo>
                    <a:pt x="-277" y="10834"/>
                    <a:pt x="458" y="14619"/>
                    <a:pt x="1928" y="17634"/>
                  </a:cubicBezTo>
                  <a:cubicBezTo>
                    <a:pt x="3738" y="20149"/>
                    <a:pt x="5811" y="21600"/>
                    <a:pt x="8137" y="21600"/>
                  </a:cubicBezTo>
                  <a:cubicBezTo>
                    <a:pt x="8620" y="21600"/>
                    <a:pt x="9102" y="21555"/>
                    <a:pt x="9607" y="21419"/>
                  </a:cubicBezTo>
                  <a:cubicBezTo>
                    <a:pt x="13271" y="21419"/>
                    <a:pt x="16924" y="20648"/>
                    <a:pt x="20588" y="18382"/>
                  </a:cubicBezTo>
                  <a:cubicBezTo>
                    <a:pt x="20950" y="18382"/>
                    <a:pt x="20950" y="17634"/>
                    <a:pt x="21323" y="16886"/>
                  </a:cubicBezTo>
                  <a:cubicBezTo>
                    <a:pt x="21323" y="16115"/>
                    <a:pt x="20950" y="15367"/>
                    <a:pt x="20950" y="14619"/>
                  </a:cubicBezTo>
                  <a:cubicBezTo>
                    <a:pt x="19677" y="13305"/>
                    <a:pt x="9574" y="0"/>
                    <a:pt x="4067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14" name="Google Shape;1016;p43"/>
            <p:cNvSpPr/>
            <p:nvPr/>
          </p:nvSpPr>
          <p:spPr>
            <a:xfrm>
              <a:off x="2777005" y="3920983"/>
              <a:ext cx="31074" cy="45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0" h="21600" extrusionOk="0">
                  <a:moveTo>
                    <a:pt x="6011" y="2163"/>
                  </a:moveTo>
                  <a:cubicBezTo>
                    <a:pt x="7182" y="2163"/>
                    <a:pt x="8337" y="2603"/>
                    <a:pt x="9509" y="3030"/>
                  </a:cubicBezTo>
                  <a:cubicBezTo>
                    <a:pt x="14178" y="6047"/>
                    <a:pt x="15927" y="14258"/>
                    <a:pt x="16505" y="18142"/>
                  </a:cubicBezTo>
                  <a:cubicBezTo>
                    <a:pt x="10086" y="14698"/>
                    <a:pt x="1918" y="6488"/>
                    <a:pt x="3090" y="3458"/>
                  </a:cubicBezTo>
                  <a:cubicBezTo>
                    <a:pt x="3090" y="3030"/>
                    <a:pt x="3090" y="2163"/>
                    <a:pt x="5433" y="2163"/>
                  </a:cubicBezTo>
                  <a:close/>
                  <a:moveTo>
                    <a:pt x="4839" y="0"/>
                  </a:moveTo>
                  <a:cubicBezTo>
                    <a:pt x="2513" y="0"/>
                    <a:pt x="764" y="1308"/>
                    <a:pt x="169" y="3030"/>
                  </a:cubicBezTo>
                  <a:cubicBezTo>
                    <a:pt x="-1580" y="8650"/>
                    <a:pt x="10680" y="19450"/>
                    <a:pt x="17676" y="21600"/>
                  </a:cubicBezTo>
                  <a:lnTo>
                    <a:pt x="18848" y="21600"/>
                  </a:lnTo>
                  <a:cubicBezTo>
                    <a:pt x="19425" y="21600"/>
                    <a:pt x="20020" y="21173"/>
                    <a:pt x="20020" y="20745"/>
                  </a:cubicBezTo>
                  <a:cubicBezTo>
                    <a:pt x="20020" y="20305"/>
                    <a:pt x="18848" y="6047"/>
                    <a:pt x="11852" y="1735"/>
                  </a:cubicBezTo>
                  <a:cubicBezTo>
                    <a:pt x="10086" y="440"/>
                    <a:pt x="7182" y="0"/>
                    <a:pt x="4839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15" name="Google Shape;1017;p43"/>
            <p:cNvSpPr/>
            <p:nvPr/>
          </p:nvSpPr>
          <p:spPr>
            <a:xfrm>
              <a:off x="1882313" y="3910314"/>
              <a:ext cx="322676" cy="15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5" h="21600" extrusionOk="0">
                  <a:moveTo>
                    <a:pt x="1112" y="0"/>
                  </a:moveTo>
                  <a:cubicBezTo>
                    <a:pt x="126" y="0"/>
                    <a:pt x="-855" y="4553"/>
                    <a:pt x="1241" y="7525"/>
                  </a:cubicBezTo>
                  <a:cubicBezTo>
                    <a:pt x="3512" y="10869"/>
                    <a:pt x="9683" y="15570"/>
                    <a:pt x="11605" y="16683"/>
                  </a:cubicBezTo>
                  <a:cubicBezTo>
                    <a:pt x="14691" y="18542"/>
                    <a:pt x="16436" y="20027"/>
                    <a:pt x="18881" y="21511"/>
                  </a:cubicBezTo>
                  <a:cubicBezTo>
                    <a:pt x="18974" y="21570"/>
                    <a:pt x="19068" y="21600"/>
                    <a:pt x="19160" y="21600"/>
                  </a:cubicBezTo>
                  <a:cubicBezTo>
                    <a:pt x="19652" y="21600"/>
                    <a:pt x="20113" y="20821"/>
                    <a:pt x="20162" y="19778"/>
                  </a:cubicBezTo>
                  <a:lnTo>
                    <a:pt x="20745" y="7277"/>
                  </a:lnTo>
                  <a:cubicBezTo>
                    <a:pt x="20745" y="6657"/>
                    <a:pt x="20570" y="6163"/>
                    <a:pt x="20337" y="6041"/>
                  </a:cubicBezTo>
                  <a:lnTo>
                    <a:pt x="12652" y="1458"/>
                  </a:lnTo>
                  <a:cubicBezTo>
                    <a:pt x="12528" y="1373"/>
                    <a:pt x="12397" y="1332"/>
                    <a:pt x="12265" y="1332"/>
                  </a:cubicBezTo>
                  <a:cubicBezTo>
                    <a:pt x="12022" y="1332"/>
                    <a:pt x="11771" y="1469"/>
                    <a:pt x="11545" y="1707"/>
                  </a:cubicBezTo>
                  <a:cubicBezTo>
                    <a:pt x="10638" y="2616"/>
                    <a:pt x="9434" y="3239"/>
                    <a:pt x="7931" y="3239"/>
                  </a:cubicBezTo>
                  <a:cubicBezTo>
                    <a:pt x="6159" y="3239"/>
                    <a:pt x="3971" y="2375"/>
                    <a:pt x="1358" y="100"/>
                  </a:cubicBezTo>
                  <a:cubicBezTo>
                    <a:pt x="1278" y="33"/>
                    <a:pt x="1196" y="0"/>
                    <a:pt x="111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16" name="Google Shape;1018;p43"/>
            <p:cNvSpPr/>
            <p:nvPr/>
          </p:nvSpPr>
          <p:spPr>
            <a:xfrm>
              <a:off x="2022619" y="3899075"/>
              <a:ext cx="48347" cy="32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600" extrusionOk="0">
                  <a:moveTo>
                    <a:pt x="4029" y="3075"/>
                  </a:moveTo>
                  <a:cubicBezTo>
                    <a:pt x="6955" y="3075"/>
                    <a:pt x="13108" y="11676"/>
                    <a:pt x="17761" y="18614"/>
                  </a:cubicBezTo>
                  <a:cubicBezTo>
                    <a:pt x="9749" y="17416"/>
                    <a:pt x="4149" y="14430"/>
                    <a:pt x="2553" y="10854"/>
                  </a:cubicBezTo>
                  <a:cubicBezTo>
                    <a:pt x="2158" y="9066"/>
                    <a:pt x="2158" y="6687"/>
                    <a:pt x="2553" y="4899"/>
                  </a:cubicBezTo>
                  <a:cubicBezTo>
                    <a:pt x="2949" y="3701"/>
                    <a:pt x="3357" y="3701"/>
                    <a:pt x="3753" y="3111"/>
                  </a:cubicBezTo>
                  <a:cubicBezTo>
                    <a:pt x="3849" y="3093"/>
                    <a:pt x="3933" y="3075"/>
                    <a:pt x="4029" y="3075"/>
                  </a:cubicBezTo>
                  <a:close/>
                  <a:moveTo>
                    <a:pt x="4161" y="0"/>
                  </a:moveTo>
                  <a:cubicBezTo>
                    <a:pt x="3885" y="0"/>
                    <a:pt x="3609" y="36"/>
                    <a:pt x="3357" y="125"/>
                  </a:cubicBezTo>
                  <a:cubicBezTo>
                    <a:pt x="2158" y="715"/>
                    <a:pt x="958" y="1913"/>
                    <a:pt x="551" y="3701"/>
                  </a:cubicBezTo>
                  <a:cubicBezTo>
                    <a:pt x="-241" y="6687"/>
                    <a:pt x="-241" y="9674"/>
                    <a:pt x="958" y="12642"/>
                  </a:cubicBezTo>
                  <a:cubicBezTo>
                    <a:pt x="2949" y="15628"/>
                    <a:pt x="5360" y="18024"/>
                    <a:pt x="8550" y="19204"/>
                  </a:cubicBezTo>
                  <a:cubicBezTo>
                    <a:pt x="12160" y="20402"/>
                    <a:pt x="16154" y="21600"/>
                    <a:pt x="20160" y="21600"/>
                  </a:cubicBezTo>
                  <a:cubicBezTo>
                    <a:pt x="20555" y="21600"/>
                    <a:pt x="20951" y="21600"/>
                    <a:pt x="21359" y="20992"/>
                  </a:cubicBezTo>
                  <a:cubicBezTo>
                    <a:pt x="21359" y="20402"/>
                    <a:pt x="21359" y="19812"/>
                    <a:pt x="21359" y="19204"/>
                  </a:cubicBezTo>
                  <a:cubicBezTo>
                    <a:pt x="20208" y="16933"/>
                    <a:pt x="9965" y="0"/>
                    <a:pt x="4161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17" name="Google Shape;1019;p43"/>
            <p:cNvSpPr/>
            <p:nvPr/>
          </p:nvSpPr>
          <p:spPr>
            <a:xfrm>
              <a:off x="2049728" y="3881810"/>
              <a:ext cx="23981" cy="50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87" h="21600" extrusionOk="0">
                  <a:moveTo>
                    <a:pt x="5634" y="2343"/>
                  </a:moveTo>
                  <a:cubicBezTo>
                    <a:pt x="5976" y="2343"/>
                    <a:pt x="6389" y="2378"/>
                    <a:pt x="6875" y="2448"/>
                  </a:cubicBezTo>
                  <a:lnTo>
                    <a:pt x="7469" y="2448"/>
                  </a:lnTo>
                  <a:cubicBezTo>
                    <a:pt x="8673" y="2448"/>
                    <a:pt x="9861" y="3233"/>
                    <a:pt x="10472" y="4018"/>
                  </a:cubicBezTo>
                  <a:cubicBezTo>
                    <a:pt x="14069" y="7145"/>
                    <a:pt x="12271" y="14560"/>
                    <a:pt x="11659" y="18472"/>
                  </a:cubicBezTo>
                  <a:cubicBezTo>
                    <a:pt x="6264" y="14174"/>
                    <a:pt x="1462" y="5576"/>
                    <a:pt x="3871" y="2846"/>
                  </a:cubicBezTo>
                  <a:cubicBezTo>
                    <a:pt x="3871" y="2846"/>
                    <a:pt x="4249" y="2343"/>
                    <a:pt x="5634" y="2343"/>
                  </a:cubicBezTo>
                  <a:close/>
                  <a:moveTo>
                    <a:pt x="6156" y="0"/>
                  </a:moveTo>
                  <a:cubicBezTo>
                    <a:pt x="4069" y="0"/>
                    <a:pt x="1857" y="703"/>
                    <a:pt x="868" y="1675"/>
                  </a:cubicBezTo>
                  <a:cubicBezTo>
                    <a:pt x="-2729" y="6361"/>
                    <a:pt x="5670" y="17688"/>
                    <a:pt x="11066" y="21202"/>
                  </a:cubicBezTo>
                  <a:cubicBezTo>
                    <a:pt x="11659" y="21600"/>
                    <a:pt x="11659" y="21600"/>
                    <a:pt x="11659" y="21600"/>
                  </a:cubicBezTo>
                  <a:lnTo>
                    <a:pt x="12864" y="21600"/>
                  </a:lnTo>
                  <a:cubicBezTo>
                    <a:pt x="13458" y="21600"/>
                    <a:pt x="14069" y="21202"/>
                    <a:pt x="14069" y="20815"/>
                  </a:cubicBezTo>
                  <a:cubicBezTo>
                    <a:pt x="14069" y="20429"/>
                    <a:pt x="18871" y="7918"/>
                    <a:pt x="12864" y="2448"/>
                  </a:cubicBezTo>
                  <a:cubicBezTo>
                    <a:pt x="11659" y="1277"/>
                    <a:pt x="9861" y="492"/>
                    <a:pt x="7469" y="105"/>
                  </a:cubicBezTo>
                  <a:cubicBezTo>
                    <a:pt x="7037" y="35"/>
                    <a:pt x="6605" y="0"/>
                    <a:pt x="6156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18" name="Google Shape;1020;p43"/>
            <p:cNvSpPr/>
            <p:nvPr/>
          </p:nvSpPr>
          <p:spPr>
            <a:xfrm>
              <a:off x="2702678" y="776856"/>
              <a:ext cx="356687" cy="1673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1" h="21600" extrusionOk="0">
                  <a:moveTo>
                    <a:pt x="8171" y="0"/>
                  </a:moveTo>
                  <a:cubicBezTo>
                    <a:pt x="7893" y="0"/>
                    <a:pt x="7674" y="54"/>
                    <a:pt x="7674" y="118"/>
                  </a:cubicBezTo>
                  <a:cubicBezTo>
                    <a:pt x="7937" y="902"/>
                    <a:pt x="2433" y="2305"/>
                    <a:pt x="1122" y="6525"/>
                  </a:cubicBezTo>
                  <a:cubicBezTo>
                    <a:pt x="388" y="9085"/>
                    <a:pt x="-346" y="17093"/>
                    <a:pt x="177" y="21255"/>
                  </a:cubicBezTo>
                  <a:cubicBezTo>
                    <a:pt x="177" y="21452"/>
                    <a:pt x="919" y="21599"/>
                    <a:pt x="1748" y="21599"/>
                  </a:cubicBezTo>
                  <a:cubicBezTo>
                    <a:pt x="1905" y="21599"/>
                    <a:pt x="2063" y="21593"/>
                    <a:pt x="2222" y="21582"/>
                  </a:cubicBezTo>
                  <a:cubicBezTo>
                    <a:pt x="4082" y="21468"/>
                    <a:pt x="5751" y="21429"/>
                    <a:pt x="7248" y="21429"/>
                  </a:cubicBezTo>
                  <a:cubicBezTo>
                    <a:pt x="10395" y="21429"/>
                    <a:pt x="12786" y="21600"/>
                    <a:pt x="14574" y="21600"/>
                  </a:cubicBezTo>
                  <a:cubicBezTo>
                    <a:pt x="16379" y="21600"/>
                    <a:pt x="17573" y="21427"/>
                    <a:pt x="18318" y="20729"/>
                  </a:cubicBezTo>
                  <a:cubicBezTo>
                    <a:pt x="18213" y="18660"/>
                    <a:pt x="15434" y="11259"/>
                    <a:pt x="16168" y="9506"/>
                  </a:cubicBezTo>
                  <a:cubicBezTo>
                    <a:pt x="16850" y="7752"/>
                    <a:pt x="19890" y="2982"/>
                    <a:pt x="20624" y="1708"/>
                  </a:cubicBezTo>
                  <a:cubicBezTo>
                    <a:pt x="21254" y="609"/>
                    <a:pt x="10925" y="107"/>
                    <a:pt x="8251" y="1"/>
                  </a:cubicBezTo>
                  <a:cubicBezTo>
                    <a:pt x="8225" y="0"/>
                    <a:pt x="8198" y="0"/>
                    <a:pt x="8171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19" name="Google Shape;1021;p43"/>
            <p:cNvSpPr/>
            <p:nvPr/>
          </p:nvSpPr>
          <p:spPr>
            <a:xfrm>
              <a:off x="2703574" y="776856"/>
              <a:ext cx="356686" cy="1673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1" h="21600" extrusionOk="0">
                  <a:moveTo>
                    <a:pt x="8171" y="0"/>
                  </a:moveTo>
                  <a:cubicBezTo>
                    <a:pt x="7893" y="0"/>
                    <a:pt x="7674" y="54"/>
                    <a:pt x="7674" y="118"/>
                  </a:cubicBezTo>
                  <a:cubicBezTo>
                    <a:pt x="7937" y="902"/>
                    <a:pt x="2433" y="2305"/>
                    <a:pt x="1122" y="6525"/>
                  </a:cubicBezTo>
                  <a:cubicBezTo>
                    <a:pt x="388" y="9085"/>
                    <a:pt x="-346" y="17093"/>
                    <a:pt x="177" y="21255"/>
                  </a:cubicBezTo>
                  <a:cubicBezTo>
                    <a:pt x="177" y="21452"/>
                    <a:pt x="919" y="21599"/>
                    <a:pt x="1748" y="21599"/>
                  </a:cubicBezTo>
                  <a:cubicBezTo>
                    <a:pt x="1905" y="21599"/>
                    <a:pt x="2063" y="21593"/>
                    <a:pt x="2222" y="21582"/>
                  </a:cubicBezTo>
                  <a:cubicBezTo>
                    <a:pt x="4082" y="21468"/>
                    <a:pt x="5751" y="21429"/>
                    <a:pt x="7248" y="21429"/>
                  </a:cubicBezTo>
                  <a:cubicBezTo>
                    <a:pt x="10395" y="21429"/>
                    <a:pt x="12786" y="21600"/>
                    <a:pt x="14574" y="21600"/>
                  </a:cubicBezTo>
                  <a:cubicBezTo>
                    <a:pt x="16379" y="21600"/>
                    <a:pt x="17573" y="21427"/>
                    <a:pt x="18318" y="20729"/>
                  </a:cubicBezTo>
                  <a:cubicBezTo>
                    <a:pt x="18213" y="18660"/>
                    <a:pt x="15434" y="11259"/>
                    <a:pt x="16168" y="9506"/>
                  </a:cubicBezTo>
                  <a:cubicBezTo>
                    <a:pt x="16850" y="7752"/>
                    <a:pt x="19890" y="2982"/>
                    <a:pt x="20624" y="1708"/>
                  </a:cubicBezTo>
                  <a:cubicBezTo>
                    <a:pt x="21254" y="609"/>
                    <a:pt x="10925" y="107"/>
                    <a:pt x="8251" y="1"/>
                  </a:cubicBezTo>
                  <a:cubicBezTo>
                    <a:pt x="8225" y="0"/>
                    <a:pt x="8198" y="0"/>
                    <a:pt x="8171" y="0"/>
                  </a:cubicBezTo>
                  <a:close/>
                </a:path>
              </a:pathLst>
            </a:custGeom>
            <a:solidFill>
              <a:srgbClr val="FFFFFF">
                <a:alpha val="560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20" name="Google Shape;1022;p43"/>
            <p:cNvSpPr/>
            <p:nvPr/>
          </p:nvSpPr>
          <p:spPr>
            <a:xfrm>
              <a:off x="2950733" y="1054077"/>
              <a:ext cx="71940" cy="35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2" h="21600" extrusionOk="0">
                  <a:moveTo>
                    <a:pt x="1115" y="0"/>
                  </a:moveTo>
                  <a:cubicBezTo>
                    <a:pt x="-888" y="3109"/>
                    <a:pt x="-1648" y="15602"/>
                    <a:pt x="11919" y="21600"/>
                  </a:cubicBezTo>
                  <a:cubicBezTo>
                    <a:pt x="14177" y="17435"/>
                    <a:pt x="16940" y="12493"/>
                    <a:pt x="19952" y="7717"/>
                  </a:cubicBezTo>
                  <a:lnTo>
                    <a:pt x="1115" y="0"/>
                  </a:ln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21" name="Google Shape;1023;p43"/>
            <p:cNvSpPr/>
            <p:nvPr/>
          </p:nvSpPr>
          <p:spPr>
            <a:xfrm>
              <a:off x="2929047" y="1936045"/>
              <a:ext cx="118709" cy="17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1" h="21600" extrusionOk="0">
                  <a:moveTo>
                    <a:pt x="14321" y="0"/>
                  </a:moveTo>
                  <a:lnTo>
                    <a:pt x="7120" y="657"/>
                  </a:lnTo>
                  <a:lnTo>
                    <a:pt x="733" y="9810"/>
                  </a:lnTo>
                  <a:cubicBezTo>
                    <a:pt x="-82" y="10898"/>
                    <a:pt x="-216" y="12097"/>
                    <a:pt x="326" y="13188"/>
                  </a:cubicBezTo>
                  <a:lnTo>
                    <a:pt x="2635" y="18745"/>
                  </a:lnTo>
                  <a:cubicBezTo>
                    <a:pt x="3205" y="20476"/>
                    <a:pt x="5108" y="21600"/>
                    <a:pt x="7226" y="21600"/>
                  </a:cubicBezTo>
                  <a:cubicBezTo>
                    <a:pt x="7637" y="21600"/>
                    <a:pt x="8057" y="21558"/>
                    <a:pt x="8480" y="21469"/>
                  </a:cubicBezTo>
                  <a:lnTo>
                    <a:pt x="11739" y="20924"/>
                  </a:lnTo>
                  <a:cubicBezTo>
                    <a:pt x="14187" y="20597"/>
                    <a:pt x="15950" y="18853"/>
                    <a:pt x="15816" y="16781"/>
                  </a:cubicBezTo>
                  <a:lnTo>
                    <a:pt x="15543" y="11770"/>
                  </a:lnTo>
                  <a:cubicBezTo>
                    <a:pt x="15543" y="11770"/>
                    <a:pt x="21384" y="1199"/>
                    <a:pt x="14321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22" name="Google Shape;1024;p43"/>
            <p:cNvSpPr/>
            <p:nvPr/>
          </p:nvSpPr>
          <p:spPr>
            <a:xfrm>
              <a:off x="2871466" y="871136"/>
              <a:ext cx="330511" cy="1137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16" y="0"/>
                  </a:moveTo>
                  <a:lnTo>
                    <a:pt x="0" y="1273"/>
                  </a:lnTo>
                  <a:cubicBezTo>
                    <a:pt x="2129" y="2872"/>
                    <a:pt x="4260" y="4540"/>
                    <a:pt x="6154" y="6174"/>
                  </a:cubicBezTo>
                  <a:cubicBezTo>
                    <a:pt x="7100" y="7000"/>
                    <a:pt x="8047" y="7825"/>
                    <a:pt x="8817" y="8633"/>
                  </a:cubicBezTo>
                  <a:cubicBezTo>
                    <a:pt x="9172" y="9046"/>
                    <a:pt x="9527" y="9442"/>
                    <a:pt x="9882" y="9837"/>
                  </a:cubicBezTo>
                  <a:cubicBezTo>
                    <a:pt x="10001" y="10026"/>
                    <a:pt x="10120" y="10233"/>
                    <a:pt x="10237" y="10405"/>
                  </a:cubicBezTo>
                  <a:cubicBezTo>
                    <a:pt x="10297" y="10490"/>
                    <a:pt x="10356" y="10594"/>
                    <a:pt x="10356" y="10663"/>
                  </a:cubicBezTo>
                  <a:lnTo>
                    <a:pt x="10414" y="10783"/>
                  </a:lnTo>
                  <a:lnTo>
                    <a:pt x="10414" y="10869"/>
                  </a:lnTo>
                  <a:cubicBezTo>
                    <a:pt x="10474" y="11006"/>
                    <a:pt x="10414" y="11161"/>
                    <a:pt x="10356" y="11299"/>
                  </a:cubicBezTo>
                  <a:cubicBezTo>
                    <a:pt x="10297" y="11471"/>
                    <a:pt x="10237" y="11677"/>
                    <a:pt x="10120" y="11883"/>
                  </a:cubicBezTo>
                  <a:cubicBezTo>
                    <a:pt x="9942" y="12279"/>
                    <a:pt x="9646" y="12692"/>
                    <a:pt x="9350" y="13122"/>
                  </a:cubicBezTo>
                  <a:cubicBezTo>
                    <a:pt x="8817" y="13964"/>
                    <a:pt x="8166" y="14807"/>
                    <a:pt x="7457" y="15667"/>
                  </a:cubicBezTo>
                  <a:cubicBezTo>
                    <a:pt x="6094" y="17369"/>
                    <a:pt x="4556" y="19072"/>
                    <a:pt x="2899" y="20758"/>
                  </a:cubicBezTo>
                  <a:lnTo>
                    <a:pt x="13611" y="21600"/>
                  </a:lnTo>
                  <a:lnTo>
                    <a:pt x="15859" y="19003"/>
                  </a:lnTo>
                  <a:cubicBezTo>
                    <a:pt x="16570" y="18126"/>
                    <a:pt x="17339" y="17266"/>
                    <a:pt x="18048" y="16389"/>
                  </a:cubicBezTo>
                  <a:cubicBezTo>
                    <a:pt x="18818" y="15512"/>
                    <a:pt x="19469" y="14652"/>
                    <a:pt x="20120" y="13758"/>
                  </a:cubicBezTo>
                  <a:cubicBezTo>
                    <a:pt x="20475" y="13311"/>
                    <a:pt x="20771" y="12846"/>
                    <a:pt x="21007" y="12382"/>
                  </a:cubicBezTo>
                  <a:cubicBezTo>
                    <a:pt x="21185" y="12142"/>
                    <a:pt x="21304" y="11918"/>
                    <a:pt x="21423" y="11643"/>
                  </a:cubicBezTo>
                  <a:lnTo>
                    <a:pt x="21481" y="11453"/>
                  </a:lnTo>
                  <a:lnTo>
                    <a:pt x="21541" y="11247"/>
                  </a:lnTo>
                  <a:cubicBezTo>
                    <a:pt x="21600" y="11179"/>
                    <a:pt x="21600" y="11093"/>
                    <a:pt x="21600" y="11006"/>
                  </a:cubicBezTo>
                  <a:cubicBezTo>
                    <a:pt x="21600" y="10920"/>
                    <a:pt x="21600" y="10852"/>
                    <a:pt x="21600" y="10766"/>
                  </a:cubicBezTo>
                  <a:lnTo>
                    <a:pt x="21541" y="10525"/>
                  </a:lnTo>
                  <a:lnTo>
                    <a:pt x="21481" y="10301"/>
                  </a:lnTo>
                  <a:cubicBezTo>
                    <a:pt x="21423" y="10164"/>
                    <a:pt x="21362" y="10026"/>
                    <a:pt x="21304" y="9906"/>
                  </a:cubicBezTo>
                  <a:cubicBezTo>
                    <a:pt x="21185" y="9648"/>
                    <a:pt x="21007" y="9407"/>
                    <a:pt x="20890" y="9166"/>
                  </a:cubicBezTo>
                  <a:cubicBezTo>
                    <a:pt x="20534" y="8685"/>
                    <a:pt x="20179" y="8238"/>
                    <a:pt x="19824" y="7790"/>
                  </a:cubicBezTo>
                  <a:cubicBezTo>
                    <a:pt x="18996" y="6897"/>
                    <a:pt x="18167" y="6002"/>
                    <a:pt x="17339" y="5142"/>
                  </a:cubicBezTo>
                  <a:cubicBezTo>
                    <a:pt x="16451" y="4282"/>
                    <a:pt x="15504" y="3422"/>
                    <a:pt x="14557" y="2563"/>
                  </a:cubicBezTo>
                  <a:cubicBezTo>
                    <a:pt x="13670" y="1703"/>
                    <a:pt x="12722" y="860"/>
                    <a:pt x="11716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23" name="Google Shape;1025;p43"/>
            <p:cNvSpPr/>
            <p:nvPr/>
          </p:nvSpPr>
          <p:spPr>
            <a:xfrm>
              <a:off x="2871248" y="871136"/>
              <a:ext cx="330512" cy="1137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16" y="0"/>
                  </a:moveTo>
                  <a:lnTo>
                    <a:pt x="0" y="1273"/>
                  </a:lnTo>
                  <a:cubicBezTo>
                    <a:pt x="2129" y="2872"/>
                    <a:pt x="4260" y="4540"/>
                    <a:pt x="6154" y="6174"/>
                  </a:cubicBezTo>
                  <a:cubicBezTo>
                    <a:pt x="7100" y="7000"/>
                    <a:pt x="8047" y="7825"/>
                    <a:pt x="8817" y="8633"/>
                  </a:cubicBezTo>
                  <a:cubicBezTo>
                    <a:pt x="9172" y="9046"/>
                    <a:pt x="9527" y="9442"/>
                    <a:pt x="9882" y="9837"/>
                  </a:cubicBezTo>
                  <a:cubicBezTo>
                    <a:pt x="10001" y="10026"/>
                    <a:pt x="10120" y="10233"/>
                    <a:pt x="10237" y="10405"/>
                  </a:cubicBezTo>
                  <a:cubicBezTo>
                    <a:pt x="10297" y="10490"/>
                    <a:pt x="10356" y="10594"/>
                    <a:pt x="10356" y="10663"/>
                  </a:cubicBezTo>
                  <a:lnTo>
                    <a:pt x="10414" y="10783"/>
                  </a:lnTo>
                  <a:lnTo>
                    <a:pt x="10414" y="10869"/>
                  </a:lnTo>
                  <a:cubicBezTo>
                    <a:pt x="10474" y="11006"/>
                    <a:pt x="10414" y="11161"/>
                    <a:pt x="10356" y="11299"/>
                  </a:cubicBezTo>
                  <a:cubicBezTo>
                    <a:pt x="10297" y="11471"/>
                    <a:pt x="10237" y="11677"/>
                    <a:pt x="10120" y="11883"/>
                  </a:cubicBezTo>
                  <a:cubicBezTo>
                    <a:pt x="9942" y="12279"/>
                    <a:pt x="9646" y="12692"/>
                    <a:pt x="9350" y="13122"/>
                  </a:cubicBezTo>
                  <a:cubicBezTo>
                    <a:pt x="8817" y="13964"/>
                    <a:pt x="8166" y="14807"/>
                    <a:pt x="7457" y="15667"/>
                  </a:cubicBezTo>
                  <a:cubicBezTo>
                    <a:pt x="6094" y="17369"/>
                    <a:pt x="4556" y="19072"/>
                    <a:pt x="2899" y="20758"/>
                  </a:cubicBezTo>
                  <a:lnTo>
                    <a:pt x="13611" y="21600"/>
                  </a:lnTo>
                  <a:lnTo>
                    <a:pt x="15859" y="19003"/>
                  </a:lnTo>
                  <a:cubicBezTo>
                    <a:pt x="16570" y="18126"/>
                    <a:pt x="17339" y="17266"/>
                    <a:pt x="18048" y="16389"/>
                  </a:cubicBezTo>
                  <a:cubicBezTo>
                    <a:pt x="18818" y="15512"/>
                    <a:pt x="19469" y="14652"/>
                    <a:pt x="20120" y="13758"/>
                  </a:cubicBezTo>
                  <a:cubicBezTo>
                    <a:pt x="20475" y="13311"/>
                    <a:pt x="20771" y="12846"/>
                    <a:pt x="21007" y="12382"/>
                  </a:cubicBezTo>
                  <a:cubicBezTo>
                    <a:pt x="21185" y="12142"/>
                    <a:pt x="21304" y="11918"/>
                    <a:pt x="21423" y="11643"/>
                  </a:cubicBezTo>
                  <a:lnTo>
                    <a:pt x="21481" y="11453"/>
                  </a:lnTo>
                  <a:lnTo>
                    <a:pt x="21541" y="11247"/>
                  </a:lnTo>
                  <a:cubicBezTo>
                    <a:pt x="21600" y="11179"/>
                    <a:pt x="21600" y="11093"/>
                    <a:pt x="21600" y="11006"/>
                  </a:cubicBezTo>
                  <a:cubicBezTo>
                    <a:pt x="21600" y="10920"/>
                    <a:pt x="21600" y="10852"/>
                    <a:pt x="21600" y="10766"/>
                  </a:cubicBezTo>
                  <a:lnTo>
                    <a:pt x="21541" y="10525"/>
                  </a:lnTo>
                  <a:lnTo>
                    <a:pt x="21481" y="10301"/>
                  </a:lnTo>
                  <a:cubicBezTo>
                    <a:pt x="21423" y="10164"/>
                    <a:pt x="21362" y="10026"/>
                    <a:pt x="21304" y="9906"/>
                  </a:cubicBezTo>
                  <a:cubicBezTo>
                    <a:pt x="21185" y="9648"/>
                    <a:pt x="21007" y="9407"/>
                    <a:pt x="20890" y="9166"/>
                  </a:cubicBezTo>
                  <a:cubicBezTo>
                    <a:pt x="20534" y="8685"/>
                    <a:pt x="20179" y="8238"/>
                    <a:pt x="19824" y="7790"/>
                  </a:cubicBezTo>
                  <a:cubicBezTo>
                    <a:pt x="18996" y="6897"/>
                    <a:pt x="18167" y="6002"/>
                    <a:pt x="17339" y="5142"/>
                  </a:cubicBezTo>
                  <a:cubicBezTo>
                    <a:pt x="16451" y="4282"/>
                    <a:pt x="15504" y="3422"/>
                    <a:pt x="14557" y="2563"/>
                  </a:cubicBezTo>
                  <a:cubicBezTo>
                    <a:pt x="13670" y="1703"/>
                    <a:pt x="12722" y="860"/>
                    <a:pt x="11716" y="0"/>
                  </a:cubicBezTo>
                  <a:close/>
                </a:path>
              </a:pathLst>
            </a:custGeom>
            <a:solidFill>
              <a:srgbClr val="FFFFFF">
                <a:alpha val="560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24" name="Google Shape;1026;p43"/>
            <p:cNvSpPr/>
            <p:nvPr/>
          </p:nvSpPr>
          <p:spPr>
            <a:xfrm>
              <a:off x="2250665" y="768820"/>
              <a:ext cx="387538" cy="1666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1600" extrusionOk="0">
                  <a:moveTo>
                    <a:pt x="20256" y="0"/>
                  </a:moveTo>
                  <a:cubicBezTo>
                    <a:pt x="17710" y="12"/>
                    <a:pt x="12958" y="211"/>
                    <a:pt x="10754" y="646"/>
                  </a:cubicBezTo>
                  <a:cubicBezTo>
                    <a:pt x="6640" y="1420"/>
                    <a:pt x="4582" y="7287"/>
                    <a:pt x="5121" y="10209"/>
                  </a:cubicBezTo>
                  <a:cubicBezTo>
                    <a:pt x="1497" y="13506"/>
                    <a:pt x="-413" y="20512"/>
                    <a:pt x="76" y="21240"/>
                  </a:cubicBezTo>
                  <a:cubicBezTo>
                    <a:pt x="290" y="21531"/>
                    <a:pt x="970" y="21600"/>
                    <a:pt x="2032" y="21600"/>
                  </a:cubicBezTo>
                  <a:cubicBezTo>
                    <a:pt x="2967" y="21600"/>
                    <a:pt x="4201" y="21547"/>
                    <a:pt x="5671" y="21547"/>
                  </a:cubicBezTo>
                  <a:cubicBezTo>
                    <a:pt x="6353" y="21547"/>
                    <a:pt x="7086" y="21558"/>
                    <a:pt x="7864" y="21592"/>
                  </a:cubicBezTo>
                  <a:cubicBezTo>
                    <a:pt x="7941" y="21595"/>
                    <a:pt x="8017" y="21597"/>
                    <a:pt x="8093" y="21597"/>
                  </a:cubicBezTo>
                  <a:cubicBezTo>
                    <a:pt x="8744" y="21597"/>
                    <a:pt x="9334" y="21467"/>
                    <a:pt x="9334" y="21298"/>
                  </a:cubicBezTo>
                  <a:cubicBezTo>
                    <a:pt x="10167" y="15994"/>
                    <a:pt x="14623" y="5163"/>
                    <a:pt x="16681" y="3016"/>
                  </a:cubicBezTo>
                  <a:cubicBezTo>
                    <a:pt x="18396" y="1232"/>
                    <a:pt x="19327" y="681"/>
                    <a:pt x="20795" y="270"/>
                  </a:cubicBezTo>
                  <a:cubicBezTo>
                    <a:pt x="21187" y="164"/>
                    <a:pt x="20845" y="0"/>
                    <a:pt x="20256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25" name="Google Shape;1027;p43"/>
            <p:cNvSpPr/>
            <p:nvPr/>
          </p:nvSpPr>
          <p:spPr>
            <a:xfrm>
              <a:off x="2249552" y="768807"/>
              <a:ext cx="387538" cy="1666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1600" extrusionOk="0">
                  <a:moveTo>
                    <a:pt x="20256" y="0"/>
                  </a:moveTo>
                  <a:cubicBezTo>
                    <a:pt x="17710" y="12"/>
                    <a:pt x="12958" y="211"/>
                    <a:pt x="10754" y="646"/>
                  </a:cubicBezTo>
                  <a:cubicBezTo>
                    <a:pt x="6640" y="1420"/>
                    <a:pt x="4582" y="7287"/>
                    <a:pt x="5121" y="10209"/>
                  </a:cubicBezTo>
                  <a:cubicBezTo>
                    <a:pt x="1497" y="13506"/>
                    <a:pt x="-413" y="20512"/>
                    <a:pt x="76" y="21240"/>
                  </a:cubicBezTo>
                  <a:cubicBezTo>
                    <a:pt x="290" y="21531"/>
                    <a:pt x="970" y="21600"/>
                    <a:pt x="2032" y="21600"/>
                  </a:cubicBezTo>
                  <a:cubicBezTo>
                    <a:pt x="2967" y="21600"/>
                    <a:pt x="4201" y="21547"/>
                    <a:pt x="5671" y="21547"/>
                  </a:cubicBezTo>
                  <a:cubicBezTo>
                    <a:pt x="6353" y="21547"/>
                    <a:pt x="7086" y="21558"/>
                    <a:pt x="7864" y="21592"/>
                  </a:cubicBezTo>
                  <a:cubicBezTo>
                    <a:pt x="7941" y="21595"/>
                    <a:pt x="8017" y="21597"/>
                    <a:pt x="8093" y="21597"/>
                  </a:cubicBezTo>
                  <a:cubicBezTo>
                    <a:pt x="8744" y="21597"/>
                    <a:pt x="9334" y="21467"/>
                    <a:pt x="9334" y="21298"/>
                  </a:cubicBezTo>
                  <a:cubicBezTo>
                    <a:pt x="10167" y="15994"/>
                    <a:pt x="14623" y="5163"/>
                    <a:pt x="16681" y="3016"/>
                  </a:cubicBezTo>
                  <a:cubicBezTo>
                    <a:pt x="18396" y="1232"/>
                    <a:pt x="19327" y="681"/>
                    <a:pt x="20795" y="270"/>
                  </a:cubicBezTo>
                  <a:cubicBezTo>
                    <a:pt x="21187" y="164"/>
                    <a:pt x="20845" y="0"/>
                    <a:pt x="20256" y="0"/>
                  </a:cubicBezTo>
                  <a:close/>
                </a:path>
              </a:pathLst>
            </a:custGeom>
            <a:solidFill>
              <a:srgbClr val="FFFFFF">
                <a:alpha val="560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26" name="Google Shape;1028;p43"/>
            <p:cNvSpPr/>
            <p:nvPr/>
          </p:nvSpPr>
          <p:spPr>
            <a:xfrm>
              <a:off x="2536222" y="881099"/>
              <a:ext cx="159551" cy="741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600" extrusionOk="0">
                  <a:moveTo>
                    <a:pt x="17644" y="0"/>
                  </a:moveTo>
                  <a:cubicBezTo>
                    <a:pt x="17644" y="0"/>
                    <a:pt x="4610" y="7992"/>
                    <a:pt x="23" y="14690"/>
                  </a:cubicBezTo>
                  <a:cubicBezTo>
                    <a:pt x="-339" y="16510"/>
                    <a:pt x="3644" y="20044"/>
                    <a:pt x="6903" y="21600"/>
                  </a:cubicBezTo>
                  <a:cubicBezTo>
                    <a:pt x="13538" y="18382"/>
                    <a:pt x="17763" y="16510"/>
                    <a:pt x="18486" y="14690"/>
                  </a:cubicBezTo>
                  <a:cubicBezTo>
                    <a:pt x="19452" y="11974"/>
                    <a:pt x="21261" y="53"/>
                    <a:pt x="21261" y="53"/>
                  </a:cubicBezTo>
                  <a:lnTo>
                    <a:pt x="17644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27" name="Google Shape;1029;p43"/>
            <p:cNvSpPr/>
            <p:nvPr/>
          </p:nvSpPr>
          <p:spPr>
            <a:xfrm>
              <a:off x="2722875" y="847573"/>
              <a:ext cx="228841" cy="359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extrusionOk="0">
                  <a:moveTo>
                    <a:pt x="12296" y="0"/>
                  </a:moveTo>
                  <a:cubicBezTo>
                    <a:pt x="9934" y="0"/>
                    <a:pt x="7572" y="871"/>
                    <a:pt x="6558" y="2722"/>
                  </a:cubicBezTo>
                  <a:lnTo>
                    <a:pt x="653" y="13003"/>
                  </a:lnTo>
                  <a:cubicBezTo>
                    <a:pt x="-804" y="15398"/>
                    <a:pt x="248" y="18172"/>
                    <a:pt x="3081" y="19967"/>
                  </a:cubicBezTo>
                  <a:lnTo>
                    <a:pt x="4536" y="20785"/>
                  </a:lnTo>
                  <a:cubicBezTo>
                    <a:pt x="4577" y="20838"/>
                    <a:pt x="4677" y="20866"/>
                    <a:pt x="4788" y="20866"/>
                  </a:cubicBezTo>
                  <a:cubicBezTo>
                    <a:pt x="4900" y="20866"/>
                    <a:pt x="5021" y="20838"/>
                    <a:pt x="5101" y="20785"/>
                  </a:cubicBezTo>
                  <a:cubicBezTo>
                    <a:pt x="5183" y="20675"/>
                    <a:pt x="5183" y="20512"/>
                    <a:pt x="5101" y="20403"/>
                  </a:cubicBezTo>
                  <a:lnTo>
                    <a:pt x="3646" y="19587"/>
                  </a:lnTo>
                  <a:cubicBezTo>
                    <a:pt x="976" y="17955"/>
                    <a:pt x="86" y="15398"/>
                    <a:pt x="1381" y="13168"/>
                  </a:cubicBezTo>
                  <a:lnTo>
                    <a:pt x="7206" y="2885"/>
                  </a:lnTo>
                  <a:cubicBezTo>
                    <a:pt x="8113" y="1274"/>
                    <a:pt x="10194" y="517"/>
                    <a:pt x="12272" y="517"/>
                  </a:cubicBezTo>
                  <a:cubicBezTo>
                    <a:pt x="14821" y="517"/>
                    <a:pt x="17365" y="1657"/>
                    <a:pt x="17721" y="3756"/>
                  </a:cubicBezTo>
                  <a:lnTo>
                    <a:pt x="19501" y="14745"/>
                  </a:lnTo>
                  <a:cubicBezTo>
                    <a:pt x="19906" y="17139"/>
                    <a:pt x="18126" y="19424"/>
                    <a:pt x="14891" y="20512"/>
                  </a:cubicBezTo>
                  <a:lnTo>
                    <a:pt x="13273" y="21111"/>
                  </a:lnTo>
                  <a:cubicBezTo>
                    <a:pt x="12868" y="21218"/>
                    <a:pt x="13029" y="21600"/>
                    <a:pt x="13434" y="21600"/>
                  </a:cubicBezTo>
                  <a:lnTo>
                    <a:pt x="13676" y="21600"/>
                  </a:lnTo>
                  <a:lnTo>
                    <a:pt x="15294" y="21001"/>
                  </a:lnTo>
                  <a:cubicBezTo>
                    <a:pt x="18774" y="19804"/>
                    <a:pt x="20796" y="17303"/>
                    <a:pt x="20391" y="14691"/>
                  </a:cubicBezTo>
                  <a:lnTo>
                    <a:pt x="18531" y="3756"/>
                  </a:lnTo>
                  <a:cubicBezTo>
                    <a:pt x="18128" y="1323"/>
                    <a:pt x="15211" y="0"/>
                    <a:pt x="1229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28" name="Google Shape;1030;p43"/>
            <p:cNvSpPr/>
            <p:nvPr/>
          </p:nvSpPr>
          <p:spPr>
            <a:xfrm>
              <a:off x="2782211" y="881778"/>
              <a:ext cx="151720" cy="69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extrusionOk="0">
                  <a:moveTo>
                    <a:pt x="10132" y="0"/>
                  </a:moveTo>
                  <a:cubicBezTo>
                    <a:pt x="6180" y="0"/>
                    <a:pt x="2223" y="4390"/>
                    <a:pt x="72" y="13670"/>
                  </a:cubicBezTo>
                  <a:cubicBezTo>
                    <a:pt x="-173" y="14926"/>
                    <a:pt x="253" y="15835"/>
                    <a:pt x="659" y="15835"/>
                  </a:cubicBezTo>
                  <a:cubicBezTo>
                    <a:pt x="897" y="15835"/>
                    <a:pt x="1127" y="15529"/>
                    <a:pt x="1223" y="14799"/>
                  </a:cubicBezTo>
                  <a:cubicBezTo>
                    <a:pt x="2917" y="5791"/>
                    <a:pt x="6908" y="2751"/>
                    <a:pt x="10282" y="2751"/>
                  </a:cubicBezTo>
                  <a:cubicBezTo>
                    <a:pt x="10731" y="2751"/>
                    <a:pt x="11164" y="2810"/>
                    <a:pt x="11582" y="2904"/>
                  </a:cubicBezTo>
                  <a:cubicBezTo>
                    <a:pt x="15799" y="3753"/>
                    <a:pt x="19380" y="10834"/>
                    <a:pt x="20150" y="20182"/>
                  </a:cubicBezTo>
                  <a:cubicBezTo>
                    <a:pt x="20277" y="21031"/>
                    <a:pt x="20534" y="21600"/>
                    <a:pt x="20787" y="21600"/>
                  </a:cubicBezTo>
                  <a:lnTo>
                    <a:pt x="20917" y="21311"/>
                  </a:lnTo>
                  <a:cubicBezTo>
                    <a:pt x="21300" y="21311"/>
                    <a:pt x="21427" y="20751"/>
                    <a:pt x="21427" y="19902"/>
                  </a:cubicBezTo>
                  <a:cubicBezTo>
                    <a:pt x="20074" y="6954"/>
                    <a:pt x="15105" y="0"/>
                    <a:pt x="1013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29" name="Google Shape;1031;p43"/>
            <p:cNvSpPr/>
            <p:nvPr/>
          </p:nvSpPr>
          <p:spPr>
            <a:xfrm>
              <a:off x="2839125" y="770992"/>
              <a:ext cx="34197" cy="8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8" h="21600" extrusionOk="0">
                  <a:moveTo>
                    <a:pt x="2647" y="0"/>
                  </a:moveTo>
                  <a:cubicBezTo>
                    <a:pt x="260" y="0"/>
                    <a:pt x="-1226" y="1602"/>
                    <a:pt x="1356" y="2190"/>
                  </a:cubicBezTo>
                  <a:cubicBezTo>
                    <a:pt x="12869" y="4702"/>
                    <a:pt x="14865" y="14975"/>
                    <a:pt x="13874" y="20457"/>
                  </a:cubicBezTo>
                  <a:cubicBezTo>
                    <a:pt x="13874" y="21141"/>
                    <a:pt x="14865" y="21600"/>
                    <a:pt x="16366" y="21600"/>
                  </a:cubicBezTo>
                  <a:cubicBezTo>
                    <a:pt x="17372" y="21600"/>
                    <a:pt x="18378" y="21141"/>
                    <a:pt x="18873" y="20683"/>
                  </a:cubicBezTo>
                  <a:cubicBezTo>
                    <a:pt x="18873" y="18856"/>
                    <a:pt x="20374" y="4017"/>
                    <a:pt x="3863" y="137"/>
                  </a:cubicBezTo>
                  <a:cubicBezTo>
                    <a:pt x="3442" y="41"/>
                    <a:pt x="3022" y="0"/>
                    <a:pt x="264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30" name="Google Shape;1032;p43"/>
            <p:cNvSpPr/>
            <p:nvPr/>
          </p:nvSpPr>
          <p:spPr>
            <a:xfrm>
              <a:off x="2766272" y="1175314"/>
              <a:ext cx="20199" cy="30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9" h="21600" extrusionOk="0">
                  <a:moveTo>
                    <a:pt x="10801" y="0"/>
                  </a:moveTo>
                  <a:cubicBezTo>
                    <a:pt x="5779" y="0"/>
                    <a:pt x="973" y="4233"/>
                    <a:pt x="136" y="9566"/>
                  </a:cubicBezTo>
                  <a:cubicBezTo>
                    <a:pt x="-755" y="15887"/>
                    <a:pt x="2836" y="20955"/>
                    <a:pt x="8236" y="21600"/>
                  </a:cubicBezTo>
                  <a:cubicBezTo>
                    <a:pt x="13636" y="21600"/>
                    <a:pt x="19063" y="17785"/>
                    <a:pt x="19954" y="11464"/>
                  </a:cubicBezTo>
                  <a:cubicBezTo>
                    <a:pt x="20845" y="5770"/>
                    <a:pt x="17254" y="702"/>
                    <a:pt x="11854" y="57"/>
                  </a:cubicBezTo>
                  <a:cubicBezTo>
                    <a:pt x="11503" y="19"/>
                    <a:pt x="11152" y="0"/>
                    <a:pt x="1080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31" name="Google Shape;1033;p43"/>
            <p:cNvSpPr/>
            <p:nvPr/>
          </p:nvSpPr>
          <p:spPr>
            <a:xfrm>
              <a:off x="2477655" y="966095"/>
              <a:ext cx="49155" cy="67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2" h="21600" extrusionOk="0">
                  <a:moveTo>
                    <a:pt x="12218" y="0"/>
                  </a:moveTo>
                  <a:cubicBezTo>
                    <a:pt x="8323" y="0"/>
                    <a:pt x="3716" y="3260"/>
                    <a:pt x="1356" y="8185"/>
                  </a:cubicBezTo>
                  <a:cubicBezTo>
                    <a:pt x="-1433" y="13999"/>
                    <a:pt x="311" y="19813"/>
                    <a:pt x="4489" y="21269"/>
                  </a:cubicBezTo>
                  <a:cubicBezTo>
                    <a:pt x="5189" y="21495"/>
                    <a:pt x="5920" y="21600"/>
                    <a:pt x="6662" y="21600"/>
                  </a:cubicBezTo>
                  <a:cubicBezTo>
                    <a:pt x="10767" y="21600"/>
                    <a:pt x="15373" y="18384"/>
                    <a:pt x="17723" y="13711"/>
                  </a:cubicBezTo>
                  <a:cubicBezTo>
                    <a:pt x="20167" y="7897"/>
                    <a:pt x="18767" y="1787"/>
                    <a:pt x="14245" y="331"/>
                  </a:cubicBezTo>
                  <a:cubicBezTo>
                    <a:pt x="13597" y="113"/>
                    <a:pt x="12918" y="0"/>
                    <a:pt x="1221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32" name="Google Shape;1034;p43"/>
            <p:cNvSpPr/>
            <p:nvPr/>
          </p:nvSpPr>
          <p:spPr>
            <a:xfrm>
              <a:off x="2481836" y="764341"/>
              <a:ext cx="137776" cy="23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600" extrusionOk="0">
                  <a:moveTo>
                    <a:pt x="20427" y="0"/>
                  </a:moveTo>
                  <a:cubicBezTo>
                    <a:pt x="20314" y="0"/>
                    <a:pt x="20197" y="25"/>
                    <a:pt x="20080" y="81"/>
                  </a:cubicBezTo>
                  <a:cubicBezTo>
                    <a:pt x="11730" y="3190"/>
                    <a:pt x="2265" y="14203"/>
                    <a:pt x="37" y="21096"/>
                  </a:cubicBezTo>
                  <a:cubicBezTo>
                    <a:pt x="-101" y="21265"/>
                    <a:pt x="174" y="21517"/>
                    <a:pt x="454" y="21600"/>
                  </a:cubicBezTo>
                  <a:lnTo>
                    <a:pt x="734" y="21600"/>
                  </a:lnTo>
                  <a:cubicBezTo>
                    <a:pt x="1009" y="21600"/>
                    <a:pt x="1289" y="21431"/>
                    <a:pt x="1289" y="21265"/>
                  </a:cubicBezTo>
                  <a:cubicBezTo>
                    <a:pt x="3517" y="14455"/>
                    <a:pt x="12844" y="3863"/>
                    <a:pt x="20919" y="751"/>
                  </a:cubicBezTo>
                  <a:cubicBezTo>
                    <a:pt x="21499" y="612"/>
                    <a:pt x="21011" y="0"/>
                    <a:pt x="2042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33" name="Google Shape;1035;p43"/>
            <p:cNvSpPr/>
            <p:nvPr/>
          </p:nvSpPr>
          <p:spPr>
            <a:xfrm>
              <a:off x="2493022" y="976302"/>
              <a:ext cx="45498" cy="57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33" h="21600" extrusionOk="0">
                  <a:moveTo>
                    <a:pt x="11137" y="0"/>
                  </a:moveTo>
                  <a:cubicBezTo>
                    <a:pt x="7072" y="0"/>
                    <a:pt x="2654" y="3179"/>
                    <a:pt x="724" y="8083"/>
                  </a:cubicBezTo>
                  <a:cubicBezTo>
                    <a:pt x="-1173" y="14187"/>
                    <a:pt x="724" y="19945"/>
                    <a:pt x="5652" y="21295"/>
                  </a:cubicBezTo>
                  <a:cubicBezTo>
                    <a:pt x="6322" y="21498"/>
                    <a:pt x="7026" y="21600"/>
                    <a:pt x="7730" y="21600"/>
                  </a:cubicBezTo>
                  <a:cubicBezTo>
                    <a:pt x="11807" y="21600"/>
                    <a:pt x="16214" y="18411"/>
                    <a:pt x="18144" y="13506"/>
                  </a:cubicBezTo>
                  <a:cubicBezTo>
                    <a:pt x="20427" y="7413"/>
                    <a:pt x="18144" y="1655"/>
                    <a:pt x="13227" y="294"/>
                  </a:cubicBezTo>
                  <a:cubicBezTo>
                    <a:pt x="12546" y="91"/>
                    <a:pt x="11853" y="0"/>
                    <a:pt x="1113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34" name="Google Shape;1036;p43"/>
            <p:cNvSpPr/>
            <p:nvPr/>
          </p:nvSpPr>
          <p:spPr>
            <a:xfrm>
              <a:off x="2501071" y="972855"/>
              <a:ext cx="40717" cy="70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34" h="21600" extrusionOk="0">
                  <a:moveTo>
                    <a:pt x="13861" y="0"/>
                  </a:moveTo>
                  <a:cubicBezTo>
                    <a:pt x="10117" y="0"/>
                    <a:pt x="5117" y="3691"/>
                    <a:pt x="2121" y="9122"/>
                  </a:cubicBezTo>
                  <a:cubicBezTo>
                    <a:pt x="-1267" y="14989"/>
                    <a:pt x="-417" y="20571"/>
                    <a:pt x="3391" y="21408"/>
                  </a:cubicBezTo>
                  <a:cubicBezTo>
                    <a:pt x="3886" y="21533"/>
                    <a:pt x="4393" y="21600"/>
                    <a:pt x="4913" y="21600"/>
                  </a:cubicBezTo>
                  <a:cubicBezTo>
                    <a:pt x="8949" y="21600"/>
                    <a:pt x="13949" y="17909"/>
                    <a:pt x="16945" y="12470"/>
                  </a:cubicBezTo>
                  <a:cubicBezTo>
                    <a:pt x="20333" y="6611"/>
                    <a:pt x="19483" y="1029"/>
                    <a:pt x="15244" y="192"/>
                  </a:cubicBezTo>
                  <a:cubicBezTo>
                    <a:pt x="14812" y="59"/>
                    <a:pt x="14343" y="0"/>
                    <a:pt x="1386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35" name="Google Shape;1037;p43"/>
            <p:cNvSpPr/>
            <p:nvPr/>
          </p:nvSpPr>
          <p:spPr>
            <a:xfrm>
              <a:off x="2863158" y="1187992"/>
              <a:ext cx="20531" cy="30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7" h="21600" extrusionOk="0">
                  <a:moveTo>
                    <a:pt x="10386" y="0"/>
                  </a:moveTo>
                  <a:cubicBezTo>
                    <a:pt x="5543" y="0"/>
                    <a:pt x="958" y="4351"/>
                    <a:pt x="130" y="9834"/>
                  </a:cubicBezTo>
                  <a:cubicBezTo>
                    <a:pt x="-725" y="15688"/>
                    <a:pt x="2720" y="21541"/>
                    <a:pt x="7925" y="21541"/>
                  </a:cubicBezTo>
                  <a:cubicBezTo>
                    <a:pt x="8236" y="21580"/>
                    <a:pt x="8573" y="21600"/>
                    <a:pt x="8910" y="21600"/>
                  </a:cubicBezTo>
                  <a:cubicBezTo>
                    <a:pt x="13753" y="21600"/>
                    <a:pt x="18337" y="17268"/>
                    <a:pt x="19140" y="11785"/>
                  </a:cubicBezTo>
                  <a:cubicBezTo>
                    <a:pt x="20875" y="5932"/>
                    <a:pt x="17404" y="59"/>
                    <a:pt x="11370" y="59"/>
                  </a:cubicBezTo>
                  <a:cubicBezTo>
                    <a:pt x="11033" y="20"/>
                    <a:pt x="10697" y="0"/>
                    <a:pt x="1038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36" name="Google Shape;1038;p43"/>
            <p:cNvSpPr/>
            <p:nvPr/>
          </p:nvSpPr>
          <p:spPr>
            <a:xfrm>
              <a:off x="3381658" y="428238"/>
              <a:ext cx="592480" cy="931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0" h="21600" extrusionOk="0">
                  <a:moveTo>
                    <a:pt x="11629" y="0"/>
                  </a:moveTo>
                  <a:cubicBezTo>
                    <a:pt x="10047" y="0"/>
                    <a:pt x="8564" y="480"/>
                    <a:pt x="7564" y="1620"/>
                  </a:cubicBezTo>
                  <a:cubicBezTo>
                    <a:pt x="7482" y="1614"/>
                    <a:pt x="7400" y="1612"/>
                    <a:pt x="7321" y="1612"/>
                  </a:cubicBezTo>
                  <a:cubicBezTo>
                    <a:pt x="4679" y="1612"/>
                    <a:pt x="3674" y="4601"/>
                    <a:pt x="4711" y="6620"/>
                  </a:cubicBezTo>
                  <a:cubicBezTo>
                    <a:pt x="5959" y="9015"/>
                    <a:pt x="2662" y="10234"/>
                    <a:pt x="493" y="13763"/>
                  </a:cubicBezTo>
                  <a:cubicBezTo>
                    <a:pt x="-1676" y="17293"/>
                    <a:pt x="3553" y="21516"/>
                    <a:pt x="11546" y="21599"/>
                  </a:cubicBezTo>
                  <a:cubicBezTo>
                    <a:pt x="11606" y="21600"/>
                    <a:pt x="11668" y="21600"/>
                    <a:pt x="11728" y="21600"/>
                  </a:cubicBezTo>
                  <a:cubicBezTo>
                    <a:pt x="19542" y="21600"/>
                    <a:pt x="19796" y="16233"/>
                    <a:pt x="18558" y="12376"/>
                  </a:cubicBezTo>
                  <a:cubicBezTo>
                    <a:pt x="17310" y="8490"/>
                    <a:pt x="19924" y="7859"/>
                    <a:pt x="19359" y="4877"/>
                  </a:cubicBezTo>
                  <a:cubicBezTo>
                    <a:pt x="18893" y="2223"/>
                    <a:pt x="15034" y="0"/>
                    <a:pt x="1162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37" name="Google Shape;1039;p43"/>
            <p:cNvSpPr/>
            <p:nvPr/>
          </p:nvSpPr>
          <p:spPr>
            <a:xfrm>
              <a:off x="4139308" y="1984041"/>
              <a:ext cx="108571" cy="166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6" h="21600" extrusionOk="0">
                  <a:moveTo>
                    <a:pt x="2572" y="0"/>
                  </a:moveTo>
                  <a:cubicBezTo>
                    <a:pt x="-3216" y="4702"/>
                    <a:pt x="2572" y="14218"/>
                    <a:pt x="2572" y="14218"/>
                  </a:cubicBezTo>
                  <a:lnTo>
                    <a:pt x="2572" y="15743"/>
                  </a:lnTo>
                  <a:cubicBezTo>
                    <a:pt x="2572" y="18212"/>
                    <a:pt x="4704" y="20445"/>
                    <a:pt x="7899" y="21149"/>
                  </a:cubicBezTo>
                  <a:lnTo>
                    <a:pt x="8967" y="21382"/>
                  </a:lnTo>
                  <a:cubicBezTo>
                    <a:pt x="9629" y="21533"/>
                    <a:pt x="10286" y="21600"/>
                    <a:pt x="10934" y="21600"/>
                  </a:cubicBezTo>
                  <a:cubicBezTo>
                    <a:pt x="14915" y="21600"/>
                    <a:pt x="18384" y="18976"/>
                    <a:pt x="18252" y="15743"/>
                  </a:cubicBezTo>
                  <a:lnTo>
                    <a:pt x="18252" y="13982"/>
                  </a:lnTo>
                  <a:cubicBezTo>
                    <a:pt x="18252" y="13158"/>
                    <a:pt x="17950" y="12337"/>
                    <a:pt x="17494" y="11633"/>
                  </a:cubicBezTo>
                  <a:lnTo>
                    <a:pt x="10487" y="1176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rgbClr val="FFC3B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38" name="Google Shape;1040;p43"/>
            <p:cNvSpPr/>
            <p:nvPr/>
          </p:nvSpPr>
          <p:spPr>
            <a:xfrm>
              <a:off x="3855777" y="1064936"/>
              <a:ext cx="412929" cy="1015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52" y="0"/>
                  </a:moveTo>
                  <a:lnTo>
                    <a:pt x="0" y="694"/>
                  </a:lnTo>
                  <a:lnTo>
                    <a:pt x="1326" y="3295"/>
                  </a:lnTo>
                  <a:lnTo>
                    <a:pt x="2557" y="5916"/>
                  </a:lnTo>
                  <a:cubicBezTo>
                    <a:pt x="2983" y="6783"/>
                    <a:pt x="3409" y="7669"/>
                    <a:pt x="3789" y="8536"/>
                  </a:cubicBezTo>
                  <a:lnTo>
                    <a:pt x="5068" y="11195"/>
                  </a:lnTo>
                  <a:lnTo>
                    <a:pt x="5257" y="11581"/>
                  </a:lnTo>
                  <a:cubicBezTo>
                    <a:pt x="5352" y="11715"/>
                    <a:pt x="5399" y="11812"/>
                    <a:pt x="5494" y="11946"/>
                  </a:cubicBezTo>
                  <a:lnTo>
                    <a:pt x="5731" y="12294"/>
                  </a:lnTo>
                  <a:lnTo>
                    <a:pt x="5968" y="12621"/>
                  </a:lnTo>
                  <a:cubicBezTo>
                    <a:pt x="6299" y="13064"/>
                    <a:pt x="6632" y="13507"/>
                    <a:pt x="6962" y="13931"/>
                  </a:cubicBezTo>
                  <a:cubicBezTo>
                    <a:pt x="7626" y="14798"/>
                    <a:pt x="8337" y="15665"/>
                    <a:pt x="9000" y="16513"/>
                  </a:cubicBezTo>
                  <a:lnTo>
                    <a:pt x="13215" y="21600"/>
                  </a:lnTo>
                  <a:lnTo>
                    <a:pt x="21600" y="20386"/>
                  </a:lnTo>
                  <a:cubicBezTo>
                    <a:pt x="20083" y="18748"/>
                    <a:pt x="18662" y="17072"/>
                    <a:pt x="17289" y="15395"/>
                  </a:cubicBezTo>
                  <a:cubicBezTo>
                    <a:pt x="16626" y="14567"/>
                    <a:pt x="15916" y="13719"/>
                    <a:pt x="15346" y="12891"/>
                  </a:cubicBezTo>
                  <a:cubicBezTo>
                    <a:pt x="15062" y="12486"/>
                    <a:pt x="14731" y="12062"/>
                    <a:pt x="14447" y="11658"/>
                  </a:cubicBezTo>
                  <a:lnTo>
                    <a:pt x="14257" y="11349"/>
                  </a:lnTo>
                  <a:lnTo>
                    <a:pt x="14068" y="11060"/>
                  </a:lnTo>
                  <a:cubicBezTo>
                    <a:pt x="14020" y="10964"/>
                    <a:pt x="13973" y="10848"/>
                    <a:pt x="13926" y="10771"/>
                  </a:cubicBezTo>
                  <a:lnTo>
                    <a:pt x="13784" y="10521"/>
                  </a:lnTo>
                  <a:lnTo>
                    <a:pt x="12742" y="7900"/>
                  </a:lnTo>
                  <a:cubicBezTo>
                    <a:pt x="12410" y="7033"/>
                    <a:pt x="12079" y="6147"/>
                    <a:pt x="11746" y="5280"/>
                  </a:cubicBezTo>
                  <a:lnTo>
                    <a:pt x="9852" y="0"/>
                  </a:ln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39" name="Google Shape;1041;p43"/>
            <p:cNvSpPr/>
            <p:nvPr/>
          </p:nvSpPr>
          <p:spPr>
            <a:xfrm>
              <a:off x="3854651" y="1067719"/>
              <a:ext cx="412929" cy="1015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52" y="0"/>
                  </a:moveTo>
                  <a:lnTo>
                    <a:pt x="0" y="694"/>
                  </a:lnTo>
                  <a:lnTo>
                    <a:pt x="1326" y="3295"/>
                  </a:lnTo>
                  <a:lnTo>
                    <a:pt x="2557" y="5916"/>
                  </a:lnTo>
                  <a:cubicBezTo>
                    <a:pt x="2983" y="6783"/>
                    <a:pt x="3409" y="7669"/>
                    <a:pt x="3789" y="8536"/>
                  </a:cubicBezTo>
                  <a:lnTo>
                    <a:pt x="5068" y="11195"/>
                  </a:lnTo>
                  <a:lnTo>
                    <a:pt x="5257" y="11581"/>
                  </a:lnTo>
                  <a:cubicBezTo>
                    <a:pt x="5352" y="11715"/>
                    <a:pt x="5399" y="11812"/>
                    <a:pt x="5494" y="11946"/>
                  </a:cubicBezTo>
                  <a:lnTo>
                    <a:pt x="5731" y="12294"/>
                  </a:lnTo>
                  <a:lnTo>
                    <a:pt x="5968" y="12621"/>
                  </a:lnTo>
                  <a:cubicBezTo>
                    <a:pt x="6299" y="13064"/>
                    <a:pt x="6632" y="13507"/>
                    <a:pt x="6962" y="13931"/>
                  </a:cubicBezTo>
                  <a:cubicBezTo>
                    <a:pt x="7626" y="14798"/>
                    <a:pt x="8337" y="15665"/>
                    <a:pt x="9000" y="16513"/>
                  </a:cubicBezTo>
                  <a:lnTo>
                    <a:pt x="13215" y="21600"/>
                  </a:lnTo>
                  <a:lnTo>
                    <a:pt x="21600" y="20386"/>
                  </a:lnTo>
                  <a:cubicBezTo>
                    <a:pt x="20083" y="18748"/>
                    <a:pt x="18662" y="17072"/>
                    <a:pt x="17289" y="15395"/>
                  </a:cubicBezTo>
                  <a:cubicBezTo>
                    <a:pt x="16626" y="14567"/>
                    <a:pt x="15916" y="13719"/>
                    <a:pt x="15346" y="12891"/>
                  </a:cubicBezTo>
                  <a:cubicBezTo>
                    <a:pt x="15062" y="12486"/>
                    <a:pt x="14731" y="12062"/>
                    <a:pt x="14447" y="11658"/>
                  </a:cubicBezTo>
                  <a:lnTo>
                    <a:pt x="14257" y="11349"/>
                  </a:lnTo>
                  <a:lnTo>
                    <a:pt x="14068" y="11060"/>
                  </a:lnTo>
                  <a:cubicBezTo>
                    <a:pt x="14020" y="10964"/>
                    <a:pt x="13973" y="10848"/>
                    <a:pt x="13926" y="10771"/>
                  </a:cubicBezTo>
                  <a:lnTo>
                    <a:pt x="13784" y="10521"/>
                  </a:lnTo>
                  <a:lnTo>
                    <a:pt x="12742" y="7900"/>
                  </a:lnTo>
                  <a:cubicBezTo>
                    <a:pt x="12410" y="7033"/>
                    <a:pt x="12079" y="6147"/>
                    <a:pt x="11746" y="5280"/>
                  </a:cubicBezTo>
                  <a:lnTo>
                    <a:pt x="9852" y="0"/>
                  </a:lnTo>
                  <a:close/>
                </a:path>
              </a:pathLst>
            </a:custGeom>
            <a:solidFill>
              <a:srgbClr val="FFFFFF">
                <a:alpha val="560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40" name="Google Shape;1042;p43"/>
            <p:cNvSpPr/>
            <p:nvPr/>
          </p:nvSpPr>
          <p:spPr>
            <a:xfrm>
              <a:off x="3476673" y="985478"/>
              <a:ext cx="543792" cy="65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600" extrusionOk="0">
                  <a:moveTo>
                    <a:pt x="10240" y="0"/>
                  </a:moveTo>
                  <a:cubicBezTo>
                    <a:pt x="9002" y="0"/>
                    <a:pt x="7765" y="37"/>
                    <a:pt x="6527" y="112"/>
                  </a:cubicBezTo>
                  <a:cubicBezTo>
                    <a:pt x="4901" y="172"/>
                    <a:pt x="3311" y="322"/>
                    <a:pt x="1720" y="562"/>
                  </a:cubicBezTo>
                  <a:cubicBezTo>
                    <a:pt x="553" y="712"/>
                    <a:pt x="-225" y="1670"/>
                    <a:pt x="58" y="2630"/>
                  </a:cubicBezTo>
                  <a:cubicBezTo>
                    <a:pt x="2745" y="12849"/>
                    <a:pt x="2745" y="16265"/>
                    <a:pt x="2462" y="21600"/>
                  </a:cubicBezTo>
                  <a:lnTo>
                    <a:pt x="18829" y="21600"/>
                  </a:lnTo>
                  <a:cubicBezTo>
                    <a:pt x="21198" y="9283"/>
                    <a:pt x="21375" y="4338"/>
                    <a:pt x="21163" y="2330"/>
                  </a:cubicBezTo>
                  <a:cubicBezTo>
                    <a:pt x="21092" y="1551"/>
                    <a:pt x="20421" y="921"/>
                    <a:pt x="19537" y="772"/>
                  </a:cubicBezTo>
                  <a:cubicBezTo>
                    <a:pt x="18193" y="592"/>
                    <a:pt x="16002" y="262"/>
                    <a:pt x="13951" y="112"/>
                  </a:cubicBezTo>
                  <a:cubicBezTo>
                    <a:pt x="12714" y="37"/>
                    <a:pt x="11476" y="0"/>
                    <a:pt x="1024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41" name="Google Shape;1043;p43"/>
            <p:cNvSpPr/>
            <p:nvPr/>
          </p:nvSpPr>
          <p:spPr>
            <a:xfrm>
              <a:off x="3642974" y="774250"/>
              <a:ext cx="195350" cy="279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5" h="21600" extrusionOk="0">
                  <a:moveTo>
                    <a:pt x="1881" y="0"/>
                  </a:moveTo>
                  <a:cubicBezTo>
                    <a:pt x="3136" y="4753"/>
                    <a:pt x="4302" y="13421"/>
                    <a:pt x="0" y="16567"/>
                  </a:cubicBezTo>
                  <a:cubicBezTo>
                    <a:pt x="0" y="16567"/>
                    <a:pt x="5376" y="21600"/>
                    <a:pt x="13443" y="21600"/>
                  </a:cubicBezTo>
                  <a:cubicBezTo>
                    <a:pt x="21600" y="21600"/>
                    <a:pt x="18910" y="16567"/>
                    <a:pt x="18910" y="16567"/>
                  </a:cubicBezTo>
                  <a:cubicBezTo>
                    <a:pt x="12188" y="15307"/>
                    <a:pt x="12279" y="11393"/>
                    <a:pt x="13443" y="7688"/>
                  </a:cubicBezTo>
                  <a:lnTo>
                    <a:pt x="1881" y="0"/>
                  </a:lnTo>
                  <a:close/>
                </a:path>
              </a:pathLst>
            </a:custGeom>
            <a:solidFill>
              <a:srgbClr val="FFC3B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42" name="Google Shape;1044;p43"/>
            <p:cNvSpPr/>
            <p:nvPr/>
          </p:nvSpPr>
          <p:spPr>
            <a:xfrm>
              <a:off x="3699776" y="814997"/>
              <a:ext cx="79014" cy="93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extrusionOk="0">
                  <a:moveTo>
                    <a:pt x="2733" y="0"/>
                  </a:moveTo>
                  <a:cubicBezTo>
                    <a:pt x="2005" y="1471"/>
                    <a:pt x="-418" y="5871"/>
                    <a:pt x="62" y="9021"/>
                  </a:cubicBezTo>
                  <a:cubicBezTo>
                    <a:pt x="1765" y="15521"/>
                    <a:pt x="12689" y="20764"/>
                    <a:pt x="19726" y="21600"/>
                  </a:cubicBezTo>
                  <a:cubicBezTo>
                    <a:pt x="19974" y="18872"/>
                    <a:pt x="20454" y="16357"/>
                    <a:pt x="21182" y="13629"/>
                  </a:cubicBezTo>
                  <a:lnTo>
                    <a:pt x="273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43" name="Google Shape;1045;p43"/>
            <p:cNvSpPr/>
            <p:nvPr/>
          </p:nvSpPr>
          <p:spPr>
            <a:xfrm>
              <a:off x="3588247" y="490784"/>
              <a:ext cx="302050" cy="390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0" h="21600" extrusionOk="0">
                  <a:moveTo>
                    <a:pt x="9222" y="0"/>
                  </a:moveTo>
                  <a:cubicBezTo>
                    <a:pt x="3712" y="0"/>
                    <a:pt x="-887" y="4158"/>
                    <a:pt x="146" y="9018"/>
                  </a:cubicBezTo>
                  <a:cubicBezTo>
                    <a:pt x="1168" y="14628"/>
                    <a:pt x="1469" y="17032"/>
                    <a:pt x="5257" y="19636"/>
                  </a:cubicBezTo>
                  <a:cubicBezTo>
                    <a:pt x="7163" y="20984"/>
                    <a:pt x="9355" y="21600"/>
                    <a:pt x="11454" y="21600"/>
                  </a:cubicBezTo>
                  <a:cubicBezTo>
                    <a:pt x="15517" y="21600"/>
                    <a:pt x="19236" y="19294"/>
                    <a:pt x="19871" y="15529"/>
                  </a:cubicBezTo>
                  <a:cubicBezTo>
                    <a:pt x="20713" y="10320"/>
                    <a:pt x="18849" y="2056"/>
                    <a:pt x="11993" y="353"/>
                  </a:cubicBezTo>
                  <a:cubicBezTo>
                    <a:pt x="11059" y="113"/>
                    <a:pt x="10127" y="0"/>
                    <a:pt x="9222" y="0"/>
                  </a:cubicBezTo>
                  <a:close/>
                </a:path>
              </a:pathLst>
            </a:custGeom>
            <a:solidFill>
              <a:srgbClr val="FFC3B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44" name="Google Shape;1046;p43"/>
            <p:cNvSpPr/>
            <p:nvPr/>
          </p:nvSpPr>
          <p:spPr>
            <a:xfrm>
              <a:off x="3554176" y="472406"/>
              <a:ext cx="323065" cy="254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extrusionOk="0">
                  <a:moveTo>
                    <a:pt x="12944" y="0"/>
                  </a:moveTo>
                  <a:cubicBezTo>
                    <a:pt x="12040" y="0"/>
                    <a:pt x="11059" y="152"/>
                    <a:pt x="9994" y="486"/>
                  </a:cubicBezTo>
                  <a:cubicBezTo>
                    <a:pt x="2696" y="2789"/>
                    <a:pt x="-116" y="12387"/>
                    <a:pt x="4" y="16302"/>
                  </a:cubicBezTo>
                  <a:cubicBezTo>
                    <a:pt x="124" y="20217"/>
                    <a:pt x="3474" y="21600"/>
                    <a:pt x="3474" y="21600"/>
                  </a:cubicBezTo>
                  <a:cubicBezTo>
                    <a:pt x="7302" y="16686"/>
                    <a:pt x="8618" y="9929"/>
                    <a:pt x="8259" y="7165"/>
                  </a:cubicBezTo>
                  <a:cubicBezTo>
                    <a:pt x="9195" y="7515"/>
                    <a:pt x="10065" y="7653"/>
                    <a:pt x="10842" y="7653"/>
                  </a:cubicBezTo>
                  <a:cubicBezTo>
                    <a:pt x="13145" y="7653"/>
                    <a:pt x="14615" y="6435"/>
                    <a:pt x="14481" y="5860"/>
                  </a:cubicBezTo>
                  <a:cubicBezTo>
                    <a:pt x="16220" y="7991"/>
                    <a:pt x="18873" y="9853"/>
                    <a:pt x="20318" y="9853"/>
                  </a:cubicBezTo>
                  <a:cubicBezTo>
                    <a:pt x="21061" y="9853"/>
                    <a:pt x="21484" y="9363"/>
                    <a:pt x="21301" y="8164"/>
                  </a:cubicBezTo>
                  <a:cubicBezTo>
                    <a:pt x="20842" y="5146"/>
                    <a:pt x="18241" y="0"/>
                    <a:pt x="1294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45" name="Google Shape;1047;p43"/>
            <p:cNvSpPr/>
            <p:nvPr/>
          </p:nvSpPr>
          <p:spPr>
            <a:xfrm>
              <a:off x="3735327" y="649293"/>
              <a:ext cx="20063" cy="30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600" extrusionOk="0">
                  <a:moveTo>
                    <a:pt x="8449" y="0"/>
                  </a:moveTo>
                  <a:cubicBezTo>
                    <a:pt x="2816" y="629"/>
                    <a:pt x="0" y="5714"/>
                    <a:pt x="0" y="11429"/>
                  </a:cubicBezTo>
                  <a:cubicBezTo>
                    <a:pt x="957" y="17162"/>
                    <a:pt x="5632" y="21600"/>
                    <a:pt x="12222" y="21600"/>
                  </a:cubicBezTo>
                  <a:cubicBezTo>
                    <a:pt x="17854" y="20971"/>
                    <a:pt x="21600" y="15886"/>
                    <a:pt x="20671" y="10171"/>
                  </a:cubicBezTo>
                  <a:cubicBezTo>
                    <a:pt x="19741" y="4438"/>
                    <a:pt x="14109" y="0"/>
                    <a:pt x="844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46" name="Google Shape;1048;p43"/>
            <p:cNvSpPr/>
            <p:nvPr/>
          </p:nvSpPr>
          <p:spPr>
            <a:xfrm>
              <a:off x="3829362" y="640226"/>
              <a:ext cx="20183" cy="30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8" h="21600" extrusionOk="0">
                  <a:moveTo>
                    <a:pt x="8253" y="0"/>
                  </a:moveTo>
                  <a:cubicBezTo>
                    <a:pt x="2833" y="648"/>
                    <a:pt x="-754" y="5733"/>
                    <a:pt x="136" y="11448"/>
                  </a:cubicBezTo>
                  <a:cubicBezTo>
                    <a:pt x="1053" y="17162"/>
                    <a:pt x="5556" y="21600"/>
                    <a:pt x="10949" y="21600"/>
                  </a:cubicBezTo>
                  <a:cubicBezTo>
                    <a:pt x="16343" y="20971"/>
                    <a:pt x="20846" y="15886"/>
                    <a:pt x="19929" y="10171"/>
                  </a:cubicBezTo>
                  <a:cubicBezTo>
                    <a:pt x="19039" y="4457"/>
                    <a:pt x="13646" y="0"/>
                    <a:pt x="825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47" name="Google Shape;1049;p43"/>
            <p:cNvSpPr/>
            <p:nvPr/>
          </p:nvSpPr>
          <p:spPr>
            <a:xfrm>
              <a:off x="3835851" y="632546"/>
              <a:ext cx="1900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5672"/>
                  </a:lnTo>
                  <a:cubicBezTo>
                    <a:pt x="2469" y="19898"/>
                    <a:pt x="4875" y="21600"/>
                    <a:pt x="7128" y="21600"/>
                  </a:cubicBezTo>
                  <a:cubicBezTo>
                    <a:pt x="15305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48" name="Google Shape;1050;p43"/>
            <p:cNvSpPr/>
            <p:nvPr/>
          </p:nvSpPr>
          <p:spPr>
            <a:xfrm>
              <a:off x="3802352" y="674648"/>
              <a:ext cx="34396" cy="58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410" y="21400"/>
                  </a:lnTo>
                  <a:cubicBezTo>
                    <a:pt x="4654" y="21530"/>
                    <a:pt x="5933" y="21600"/>
                    <a:pt x="7211" y="21600"/>
                  </a:cubicBezTo>
                  <a:cubicBezTo>
                    <a:pt x="12326" y="21600"/>
                    <a:pt x="17508" y="20528"/>
                    <a:pt x="21600" y="18393"/>
                  </a:cubicBezTo>
                  <a:cubicBezTo>
                    <a:pt x="13076" y="12699"/>
                    <a:pt x="5677" y="6685"/>
                    <a:pt x="0" y="0"/>
                  </a:cubicBezTo>
                  <a:close/>
                </a:path>
              </a:pathLst>
            </a:custGeom>
            <a:solidFill>
              <a:srgbClr val="ED847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49" name="Google Shape;1051;p43"/>
            <p:cNvSpPr/>
            <p:nvPr/>
          </p:nvSpPr>
          <p:spPr>
            <a:xfrm>
              <a:off x="3717042" y="742868"/>
              <a:ext cx="62671" cy="26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600" extrusionOk="0">
                  <a:moveTo>
                    <a:pt x="998" y="0"/>
                  </a:moveTo>
                  <a:cubicBezTo>
                    <a:pt x="330" y="0"/>
                    <a:pt x="-180" y="1704"/>
                    <a:pt x="61" y="3385"/>
                  </a:cubicBezTo>
                  <a:cubicBezTo>
                    <a:pt x="4394" y="14327"/>
                    <a:pt x="10277" y="20879"/>
                    <a:pt x="16465" y="21600"/>
                  </a:cubicBezTo>
                  <a:lnTo>
                    <a:pt x="20798" y="21600"/>
                  </a:lnTo>
                  <a:cubicBezTo>
                    <a:pt x="21105" y="20879"/>
                    <a:pt x="21420" y="20159"/>
                    <a:pt x="21420" y="19416"/>
                  </a:cubicBezTo>
                  <a:cubicBezTo>
                    <a:pt x="21420" y="17975"/>
                    <a:pt x="21105" y="17232"/>
                    <a:pt x="20492" y="17232"/>
                  </a:cubicBezTo>
                  <a:cubicBezTo>
                    <a:pt x="19583" y="17516"/>
                    <a:pt x="18674" y="17647"/>
                    <a:pt x="17764" y="17647"/>
                  </a:cubicBezTo>
                  <a:cubicBezTo>
                    <a:pt x="11594" y="17647"/>
                    <a:pt x="5656" y="11291"/>
                    <a:pt x="1611" y="480"/>
                  </a:cubicBezTo>
                  <a:cubicBezTo>
                    <a:pt x="1397" y="153"/>
                    <a:pt x="1193" y="0"/>
                    <a:pt x="99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50" name="Google Shape;1052;p43"/>
            <p:cNvSpPr/>
            <p:nvPr/>
          </p:nvSpPr>
          <p:spPr>
            <a:xfrm>
              <a:off x="3564626" y="688222"/>
              <a:ext cx="79133" cy="91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7" h="21600" extrusionOk="0">
                  <a:moveTo>
                    <a:pt x="8079" y="0"/>
                  </a:moveTo>
                  <a:cubicBezTo>
                    <a:pt x="7993" y="0"/>
                    <a:pt x="7907" y="0"/>
                    <a:pt x="7821" y="0"/>
                  </a:cubicBezTo>
                  <a:cubicBezTo>
                    <a:pt x="1875" y="218"/>
                    <a:pt x="-1649" y="6217"/>
                    <a:pt x="773" y="11356"/>
                  </a:cubicBezTo>
                  <a:cubicBezTo>
                    <a:pt x="2535" y="15640"/>
                    <a:pt x="6059" y="19281"/>
                    <a:pt x="10461" y="20996"/>
                  </a:cubicBezTo>
                  <a:cubicBezTo>
                    <a:pt x="11504" y="21414"/>
                    <a:pt x="12474" y="21600"/>
                    <a:pt x="13371" y="21600"/>
                  </a:cubicBezTo>
                  <a:cubicBezTo>
                    <a:pt x="17569" y="21600"/>
                    <a:pt x="19951" y="17412"/>
                    <a:pt x="19047" y="12640"/>
                  </a:cubicBezTo>
                  <a:cubicBezTo>
                    <a:pt x="18176" y="7361"/>
                    <a:pt x="14097" y="0"/>
                    <a:pt x="8079" y="0"/>
                  </a:cubicBezTo>
                  <a:close/>
                </a:path>
              </a:pathLst>
            </a:custGeom>
            <a:solidFill>
              <a:srgbClr val="FFC3B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51" name="Google Shape;1053;p43"/>
            <p:cNvSpPr/>
            <p:nvPr/>
          </p:nvSpPr>
          <p:spPr>
            <a:xfrm>
              <a:off x="3699936" y="594919"/>
              <a:ext cx="57311" cy="27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extrusionOk="0">
                  <a:moveTo>
                    <a:pt x="18478" y="0"/>
                  </a:moveTo>
                  <a:cubicBezTo>
                    <a:pt x="15579" y="0"/>
                    <a:pt x="5775" y="1043"/>
                    <a:pt x="366" y="15641"/>
                  </a:cubicBezTo>
                  <a:cubicBezTo>
                    <a:pt x="-302" y="17067"/>
                    <a:pt x="27" y="19195"/>
                    <a:pt x="694" y="20621"/>
                  </a:cubicBezTo>
                  <a:lnTo>
                    <a:pt x="1023" y="21323"/>
                  </a:lnTo>
                  <a:cubicBezTo>
                    <a:pt x="1292" y="21515"/>
                    <a:pt x="1541" y="21600"/>
                    <a:pt x="1760" y="21600"/>
                  </a:cubicBezTo>
                  <a:cubicBezTo>
                    <a:pt x="2378" y="21600"/>
                    <a:pt x="2866" y="20940"/>
                    <a:pt x="3354" y="19898"/>
                  </a:cubicBezTo>
                  <a:cubicBezTo>
                    <a:pt x="7469" y="8768"/>
                    <a:pt x="15450" y="7789"/>
                    <a:pt x="18279" y="7789"/>
                  </a:cubicBezTo>
                  <a:cubicBezTo>
                    <a:pt x="18877" y="7789"/>
                    <a:pt x="19246" y="7831"/>
                    <a:pt x="19305" y="7831"/>
                  </a:cubicBezTo>
                  <a:cubicBezTo>
                    <a:pt x="20302" y="7831"/>
                    <a:pt x="20969" y="6427"/>
                    <a:pt x="20969" y="4299"/>
                  </a:cubicBezTo>
                  <a:cubicBezTo>
                    <a:pt x="21298" y="2171"/>
                    <a:pt x="20302" y="21"/>
                    <a:pt x="19305" y="21"/>
                  </a:cubicBezTo>
                  <a:cubicBezTo>
                    <a:pt x="19256" y="21"/>
                    <a:pt x="18967" y="0"/>
                    <a:pt x="1847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52" name="Google Shape;1054;p43"/>
            <p:cNvSpPr/>
            <p:nvPr/>
          </p:nvSpPr>
          <p:spPr>
            <a:xfrm>
              <a:off x="3819201" y="593969"/>
              <a:ext cx="49359" cy="18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9" h="21600" extrusionOk="0">
                  <a:moveTo>
                    <a:pt x="7878" y="0"/>
                  </a:moveTo>
                  <a:cubicBezTo>
                    <a:pt x="5628" y="0"/>
                    <a:pt x="3390" y="1096"/>
                    <a:pt x="1288" y="3321"/>
                  </a:cubicBezTo>
                  <a:cubicBezTo>
                    <a:pt x="140" y="4417"/>
                    <a:pt x="-235" y="7641"/>
                    <a:pt x="140" y="10864"/>
                  </a:cubicBezTo>
                  <a:cubicBezTo>
                    <a:pt x="435" y="13282"/>
                    <a:pt x="1140" y="14475"/>
                    <a:pt x="1958" y="14475"/>
                  </a:cubicBezTo>
                  <a:cubicBezTo>
                    <a:pt x="2231" y="14475"/>
                    <a:pt x="2515" y="14346"/>
                    <a:pt x="2799" y="14088"/>
                  </a:cubicBezTo>
                  <a:cubicBezTo>
                    <a:pt x="4446" y="12638"/>
                    <a:pt x="6162" y="11928"/>
                    <a:pt x="7889" y="11928"/>
                  </a:cubicBezTo>
                  <a:cubicBezTo>
                    <a:pt x="11343" y="11928"/>
                    <a:pt x="14798" y="14798"/>
                    <a:pt x="17581" y="20536"/>
                  </a:cubicBezTo>
                  <a:cubicBezTo>
                    <a:pt x="17956" y="20536"/>
                    <a:pt x="18343" y="21600"/>
                    <a:pt x="18718" y="21600"/>
                  </a:cubicBezTo>
                  <a:cubicBezTo>
                    <a:pt x="20615" y="21600"/>
                    <a:pt x="21365" y="14088"/>
                    <a:pt x="19854" y="10864"/>
                  </a:cubicBezTo>
                  <a:cubicBezTo>
                    <a:pt x="16388" y="3836"/>
                    <a:pt x="12116" y="0"/>
                    <a:pt x="787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53" name="Google Shape;1055;p43"/>
            <p:cNvSpPr/>
            <p:nvPr/>
          </p:nvSpPr>
          <p:spPr>
            <a:xfrm>
              <a:off x="4188106" y="3740783"/>
              <a:ext cx="134920" cy="240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72" y="0"/>
                  </a:moveTo>
                  <a:lnTo>
                    <a:pt x="0" y="489"/>
                  </a:lnTo>
                  <a:lnTo>
                    <a:pt x="4928" y="21600"/>
                  </a:lnTo>
                  <a:lnTo>
                    <a:pt x="21600" y="21113"/>
                  </a:lnTo>
                  <a:lnTo>
                    <a:pt x="16672" y="0"/>
                  </a:lnTo>
                  <a:close/>
                </a:path>
              </a:pathLst>
            </a:custGeom>
            <a:solidFill>
              <a:srgbClr val="FFC3B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54" name="Google Shape;1056;p43"/>
            <p:cNvSpPr/>
            <p:nvPr/>
          </p:nvSpPr>
          <p:spPr>
            <a:xfrm>
              <a:off x="4188106" y="3741706"/>
              <a:ext cx="120424" cy="125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78" y="0"/>
                  </a:moveTo>
                  <a:lnTo>
                    <a:pt x="0" y="778"/>
                  </a:lnTo>
                  <a:lnTo>
                    <a:pt x="2922" y="21600"/>
                  </a:lnTo>
                  <a:lnTo>
                    <a:pt x="21600" y="20827"/>
                  </a:lnTo>
                  <a:lnTo>
                    <a:pt x="1867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55" name="Google Shape;1057;p43"/>
            <p:cNvSpPr/>
            <p:nvPr/>
          </p:nvSpPr>
          <p:spPr>
            <a:xfrm>
              <a:off x="3652001" y="1638138"/>
              <a:ext cx="672844" cy="2209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extrusionOk="0">
                  <a:moveTo>
                    <a:pt x="9829" y="0"/>
                  </a:moveTo>
                  <a:lnTo>
                    <a:pt x="0" y="9"/>
                  </a:lnTo>
                  <a:cubicBezTo>
                    <a:pt x="-57" y="3196"/>
                    <a:pt x="6205" y="7710"/>
                    <a:pt x="8786" y="11083"/>
                  </a:cubicBezTo>
                  <a:cubicBezTo>
                    <a:pt x="11163" y="14173"/>
                    <a:pt x="17135" y="21600"/>
                    <a:pt x="17135" y="21600"/>
                  </a:cubicBezTo>
                  <a:lnTo>
                    <a:pt x="21543" y="21379"/>
                  </a:lnTo>
                  <a:cubicBezTo>
                    <a:pt x="21543" y="21379"/>
                    <a:pt x="17513" y="13960"/>
                    <a:pt x="15744" y="10809"/>
                  </a:cubicBezTo>
                  <a:cubicBezTo>
                    <a:pt x="14033" y="7773"/>
                    <a:pt x="9829" y="0"/>
                    <a:pt x="9829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56" name="Google Shape;1058;p43"/>
            <p:cNvSpPr/>
            <p:nvPr/>
          </p:nvSpPr>
          <p:spPr>
            <a:xfrm>
              <a:off x="3661081" y="1780305"/>
              <a:ext cx="178625" cy="659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6" h="21600" extrusionOk="0">
                  <a:moveTo>
                    <a:pt x="0" y="0"/>
                  </a:moveTo>
                  <a:cubicBezTo>
                    <a:pt x="3101" y="6646"/>
                    <a:pt x="11677" y="14361"/>
                    <a:pt x="19530" y="21600"/>
                  </a:cubicBezTo>
                  <a:cubicBezTo>
                    <a:pt x="21600" y="16082"/>
                    <a:pt x="20463" y="7685"/>
                    <a:pt x="9920" y="3352"/>
                  </a:cubicBezTo>
                  <a:cubicBezTo>
                    <a:pt x="7751" y="2403"/>
                    <a:pt x="3411" y="109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57" name="Google Shape;1059;p43"/>
            <p:cNvSpPr/>
            <p:nvPr/>
          </p:nvSpPr>
          <p:spPr>
            <a:xfrm>
              <a:off x="3575949" y="3726314"/>
              <a:ext cx="110488" cy="239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7" y="0"/>
                  </a:moveTo>
                  <a:lnTo>
                    <a:pt x="0" y="21600"/>
                  </a:lnTo>
                  <a:lnTo>
                    <a:pt x="2018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3B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58" name="Google Shape;1060;p43"/>
            <p:cNvSpPr/>
            <p:nvPr/>
          </p:nvSpPr>
          <p:spPr>
            <a:xfrm>
              <a:off x="3546728" y="3949975"/>
              <a:ext cx="305137" cy="117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600" extrusionOk="0">
                  <a:moveTo>
                    <a:pt x="1449" y="0"/>
                  </a:moveTo>
                  <a:cubicBezTo>
                    <a:pt x="1201" y="0"/>
                    <a:pt x="951" y="498"/>
                    <a:pt x="889" y="1330"/>
                  </a:cubicBezTo>
                  <a:lnTo>
                    <a:pt x="18" y="18113"/>
                  </a:lnTo>
                  <a:cubicBezTo>
                    <a:pt x="-107" y="19941"/>
                    <a:pt x="453" y="21436"/>
                    <a:pt x="1138" y="21600"/>
                  </a:cubicBezTo>
                  <a:cubicBezTo>
                    <a:pt x="3939" y="21436"/>
                    <a:pt x="5247" y="20937"/>
                    <a:pt x="8733" y="20937"/>
                  </a:cubicBezTo>
                  <a:cubicBezTo>
                    <a:pt x="10910" y="20937"/>
                    <a:pt x="15393" y="21600"/>
                    <a:pt x="18380" y="21600"/>
                  </a:cubicBezTo>
                  <a:cubicBezTo>
                    <a:pt x="21306" y="21600"/>
                    <a:pt x="21493" y="13625"/>
                    <a:pt x="20248" y="12962"/>
                  </a:cubicBezTo>
                  <a:cubicBezTo>
                    <a:pt x="14708" y="9804"/>
                    <a:pt x="12467" y="5315"/>
                    <a:pt x="10601" y="1161"/>
                  </a:cubicBezTo>
                  <a:cubicBezTo>
                    <a:pt x="10289" y="498"/>
                    <a:pt x="9852" y="0"/>
                    <a:pt x="941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59" name="Google Shape;1061;p43"/>
            <p:cNvSpPr/>
            <p:nvPr/>
          </p:nvSpPr>
          <p:spPr>
            <a:xfrm>
              <a:off x="3579586" y="3726314"/>
              <a:ext cx="106851" cy="124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0" y="0"/>
                  </a:moveTo>
                  <a:lnTo>
                    <a:pt x="0" y="21600"/>
                  </a:lnTo>
                  <a:lnTo>
                    <a:pt x="2087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60" name="Google Shape;1062;p43"/>
            <p:cNvSpPr/>
            <p:nvPr/>
          </p:nvSpPr>
          <p:spPr>
            <a:xfrm>
              <a:off x="3514295" y="1638138"/>
              <a:ext cx="326986" cy="2184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02" h="21600" extrusionOk="0">
                  <a:moveTo>
                    <a:pt x="1188" y="0"/>
                  </a:moveTo>
                  <a:cubicBezTo>
                    <a:pt x="-2198" y="3224"/>
                    <a:pt x="2800" y="7666"/>
                    <a:pt x="2154" y="11140"/>
                  </a:cubicBezTo>
                  <a:cubicBezTo>
                    <a:pt x="1618" y="14319"/>
                    <a:pt x="3068" y="21600"/>
                    <a:pt x="3068" y="21600"/>
                  </a:cubicBezTo>
                  <a:lnTo>
                    <a:pt x="11342" y="21600"/>
                  </a:lnTo>
                  <a:cubicBezTo>
                    <a:pt x="11342" y="21600"/>
                    <a:pt x="13492" y="14292"/>
                    <a:pt x="15211" y="11068"/>
                  </a:cubicBezTo>
                  <a:cubicBezTo>
                    <a:pt x="16931" y="7970"/>
                    <a:pt x="19402" y="0"/>
                    <a:pt x="19402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61" name="Google Shape;1063;p43"/>
            <p:cNvSpPr/>
            <p:nvPr/>
          </p:nvSpPr>
          <p:spPr>
            <a:xfrm>
              <a:off x="3553309" y="3730820"/>
              <a:ext cx="166627" cy="99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360"/>
                  </a:lnTo>
                  <a:lnTo>
                    <a:pt x="120" y="21011"/>
                  </a:lnTo>
                  <a:lnTo>
                    <a:pt x="2136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62" name="Google Shape;1064;p43"/>
            <p:cNvSpPr/>
            <p:nvPr/>
          </p:nvSpPr>
          <p:spPr>
            <a:xfrm>
              <a:off x="3688255" y="3942157"/>
              <a:ext cx="64284" cy="26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51" y="4217"/>
                  </a:moveTo>
                  <a:cubicBezTo>
                    <a:pt x="18252" y="4217"/>
                    <a:pt x="18864" y="4217"/>
                    <a:pt x="19165" y="4957"/>
                  </a:cubicBezTo>
                  <a:cubicBezTo>
                    <a:pt x="19776" y="4957"/>
                    <a:pt x="19776" y="5720"/>
                    <a:pt x="19776" y="7200"/>
                  </a:cubicBezTo>
                  <a:cubicBezTo>
                    <a:pt x="20077" y="9443"/>
                    <a:pt x="19776" y="11686"/>
                    <a:pt x="18864" y="13189"/>
                  </a:cubicBezTo>
                  <a:cubicBezTo>
                    <a:pt x="17623" y="16239"/>
                    <a:pt x="15133" y="17764"/>
                    <a:pt x="11767" y="17764"/>
                  </a:cubicBezTo>
                  <a:cubicBezTo>
                    <a:pt x="9368" y="17764"/>
                    <a:pt x="6513" y="17002"/>
                    <a:pt x="3348" y="15432"/>
                  </a:cubicBezTo>
                  <a:cubicBezTo>
                    <a:pt x="7908" y="10206"/>
                    <a:pt x="12779" y="5720"/>
                    <a:pt x="17951" y="4217"/>
                  </a:cubicBezTo>
                  <a:close/>
                  <a:moveTo>
                    <a:pt x="17751" y="0"/>
                  </a:moveTo>
                  <a:cubicBezTo>
                    <a:pt x="12168" y="0"/>
                    <a:pt x="1870" y="13413"/>
                    <a:pt x="301" y="14692"/>
                  </a:cubicBezTo>
                  <a:cubicBezTo>
                    <a:pt x="301" y="15432"/>
                    <a:pt x="0" y="16194"/>
                    <a:pt x="0" y="16935"/>
                  </a:cubicBezTo>
                  <a:cubicBezTo>
                    <a:pt x="0" y="17675"/>
                    <a:pt x="301" y="18437"/>
                    <a:pt x="602" y="18437"/>
                  </a:cubicBezTo>
                  <a:cubicBezTo>
                    <a:pt x="4260" y="20680"/>
                    <a:pt x="7908" y="21421"/>
                    <a:pt x="11557" y="21421"/>
                  </a:cubicBezTo>
                  <a:cubicBezTo>
                    <a:pt x="12050" y="21533"/>
                    <a:pt x="12551" y="21600"/>
                    <a:pt x="13035" y="21600"/>
                  </a:cubicBezTo>
                  <a:cubicBezTo>
                    <a:pt x="15571" y="21600"/>
                    <a:pt x="18043" y="19940"/>
                    <a:pt x="20077" y="16194"/>
                  </a:cubicBezTo>
                  <a:cubicBezTo>
                    <a:pt x="20989" y="13929"/>
                    <a:pt x="21600" y="10206"/>
                    <a:pt x="21600" y="6460"/>
                  </a:cubicBezTo>
                  <a:cubicBezTo>
                    <a:pt x="21299" y="4217"/>
                    <a:pt x="20989" y="1974"/>
                    <a:pt x="20077" y="1211"/>
                  </a:cubicBezTo>
                  <a:cubicBezTo>
                    <a:pt x="19475" y="381"/>
                    <a:pt x="18681" y="0"/>
                    <a:pt x="17751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63" name="Google Shape;1065;p43"/>
            <p:cNvSpPr/>
            <p:nvPr/>
          </p:nvSpPr>
          <p:spPr>
            <a:xfrm>
              <a:off x="3688255" y="3918051"/>
              <a:ext cx="38127" cy="46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9" h="21600" extrusionOk="0">
                  <a:moveTo>
                    <a:pt x="15710" y="2211"/>
                  </a:moveTo>
                  <a:cubicBezTo>
                    <a:pt x="18169" y="2211"/>
                    <a:pt x="18169" y="3474"/>
                    <a:pt x="18169" y="3474"/>
                  </a:cubicBezTo>
                  <a:cubicBezTo>
                    <a:pt x="18655" y="6846"/>
                    <a:pt x="9821" y="14855"/>
                    <a:pt x="2945" y="18644"/>
                  </a:cubicBezTo>
                  <a:cubicBezTo>
                    <a:pt x="3431" y="13162"/>
                    <a:pt x="5890" y="7693"/>
                    <a:pt x="10307" y="3903"/>
                  </a:cubicBezTo>
                  <a:cubicBezTo>
                    <a:pt x="11293" y="2640"/>
                    <a:pt x="13252" y="2211"/>
                    <a:pt x="14724" y="2211"/>
                  </a:cubicBezTo>
                  <a:close/>
                  <a:moveTo>
                    <a:pt x="14415" y="0"/>
                  </a:moveTo>
                  <a:cubicBezTo>
                    <a:pt x="12280" y="0"/>
                    <a:pt x="9968" y="821"/>
                    <a:pt x="8348" y="2211"/>
                  </a:cubicBezTo>
                  <a:cubicBezTo>
                    <a:pt x="1472" y="7263"/>
                    <a:pt x="0" y="19907"/>
                    <a:pt x="0" y="20754"/>
                  </a:cubicBezTo>
                  <a:cubicBezTo>
                    <a:pt x="0" y="21171"/>
                    <a:pt x="0" y="21600"/>
                    <a:pt x="486" y="21600"/>
                  </a:cubicBezTo>
                  <a:lnTo>
                    <a:pt x="1958" y="21600"/>
                  </a:lnTo>
                  <a:cubicBezTo>
                    <a:pt x="8348" y="19061"/>
                    <a:pt x="21600" y="8956"/>
                    <a:pt x="20628" y="3474"/>
                  </a:cubicBezTo>
                  <a:cubicBezTo>
                    <a:pt x="20628" y="2211"/>
                    <a:pt x="19642" y="531"/>
                    <a:pt x="15710" y="101"/>
                  </a:cubicBezTo>
                  <a:cubicBezTo>
                    <a:pt x="15298" y="38"/>
                    <a:pt x="14856" y="0"/>
                    <a:pt x="14415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64" name="Google Shape;1066;p43"/>
            <p:cNvSpPr/>
            <p:nvPr/>
          </p:nvSpPr>
          <p:spPr>
            <a:xfrm>
              <a:off x="4199690" y="3949975"/>
              <a:ext cx="309076" cy="117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extrusionOk="0">
                  <a:moveTo>
                    <a:pt x="439" y="0"/>
                  </a:moveTo>
                  <a:cubicBezTo>
                    <a:pt x="134" y="0"/>
                    <a:pt x="-49" y="663"/>
                    <a:pt x="11" y="1330"/>
                  </a:cubicBezTo>
                  <a:lnTo>
                    <a:pt x="379" y="18113"/>
                  </a:lnTo>
                  <a:cubicBezTo>
                    <a:pt x="500" y="19941"/>
                    <a:pt x="1050" y="21436"/>
                    <a:pt x="1782" y="21600"/>
                  </a:cubicBezTo>
                  <a:cubicBezTo>
                    <a:pt x="4467" y="21436"/>
                    <a:pt x="5747" y="20937"/>
                    <a:pt x="9164" y="20937"/>
                  </a:cubicBezTo>
                  <a:cubicBezTo>
                    <a:pt x="11301" y="20937"/>
                    <a:pt x="15692" y="21600"/>
                    <a:pt x="18621" y="21600"/>
                  </a:cubicBezTo>
                  <a:cubicBezTo>
                    <a:pt x="21551" y="21600"/>
                    <a:pt x="21123" y="13625"/>
                    <a:pt x="19843" y="12962"/>
                  </a:cubicBezTo>
                  <a:cubicBezTo>
                    <a:pt x="14167" y="9804"/>
                    <a:pt x="11666" y="5315"/>
                    <a:pt x="9470" y="1161"/>
                  </a:cubicBezTo>
                  <a:cubicBezTo>
                    <a:pt x="9164" y="498"/>
                    <a:pt x="8676" y="0"/>
                    <a:pt x="825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65" name="Google Shape;1067;p43"/>
            <p:cNvSpPr/>
            <p:nvPr/>
          </p:nvSpPr>
          <p:spPr>
            <a:xfrm>
              <a:off x="4326635" y="3942157"/>
              <a:ext cx="63632" cy="26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extrusionOk="0">
                  <a:moveTo>
                    <a:pt x="17643" y="4217"/>
                  </a:moveTo>
                  <a:cubicBezTo>
                    <a:pt x="18254" y="4217"/>
                    <a:pt x="18865" y="4217"/>
                    <a:pt x="19166" y="4957"/>
                  </a:cubicBezTo>
                  <a:cubicBezTo>
                    <a:pt x="19466" y="4957"/>
                    <a:pt x="19776" y="5720"/>
                    <a:pt x="19776" y="7200"/>
                  </a:cubicBezTo>
                  <a:cubicBezTo>
                    <a:pt x="19776" y="9443"/>
                    <a:pt x="19466" y="11686"/>
                    <a:pt x="18865" y="13189"/>
                  </a:cubicBezTo>
                  <a:cubicBezTo>
                    <a:pt x="17616" y="16239"/>
                    <a:pt x="15136" y="17764"/>
                    <a:pt x="11771" y="17764"/>
                  </a:cubicBezTo>
                  <a:cubicBezTo>
                    <a:pt x="9373" y="17764"/>
                    <a:pt x="6519" y="17002"/>
                    <a:pt x="3346" y="15432"/>
                  </a:cubicBezTo>
                  <a:cubicBezTo>
                    <a:pt x="7914" y="10206"/>
                    <a:pt x="12774" y="5720"/>
                    <a:pt x="17643" y="4217"/>
                  </a:cubicBezTo>
                  <a:close/>
                  <a:moveTo>
                    <a:pt x="17734" y="0"/>
                  </a:moveTo>
                  <a:cubicBezTo>
                    <a:pt x="12099" y="0"/>
                    <a:pt x="1614" y="13413"/>
                    <a:pt x="310" y="14692"/>
                  </a:cubicBezTo>
                  <a:cubicBezTo>
                    <a:pt x="0" y="15432"/>
                    <a:pt x="0" y="16194"/>
                    <a:pt x="0" y="16935"/>
                  </a:cubicBezTo>
                  <a:cubicBezTo>
                    <a:pt x="0" y="17675"/>
                    <a:pt x="310" y="18437"/>
                    <a:pt x="611" y="18437"/>
                  </a:cubicBezTo>
                  <a:cubicBezTo>
                    <a:pt x="4258" y="20680"/>
                    <a:pt x="7914" y="21421"/>
                    <a:pt x="11561" y="21421"/>
                  </a:cubicBezTo>
                  <a:cubicBezTo>
                    <a:pt x="12054" y="21533"/>
                    <a:pt x="12537" y="21600"/>
                    <a:pt x="13020" y="21600"/>
                  </a:cubicBezTo>
                  <a:cubicBezTo>
                    <a:pt x="15491" y="21600"/>
                    <a:pt x="17789" y="19940"/>
                    <a:pt x="20077" y="16194"/>
                  </a:cubicBezTo>
                  <a:cubicBezTo>
                    <a:pt x="20989" y="13929"/>
                    <a:pt x="21600" y="10206"/>
                    <a:pt x="21290" y="6460"/>
                  </a:cubicBezTo>
                  <a:cubicBezTo>
                    <a:pt x="21290" y="4217"/>
                    <a:pt x="20688" y="1974"/>
                    <a:pt x="20077" y="1211"/>
                  </a:cubicBezTo>
                  <a:cubicBezTo>
                    <a:pt x="19476" y="381"/>
                    <a:pt x="18673" y="0"/>
                    <a:pt x="17734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66" name="Google Shape;1068;p43"/>
            <p:cNvSpPr/>
            <p:nvPr/>
          </p:nvSpPr>
          <p:spPr>
            <a:xfrm>
              <a:off x="4326635" y="3918268"/>
              <a:ext cx="38130" cy="46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6" h="21600" extrusionOk="0">
                  <a:moveTo>
                    <a:pt x="15229" y="2119"/>
                  </a:moveTo>
                  <a:cubicBezTo>
                    <a:pt x="17671" y="2119"/>
                    <a:pt x="18172" y="3388"/>
                    <a:pt x="18172" y="3388"/>
                  </a:cubicBezTo>
                  <a:cubicBezTo>
                    <a:pt x="18657" y="6777"/>
                    <a:pt x="9829" y="14823"/>
                    <a:pt x="2957" y="18630"/>
                  </a:cubicBezTo>
                  <a:cubicBezTo>
                    <a:pt x="3443" y="13122"/>
                    <a:pt x="5900" y="7627"/>
                    <a:pt x="9829" y="3820"/>
                  </a:cubicBezTo>
                  <a:cubicBezTo>
                    <a:pt x="11300" y="2551"/>
                    <a:pt x="12772" y="2119"/>
                    <a:pt x="14729" y="2119"/>
                  </a:cubicBezTo>
                  <a:close/>
                  <a:moveTo>
                    <a:pt x="15714" y="0"/>
                  </a:moveTo>
                  <a:cubicBezTo>
                    <a:pt x="12772" y="0"/>
                    <a:pt x="10314" y="431"/>
                    <a:pt x="8357" y="2119"/>
                  </a:cubicBezTo>
                  <a:cubicBezTo>
                    <a:pt x="1486" y="7196"/>
                    <a:pt x="0" y="19899"/>
                    <a:pt x="0" y="20750"/>
                  </a:cubicBezTo>
                  <a:cubicBezTo>
                    <a:pt x="0" y="21169"/>
                    <a:pt x="0" y="21600"/>
                    <a:pt x="500" y="21600"/>
                  </a:cubicBezTo>
                  <a:lnTo>
                    <a:pt x="1972" y="21600"/>
                  </a:lnTo>
                  <a:cubicBezTo>
                    <a:pt x="8357" y="19049"/>
                    <a:pt x="21600" y="8896"/>
                    <a:pt x="20614" y="3388"/>
                  </a:cubicBezTo>
                  <a:cubicBezTo>
                    <a:pt x="20614" y="2119"/>
                    <a:pt x="19143" y="431"/>
                    <a:pt x="15714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67" name="Google Shape;1069;p43"/>
            <p:cNvSpPr/>
            <p:nvPr/>
          </p:nvSpPr>
          <p:spPr>
            <a:xfrm>
              <a:off x="4158218" y="3740783"/>
              <a:ext cx="178382" cy="11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07" y="0"/>
                  </a:moveTo>
                  <a:lnTo>
                    <a:pt x="0" y="7257"/>
                  </a:lnTo>
                  <a:lnTo>
                    <a:pt x="2084" y="21600"/>
                  </a:lnTo>
                  <a:lnTo>
                    <a:pt x="21600" y="16591"/>
                  </a:lnTo>
                  <a:lnTo>
                    <a:pt x="19407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68" name="Google Shape;1070;p43"/>
            <p:cNvSpPr/>
            <p:nvPr/>
          </p:nvSpPr>
          <p:spPr>
            <a:xfrm>
              <a:off x="3741679" y="641586"/>
              <a:ext cx="1992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5672"/>
                  </a:lnTo>
                  <a:cubicBezTo>
                    <a:pt x="2560" y="19957"/>
                    <a:pt x="5032" y="21600"/>
                    <a:pt x="7328" y="21600"/>
                  </a:cubicBezTo>
                  <a:cubicBezTo>
                    <a:pt x="15567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69" name="Google Shape;1071;p43"/>
            <p:cNvSpPr/>
            <p:nvPr/>
          </p:nvSpPr>
          <p:spPr>
            <a:xfrm>
              <a:off x="3522355" y="1610720"/>
              <a:ext cx="449312" cy="46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extrusionOk="0">
                  <a:moveTo>
                    <a:pt x="807" y="0"/>
                  </a:moveTo>
                  <a:cubicBezTo>
                    <a:pt x="701" y="0"/>
                    <a:pt x="601" y="695"/>
                    <a:pt x="530" y="1377"/>
                  </a:cubicBezTo>
                  <a:lnTo>
                    <a:pt x="8" y="19074"/>
                  </a:lnTo>
                  <a:cubicBezTo>
                    <a:pt x="-35" y="20337"/>
                    <a:pt x="95" y="21600"/>
                    <a:pt x="356" y="21600"/>
                  </a:cubicBezTo>
                  <a:lnTo>
                    <a:pt x="21044" y="21600"/>
                  </a:lnTo>
                  <a:cubicBezTo>
                    <a:pt x="21218" y="21600"/>
                    <a:pt x="21392" y="20766"/>
                    <a:pt x="21392" y="19503"/>
                  </a:cubicBezTo>
                  <a:lnTo>
                    <a:pt x="21565" y="2223"/>
                  </a:lnTo>
                  <a:cubicBezTo>
                    <a:pt x="21565" y="960"/>
                    <a:pt x="21435" y="114"/>
                    <a:pt x="21218" y="114"/>
                  </a:cubicBezTo>
                  <a:lnTo>
                    <a:pt x="877" y="114"/>
                  </a:lnTo>
                  <a:cubicBezTo>
                    <a:pt x="854" y="38"/>
                    <a:pt x="830" y="0"/>
                    <a:pt x="80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70" name="Google Shape;1072;p43"/>
            <p:cNvSpPr/>
            <p:nvPr/>
          </p:nvSpPr>
          <p:spPr>
            <a:xfrm>
              <a:off x="3576872" y="1607354"/>
              <a:ext cx="24433" cy="53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08" y="0"/>
                  </a:moveTo>
                  <a:cubicBezTo>
                    <a:pt x="6408" y="0"/>
                    <a:pt x="4800" y="362"/>
                    <a:pt x="4800" y="1098"/>
                  </a:cubicBezTo>
                  <a:lnTo>
                    <a:pt x="0" y="20865"/>
                  </a:lnTo>
                  <a:cubicBezTo>
                    <a:pt x="0" y="21238"/>
                    <a:pt x="1584" y="21600"/>
                    <a:pt x="3192" y="21600"/>
                  </a:cubicBezTo>
                  <a:lnTo>
                    <a:pt x="13608" y="21600"/>
                  </a:lnTo>
                  <a:cubicBezTo>
                    <a:pt x="15216" y="21600"/>
                    <a:pt x="16800" y="21238"/>
                    <a:pt x="16800" y="20865"/>
                  </a:cubicBezTo>
                  <a:lnTo>
                    <a:pt x="21600" y="1098"/>
                  </a:lnTo>
                  <a:cubicBezTo>
                    <a:pt x="21600" y="362"/>
                    <a:pt x="20808" y="0"/>
                    <a:pt x="18408" y="0"/>
                  </a:cubicBezTo>
                  <a:close/>
                </a:path>
              </a:pathLst>
            </a:custGeom>
            <a:solidFill>
              <a:srgbClr val="407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71" name="Google Shape;1073;p43"/>
            <p:cNvSpPr/>
            <p:nvPr/>
          </p:nvSpPr>
          <p:spPr>
            <a:xfrm>
              <a:off x="3913735" y="1607354"/>
              <a:ext cx="25356" cy="53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87" y="0"/>
                  </a:moveTo>
                  <a:cubicBezTo>
                    <a:pt x="6152" y="0"/>
                    <a:pt x="4625" y="362"/>
                    <a:pt x="4625" y="1098"/>
                  </a:cubicBezTo>
                  <a:lnTo>
                    <a:pt x="0" y="20865"/>
                  </a:lnTo>
                  <a:cubicBezTo>
                    <a:pt x="0" y="21238"/>
                    <a:pt x="1526" y="21600"/>
                    <a:pt x="3076" y="21600"/>
                  </a:cubicBezTo>
                  <a:lnTo>
                    <a:pt x="13113" y="21600"/>
                  </a:lnTo>
                  <a:cubicBezTo>
                    <a:pt x="14639" y="21600"/>
                    <a:pt x="16952" y="21238"/>
                    <a:pt x="16952" y="20865"/>
                  </a:cubicBezTo>
                  <a:lnTo>
                    <a:pt x="21600" y="1098"/>
                  </a:lnTo>
                  <a:cubicBezTo>
                    <a:pt x="21600" y="362"/>
                    <a:pt x="20051" y="0"/>
                    <a:pt x="17738" y="0"/>
                  </a:cubicBezTo>
                  <a:close/>
                </a:path>
              </a:pathLst>
            </a:custGeom>
            <a:solidFill>
              <a:srgbClr val="407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72" name="Google Shape;1074;p43"/>
            <p:cNvSpPr/>
            <p:nvPr/>
          </p:nvSpPr>
          <p:spPr>
            <a:xfrm>
              <a:off x="3745970" y="1607354"/>
              <a:ext cx="24676" cy="53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600" extrusionOk="0">
                  <a:moveTo>
                    <a:pt x="7907" y="0"/>
                  </a:moveTo>
                  <a:cubicBezTo>
                    <a:pt x="6358" y="0"/>
                    <a:pt x="4832" y="362"/>
                    <a:pt x="4832" y="1098"/>
                  </a:cubicBezTo>
                  <a:lnTo>
                    <a:pt x="206" y="20865"/>
                  </a:lnTo>
                  <a:cubicBezTo>
                    <a:pt x="-580" y="21238"/>
                    <a:pt x="969" y="21600"/>
                    <a:pt x="3282" y="21600"/>
                  </a:cubicBezTo>
                  <a:lnTo>
                    <a:pt x="12533" y="21600"/>
                  </a:lnTo>
                  <a:cubicBezTo>
                    <a:pt x="14845" y="21600"/>
                    <a:pt x="16395" y="21238"/>
                    <a:pt x="16395" y="20865"/>
                  </a:cubicBezTo>
                  <a:lnTo>
                    <a:pt x="21020" y="1098"/>
                  </a:lnTo>
                  <a:cubicBezTo>
                    <a:pt x="21020" y="362"/>
                    <a:pt x="19471" y="0"/>
                    <a:pt x="17944" y="0"/>
                  </a:cubicBezTo>
                  <a:close/>
                </a:path>
              </a:pathLst>
            </a:custGeom>
            <a:solidFill>
              <a:srgbClr val="407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73" name="Google Shape;1075;p43"/>
            <p:cNvSpPr/>
            <p:nvPr/>
          </p:nvSpPr>
          <p:spPr>
            <a:xfrm>
              <a:off x="3445241" y="985206"/>
              <a:ext cx="731085" cy="1791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524" extrusionOk="0">
                  <a:moveTo>
                    <a:pt x="12215" y="0"/>
                  </a:moveTo>
                  <a:cubicBezTo>
                    <a:pt x="12179" y="0"/>
                    <a:pt x="12143" y="0"/>
                    <a:pt x="12107" y="0"/>
                  </a:cubicBezTo>
                  <a:cubicBezTo>
                    <a:pt x="12548" y="598"/>
                    <a:pt x="11614" y="1708"/>
                    <a:pt x="10108" y="2948"/>
                  </a:cubicBezTo>
                  <a:cubicBezTo>
                    <a:pt x="6448" y="1447"/>
                    <a:pt x="5383" y="707"/>
                    <a:pt x="5150" y="0"/>
                  </a:cubicBezTo>
                  <a:cubicBezTo>
                    <a:pt x="3280" y="76"/>
                    <a:pt x="398" y="-76"/>
                    <a:pt x="476" y="1132"/>
                  </a:cubicBezTo>
                  <a:cubicBezTo>
                    <a:pt x="554" y="2350"/>
                    <a:pt x="9" y="5559"/>
                    <a:pt x="165" y="7060"/>
                  </a:cubicBezTo>
                  <a:cubicBezTo>
                    <a:pt x="295" y="8561"/>
                    <a:pt x="-640" y="18286"/>
                    <a:pt x="892" y="21114"/>
                  </a:cubicBezTo>
                  <a:cubicBezTo>
                    <a:pt x="1070" y="21449"/>
                    <a:pt x="5705" y="21524"/>
                    <a:pt x="8993" y="21524"/>
                  </a:cubicBezTo>
                  <a:cubicBezTo>
                    <a:pt x="10504" y="21524"/>
                    <a:pt x="11731" y="21508"/>
                    <a:pt x="12107" y="21494"/>
                  </a:cubicBezTo>
                  <a:lnTo>
                    <a:pt x="12107" y="21049"/>
                  </a:lnTo>
                  <a:cubicBezTo>
                    <a:pt x="12107" y="21049"/>
                    <a:pt x="17355" y="20750"/>
                    <a:pt x="19944" y="20750"/>
                  </a:cubicBezTo>
                  <a:cubicBezTo>
                    <a:pt x="20364" y="20750"/>
                    <a:pt x="20714" y="20758"/>
                    <a:pt x="20960" y="20777"/>
                  </a:cubicBezTo>
                  <a:cubicBezTo>
                    <a:pt x="20804" y="19080"/>
                    <a:pt x="16858" y="10519"/>
                    <a:pt x="16703" y="8115"/>
                  </a:cubicBezTo>
                  <a:cubicBezTo>
                    <a:pt x="16573" y="5711"/>
                    <a:pt x="17195" y="1588"/>
                    <a:pt x="17170" y="925"/>
                  </a:cubicBezTo>
                  <a:cubicBezTo>
                    <a:pt x="17119" y="284"/>
                    <a:pt x="14141" y="0"/>
                    <a:pt x="12215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74" name="Google Shape;1076;p43"/>
            <p:cNvSpPr/>
            <p:nvPr/>
          </p:nvSpPr>
          <p:spPr>
            <a:xfrm>
              <a:off x="3446191" y="987392"/>
              <a:ext cx="731084" cy="1791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524" extrusionOk="0">
                  <a:moveTo>
                    <a:pt x="12215" y="0"/>
                  </a:moveTo>
                  <a:cubicBezTo>
                    <a:pt x="12179" y="0"/>
                    <a:pt x="12143" y="0"/>
                    <a:pt x="12107" y="0"/>
                  </a:cubicBezTo>
                  <a:cubicBezTo>
                    <a:pt x="12548" y="598"/>
                    <a:pt x="11614" y="1708"/>
                    <a:pt x="10108" y="2948"/>
                  </a:cubicBezTo>
                  <a:cubicBezTo>
                    <a:pt x="6448" y="1447"/>
                    <a:pt x="5383" y="707"/>
                    <a:pt x="5150" y="0"/>
                  </a:cubicBezTo>
                  <a:cubicBezTo>
                    <a:pt x="3280" y="76"/>
                    <a:pt x="398" y="-76"/>
                    <a:pt x="476" y="1132"/>
                  </a:cubicBezTo>
                  <a:cubicBezTo>
                    <a:pt x="554" y="2350"/>
                    <a:pt x="9" y="5559"/>
                    <a:pt x="165" y="7060"/>
                  </a:cubicBezTo>
                  <a:cubicBezTo>
                    <a:pt x="295" y="8561"/>
                    <a:pt x="-640" y="18286"/>
                    <a:pt x="892" y="21114"/>
                  </a:cubicBezTo>
                  <a:cubicBezTo>
                    <a:pt x="1070" y="21449"/>
                    <a:pt x="5705" y="21524"/>
                    <a:pt x="8993" y="21524"/>
                  </a:cubicBezTo>
                  <a:cubicBezTo>
                    <a:pt x="10504" y="21524"/>
                    <a:pt x="11731" y="21508"/>
                    <a:pt x="12107" y="21494"/>
                  </a:cubicBezTo>
                  <a:lnTo>
                    <a:pt x="12107" y="21049"/>
                  </a:lnTo>
                  <a:cubicBezTo>
                    <a:pt x="12107" y="21049"/>
                    <a:pt x="17355" y="20750"/>
                    <a:pt x="19944" y="20750"/>
                  </a:cubicBezTo>
                  <a:cubicBezTo>
                    <a:pt x="20364" y="20750"/>
                    <a:pt x="20714" y="20758"/>
                    <a:pt x="20960" y="20777"/>
                  </a:cubicBezTo>
                  <a:cubicBezTo>
                    <a:pt x="20804" y="19080"/>
                    <a:pt x="16858" y="10519"/>
                    <a:pt x="16703" y="8115"/>
                  </a:cubicBezTo>
                  <a:cubicBezTo>
                    <a:pt x="16573" y="5711"/>
                    <a:pt x="17195" y="1588"/>
                    <a:pt x="17170" y="925"/>
                  </a:cubicBezTo>
                  <a:cubicBezTo>
                    <a:pt x="17119" y="284"/>
                    <a:pt x="14141" y="0"/>
                    <a:pt x="12215" y="0"/>
                  </a:cubicBezTo>
                  <a:close/>
                </a:path>
              </a:pathLst>
            </a:custGeom>
            <a:solidFill>
              <a:srgbClr val="FFFFFF">
                <a:alpha val="560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75" name="Google Shape;1077;p43"/>
            <p:cNvSpPr/>
            <p:nvPr/>
          </p:nvSpPr>
          <p:spPr>
            <a:xfrm>
              <a:off x="3450097" y="1224314"/>
              <a:ext cx="52588" cy="290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21" h="21600" extrusionOk="0">
                  <a:moveTo>
                    <a:pt x="17725" y="0"/>
                  </a:moveTo>
                  <a:lnTo>
                    <a:pt x="2899" y="2221"/>
                  </a:lnTo>
                  <a:cubicBezTo>
                    <a:pt x="1614" y="8681"/>
                    <a:pt x="0" y="15947"/>
                    <a:pt x="0" y="21600"/>
                  </a:cubicBezTo>
                  <a:cubicBezTo>
                    <a:pt x="13859" y="15140"/>
                    <a:pt x="21600" y="5854"/>
                    <a:pt x="17725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76" name="Google Shape;1078;p43"/>
            <p:cNvSpPr/>
            <p:nvPr/>
          </p:nvSpPr>
          <p:spPr>
            <a:xfrm>
              <a:off x="3238190" y="1019655"/>
              <a:ext cx="395718" cy="929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96" y="0"/>
                  </a:moveTo>
                  <a:lnTo>
                    <a:pt x="13198" y="42"/>
                  </a:lnTo>
                  <a:cubicBezTo>
                    <a:pt x="13164" y="63"/>
                    <a:pt x="13132" y="84"/>
                    <a:pt x="13099" y="105"/>
                  </a:cubicBezTo>
                  <a:lnTo>
                    <a:pt x="13247" y="42"/>
                  </a:lnTo>
                  <a:lnTo>
                    <a:pt x="13296" y="0"/>
                  </a:lnTo>
                  <a:close/>
                  <a:moveTo>
                    <a:pt x="13099" y="105"/>
                  </a:moveTo>
                  <a:lnTo>
                    <a:pt x="12803" y="252"/>
                  </a:lnTo>
                  <a:lnTo>
                    <a:pt x="12259" y="547"/>
                  </a:lnTo>
                  <a:lnTo>
                    <a:pt x="11220" y="1137"/>
                  </a:lnTo>
                  <a:cubicBezTo>
                    <a:pt x="10528" y="1516"/>
                    <a:pt x="9836" y="1915"/>
                    <a:pt x="9194" y="2337"/>
                  </a:cubicBezTo>
                  <a:cubicBezTo>
                    <a:pt x="7908" y="3137"/>
                    <a:pt x="6624" y="3958"/>
                    <a:pt x="5536" y="4842"/>
                  </a:cubicBezTo>
                  <a:cubicBezTo>
                    <a:pt x="4351" y="5726"/>
                    <a:pt x="3312" y="6632"/>
                    <a:pt x="2423" y="7579"/>
                  </a:cubicBezTo>
                  <a:cubicBezTo>
                    <a:pt x="1483" y="8568"/>
                    <a:pt x="791" y="9600"/>
                    <a:pt x="347" y="10653"/>
                  </a:cubicBezTo>
                  <a:cubicBezTo>
                    <a:pt x="148" y="11200"/>
                    <a:pt x="50" y="11769"/>
                    <a:pt x="0" y="12337"/>
                  </a:cubicBezTo>
                  <a:cubicBezTo>
                    <a:pt x="0" y="12442"/>
                    <a:pt x="0" y="12568"/>
                    <a:pt x="50" y="12674"/>
                  </a:cubicBezTo>
                  <a:cubicBezTo>
                    <a:pt x="50" y="12779"/>
                    <a:pt x="99" y="12905"/>
                    <a:pt x="148" y="13011"/>
                  </a:cubicBezTo>
                  <a:cubicBezTo>
                    <a:pt x="199" y="13200"/>
                    <a:pt x="347" y="13390"/>
                    <a:pt x="445" y="13579"/>
                  </a:cubicBezTo>
                  <a:cubicBezTo>
                    <a:pt x="692" y="13874"/>
                    <a:pt x="939" y="14190"/>
                    <a:pt x="1236" y="14485"/>
                  </a:cubicBezTo>
                  <a:cubicBezTo>
                    <a:pt x="2323" y="15432"/>
                    <a:pt x="3608" y="16316"/>
                    <a:pt x="5091" y="17158"/>
                  </a:cubicBezTo>
                  <a:cubicBezTo>
                    <a:pt x="6475" y="17958"/>
                    <a:pt x="7859" y="18716"/>
                    <a:pt x="9292" y="19453"/>
                  </a:cubicBezTo>
                  <a:lnTo>
                    <a:pt x="11468" y="20526"/>
                  </a:lnTo>
                  <a:cubicBezTo>
                    <a:pt x="12208" y="20884"/>
                    <a:pt x="12951" y="21242"/>
                    <a:pt x="13741" y="21600"/>
                  </a:cubicBezTo>
                  <a:lnTo>
                    <a:pt x="20415" y="18863"/>
                  </a:lnTo>
                  <a:cubicBezTo>
                    <a:pt x="19723" y="18589"/>
                    <a:pt x="18980" y="18253"/>
                    <a:pt x="18288" y="17916"/>
                  </a:cubicBezTo>
                  <a:cubicBezTo>
                    <a:pt x="17596" y="17600"/>
                    <a:pt x="16904" y="17284"/>
                    <a:pt x="16263" y="16948"/>
                  </a:cubicBezTo>
                  <a:cubicBezTo>
                    <a:pt x="14928" y="16274"/>
                    <a:pt x="13643" y="15600"/>
                    <a:pt x="12456" y="14906"/>
                  </a:cubicBezTo>
                  <a:cubicBezTo>
                    <a:pt x="11368" y="14274"/>
                    <a:pt x="10430" y="13600"/>
                    <a:pt x="9639" y="12885"/>
                  </a:cubicBezTo>
                  <a:cubicBezTo>
                    <a:pt x="9491" y="12737"/>
                    <a:pt x="9343" y="12568"/>
                    <a:pt x="9292" y="12379"/>
                  </a:cubicBezTo>
                  <a:cubicBezTo>
                    <a:pt x="9343" y="12042"/>
                    <a:pt x="9440" y="11684"/>
                    <a:pt x="9589" y="11326"/>
                  </a:cubicBezTo>
                  <a:cubicBezTo>
                    <a:pt x="10430" y="9769"/>
                    <a:pt x="11912" y="8295"/>
                    <a:pt x="13988" y="6948"/>
                  </a:cubicBezTo>
                  <a:cubicBezTo>
                    <a:pt x="15027" y="6232"/>
                    <a:pt x="16114" y="5516"/>
                    <a:pt x="17350" y="4842"/>
                  </a:cubicBezTo>
                  <a:cubicBezTo>
                    <a:pt x="17943" y="4505"/>
                    <a:pt x="18536" y="4169"/>
                    <a:pt x="19179" y="3852"/>
                  </a:cubicBezTo>
                  <a:cubicBezTo>
                    <a:pt x="19524" y="3684"/>
                    <a:pt x="19820" y="3537"/>
                    <a:pt x="20167" y="3368"/>
                  </a:cubicBezTo>
                  <a:lnTo>
                    <a:pt x="20661" y="3137"/>
                  </a:lnTo>
                  <a:lnTo>
                    <a:pt x="21056" y="2968"/>
                  </a:lnTo>
                  <a:lnTo>
                    <a:pt x="21107" y="2947"/>
                  </a:lnTo>
                  <a:lnTo>
                    <a:pt x="21255" y="2884"/>
                  </a:lnTo>
                  <a:cubicBezTo>
                    <a:pt x="21353" y="2800"/>
                    <a:pt x="21502" y="2737"/>
                    <a:pt x="21600" y="2653"/>
                  </a:cubicBezTo>
                  <a:lnTo>
                    <a:pt x="12900" y="232"/>
                  </a:lnTo>
                  <a:cubicBezTo>
                    <a:pt x="12967" y="189"/>
                    <a:pt x="13032" y="147"/>
                    <a:pt x="13099" y="105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77" name="Google Shape;1079;p43"/>
            <p:cNvSpPr/>
            <p:nvPr/>
          </p:nvSpPr>
          <p:spPr>
            <a:xfrm>
              <a:off x="3237064" y="1017267"/>
              <a:ext cx="395718" cy="929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96" y="0"/>
                  </a:moveTo>
                  <a:lnTo>
                    <a:pt x="13198" y="42"/>
                  </a:lnTo>
                  <a:cubicBezTo>
                    <a:pt x="13164" y="63"/>
                    <a:pt x="13132" y="84"/>
                    <a:pt x="13099" y="105"/>
                  </a:cubicBezTo>
                  <a:lnTo>
                    <a:pt x="13247" y="42"/>
                  </a:lnTo>
                  <a:lnTo>
                    <a:pt x="13296" y="0"/>
                  </a:lnTo>
                  <a:close/>
                  <a:moveTo>
                    <a:pt x="13099" y="105"/>
                  </a:moveTo>
                  <a:lnTo>
                    <a:pt x="12803" y="252"/>
                  </a:lnTo>
                  <a:lnTo>
                    <a:pt x="12259" y="547"/>
                  </a:lnTo>
                  <a:lnTo>
                    <a:pt x="11220" y="1137"/>
                  </a:lnTo>
                  <a:cubicBezTo>
                    <a:pt x="10528" y="1516"/>
                    <a:pt x="9836" y="1915"/>
                    <a:pt x="9194" y="2337"/>
                  </a:cubicBezTo>
                  <a:cubicBezTo>
                    <a:pt x="7908" y="3137"/>
                    <a:pt x="6624" y="3958"/>
                    <a:pt x="5536" y="4842"/>
                  </a:cubicBezTo>
                  <a:cubicBezTo>
                    <a:pt x="4351" y="5726"/>
                    <a:pt x="3312" y="6632"/>
                    <a:pt x="2423" y="7579"/>
                  </a:cubicBezTo>
                  <a:cubicBezTo>
                    <a:pt x="1483" y="8568"/>
                    <a:pt x="791" y="9600"/>
                    <a:pt x="347" y="10653"/>
                  </a:cubicBezTo>
                  <a:cubicBezTo>
                    <a:pt x="148" y="11200"/>
                    <a:pt x="50" y="11769"/>
                    <a:pt x="0" y="12337"/>
                  </a:cubicBezTo>
                  <a:cubicBezTo>
                    <a:pt x="0" y="12442"/>
                    <a:pt x="0" y="12568"/>
                    <a:pt x="50" y="12674"/>
                  </a:cubicBezTo>
                  <a:cubicBezTo>
                    <a:pt x="50" y="12779"/>
                    <a:pt x="99" y="12905"/>
                    <a:pt x="148" y="13011"/>
                  </a:cubicBezTo>
                  <a:cubicBezTo>
                    <a:pt x="199" y="13200"/>
                    <a:pt x="347" y="13390"/>
                    <a:pt x="445" y="13579"/>
                  </a:cubicBezTo>
                  <a:cubicBezTo>
                    <a:pt x="692" y="13874"/>
                    <a:pt x="939" y="14190"/>
                    <a:pt x="1236" y="14485"/>
                  </a:cubicBezTo>
                  <a:cubicBezTo>
                    <a:pt x="2323" y="15432"/>
                    <a:pt x="3608" y="16316"/>
                    <a:pt x="5091" y="17158"/>
                  </a:cubicBezTo>
                  <a:cubicBezTo>
                    <a:pt x="6475" y="17958"/>
                    <a:pt x="7859" y="18716"/>
                    <a:pt x="9292" y="19453"/>
                  </a:cubicBezTo>
                  <a:lnTo>
                    <a:pt x="11468" y="20526"/>
                  </a:lnTo>
                  <a:cubicBezTo>
                    <a:pt x="12208" y="20884"/>
                    <a:pt x="12951" y="21242"/>
                    <a:pt x="13741" y="21600"/>
                  </a:cubicBezTo>
                  <a:lnTo>
                    <a:pt x="20415" y="18863"/>
                  </a:lnTo>
                  <a:cubicBezTo>
                    <a:pt x="19723" y="18589"/>
                    <a:pt x="18980" y="18253"/>
                    <a:pt x="18288" y="17916"/>
                  </a:cubicBezTo>
                  <a:cubicBezTo>
                    <a:pt x="17596" y="17600"/>
                    <a:pt x="16904" y="17284"/>
                    <a:pt x="16263" y="16948"/>
                  </a:cubicBezTo>
                  <a:cubicBezTo>
                    <a:pt x="14928" y="16274"/>
                    <a:pt x="13643" y="15600"/>
                    <a:pt x="12456" y="14906"/>
                  </a:cubicBezTo>
                  <a:cubicBezTo>
                    <a:pt x="11368" y="14274"/>
                    <a:pt x="10430" y="13600"/>
                    <a:pt x="9639" y="12885"/>
                  </a:cubicBezTo>
                  <a:cubicBezTo>
                    <a:pt x="9491" y="12737"/>
                    <a:pt x="9343" y="12568"/>
                    <a:pt x="9292" y="12379"/>
                  </a:cubicBezTo>
                  <a:cubicBezTo>
                    <a:pt x="9343" y="12042"/>
                    <a:pt x="9440" y="11684"/>
                    <a:pt x="9589" y="11326"/>
                  </a:cubicBezTo>
                  <a:cubicBezTo>
                    <a:pt x="10430" y="9769"/>
                    <a:pt x="11912" y="8295"/>
                    <a:pt x="13988" y="6948"/>
                  </a:cubicBezTo>
                  <a:cubicBezTo>
                    <a:pt x="15027" y="6232"/>
                    <a:pt x="16114" y="5516"/>
                    <a:pt x="17350" y="4842"/>
                  </a:cubicBezTo>
                  <a:cubicBezTo>
                    <a:pt x="17943" y="4505"/>
                    <a:pt x="18536" y="4169"/>
                    <a:pt x="19179" y="3852"/>
                  </a:cubicBezTo>
                  <a:cubicBezTo>
                    <a:pt x="19524" y="3684"/>
                    <a:pt x="19820" y="3537"/>
                    <a:pt x="20167" y="3368"/>
                  </a:cubicBezTo>
                  <a:lnTo>
                    <a:pt x="20661" y="3137"/>
                  </a:lnTo>
                  <a:lnTo>
                    <a:pt x="21056" y="2968"/>
                  </a:lnTo>
                  <a:lnTo>
                    <a:pt x="21107" y="2947"/>
                  </a:lnTo>
                  <a:lnTo>
                    <a:pt x="21255" y="2884"/>
                  </a:lnTo>
                  <a:cubicBezTo>
                    <a:pt x="21353" y="2800"/>
                    <a:pt x="21502" y="2737"/>
                    <a:pt x="21600" y="2653"/>
                  </a:cubicBezTo>
                  <a:lnTo>
                    <a:pt x="12900" y="232"/>
                  </a:lnTo>
                  <a:cubicBezTo>
                    <a:pt x="12967" y="189"/>
                    <a:pt x="13032" y="147"/>
                    <a:pt x="13099" y="105"/>
                  </a:cubicBezTo>
                  <a:close/>
                </a:path>
              </a:pathLst>
            </a:custGeom>
            <a:solidFill>
              <a:srgbClr val="FFFFFF">
                <a:alpha val="560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78" name="Google Shape;1080;p43"/>
            <p:cNvSpPr/>
            <p:nvPr/>
          </p:nvSpPr>
          <p:spPr>
            <a:xfrm>
              <a:off x="3798714" y="1230639"/>
              <a:ext cx="88744" cy="150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868" y="3453"/>
                    <a:pt x="18514" y="15538"/>
                    <a:pt x="16750" y="21600"/>
                  </a:cubicBezTo>
                  <a:lnTo>
                    <a:pt x="21600" y="21561"/>
                  </a:lnTo>
                  <a:cubicBezTo>
                    <a:pt x="21600" y="21561"/>
                    <a:pt x="14107" y="12228"/>
                    <a:pt x="10803" y="8152"/>
                  </a:cubicBezTo>
                  <a:cubicBezTo>
                    <a:pt x="7275" y="406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79" name="Google Shape;1081;p43"/>
            <p:cNvSpPr/>
            <p:nvPr/>
          </p:nvSpPr>
          <p:spPr>
            <a:xfrm>
              <a:off x="3476075" y="1833730"/>
              <a:ext cx="132535" cy="297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9" h="21600" extrusionOk="0">
                  <a:moveTo>
                    <a:pt x="16619" y="0"/>
                  </a:moveTo>
                  <a:lnTo>
                    <a:pt x="751" y="9476"/>
                  </a:lnTo>
                  <a:cubicBezTo>
                    <a:pt x="751" y="12700"/>
                    <a:pt x="-3304" y="19083"/>
                    <a:pt x="7432" y="21385"/>
                  </a:cubicBezTo>
                  <a:cubicBezTo>
                    <a:pt x="8111" y="21531"/>
                    <a:pt x="8748" y="21600"/>
                    <a:pt x="9345" y="21600"/>
                  </a:cubicBezTo>
                  <a:cubicBezTo>
                    <a:pt x="18192" y="21600"/>
                    <a:pt x="18296" y="6411"/>
                    <a:pt x="16619" y="0"/>
                  </a:cubicBez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80" name="Google Shape;1082;p43"/>
            <p:cNvSpPr/>
            <p:nvPr/>
          </p:nvSpPr>
          <p:spPr>
            <a:xfrm>
              <a:off x="3996802" y="1829196"/>
              <a:ext cx="58306" cy="306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33" h="21600" extrusionOk="0">
                  <a:moveTo>
                    <a:pt x="66" y="0"/>
                  </a:moveTo>
                  <a:cubicBezTo>
                    <a:pt x="-443" y="6420"/>
                    <a:pt x="1905" y="21600"/>
                    <a:pt x="10000" y="21600"/>
                  </a:cubicBezTo>
                  <a:cubicBezTo>
                    <a:pt x="10583" y="21600"/>
                    <a:pt x="11199" y="21522"/>
                    <a:pt x="11847" y="21354"/>
                  </a:cubicBezTo>
                  <a:cubicBezTo>
                    <a:pt x="21157" y="18931"/>
                    <a:pt x="16502" y="12558"/>
                    <a:pt x="16231" y="9371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F3A1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81" name="Google Shape;1083;p43"/>
            <p:cNvSpPr/>
            <p:nvPr/>
          </p:nvSpPr>
          <p:spPr>
            <a:xfrm>
              <a:off x="3845814" y="1230639"/>
              <a:ext cx="161288" cy="83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extrusionOk="0">
                  <a:moveTo>
                    <a:pt x="1328" y="0"/>
                  </a:moveTo>
                  <a:cubicBezTo>
                    <a:pt x="481" y="0"/>
                    <a:pt x="0" y="1175"/>
                    <a:pt x="0" y="2822"/>
                  </a:cubicBezTo>
                  <a:lnTo>
                    <a:pt x="966" y="19017"/>
                  </a:lnTo>
                  <a:cubicBezTo>
                    <a:pt x="1086" y="20425"/>
                    <a:pt x="1810" y="21600"/>
                    <a:pt x="2534" y="21600"/>
                  </a:cubicBezTo>
                  <a:lnTo>
                    <a:pt x="20283" y="21368"/>
                  </a:lnTo>
                  <a:cubicBezTo>
                    <a:pt x="20337" y="21382"/>
                    <a:pt x="20388" y="21389"/>
                    <a:pt x="20442" y="21389"/>
                  </a:cubicBezTo>
                  <a:cubicBezTo>
                    <a:pt x="21093" y="21389"/>
                    <a:pt x="21600" y="20087"/>
                    <a:pt x="21488" y="18785"/>
                  </a:cubicBezTo>
                  <a:lnTo>
                    <a:pt x="20525" y="2583"/>
                  </a:lnTo>
                  <a:cubicBezTo>
                    <a:pt x="20402" y="943"/>
                    <a:pt x="19798" y="0"/>
                    <a:pt x="18954" y="0"/>
                  </a:cubicBezTo>
                  <a:close/>
                </a:path>
              </a:pathLst>
            </a:custGeom>
            <a:solidFill>
              <a:srgbClr val="FFFFFF"/>
            </a:solidFill>
            <a:ln w="5000" cap="flat">
              <a:solidFill>
                <a:srgbClr val="F3A1A8"/>
              </a:solidFill>
              <a:prstDash val="solid"/>
              <a:miter lim="33357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2383" name="TextBox 37"/>
          <p:cNvSpPr txBox="1"/>
          <p:nvPr/>
        </p:nvSpPr>
        <p:spPr>
          <a:xfrm>
            <a:off x="3962258" y="1022444"/>
            <a:ext cx="4084618" cy="518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Share with us</a:t>
            </a:r>
          </a:p>
        </p:txBody>
      </p:sp>
      <p:pic>
        <p:nvPicPr>
          <p:cNvPr id="2384" name="Picture 2" descr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14232" y="999501"/>
            <a:ext cx="2841447" cy="1509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5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14718" y="3074054"/>
            <a:ext cx="1835087" cy="1835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7" name="Google Shape;802;p67" descr="Google Shape;802;p6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33753" y="2037806"/>
            <a:ext cx="4848499" cy="3412045"/>
          </a:xfrm>
          <a:prstGeom prst="rect">
            <a:avLst/>
          </a:prstGeom>
          <a:ln w="12700">
            <a:miter lim="400000"/>
          </a:ln>
        </p:spPr>
      </p:pic>
      <p:sp>
        <p:nvSpPr>
          <p:cNvPr id="2388" name="Text Placeholder 3"/>
          <p:cNvSpPr txBox="1"/>
          <p:nvPr/>
        </p:nvSpPr>
        <p:spPr>
          <a:xfrm>
            <a:off x="-340088" y="529778"/>
            <a:ext cx="5201922" cy="85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 defTabSz="914422">
              <a:lnSpc>
                <a:spcPct val="90000"/>
              </a:lnSpc>
              <a:spcBef>
                <a:spcPts val="1000"/>
              </a:spcBef>
              <a:defRPr sz="5400">
                <a:solidFill>
                  <a:srgbClr val="005F7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Homework</a:t>
            </a:r>
          </a:p>
        </p:txBody>
      </p:sp>
      <p:sp>
        <p:nvSpPr>
          <p:cNvPr id="2389" name="TextBox 21"/>
          <p:cNvSpPr txBox="1"/>
          <p:nvPr/>
        </p:nvSpPr>
        <p:spPr>
          <a:xfrm>
            <a:off x="854960" y="3270663"/>
            <a:ext cx="6167120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914285">
              <a:defRPr sz="4800">
                <a:solidFill>
                  <a:srgbClr val="B0B0B0"/>
                </a:solidFill>
                <a:latin typeface="Maiandra GD"/>
                <a:ea typeface="Maiandra GD"/>
                <a:cs typeface="Maiandra GD"/>
                <a:sym typeface="Maiandra GD"/>
              </a:defRPr>
            </a:lvl1pPr>
          </a:lstStyle>
          <a:p>
            <a:r>
              <a:t>In Madrasati Platform</a:t>
            </a:r>
          </a:p>
        </p:txBody>
      </p:sp>
      <p:sp>
        <p:nvSpPr>
          <p:cNvPr id="2390" name="Rectangle: Rounded Corners 34"/>
          <p:cNvSpPr/>
          <p:nvPr/>
        </p:nvSpPr>
        <p:spPr>
          <a:xfrm>
            <a:off x="2153637" y="4345268"/>
            <a:ext cx="2769711" cy="1689391"/>
          </a:xfrm>
          <a:prstGeom prst="roundRect">
            <a:avLst>
              <a:gd name="adj" fmla="val 16667"/>
            </a:avLst>
          </a:prstGeom>
          <a:solidFill>
            <a:srgbClr val="FDECE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285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91" name="Oval 21"/>
          <p:cNvSpPr/>
          <p:nvPr/>
        </p:nvSpPr>
        <p:spPr>
          <a:xfrm>
            <a:off x="1046642" y="5580165"/>
            <a:ext cx="296649" cy="296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35" y="11130"/>
                </a:moveTo>
                <a:lnTo>
                  <a:pt x="13722" y="11130"/>
                </a:lnTo>
                <a:cubicBezTo>
                  <a:pt x="13591" y="11355"/>
                  <a:pt x="13517" y="11618"/>
                  <a:pt x="13517" y="11897"/>
                </a:cubicBezTo>
                <a:cubicBezTo>
                  <a:pt x="13517" y="12754"/>
                  <a:pt x="14213" y="13449"/>
                  <a:pt x="15071" y="13449"/>
                </a:cubicBezTo>
                <a:cubicBezTo>
                  <a:pt x="15929" y="13449"/>
                  <a:pt x="16625" y="12754"/>
                  <a:pt x="16625" y="11897"/>
                </a:cubicBezTo>
                <a:cubicBezTo>
                  <a:pt x="16625" y="11618"/>
                  <a:pt x="16551" y="11355"/>
                  <a:pt x="16420" y="11130"/>
                </a:cubicBezTo>
                <a:lnTo>
                  <a:pt x="19007" y="11130"/>
                </a:lnTo>
                <a:lnTo>
                  <a:pt x="19007" y="14338"/>
                </a:lnTo>
                <a:lnTo>
                  <a:pt x="19374" y="14338"/>
                </a:lnTo>
                <a:cubicBezTo>
                  <a:pt x="19583" y="14019"/>
                  <a:pt x="19947" y="13820"/>
                  <a:pt x="20357" y="13820"/>
                </a:cubicBezTo>
                <a:cubicBezTo>
                  <a:pt x="21043" y="13820"/>
                  <a:pt x="21600" y="14376"/>
                  <a:pt x="21600" y="15062"/>
                </a:cubicBezTo>
                <a:cubicBezTo>
                  <a:pt x="21600" y="15748"/>
                  <a:pt x="21043" y="16304"/>
                  <a:pt x="20357" y="16304"/>
                </a:cubicBezTo>
                <a:cubicBezTo>
                  <a:pt x="19947" y="16304"/>
                  <a:pt x="19583" y="16105"/>
                  <a:pt x="19374" y="15786"/>
                </a:cubicBezTo>
                <a:lnTo>
                  <a:pt x="19007" y="15786"/>
                </a:lnTo>
                <a:lnTo>
                  <a:pt x="19007" y="18994"/>
                </a:lnTo>
                <a:lnTo>
                  <a:pt x="16445" y="18994"/>
                </a:lnTo>
                <a:cubicBezTo>
                  <a:pt x="16562" y="18783"/>
                  <a:pt x="16625" y="18540"/>
                  <a:pt x="16625" y="18282"/>
                </a:cubicBezTo>
                <a:cubicBezTo>
                  <a:pt x="16625" y="17425"/>
                  <a:pt x="15929" y="16730"/>
                  <a:pt x="15071" y="16730"/>
                </a:cubicBezTo>
                <a:cubicBezTo>
                  <a:pt x="14213" y="16730"/>
                  <a:pt x="13517" y="17425"/>
                  <a:pt x="13517" y="18282"/>
                </a:cubicBezTo>
                <a:cubicBezTo>
                  <a:pt x="13517" y="18540"/>
                  <a:pt x="13580" y="18783"/>
                  <a:pt x="13697" y="18994"/>
                </a:cubicBezTo>
                <a:lnTo>
                  <a:pt x="11135" y="18994"/>
                </a:lnTo>
                <a:lnTo>
                  <a:pt x="11135" y="15786"/>
                </a:lnTo>
                <a:lnTo>
                  <a:pt x="10598" y="15786"/>
                </a:lnTo>
                <a:cubicBezTo>
                  <a:pt x="10389" y="16105"/>
                  <a:pt x="10025" y="16304"/>
                  <a:pt x="9615" y="16304"/>
                </a:cubicBezTo>
                <a:cubicBezTo>
                  <a:pt x="8929" y="16304"/>
                  <a:pt x="8372" y="15748"/>
                  <a:pt x="8372" y="15062"/>
                </a:cubicBezTo>
                <a:cubicBezTo>
                  <a:pt x="8372" y="14376"/>
                  <a:pt x="8929" y="13820"/>
                  <a:pt x="9615" y="13820"/>
                </a:cubicBezTo>
                <a:cubicBezTo>
                  <a:pt x="10025" y="13820"/>
                  <a:pt x="10389" y="14019"/>
                  <a:pt x="10598" y="14338"/>
                </a:cubicBezTo>
                <a:lnTo>
                  <a:pt x="11135" y="14338"/>
                </a:lnTo>
                <a:close/>
                <a:moveTo>
                  <a:pt x="6546" y="8388"/>
                </a:moveTo>
                <a:cubicBezTo>
                  <a:pt x="7232" y="8388"/>
                  <a:pt x="7789" y="8944"/>
                  <a:pt x="7789" y="9629"/>
                </a:cubicBezTo>
                <a:cubicBezTo>
                  <a:pt x="7789" y="10039"/>
                  <a:pt x="7590" y="10402"/>
                  <a:pt x="7271" y="10611"/>
                </a:cubicBezTo>
                <a:lnTo>
                  <a:pt x="7271" y="11147"/>
                </a:lnTo>
                <a:lnTo>
                  <a:pt x="10482" y="11147"/>
                </a:lnTo>
                <a:lnTo>
                  <a:pt x="10482" y="13731"/>
                </a:lnTo>
                <a:cubicBezTo>
                  <a:pt x="10257" y="13601"/>
                  <a:pt x="9994" y="13527"/>
                  <a:pt x="9714" y="13527"/>
                </a:cubicBezTo>
                <a:cubicBezTo>
                  <a:pt x="8856" y="13527"/>
                  <a:pt x="8160" y="14221"/>
                  <a:pt x="8160" y="15079"/>
                </a:cubicBezTo>
                <a:cubicBezTo>
                  <a:pt x="8160" y="15936"/>
                  <a:pt x="8856" y="16631"/>
                  <a:pt x="9714" y="16631"/>
                </a:cubicBezTo>
                <a:cubicBezTo>
                  <a:pt x="9994" y="16631"/>
                  <a:pt x="10257" y="16557"/>
                  <a:pt x="10482" y="16426"/>
                </a:cubicBezTo>
                <a:lnTo>
                  <a:pt x="10482" y="19010"/>
                </a:lnTo>
                <a:lnTo>
                  <a:pt x="7271" y="19010"/>
                </a:lnTo>
                <a:lnTo>
                  <a:pt x="7271" y="19377"/>
                </a:lnTo>
                <a:cubicBezTo>
                  <a:pt x="7590" y="19585"/>
                  <a:pt x="7789" y="19949"/>
                  <a:pt x="7789" y="20358"/>
                </a:cubicBezTo>
                <a:cubicBezTo>
                  <a:pt x="7789" y="21044"/>
                  <a:pt x="7232" y="21600"/>
                  <a:pt x="6546" y="21600"/>
                </a:cubicBezTo>
                <a:cubicBezTo>
                  <a:pt x="5859" y="21600"/>
                  <a:pt x="5303" y="21044"/>
                  <a:pt x="5303" y="20358"/>
                </a:cubicBezTo>
                <a:cubicBezTo>
                  <a:pt x="5303" y="19949"/>
                  <a:pt x="5501" y="19585"/>
                  <a:pt x="5821" y="19377"/>
                </a:cubicBezTo>
                <a:lnTo>
                  <a:pt x="5821" y="19010"/>
                </a:lnTo>
                <a:lnTo>
                  <a:pt x="2609" y="19010"/>
                </a:lnTo>
                <a:lnTo>
                  <a:pt x="2609" y="16451"/>
                </a:lnTo>
                <a:cubicBezTo>
                  <a:pt x="2820" y="16568"/>
                  <a:pt x="3064" y="16631"/>
                  <a:pt x="3322" y="16631"/>
                </a:cubicBezTo>
                <a:cubicBezTo>
                  <a:pt x="4180" y="16631"/>
                  <a:pt x="4876" y="15936"/>
                  <a:pt x="4876" y="15079"/>
                </a:cubicBezTo>
                <a:cubicBezTo>
                  <a:pt x="4876" y="14221"/>
                  <a:pt x="4180" y="13527"/>
                  <a:pt x="3322" y="13527"/>
                </a:cubicBezTo>
                <a:cubicBezTo>
                  <a:pt x="3064" y="13527"/>
                  <a:pt x="2820" y="13590"/>
                  <a:pt x="2609" y="13706"/>
                </a:cubicBezTo>
                <a:lnTo>
                  <a:pt x="2609" y="11147"/>
                </a:lnTo>
                <a:lnTo>
                  <a:pt x="5821" y="11147"/>
                </a:lnTo>
                <a:lnTo>
                  <a:pt x="5821" y="10611"/>
                </a:lnTo>
                <a:cubicBezTo>
                  <a:pt x="5501" y="10402"/>
                  <a:pt x="5303" y="10039"/>
                  <a:pt x="5303" y="9629"/>
                </a:cubicBezTo>
                <a:cubicBezTo>
                  <a:pt x="5303" y="8944"/>
                  <a:pt x="5859" y="8388"/>
                  <a:pt x="6546" y="8388"/>
                </a:cubicBezTo>
                <a:close/>
                <a:moveTo>
                  <a:pt x="2593" y="2538"/>
                </a:moveTo>
                <a:lnTo>
                  <a:pt x="5155" y="2538"/>
                </a:lnTo>
                <a:cubicBezTo>
                  <a:pt x="5038" y="2749"/>
                  <a:pt x="4975" y="2992"/>
                  <a:pt x="4975" y="3250"/>
                </a:cubicBezTo>
                <a:cubicBezTo>
                  <a:pt x="4975" y="4107"/>
                  <a:pt x="5671" y="4802"/>
                  <a:pt x="6529" y="4802"/>
                </a:cubicBezTo>
                <a:cubicBezTo>
                  <a:pt x="7387" y="4802"/>
                  <a:pt x="8083" y="4107"/>
                  <a:pt x="8083" y="3250"/>
                </a:cubicBezTo>
                <a:cubicBezTo>
                  <a:pt x="8083" y="2992"/>
                  <a:pt x="8020" y="2749"/>
                  <a:pt x="7903" y="2538"/>
                </a:cubicBezTo>
                <a:lnTo>
                  <a:pt x="10465" y="2538"/>
                </a:lnTo>
                <a:lnTo>
                  <a:pt x="10465" y="5746"/>
                </a:lnTo>
                <a:lnTo>
                  <a:pt x="11002" y="5746"/>
                </a:lnTo>
                <a:cubicBezTo>
                  <a:pt x="11211" y="5427"/>
                  <a:pt x="11575" y="5228"/>
                  <a:pt x="11985" y="5228"/>
                </a:cubicBezTo>
                <a:cubicBezTo>
                  <a:pt x="12671" y="5228"/>
                  <a:pt x="13228" y="5784"/>
                  <a:pt x="13228" y="6470"/>
                </a:cubicBezTo>
                <a:cubicBezTo>
                  <a:pt x="13228" y="7156"/>
                  <a:pt x="12671" y="7712"/>
                  <a:pt x="11985" y="7712"/>
                </a:cubicBezTo>
                <a:cubicBezTo>
                  <a:pt x="11575" y="7712"/>
                  <a:pt x="11211" y="7513"/>
                  <a:pt x="11002" y="7194"/>
                </a:cubicBezTo>
                <a:lnTo>
                  <a:pt x="10465" y="7194"/>
                </a:lnTo>
                <a:lnTo>
                  <a:pt x="10465" y="10402"/>
                </a:lnTo>
                <a:lnTo>
                  <a:pt x="7878" y="10402"/>
                </a:lnTo>
                <a:cubicBezTo>
                  <a:pt x="8009" y="10177"/>
                  <a:pt x="8083" y="9914"/>
                  <a:pt x="8083" y="9635"/>
                </a:cubicBezTo>
                <a:cubicBezTo>
                  <a:pt x="8083" y="8778"/>
                  <a:pt x="7387" y="8083"/>
                  <a:pt x="6529" y="8083"/>
                </a:cubicBezTo>
                <a:cubicBezTo>
                  <a:pt x="5671" y="8083"/>
                  <a:pt x="4975" y="8778"/>
                  <a:pt x="4975" y="9635"/>
                </a:cubicBezTo>
                <a:cubicBezTo>
                  <a:pt x="4975" y="9914"/>
                  <a:pt x="5049" y="10177"/>
                  <a:pt x="5180" y="10402"/>
                </a:cubicBezTo>
                <a:lnTo>
                  <a:pt x="2593" y="10402"/>
                </a:lnTo>
                <a:lnTo>
                  <a:pt x="2593" y="7194"/>
                </a:lnTo>
                <a:lnTo>
                  <a:pt x="2226" y="7194"/>
                </a:lnTo>
                <a:cubicBezTo>
                  <a:pt x="2017" y="7513"/>
                  <a:pt x="1653" y="7712"/>
                  <a:pt x="1243" y="7712"/>
                </a:cubicBezTo>
                <a:cubicBezTo>
                  <a:pt x="557" y="7712"/>
                  <a:pt x="0" y="7156"/>
                  <a:pt x="0" y="6470"/>
                </a:cubicBezTo>
                <a:cubicBezTo>
                  <a:pt x="0" y="5784"/>
                  <a:pt x="557" y="5228"/>
                  <a:pt x="1243" y="5228"/>
                </a:cubicBezTo>
                <a:cubicBezTo>
                  <a:pt x="1653" y="5228"/>
                  <a:pt x="2017" y="5427"/>
                  <a:pt x="2226" y="5746"/>
                </a:cubicBezTo>
                <a:lnTo>
                  <a:pt x="2593" y="5746"/>
                </a:lnTo>
                <a:close/>
                <a:moveTo>
                  <a:pt x="15103" y="0"/>
                </a:moveTo>
                <a:cubicBezTo>
                  <a:pt x="15789" y="0"/>
                  <a:pt x="16346" y="556"/>
                  <a:pt x="16346" y="1242"/>
                </a:cubicBezTo>
                <a:cubicBezTo>
                  <a:pt x="16346" y="1651"/>
                  <a:pt x="16147" y="2015"/>
                  <a:pt x="15828" y="2223"/>
                </a:cubicBezTo>
                <a:lnTo>
                  <a:pt x="15828" y="2590"/>
                </a:lnTo>
                <a:lnTo>
                  <a:pt x="19039" y="2590"/>
                </a:lnTo>
                <a:lnTo>
                  <a:pt x="19039" y="5149"/>
                </a:lnTo>
                <a:cubicBezTo>
                  <a:pt x="18828" y="5032"/>
                  <a:pt x="18584" y="4969"/>
                  <a:pt x="18326" y="4969"/>
                </a:cubicBezTo>
                <a:cubicBezTo>
                  <a:pt x="17468" y="4969"/>
                  <a:pt x="16772" y="5664"/>
                  <a:pt x="16772" y="6521"/>
                </a:cubicBezTo>
                <a:cubicBezTo>
                  <a:pt x="16772" y="7379"/>
                  <a:pt x="17468" y="8073"/>
                  <a:pt x="18326" y="8073"/>
                </a:cubicBezTo>
                <a:cubicBezTo>
                  <a:pt x="18584" y="8073"/>
                  <a:pt x="18828" y="8010"/>
                  <a:pt x="19039" y="7894"/>
                </a:cubicBezTo>
                <a:lnTo>
                  <a:pt x="19039" y="10453"/>
                </a:lnTo>
                <a:lnTo>
                  <a:pt x="15828" y="10453"/>
                </a:lnTo>
                <a:lnTo>
                  <a:pt x="15828" y="10989"/>
                </a:lnTo>
                <a:cubicBezTo>
                  <a:pt x="16147" y="11198"/>
                  <a:pt x="16346" y="11561"/>
                  <a:pt x="16346" y="11971"/>
                </a:cubicBezTo>
                <a:cubicBezTo>
                  <a:pt x="16346" y="12657"/>
                  <a:pt x="15789" y="13212"/>
                  <a:pt x="15103" y="13212"/>
                </a:cubicBezTo>
                <a:cubicBezTo>
                  <a:pt x="14416" y="13212"/>
                  <a:pt x="13860" y="12657"/>
                  <a:pt x="13860" y="11971"/>
                </a:cubicBezTo>
                <a:cubicBezTo>
                  <a:pt x="13860" y="11561"/>
                  <a:pt x="14058" y="11198"/>
                  <a:pt x="14378" y="10989"/>
                </a:cubicBezTo>
                <a:lnTo>
                  <a:pt x="14378" y="10453"/>
                </a:lnTo>
                <a:lnTo>
                  <a:pt x="11166" y="10453"/>
                </a:lnTo>
                <a:lnTo>
                  <a:pt x="11166" y="7869"/>
                </a:lnTo>
                <a:cubicBezTo>
                  <a:pt x="11392" y="7999"/>
                  <a:pt x="11654" y="8073"/>
                  <a:pt x="11934" y="8073"/>
                </a:cubicBezTo>
                <a:cubicBezTo>
                  <a:pt x="12792" y="8073"/>
                  <a:pt x="13488" y="7379"/>
                  <a:pt x="13488" y="6521"/>
                </a:cubicBezTo>
                <a:cubicBezTo>
                  <a:pt x="13488" y="5664"/>
                  <a:pt x="12792" y="4969"/>
                  <a:pt x="11934" y="4969"/>
                </a:cubicBezTo>
                <a:cubicBezTo>
                  <a:pt x="11654" y="4969"/>
                  <a:pt x="11392" y="5043"/>
                  <a:pt x="11166" y="5174"/>
                </a:cubicBezTo>
                <a:lnTo>
                  <a:pt x="11166" y="2590"/>
                </a:lnTo>
                <a:lnTo>
                  <a:pt x="14378" y="2590"/>
                </a:lnTo>
                <a:lnTo>
                  <a:pt x="14378" y="2223"/>
                </a:lnTo>
                <a:cubicBezTo>
                  <a:pt x="14058" y="2015"/>
                  <a:pt x="13860" y="1651"/>
                  <a:pt x="13860" y="1242"/>
                </a:cubicBezTo>
                <a:cubicBezTo>
                  <a:pt x="13860" y="556"/>
                  <a:pt x="14416" y="0"/>
                  <a:pt x="15103" y="0"/>
                </a:cubicBezTo>
                <a:close/>
              </a:path>
            </a:pathLst>
          </a:custGeom>
          <a:solidFill>
            <a:srgbClr val="9FD1EE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285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92" name="Round Same Side Corner Rectangle 12"/>
          <p:cNvSpPr/>
          <p:nvPr/>
        </p:nvSpPr>
        <p:spPr>
          <a:xfrm>
            <a:off x="559910" y="3597487"/>
            <a:ext cx="290425" cy="292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28" y="17449"/>
                </a:moveTo>
                <a:lnTo>
                  <a:pt x="8341" y="18578"/>
                </a:lnTo>
                <a:lnTo>
                  <a:pt x="13416" y="18578"/>
                </a:lnTo>
                <a:lnTo>
                  <a:pt x="12529" y="17449"/>
                </a:lnTo>
                <a:close/>
                <a:moveTo>
                  <a:pt x="14004" y="6452"/>
                </a:moveTo>
                <a:cubicBezTo>
                  <a:pt x="14055" y="6452"/>
                  <a:pt x="14107" y="6471"/>
                  <a:pt x="14146" y="6510"/>
                </a:cubicBezTo>
                <a:cubicBezTo>
                  <a:pt x="14224" y="6587"/>
                  <a:pt x="14224" y="6713"/>
                  <a:pt x="14146" y="6790"/>
                </a:cubicBezTo>
                <a:lnTo>
                  <a:pt x="12167" y="8753"/>
                </a:lnTo>
                <a:cubicBezTo>
                  <a:pt x="12295" y="9002"/>
                  <a:pt x="12255" y="9313"/>
                  <a:pt x="12048" y="9526"/>
                </a:cubicBezTo>
                <a:lnTo>
                  <a:pt x="10224" y="11403"/>
                </a:lnTo>
                <a:lnTo>
                  <a:pt x="10216" y="11395"/>
                </a:lnTo>
                <a:lnTo>
                  <a:pt x="10210" y="11403"/>
                </a:lnTo>
                <a:lnTo>
                  <a:pt x="9839" y="11034"/>
                </a:lnTo>
                <a:lnTo>
                  <a:pt x="9280" y="10499"/>
                </a:lnTo>
                <a:lnTo>
                  <a:pt x="9280" y="12690"/>
                </a:lnTo>
                <a:lnTo>
                  <a:pt x="2885" y="12690"/>
                </a:lnTo>
                <a:lnTo>
                  <a:pt x="2885" y="8566"/>
                </a:lnTo>
                <a:cubicBezTo>
                  <a:pt x="2885" y="7880"/>
                  <a:pt x="3446" y="7323"/>
                  <a:pt x="4138" y="7323"/>
                </a:cubicBezTo>
                <a:lnTo>
                  <a:pt x="4924" y="7323"/>
                </a:lnTo>
                <a:lnTo>
                  <a:pt x="6083" y="9306"/>
                </a:lnTo>
                <a:lnTo>
                  <a:pt x="7242" y="7323"/>
                </a:lnTo>
                <a:lnTo>
                  <a:pt x="8027" y="7323"/>
                </a:lnTo>
                <a:cubicBezTo>
                  <a:pt x="8234" y="7323"/>
                  <a:pt x="8430" y="7373"/>
                  <a:pt x="8600" y="7467"/>
                </a:cubicBezTo>
                <a:lnTo>
                  <a:pt x="8611" y="7449"/>
                </a:lnTo>
                <a:lnTo>
                  <a:pt x="8663" y="7501"/>
                </a:lnTo>
                <a:cubicBezTo>
                  <a:pt x="8846" y="7603"/>
                  <a:pt x="8998" y="7753"/>
                  <a:pt x="9101" y="7935"/>
                </a:cubicBezTo>
                <a:lnTo>
                  <a:pt x="10410" y="9235"/>
                </a:lnTo>
                <a:lnTo>
                  <a:pt x="11053" y="8574"/>
                </a:lnTo>
                <a:cubicBezTo>
                  <a:pt x="11278" y="8342"/>
                  <a:pt x="11628" y="8301"/>
                  <a:pt x="11890" y="8467"/>
                </a:cubicBezTo>
                <a:lnTo>
                  <a:pt x="13863" y="6510"/>
                </a:lnTo>
                <a:cubicBezTo>
                  <a:pt x="13902" y="6471"/>
                  <a:pt x="13953" y="6452"/>
                  <a:pt x="14004" y="6452"/>
                </a:cubicBezTo>
                <a:close/>
                <a:moveTo>
                  <a:pt x="18151" y="3318"/>
                </a:moveTo>
                <a:cubicBezTo>
                  <a:pt x="18681" y="3858"/>
                  <a:pt x="19005" y="4596"/>
                  <a:pt x="19005" y="5410"/>
                </a:cubicBezTo>
                <a:lnTo>
                  <a:pt x="16043" y="5410"/>
                </a:lnTo>
                <a:close/>
                <a:moveTo>
                  <a:pt x="6083" y="2628"/>
                </a:moveTo>
                <a:cubicBezTo>
                  <a:pt x="7144" y="2628"/>
                  <a:pt x="8004" y="3482"/>
                  <a:pt x="8004" y="4535"/>
                </a:cubicBezTo>
                <a:cubicBezTo>
                  <a:pt x="8004" y="5588"/>
                  <a:pt x="7144" y="6442"/>
                  <a:pt x="6083" y="6442"/>
                </a:cubicBezTo>
                <a:cubicBezTo>
                  <a:pt x="5021" y="6442"/>
                  <a:pt x="4161" y="5588"/>
                  <a:pt x="4161" y="4535"/>
                </a:cubicBezTo>
                <a:cubicBezTo>
                  <a:pt x="4161" y="3482"/>
                  <a:pt x="5021" y="2628"/>
                  <a:pt x="6083" y="2628"/>
                </a:cubicBezTo>
                <a:close/>
                <a:moveTo>
                  <a:pt x="15525" y="2628"/>
                </a:moveTo>
                <a:cubicBezTo>
                  <a:pt x="15525" y="3636"/>
                  <a:pt x="15525" y="4644"/>
                  <a:pt x="15525" y="5653"/>
                </a:cubicBezTo>
                <a:lnTo>
                  <a:pt x="18574" y="5653"/>
                </a:lnTo>
                <a:cubicBezTo>
                  <a:pt x="18574" y="7323"/>
                  <a:pt x="17209" y="8677"/>
                  <a:pt x="15525" y="8677"/>
                </a:cubicBezTo>
                <a:cubicBezTo>
                  <a:pt x="14696" y="8677"/>
                  <a:pt x="13943" y="8348"/>
                  <a:pt x="13396" y="7813"/>
                </a:cubicBezTo>
                <a:lnTo>
                  <a:pt x="14349" y="6867"/>
                </a:lnTo>
                <a:cubicBezTo>
                  <a:pt x="14499" y="6718"/>
                  <a:pt x="14499" y="6478"/>
                  <a:pt x="14349" y="6329"/>
                </a:cubicBezTo>
                <a:cubicBezTo>
                  <a:pt x="14200" y="6181"/>
                  <a:pt x="13957" y="6181"/>
                  <a:pt x="13808" y="6329"/>
                </a:cubicBezTo>
                <a:lnTo>
                  <a:pt x="12923" y="7207"/>
                </a:lnTo>
                <a:cubicBezTo>
                  <a:pt x="12636" y="6757"/>
                  <a:pt x="12477" y="6224"/>
                  <a:pt x="12477" y="5653"/>
                </a:cubicBezTo>
                <a:cubicBezTo>
                  <a:pt x="12477" y="3982"/>
                  <a:pt x="13842" y="2628"/>
                  <a:pt x="15525" y="2628"/>
                </a:cubicBezTo>
                <a:close/>
                <a:moveTo>
                  <a:pt x="15778" y="1988"/>
                </a:moveTo>
                <a:cubicBezTo>
                  <a:pt x="16537" y="1998"/>
                  <a:pt x="17292" y="2293"/>
                  <a:pt x="17872" y="2869"/>
                </a:cubicBezTo>
                <a:lnTo>
                  <a:pt x="15778" y="4947"/>
                </a:lnTo>
                <a:close/>
                <a:moveTo>
                  <a:pt x="4136" y="1389"/>
                </a:moveTo>
                <a:cubicBezTo>
                  <a:pt x="2997" y="1389"/>
                  <a:pt x="2074" y="2306"/>
                  <a:pt x="2074" y="3436"/>
                </a:cubicBezTo>
                <a:lnTo>
                  <a:pt x="2074" y="13669"/>
                </a:lnTo>
                <a:lnTo>
                  <a:pt x="19457" y="13669"/>
                </a:lnTo>
                <a:lnTo>
                  <a:pt x="19457" y="3436"/>
                </a:lnTo>
                <a:cubicBezTo>
                  <a:pt x="19457" y="2306"/>
                  <a:pt x="18533" y="1389"/>
                  <a:pt x="17394" y="1389"/>
                </a:cubicBezTo>
                <a:close/>
                <a:moveTo>
                  <a:pt x="3115" y="0"/>
                </a:moveTo>
                <a:lnTo>
                  <a:pt x="18503" y="0"/>
                </a:lnTo>
                <a:cubicBezTo>
                  <a:pt x="19771" y="0"/>
                  <a:pt x="20799" y="1020"/>
                  <a:pt x="20799" y="2278"/>
                </a:cubicBezTo>
                <a:lnTo>
                  <a:pt x="20799" y="13669"/>
                </a:lnTo>
                <a:lnTo>
                  <a:pt x="20819" y="13669"/>
                </a:lnTo>
                <a:lnTo>
                  <a:pt x="21600" y="19432"/>
                </a:lnTo>
                <a:lnTo>
                  <a:pt x="21600" y="20516"/>
                </a:lnTo>
                <a:cubicBezTo>
                  <a:pt x="21600" y="21115"/>
                  <a:pt x="21111" y="21600"/>
                  <a:pt x="20507" y="21600"/>
                </a:cubicBezTo>
                <a:lnTo>
                  <a:pt x="1093" y="21600"/>
                </a:lnTo>
                <a:cubicBezTo>
                  <a:pt x="489" y="21600"/>
                  <a:pt x="0" y="21115"/>
                  <a:pt x="0" y="20516"/>
                </a:cubicBezTo>
                <a:cubicBezTo>
                  <a:pt x="0" y="20155"/>
                  <a:pt x="0" y="19793"/>
                  <a:pt x="0" y="19432"/>
                </a:cubicBezTo>
                <a:lnTo>
                  <a:pt x="19" y="19432"/>
                </a:lnTo>
                <a:lnTo>
                  <a:pt x="800" y="13669"/>
                </a:lnTo>
                <a:lnTo>
                  <a:pt x="819" y="13669"/>
                </a:lnTo>
                <a:lnTo>
                  <a:pt x="819" y="2278"/>
                </a:lnTo>
                <a:cubicBezTo>
                  <a:pt x="819" y="1020"/>
                  <a:pt x="1847" y="0"/>
                  <a:pt x="3115" y="0"/>
                </a:cubicBezTo>
                <a:close/>
              </a:path>
            </a:pathLst>
          </a:custGeom>
          <a:solidFill>
            <a:srgbClr val="9FD1EE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285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39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85624" y="4778354"/>
            <a:ext cx="1905737" cy="9042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8" grpId="1" animBg="1" advAuto="0"/>
      <p:bldP spid="2389" grpId="2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" name="Google Shape;1622;p61"/>
          <p:cNvSpPr/>
          <p:nvPr/>
        </p:nvSpPr>
        <p:spPr>
          <a:xfrm>
            <a:off x="5519149" y="3768387"/>
            <a:ext cx="2364001" cy="2369601"/>
          </a:xfrm>
          <a:prstGeom prst="ellipse">
            <a:avLst/>
          </a:prstGeom>
          <a:ln>
            <a:solidFill>
              <a:srgbClr val="F5A0A7"/>
            </a:solidFill>
          </a:ln>
        </p:spPr>
        <p:txBody>
          <a:bodyPr lIns="45719" rIns="45719" anchor="ctr"/>
          <a:lstStyle/>
          <a:p>
            <a:pPr algn="l" defTabSz="1219169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96" name="Google Shape;1623;p61"/>
          <p:cNvSpPr/>
          <p:nvPr/>
        </p:nvSpPr>
        <p:spPr>
          <a:xfrm>
            <a:off x="4308850" y="1495399"/>
            <a:ext cx="2364002" cy="2369602"/>
          </a:xfrm>
          <a:prstGeom prst="ellipse">
            <a:avLst/>
          </a:prstGeom>
          <a:ln>
            <a:solidFill>
              <a:srgbClr val="F5A0A7"/>
            </a:solidFill>
          </a:ln>
        </p:spPr>
        <p:txBody>
          <a:bodyPr lIns="45719" rIns="45719" anchor="ctr"/>
          <a:lstStyle/>
          <a:p>
            <a:pPr algn="l" defTabSz="1219169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397" name="Google Shape;1628;p61" descr="Google Shape;1628;p61"/>
          <p:cNvPicPr>
            <a:picLocks noChangeAspect="1"/>
          </p:cNvPicPr>
          <p:nvPr/>
        </p:nvPicPr>
        <p:blipFill>
          <a:blip r:embed="rId2">
            <a:extLst/>
          </a:blip>
          <a:srcRect l="13266" r="13264" b="5"/>
          <a:stretch>
            <a:fillRect/>
          </a:stretch>
        </p:blipFill>
        <p:spPr>
          <a:xfrm>
            <a:off x="5636792" y="3878060"/>
            <a:ext cx="2128838" cy="2149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7"/>
                  <a:pt x="0" y="10802"/>
                </a:cubicBezTo>
                <a:cubicBezTo>
                  <a:pt x="0" y="16767"/>
                  <a:pt x="4835" y="21600"/>
                  <a:pt x="10800" y="21600"/>
                </a:cubicBezTo>
                <a:cubicBezTo>
                  <a:pt x="16765" y="21600"/>
                  <a:pt x="21600" y="16767"/>
                  <a:pt x="21600" y="10802"/>
                </a:cubicBezTo>
                <a:cubicBezTo>
                  <a:pt x="21600" y="4837"/>
                  <a:pt x="16765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98" name="Google Shape;1629;p61" descr="Google Shape;1629;p61"/>
          <p:cNvPicPr>
            <a:picLocks noChangeAspect="1"/>
          </p:cNvPicPr>
          <p:nvPr/>
        </p:nvPicPr>
        <p:blipFill>
          <a:blip r:embed="rId3">
            <a:extLst/>
          </a:blip>
          <a:srcRect l="26903" t="11334" r="15287" b="4330"/>
          <a:stretch>
            <a:fillRect/>
          </a:stretch>
        </p:blipFill>
        <p:spPr>
          <a:xfrm>
            <a:off x="4420946" y="1593445"/>
            <a:ext cx="2128839" cy="20708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407" name="Google Shape;1630;p61"/>
          <p:cNvGrpSpPr/>
          <p:nvPr/>
        </p:nvGrpSpPr>
        <p:grpSpPr>
          <a:xfrm>
            <a:off x="5800795" y="-51116"/>
            <a:ext cx="590412" cy="663243"/>
            <a:chOff x="0" y="0"/>
            <a:chExt cx="590411" cy="663241"/>
          </a:xfrm>
        </p:grpSpPr>
        <p:sp>
          <p:nvSpPr>
            <p:cNvPr id="2399" name="Google Shape;1631;p61"/>
            <p:cNvSpPr/>
            <p:nvPr/>
          </p:nvSpPr>
          <p:spPr>
            <a:xfrm flipV="1">
              <a:off x="92" y="376700"/>
              <a:ext cx="590250" cy="146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00" name="Google Shape;1632;p61"/>
            <p:cNvSpPr/>
            <p:nvPr/>
          </p:nvSpPr>
          <p:spPr>
            <a:xfrm flipV="1">
              <a:off x="114" y="467006"/>
              <a:ext cx="590250" cy="145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01" name="Google Shape;1633;p61"/>
            <p:cNvSpPr/>
            <p:nvPr/>
          </p:nvSpPr>
          <p:spPr>
            <a:xfrm flipV="1">
              <a:off x="138" y="565051"/>
              <a:ext cx="590250" cy="145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02" name="Google Shape;1634;p61"/>
            <p:cNvSpPr/>
            <p:nvPr/>
          </p:nvSpPr>
          <p:spPr>
            <a:xfrm flipV="1">
              <a:off x="162" y="663096"/>
              <a:ext cx="590250" cy="146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03" name="Google Shape;1635;p61"/>
            <p:cNvSpPr/>
            <p:nvPr/>
          </p:nvSpPr>
          <p:spPr>
            <a:xfrm flipV="1">
              <a:off x="-1" y="0"/>
              <a:ext cx="590250" cy="145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04" name="Google Shape;1636;p61"/>
            <p:cNvSpPr/>
            <p:nvPr/>
          </p:nvSpPr>
          <p:spPr>
            <a:xfrm flipV="1">
              <a:off x="22" y="90305"/>
              <a:ext cx="590250" cy="145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05" name="Google Shape;1637;p61"/>
            <p:cNvSpPr/>
            <p:nvPr/>
          </p:nvSpPr>
          <p:spPr>
            <a:xfrm flipV="1">
              <a:off x="46" y="188350"/>
              <a:ext cx="590250" cy="145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06" name="Google Shape;1638;p61"/>
            <p:cNvSpPr/>
            <p:nvPr/>
          </p:nvSpPr>
          <p:spPr>
            <a:xfrm flipV="1">
              <a:off x="69" y="286395"/>
              <a:ext cx="590250" cy="146"/>
            </a:xfrm>
            <a:prstGeom prst="line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408" name="Freeform: Shape 14"/>
          <p:cNvSpPr/>
          <p:nvPr/>
        </p:nvSpPr>
        <p:spPr>
          <a:xfrm>
            <a:off x="550023" y="523120"/>
            <a:ext cx="601978" cy="831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156" y="8706"/>
                </a:moveTo>
                <a:lnTo>
                  <a:pt x="7994" y="12909"/>
                </a:lnTo>
                <a:lnTo>
                  <a:pt x="12365" y="12909"/>
                </a:lnTo>
                <a:lnTo>
                  <a:pt x="13507" y="8706"/>
                </a:lnTo>
                <a:close/>
                <a:moveTo>
                  <a:pt x="7167" y="0"/>
                </a:moveTo>
                <a:lnTo>
                  <a:pt x="11578" y="0"/>
                </a:lnTo>
                <a:lnTo>
                  <a:pt x="10022" y="5557"/>
                </a:lnTo>
                <a:lnTo>
                  <a:pt x="14374" y="5557"/>
                </a:lnTo>
                <a:lnTo>
                  <a:pt x="15890" y="0"/>
                </a:lnTo>
                <a:lnTo>
                  <a:pt x="20458" y="0"/>
                </a:lnTo>
                <a:lnTo>
                  <a:pt x="18883" y="5557"/>
                </a:lnTo>
                <a:lnTo>
                  <a:pt x="21600" y="5557"/>
                </a:lnTo>
                <a:lnTo>
                  <a:pt x="21600" y="8706"/>
                </a:lnTo>
                <a:lnTo>
                  <a:pt x="17997" y="8706"/>
                </a:lnTo>
                <a:lnTo>
                  <a:pt x="16815" y="12909"/>
                </a:lnTo>
                <a:lnTo>
                  <a:pt x="21600" y="12909"/>
                </a:lnTo>
                <a:lnTo>
                  <a:pt x="21600" y="16043"/>
                </a:lnTo>
                <a:lnTo>
                  <a:pt x="15929" y="16043"/>
                </a:lnTo>
                <a:lnTo>
                  <a:pt x="14374" y="21600"/>
                </a:lnTo>
                <a:lnTo>
                  <a:pt x="9983" y="21600"/>
                </a:lnTo>
                <a:lnTo>
                  <a:pt x="11499" y="16043"/>
                </a:lnTo>
                <a:lnTo>
                  <a:pt x="7128" y="16043"/>
                </a:lnTo>
                <a:lnTo>
                  <a:pt x="5572" y="21600"/>
                </a:lnTo>
                <a:lnTo>
                  <a:pt x="1122" y="21600"/>
                </a:lnTo>
                <a:lnTo>
                  <a:pt x="2678" y="16043"/>
                </a:lnTo>
                <a:lnTo>
                  <a:pt x="0" y="16043"/>
                </a:lnTo>
                <a:lnTo>
                  <a:pt x="0" y="12909"/>
                </a:lnTo>
                <a:lnTo>
                  <a:pt x="3544" y="12909"/>
                </a:lnTo>
                <a:lnTo>
                  <a:pt x="4726" y="8706"/>
                </a:lnTo>
                <a:lnTo>
                  <a:pt x="0" y="8706"/>
                </a:lnTo>
                <a:lnTo>
                  <a:pt x="0" y="5557"/>
                </a:lnTo>
                <a:lnTo>
                  <a:pt x="5612" y="5557"/>
                </a:lnTo>
                <a:close/>
              </a:path>
            </a:pathLst>
          </a:custGeom>
          <a:solidFill>
            <a:srgbClr val="9FD1EE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285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09" name="Title 1"/>
          <p:cNvSpPr txBox="1"/>
          <p:nvPr/>
        </p:nvSpPr>
        <p:spPr>
          <a:xfrm>
            <a:off x="8712342" y="4500167"/>
            <a:ext cx="3262196" cy="2161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4800">
                <a:solidFill>
                  <a:srgbClr val="FF9999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Thanks my stars</a:t>
            </a:r>
            <a:endParaRPr>
              <a:solidFill>
                <a:srgbClr val="66B6E4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defRPr sz="4800">
                <a:solidFill>
                  <a:srgbClr val="FF9999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Good bye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0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0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9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4" name="Google Shape;1400;p55"/>
          <p:cNvGrpSpPr/>
          <p:nvPr/>
        </p:nvGrpSpPr>
        <p:grpSpPr>
          <a:xfrm>
            <a:off x="8099018" y="1543508"/>
            <a:ext cx="3756365" cy="4727692"/>
            <a:chOff x="63" y="0"/>
            <a:chExt cx="3756363" cy="4727690"/>
          </a:xfrm>
        </p:grpSpPr>
        <p:grpSp>
          <p:nvGrpSpPr>
            <p:cNvPr id="1756" name="Google Shape;1401;p55"/>
            <p:cNvGrpSpPr/>
            <p:nvPr/>
          </p:nvGrpSpPr>
          <p:grpSpPr>
            <a:xfrm>
              <a:off x="63" y="0"/>
              <a:ext cx="3756364" cy="4727691"/>
              <a:chOff x="63" y="0"/>
              <a:chExt cx="3756363" cy="4727690"/>
            </a:xfrm>
          </p:grpSpPr>
          <p:sp>
            <p:nvSpPr>
              <p:cNvPr id="1748" name="Google Shape;1402;p55"/>
              <p:cNvSpPr/>
              <p:nvPr/>
            </p:nvSpPr>
            <p:spPr>
              <a:xfrm>
                <a:off x="635045" y="4461290"/>
                <a:ext cx="2498001" cy="266401"/>
              </a:xfrm>
              <a:prstGeom prst="ellipse">
                <a:avLst/>
              </a:prstGeom>
              <a:solidFill>
                <a:srgbClr val="EBEBE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grpSp>
            <p:nvGrpSpPr>
              <p:cNvPr id="1755" name="Google Shape;1403;p55"/>
              <p:cNvGrpSpPr/>
              <p:nvPr/>
            </p:nvGrpSpPr>
            <p:grpSpPr>
              <a:xfrm>
                <a:off x="63" y="0"/>
                <a:ext cx="3756364" cy="4484244"/>
                <a:chOff x="63" y="0"/>
                <a:chExt cx="3756363" cy="4484243"/>
              </a:xfrm>
            </p:grpSpPr>
            <p:sp>
              <p:nvSpPr>
                <p:cNvPr id="1749" name="Google Shape;1404;p55"/>
                <p:cNvSpPr/>
                <p:nvPr/>
              </p:nvSpPr>
              <p:spPr>
                <a:xfrm>
                  <a:off x="1122045" y="1544390"/>
                  <a:ext cx="2634382" cy="29398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783" y="0"/>
                      </a:moveTo>
                      <a:cubicBezTo>
                        <a:pt x="15500" y="0"/>
                        <a:pt x="12988" y="596"/>
                        <a:pt x="12664" y="701"/>
                      </a:cubicBezTo>
                      <a:cubicBezTo>
                        <a:pt x="12175" y="850"/>
                        <a:pt x="11772" y="1897"/>
                        <a:pt x="11748" y="2145"/>
                      </a:cubicBezTo>
                      <a:cubicBezTo>
                        <a:pt x="10768" y="4758"/>
                        <a:pt x="9567" y="11427"/>
                        <a:pt x="9030" y="15738"/>
                      </a:cubicBezTo>
                      <a:lnTo>
                        <a:pt x="8493" y="15738"/>
                      </a:lnTo>
                      <a:cubicBezTo>
                        <a:pt x="8469" y="12743"/>
                        <a:pt x="8216" y="8567"/>
                        <a:pt x="7806" y="6499"/>
                      </a:cubicBezTo>
                      <a:cubicBezTo>
                        <a:pt x="8098" y="5558"/>
                        <a:pt x="9623" y="5062"/>
                        <a:pt x="10413" y="4991"/>
                      </a:cubicBezTo>
                      <a:cubicBezTo>
                        <a:pt x="10096" y="4921"/>
                        <a:pt x="9772" y="4886"/>
                        <a:pt x="9449" y="4886"/>
                      </a:cubicBezTo>
                      <a:cubicBezTo>
                        <a:pt x="8895" y="4886"/>
                        <a:pt x="8343" y="4988"/>
                        <a:pt x="7829" y="5190"/>
                      </a:cubicBezTo>
                      <a:cubicBezTo>
                        <a:pt x="8240" y="4708"/>
                        <a:pt x="8801" y="4212"/>
                        <a:pt x="9188" y="4050"/>
                      </a:cubicBezTo>
                      <a:cubicBezTo>
                        <a:pt x="9098" y="4028"/>
                        <a:pt x="9008" y="4019"/>
                        <a:pt x="8917" y="4019"/>
                      </a:cubicBezTo>
                      <a:cubicBezTo>
                        <a:pt x="8163" y="4019"/>
                        <a:pt x="7411" y="4691"/>
                        <a:pt x="7150" y="4963"/>
                      </a:cubicBezTo>
                      <a:cubicBezTo>
                        <a:pt x="6903" y="4879"/>
                        <a:pt x="5083" y="4430"/>
                        <a:pt x="3370" y="4430"/>
                      </a:cubicBezTo>
                      <a:cubicBezTo>
                        <a:pt x="2780" y="4430"/>
                        <a:pt x="2202" y="4483"/>
                        <a:pt x="1707" y="4623"/>
                      </a:cubicBezTo>
                      <a:cubicBezTo>
                        <a:pt x="2402" y="4644"/>
                        <a:pt x="3405" y="4821"/>
                        <a:pt x="4401" y="5048"/>
                      </a:cubicBezTo>
                      <a:cubicBezTo>
                        <a:pt x="3081" y="5225"/>
                        <a:pt x="1762" y="5466"/>
                        <a:pt x="474" y="5784"/>
                      </a:cubicBezTo>
                      <a:cubicBezTo>
                        <a:pt x="474" y="5784"/>
                        <a:pt x="3967" y="5598"/>
                        <a:pt x="5751" y="5598"/>
                      </a:cubicBezTo>
                      <a:cubicBezTo>
                        <a:pt x="5870" y="5598"/>
                        <a:pt x="5981" y="5598"/>
                        <a:pt x="6083" y="5600"/>
                      </a:cubicBezTo>
                      <a:cubicBezTo>
                        <a:pt x="4796" y="5919"/>
                        <a:pt x="1533" y="6874"/>
                        <a:pt x="0" y="8319"/>
                      </a:cubicBezTo>
                      <a:cubicBezTo>
                        <a:pt x="1430" y="7646"/>
                        <a:pt x="4124" y="6761"/>
                        <a:pt x="5902" y="6315"/>
                      </a:cubicBezTo>
                      <a:cubicBezTo>
                        <a:pt x="5056" y="6775"/>
                        <a:pt x="4314" y="7370"/>
                        <a:pt x="3713" y="8071"/>
                      </a:cubicBezTo>
                      <a:cubicBezTo>
                        <a:pt x="4503" y="7505"/>
                        <a:pt x="5910" y="6938"/>
                        <a:pt x="6810" y="6676"/>
                      </a:cubicBezTo>
                      <a:cubicBezTo>
                        <a:pt x="6226" y="7285"/>
                        <a:pt x="5767" y="7979"/>
                        <a:pt x="5451" y="8729"/>
                      </a:cubicBezTo>
                      <a:cubicBezTo>
                        <a:pt x="6020" y="7915"/>
                        <a:pt x="7308" y="6959"/>
                        <a:pt x="7671" y="6874"/>
                      </a:cubicBezTo>
                      <a:cubicBezTo>
                        <a:pt x="7853" y="7965"/>
                        <a:pt x="8082" y="10060"/>
                        <a:pt x="8145" y="11257"/>
                      </a:cubicBezTo>
                      <a:cubicBezTo>
                        <a:pt x="8185" y="12184"/>
                        <a:pt x="8240" y="14173"/>
                        <a:pt x="8256" y="15724"/>
                      </a:cubicBezTo>
                      <a:lnTo>
                        <a:pt x="4883" y="15724"/>
                      </a:lnTo>
                      <a:lnTo>
                        <a:pt x="5293" y="16623"/>
                      </a:lnTo>
                      <a:lnTo>
                        <a:pt x="5515" y="16623"/>
                      </a:lnTo>
                      <a:lnTo>
                        <a:pt x="6336" y="21600"/>
                      </a:lnTo>
                      <a:lnTo>
                        <a:pt x="10468" y="21600"/>
                      </a:lnTo>
                      <a:lnTo>
                        <a:pt x="11282" y="16623"/>
                      </a:lnTo>
                      <a:lnTo>
                        <a:pt x="11495" y="16623"/>
                      </a:lnTo>
                      <a:lnTo>
                        <a:pt x="11914" y="15724"/>
                      </a:lnTo>
                      <a:lnTo>
                        <a:pt x="9259" y="15724"/>
                      </a:lnTo>
                      <a:cubicBezTo>
                        <a:pt x="9528" y="13607"/>
                        <a:pt x="9994" y="10464"/>
                        <a:pt x="10231" y="9104"/>
                      </a:cubicBezTo>
                      <a:cubicBezTo>
                        <a:pt x="10587" y="7094"/>
                        <a:pt x="11543" y="3165"/>
                        <a:pt x="11859" y="2443"/>
                      </a:cubicBezTo>
                      <a:cubicBezTo>
                        <a:pt x="11922" y="2315"/>
                        <a:pt x="11961" y="2216"/>
                        <a:pt x="12009" y="2131"/>
                      </a:cubicBezTo>
                      <a:cubicBezTo>
                        <a:pt x="12028" y="2130"/>
                        <a:pt x="12048" y="2129"/>
                        <a:pt x="12070" y="2129"/>
                      </a:cubicBezTo>
                      <a:cubicBezTo>
                        <a:pt x="13336" y="2129"/>
                        <a:pt x="19076" y="3936"/>
                        <a:pt x="21600" y="5182"/>
                      </a:cubicBezTo>
                      <a:cubicBezTo>
                        <a:pt x="19799" y="3257"/>
                        <a:pt x="15604" y="1982"/>
                        <a:pt x="13944" y="1558"/>
                      </a:cubicBezTo>
                      <a:cubicBezTo>
                        <a:pt x="14091" y="1555"/>
                        <a:pt x="14252" y="1554"/>
                        <a:pt x="14423" y="1554"/>
                      </a:cubicBezTo>
                      <a:cubicBezTo>
                        <a:pt x="16826" y="1554"/>
                        <a:pt x="21402" y="1812"/>
                        <a:pt x="21402" y="1812"/>
                      </a:cubicBezTo>
                      <a:cubicBezTo>
                        <a:pt x="21402" y="1812"/>
                        <a:pt x="18772" y="1126"/>
                        <a:pt x="16291" y="821"/>
                      </a:cubicBezTo>
                      <a:cubicBezTo>
                        <a:pt x="17650" y="524"/>
                        <a:pt x="19024" y="290"/>
                        <a:pt x="19957" y="255"/>
                      </a:cubicBezTo>
                      <a:cubicBezTo>
                        <a:pt x="19324" y="70"/>
                        <a:pt x="18567" y="0"/>
                        <a:pt x="17783" y="0"/>
                      </a:cubicBezTo>
                      <a:close/>
                    </a:path>
                  </a:pathLst>
                </a:custGeom>
                <a:solidFill>
                  <a:srgbClr val="EBEBE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 defTabSz="1219169"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grpSp>
              <p:nvGrpSpPr>
                <p:cNvPr id="1754" name="Google Shape;1405;p55"/>
                <p:cNvGrpSpPr/>
                <p:nvPr/>
              </p:nvGrpSpPr>
              <p:grpSpPr>
                <a:xfrm>
                  <a:off x="63" y="-1"/>
                  <a:ext cx="615072" cy="750919"/>
                  <a:chOff x="63" y="0"/>
                  <a:chExt cx="615071" cy="750917"/>
                </a:xfrm>
              </p:grpSpPr>
              <p:sp>
                <p:nvSpPr>
                  <p:cNvPr id="1750" name="Google Shape;1406;p55"/>
                  <p:cNvSpPr/>
                  <p:nvPr/>
                </p:nvSpPr>
                <p:spPr>
                  <a:xfrm>
                    <a:off x="63" y="135844"/>
                    <a:ext cx="263612" cy="28557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797" y="0"/>
                        </a:moveTo>
                        <a:cubicBezTo>
                          <a:pt x="4908" y="0"/>
                          <a:pt x="0" y="4531"/>
                          <a:pt x="0" y="9968"/>
                        </a:cubicBezTo>
                        <a:lnTo>
                          <a:pt x="0" y="21600"/>
                        </a:lnTo>
                        <a:lnTo>
                          <a:pt x="21600" y="21600"/>
                        </a:lnTo>
                        <a:lnTo>
                          <a:pt x="21600" y="9968"/>
                        </a:lnTo>
                        <a:cubicBezTo>
                          <a:pt x="21600" y="4531"/>
                          <a:pt x="16687" y="0"/>
                          <a:pt x="10797" y="0"/>
                        </a:cubicBezTo>
                        <a:close/>
                      </a:path>
                    </a:pathLst>
                  </a:custGeom>
                  <a:solidFill>
                    <a:srgbClr val="FFE8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l" defTabSz="1219169">
                      <a:defRPr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/>
                  </a:p>
                </p:txBody>
              </p:sp>
              <p:sp>
                <p:nvSpPr>
                  <p:cNvPr id="1751" name="Google Shape;1407;p55"/>
                  <p:cNvSpPr/>
                  <p:nvPr/>
                </p:nvSpPr>
                <p:spPr>
                  <a:xfrm>
                    <a:off x="351523" y="329564"/>
                    <a:ext cx="263612" cy="2875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0" y="11700"/>
                        </a:lnTo>
                        <a:cubicBezTo>
                          <a:pt x="0" y="17100"/>
                          <a:pt x="4908" y="21600"/>
                          <a:pt x="10797" y="21600"/>
                        </a:cubicBezTo>
                        <a:cubicBezTo>
                          <a:pt x="16853" y="21600"/>
                          <a:pt x="21600" y="17100"/>
                          <a:pt x="21600" y="11700"/>
                        </a:cubicBez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E8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l" defTabSz="1219169">
                      <a:defRPr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/>
                  </a:p>
                </p:txBody>
              </p:sp>
              <p:sp>
                <p:nvSpPr>
                  <p:cNvPr id="1752" name="Google Shape;1408;p55"/>
                  <p:cNvSpPr/>
                  <p:nvPr/>
                </p:nvSpPr>
                <p:spPr>
                  <a:xfrm>
                    <a:off x="63" y="465346"/>
                    <a:ext cx="263612" cy="2855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9000" y="3323"/>
                        </a:moveTo>
                        <a:cubicBezTo>
                          <a:pt x="9982" y="3323"/>
                          <a:pt x="10797" y="4080"/>
                          <a:pt x="10797" y="4986"/>
                        </a:cubicBezTo>
                        <a:lnTo>
                          <a:pt x="10797" y="11632"/>
                        </a:lnTo>
                        <a:cubicBezTo>
                          <a:pt x="11779" y="11632"/>
                          <a:pt x="12600" y="12385"/>
                          <a:pt x="12600" y="13291"/>
                        </a:cubicBezTo>
                        <a:cubicBezTo>
                          <a:pt x="12600" y="14197"/>
                          <a:pt x="11779" y="14955"/>
                          <a:pt x="10797" y="14955"/>
                        </a:cubicBezTo>
                        <a:cubicBezTo>
                          <a:pt x="8834" y="14955"/>
                          <a:pt x="7037" y="13444"/>
                          <a:pt x="7037" y="11632"/>
                        </a:cubicBezTo>
                        <a:lnTo>
                          <a:pt x="7037" y="4986"/>
                        </a:lnTo>
                        <a:cubicBezTo>
                          <a:pt x="7037" y="4080"/>
                          <a:pt x="7853" y="3323"/>
                          <a:pt x="9000" y="3323"/>
                        </a:cubicBezTo>
                        <a:close/>
                        <a:moveTo>
                          <a:pt x="0" y="0"/>
                        </a:moveTo>
                        <a:lnTo>
                          <a:pt x="0" y="11632"/>
                        </a:lnTo>
                        <a:cubicBezTo>
                          <a:pt x="0" y="17069"/>
                          <a:pt x="4908" y="21600"/>
                          <a:pt x="10797" y="21600"/>
                        </a:cubicBezTo>
                        <a:cubicBezTo>
                          <a:pt x="16687" y="21600"/>
                          <a:pt x="21600" y="17069"/>
                          <a:pt x="21600" y="11632"/>
                        </a:cubicBez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5A0A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l" defTabSz="1219169">
                      <a:defRPr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/>
                  </a:p>
                </p:txBody>
              </p:sp>
              <p:sp>
                <p:nvSpPr>
                  <p:cNvPr id="1753" name="Google Shape;1409;p55"/>
                  <p:cNvSpPr/>
                  <p:nvPr/>
                </p:nvSpPr>
                <p:spPr>
                  <a:xfrm>
                    <a:off x="351523" y="0"/>
                    <a:ext cx="263612" cy="2876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636" y="6603"/>
                        </a:moveTo>
                        <a:cubicBezTo>
                          <a:pt x="12600" y="6603"/>
                          <a:pt x="14236" y="8103"/>
                          <a:pt x="14236" y="9903"/>
                        </a:cubicBezTo>
                        <a:lnTo>
                          <a:pt x="14236" y="16501"/>
                        </a:lnTo>
                        <a:cubicBezTo>
                          <a:pt x="14236" y="17401"/>
                          <a:pt x="13415" y="18148"/>
                          <a:pt x="12433" y="18148"/>
                        </a:cubicBezTo>
                        <a:cubicBezTo>
                          <a:pt x="11452" y="18148"/>
                          <a:pt x="10636" y="17401"/>
                          <a:pt x="10636" y="16501"/>
                        </a:cubicBezTo>
                        <a:lnTo>
                          <a:pt x="10636" y="9903"/>
                        </a:lnTo>
                        <a:cubicBezTo>
                          <a:pt x="9655" y="9903"/>
                          <a:pt x="8834" y="9150"/>
                          <a:pt x="8834" y="8251"/>
                        </a:cubicBezTo>
                        <a:cubicBezTo>
                          <a:pt x="8834" y="7351"/>
                          <a:pt x="9655" y="6603"/>
                          <a:pt x="10636" y="6603"/>
                        </a:cubicBezTo>
                        <a:close/>
                        <a:moveTo>
                          <a:pt x="10797" y="0"/>
                        </a:moveTo>
                        <a:cubicBezTo>
                          <a:pt x="4908" y="0"/>
                          <a:pt x="0" y="4499"/>
                          <a:pt x="0" y="9903"/>
                        </a:cubicBezTo>
                        <a:lnTo>
                          <a:pt x="0" y="21600"/>
                        </a:lnTo>
                        <a:lnTo>
                          <a:pt x="21600" y="21600"/>
                        </a:lnTo>
                        <a:lnTo>
                          <a:pt x="21600" y="9903"/>
                        </a:lnTo>
                        <a:cubicBezTo>
                          <a:pt x="21600" y="4499"/>
                          <a:pt x="16687" y="0"/>
                          <a:pt x="10797" y="0"/>
                        </a:cubicBezTo>
                        <a:close/>
                      </a:path>
                    </a:pathLst>
                  </a:custGeom>
                  <a:solidFill>
                    <a:srgbClr val="F5A0A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l" defTabSz="1219169">
                      <a:defRPr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/>
                  </a:p>
                </p:txBody>
              </p:sp>
            </p:grpSp>
          </p:grpSp>
        </p:grpSp>
        <p:grpSp>
          <p:nvGrpSpPr>
            <p:cNvPr id="1823" name="Google Shape;1410;p55"/>
            <p:cNvGrpSpPr/>
            <p:nvPr/>
          </p:nvGrpSpPr>
          <p:grpSpPr>
            <a:xfrm>
              <a:off x="256516" y="166260"/>
              <a:ext cx="2197961" cy="4462179"/>
              <a:chOff x="0" y="0"/>
              <a:chExt cx="2197959" cy="4462178"/>
            </a:xfrm>
          </p:grpSpPr>
          <p:sp>
            <p:nvSpPr>
              <p:cNvPr id="1757" name="Google Shape;1411;p55"/>
              <p:cNvSpPr/>
              <p:nvPr/>
            </p:nvSpPr>
            <p:spPr>
              <a:xfrm>
                <a:off x="2077927" y="4258702"/>
                <a:ext cx="120033" cy="12701"/>
              </a:xfrm>
              <a:prstGeom prst="rect">
                <a:avLst/>
              </a:prstGeom>
              <a:solidFill>
                <a:srgbClr val="EBEBE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58" name="Google Shape;1412;p55"/>
              <p:cNvSpPr/>
              <p:nvPr/>
            </p:nvSpPr>
            <p:spPr>
              <a:xfrm>
                <a:off x="1478854" y="2582391"/>
                <a:ext cx="19832" cy="1422777"/>
              </a:xfrm>
              <a:prstGeom prst="rect">
                <a:avLst/>
              </a:prstGeom>
              <a:solidFill>
                <a:srgbClr val="E7E6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59" name="Google Shape;1413;p55"/>
              <p:cNvSpPr/>
              <p:nvPr/>
            </p:nvSpPr>
            <p:spPr>
              <a:xfrm>
                <a:off x="128741" y="675045"/>
                <a:ext cx="148681" cy="156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641" y="0"/>
                    </a:moveTo>
                    <a:lnTo>
                      <a:pt x="0" y="7607"/>
                    </a:lnTo>
                    <a:cubicBezTo>
                      <a:pt x="0" y="7607"/>
                      <a:pt x="5762" y="13539"/>
                      <a:pt x="12799" y="21600"/>
                    </a:cubicBezTo>
                    <a:lnTo>
                      <a:pt x="21600" y="10650"/>
                    </a:lnTo>
                    <a:lnTo>
                      <a:pt x="12641" y="0"/>
                    </a:lnTo>
                    <a:close/>
                  </a:path>
                </a:pathLst>
              </a:custGeom>
              <a:solidFill>
                <a:srgbClr val="F4BC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60" name="Google Shape;1414;p55"/>
              <p:cNvSpPr/>
              <p:nvPr/>
            </p:nvSpPr>
            <p:spPr>
              <a:xfrm>
                <a:off x="108932" y="666250"/>
                <a:ext cx="948156" cy="5256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83" y="0"/>
                    </a:moveTo>
                    <a:cubicBezTo>
                      <a:pt x="16833" y="181"/>
                      <a:pt x="16783" y="361"/>
                      <a:pt x="16758" y="543"/>
                    </a:cubicBezTo>
                    <a:lnTo>
                      <a:pt x="16632" y="1086"/>
                    </a:lnTo>
                    <a:cubicBezTo>
                      <a:pt x="16532" y="1493"/>
                      <a:pt x="16407" y="1900"/>
                      <a:pt x="16331" y="2216"/>
                    </a:cubicBezTo>
                    <a:lnTo>
                      <a:pt x="15654" y="4434"/>
                    </a:lnTo>
                    <a:cubicBezTo>
                      <a:pt x="15203" y="5837"/>
                      <a:pt x="14701" y="7194"/>
                      <a:pt x="14149" y="8506"/>
                    </a:cubicBezTo>
                    <a:cubicBezTo>
                      <a:pt x="13648" y="9728"/>
                      <a:pt x="13070" y="10814"/>
                      <a:pt x="12418" y="11765"/>
                    </a:cubicBezTo>
                    <a:cubicBezTo>
                      <a:pt x="12142" y="12172"/>
                      <a:pt x="11866" y="12534"/>
                      <a:pt x="11540" y="12851"/>
                    </a:cubicBezTo>
                    <a:lnTo>
                      <a:pt x="11339" y="13077"/>
                    </a:lnTo>
                    <a:lnTo>
                      <a:pt x="11113" y="13258"/>
                    </a:lnTo>
                    <a:cubicBezTo>
                      <a:pt x="11038" y="13303"/>
                      <a:pt x="10963" y="13303"/>
                      <a:pt x="10888" y="13348"/>
                    </a:cubicBezTo>
                    <a:lnTo>
                      <a:pt x="10862" y="13348"/>
                    </a:lnTo>
                    <a:cubicBezTo>
                      <a:pt x="10712" y="13348"/>
                      <a:pt x="10587" y="13258"/>
                      <a:pt x="10461" y="13212"/>
                    </a:cubicBezTo>
                    <a:cubicBezTo>
                      <a:pt x="10135" y="12986"/>
                      <a:pt x="9809" y="12669"/>
                      <a:pt x="9508" y="12353"/>
                    </a:cubicBezTo>
                    <a:cubicBezTo>
                      <a:pt x="8781" y="11447"/>
                      <a:pt x="8078" y="10497"/>
                      <a:pt x="7401" y="9412"/>
                    </a:cubicBezTo>
                    <a:cubicBezTo>
                      <a:pt x="6698" y="8280"/>
                      <a:pt x="6021" y="7013"/>
                      <a:pt x="5369" y="5792"/>
                    </a:cubicBezTo>
                    <a:cubicBezTo>
                      <a:pt x="5017" y="5113"/>
                      <a:pt x="4716" y="4479"/>
                      <a:pt x="4390" y="3801"/>
                    </a:cubicBezTo>
                    <a:cubicBezTo>
                      <a:pt x="4089" y="3122"/>
                      <a:pt x="3763" y="2443"/>
                      <a:pt x="3487" y="1810"/>
                    </a:cubicBezTo>
                    <a:lnTo>
                      <a:pt x="0" y="6697"/>
                    </a:lnTo>
                    <a:cubicBezTo>
                      <a:pt x="376" y="7466"/>
                      <a:pt x="702" y="8235"/>
                      <a:pt x="1054" y="8959"/>
                    </a:cubicBezTo>
                    <a:cubicBezTo>
                      <a:pt x="1380" y="9683"/>
                      <a:pt x="1756" y="10361"/>
                      <a:pt x="2107" y="11086"/>
                    </a:cubicBezTo>
                    <a:cubicBezTo>
                      <a:pt x="2835" y="12534"/>
                      <a:pt x="3562" y="13937"/>
                      <a:pt x="4365" y="15293"/>
                    </a:cubicBezTo>
                    <a:cubicBezTo>
                      <a:pt x="5193" y="16742"/>
                      <a:pt x="6071" y="18054"/>
                      <a:pt x="7024" y="19185"/>
                    </a:cubicBezTo>
                    <a:cubicBezTo>
                      <a:pt x="7601" y="19819"/>
                      <a:pt x="8178" y="20362"/>
                      <a:pt x="8781" y="20814"/>
                    </a:cubicBezTo>
                    <a:cubicBezTo>
                      <a:pt x="9157" y="21131"/>
                      <a:pt x="9533" y="21312"/>
                      <a:pt x="9909" y="21447"/>
                    </a:cubicBezTo>
                    <a:cubicBezTo>
                      <a:pt x="10267" y="21549"/>
                      <a:pt x="10638" y="21600"/>
                      <a:pt x="11003" y="21600"/>
                    </a:cubicBezTo>
                    <a:cubicBezTo>
                      <a:pt x="11125" y="21600"/>
                      <a:pt x="11245" y="21595"/>
                      <a:pt x="11364" y="21583"/>
                    </a:cubicBezTo>
                    <a:cubicBezTo>
                      <a:pt x="11490" y="21493"/>
                      <a:pt x="11641" y="21493"/>
                      <a:pt x="11766" y="21447"/>
                    </a:cubicBezTo>
                    <a:lnTo>
                      <a:pt x="11966" y="21403"/>
                    </a:lnTo>
                    <a:lnTo>
                      <a:pt x="12092" y="21357"/>
                    </a:lnTo>
                    <a:cubicBezTo>
                      <a:pt x="12267" y="21221"/>
                      <a:pt x="12468" y="21176"/>
                      <a:pt x="12619" y="21040"/>
                    </a:cubicBezTo>
                    <a:lnTo>
                      <a:pt x="13120" y="20724"/>
                    </a:lnTo>
                    <a:lnTo>
                      <a:pt x="13597" y="20317"/>
                    </a:lnTo>
                    <a:cubicBezTo>
                      <a:pt x="14174" y="19774"/>
                      <a:pt x="14751" y="19140"/>
                      <a:pt x="15278" y="18462"/>
                    </a:cubicBezTo>
                    <a:cubicBezTo>
                      <a:pt x="16231" y="17149"/>
                      <a:pt x="17110" y="15610"/>
                      <a:pt x="17887" y="13981"/>
                    </a:cubicBezTo>
                    <a:cubicBezTo>
                      <a:pt x="18615" y="12443"/>
                      <a:pt x="19292" y="10769"/>
                      <a:pt x="19894" y="9049"/>
                    </a:cubicBezTo>
                    <a:cubicBezTo>
                      <a:pt x="20195" y="8235"/>
                      <a:pt x="20496" y="7375"/>
                      <a:pt x="20772" y="6515"/>
                    </a:cubicBezTo>
                    <a:cubicBezTo>
                      <a:pt x="20897" y="6108"/>
                      <a:pt x="21048" y="5656"/>
                      <a:pt x="21174" y="5203"/>
                    </a:cubicBezTo>
                    <a:lnTo>
                      <a:pt x="21374" y="4524"/>
                    </a:lnTo>
                    <a:cubicBezTo>
                      <a:pt x="21449" y="4299"/>
                      <a:pt x="21525" y="4072"/>
                      <a:pt x="21600" y="3801"/>
                    </a:cubicBezTo>
                    <a:lnTo>
                      <a:pt x="16883" y="0"/>
                    </a:lnTo>
                    <a:close/>
                  </a:path>
                </a:pathLst>
              </a:custGeom>
              <a:solidFill>
                <a:srgbClr val="F3A1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61" name="Google Shape;1415;p55"/>
              <p:cNvSpPr/>
              <p:nvPr/>
            </p:nvSpPr>
            <p:spPr>
              <a:xfrm>
                <a:off x="108932" y="666250"/>
                <a:ext cx="948156" cy="5256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83" y="0"/>
                    </a:moveTo>
                    <a:cubicBezTo>
                      <a:pt x="16833" y="181"/>
                      <a:pt x="16783" y="361"/>
                      <a:pt x="16758" y="543"/>
                    </a:cubicBezTo>
                    <a:lnTo>
                      <a:pt x="16632" y="1086"/>
                    </a:lnTo>
                    <a:cubicBezTo>
                      <a:pt x="16532" y="1493"/>
                      <a:pt x="16407" y="1900"/>
                      <a:pt x="16331" y="2216"/>
                    </a:cubicBezTo>
                    <a:lnTo>
                      <a:pt x="15654" y="4434"/>
                    </a:lnTo>
                    <a:cubicBezTo>
                      <a:pt x="15203" y="5837"/>
                      <a:pt x="14701" y="7194"/>
                      <a:pt x="14149" y="8506"/>
                    </a:cubicBezTo>
                    <a:cubicBezTo>
                      <a:pt x="13648" y="9728"/>
                      <a:pt x="13070" y="10814"/>
                      <a:pt x="12418" y="11765"/>
                    </a:cubicBezTo>
                    <a:cubicBezTo>
                      <a:pt x="12142" y="12172"/>
                      <a:pt x="11866" y="12534"/>
                      <a:pt x="11540" y="12851"/>
                    </a:cubicBezTo>
                    <a:lnTo>
                      <a:pt x="11339" y="13077"/>
                    </a:lnTo>
                    <a:lnTo>
                      <a:pt x="11113" y="13258"/>
                    </a:lnTo>
                    <a:cubicBezTo>
                      <a:pt x="11038" y="13303"/>
                      <a:pt x="10963" y="13303"/>
                      <a:pt x="10888" y="13348"/>
                    </a:cubicBezTo>
                    <a:lnTo>
                      <a:pt x="10862" y="13348"/>
                    </a:lnTo>
                    <a:cubicBezTo>
                      <a:pt x="10712" y="13348"/>
                      <a:pt x="10587" y="13258"/>
                      <a:pt x="10461" y="13212"/>
                    </a:cubicBezTo>
                    <a:cubicBezTo>
                      <a:pt x="10135" y="12986"/>
                      <a:pt x="9809" y="12669"/>
                      <a:pt x="9508" y="12353"/>
                    </a:cubicBezTo>
                    <a:cubicBezTo>
                      <a:pt x="8781" y="11447"/>
                      <a:pt x="8078" y="10497"/>
                      <a:pt x="7401" y="9412"/>
                    </a:cubicBezTo>
                    <a:cubicBezTo>
                      <a:pt x="6698" y="8280"/>
                      <a:pt x="6021" y="7013"/>
                      <a:pt x="5369" y="5792"/>
                    </a:cubicBezTo>
                    <a:cubicBezTo>
                      <a:pt x="5017" y="5113"/>
                      <a:pt x="4716" y="4479"/>
                      <a:pt x="4390" y="3801"/>
                    </a:cubicBezTo>
                    <a:cubicBezTo>
                      <a:pt x="4089" y="3122"/>
                      <a:pt x="3763" y="2443"/>
                      <a:pt x="3487" y="1810"/>
                    </a:cubicBezTo>
                    <a:lnTo>
                      <a:pt x="0" y="6697"/>
                    </a:lnTo>
                    <a:cubicBezTo>
                      <a:pt x="376" y="7466"/>
                      <a:pt x="702" y="8235"/>
                      <a:pt x="1054" y="8959"/>
                    </a:cubicBezTo>
                    <a:cubicBezTo>
                      <a:pt x="1380" y="9683"/>
                      <a:pt x="1756" y="10361"/>
                      <a:pt x="2107" y="11086"/>
                    </a:cubicBezTo>
                    <a:cubicBezTo>
                      <a:pt x="2835" y="12534"/>
                      <a:pt x="3562" y="13937"/>
                      <a:pt x="4365" y="15293"/>
                    </a:cubicBezTo>
                    <a:cubicBezTo>
                      <a:pt x="5193" y="16742"/>
                      <a:pt x="6071" y="18054"/>
                      <a:pt x="7024" y="19185"/>
                    </a:cubicBezTo>
                    <a:cubicBezTo>
                      <a:pt x="7601" y="19819"/>
                      <a:pt x="8178" y="20362"/>
                      <a:pt x="8781" y="20814"/>
                    </a:cubicBezTo>
                    <a:cubicBezTo>
                      <a:pt x="9157" y="21131"/>
                      <a:pt x="9533" y="21312"/>
                      <a:pt x="9909" y="21447"/>
                    </a:cubicBezTo>
                    <a:cubicBezTo>
                      <a:pt x="10267" y="21549"/>
                      <a:pt x="10638" y="21600"/>
                      <a:pt x="11003" y="21600"/>
                    </a:cubicBezTo>
                    <a:cubicBezTo>
                      <a:pt x="11125" y="21600"/>
                      <a:pt x="11245" y="21595"/>
                      <a:pt x="11364" y="21583"/>
                    </a:cubicBezTo>
                    <a:cubicBezTo>
                      <a:pt x="11490" y="21493"/>
                      <a:pt x="11641" y="21493"/>
                      <a:pt x="11766" y="21447"/>
                    </a:cubicBezTo>
                    <a:lnTo>
                      <a:pt x="11966" y="21403"/>
                    </a:lnTo>
                    <a:lnTo>
                      <a:pt x="12092" y="21357"/>
                    </a:lnTo>
                    <a:cubicBezTo>
                      <a:pt x="12267" y="21221"/>
                      <a:pt x="12468" y="21176"/>
                      <a:pt x="12619" y="21040"/>
                    </a:cubicBezTo>
                    <a:lnTo>
                      <a:pt x="13120" y="20724"/>
                    </a:lnTo>
                    <a:lnTo>
                      <a:pt x="13597" y="20317"/>
                    </a:lnTo>
                    <a:cubicBezTo>
                      <a:pt x="14174" y="19774"/>
                      <a:pt x="14751" y="19140"/>
                      <a:pt x="15278" y="18462"/>
                    </a:cubicBezTo>
                    <a:cubicBezTo>
                      <a:pt x="16231" y="17149"/>
                      <a:pt x="17110" y="15610"/>
                      <a:pt x="17887" y="13981"/>
                    </a:cubicBezTo>
                    <a:cubicBezTo>
                      <a:pt x="18615" y="12443"/>
                      <a:pt x="19292" y="10769"/>
                      <a:pt x="19894" y="9049"/>
                    </a:cubicBezTo>
                    <a:cubicBezTo>
                      <a:pt x="20195" y="8235"/>
                      <a:pt x="20496" y="7375"/>
                      <a:pt x="20772" y="6515"/>
                    </a:cubicBezTo>
                    <a:cubicBezTo>
                      <a:pt x="20897" y="6108"/>
                      <a:pt x="21048" y="5656"/>
                      <a:pt x="21174" y="5203"/>
                    </a:cubicBezTo>
                    <a:lnTo>
                      <a:pt x="21374" y="4524"/>
                    </a:lnTo>
                    <a:cubicBezTo>
                      <a:pt x="21449" y="4299"/>
                      <a:pt x="21525" y="4072"/>
                      <a:pt x="21600" y="3801"/>
                    </a:cubicBezTo>
                    <a:lnTo>
                      <a:pt x="16883" y="0"/>
                    </a:lnTo>
                    <a:close/>
                  </a:path>
                </a:pathLst>
              </a:custGeom>
              <a:solidFill>
                <a:srgbClr val="FFFFFF">
                  <a:alpha val="564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62" name="Google Shape;1416;p55"/>
              <p:cNvSpPr/>
              <p:nvPr/>
            </p:nvSpPr>
            <p:spPr>
              <a:xfrm>
                <a:off x="1026241" y="2116564"/>
                <a:ext cx="444908" cy="8424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34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366" y="0"/>
                    </a:lnTo>
                    <a:close/>
                  </a:path>
                </a:pathLst>
              </a:custGeom>
              <a:solidFill>
                <a:srgbClr val="F3A1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63" name="Google Shape;1417;p55"/>
              <p:cNvSpPr/>
              <p:nvPr/>
            </p:nvSpPr>
            <p:spPr>
              <a:xfrm>
                <a:off x="1026241" y="2116564"/>
                <a:ext cx="444908" cy="8424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34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3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64" name="Google Shape;1418;p55"/>
              <p:cNvSpPr/>
              <p:nvPr/>
            </p:nvSpPr>
            <p:spPr>
              <a:xfrm>
                <a:off x="1003122" y="4082250"/>
                <a:ext cx="117835" cy="2620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10" y="21600"/>
                    </a:lnTo>
                    <a:lnTo>
                      <a:pt x="21600" y="21600"/>
                    </a:lnTo>
                    <a:lnTo>
                      <a:pt x="20993" y="0"/>
                    </a:lnTo>
                    <a:close/>
                  </a:path>
                </a:pathLst>
              </a:custGeom>
              <a:solidFill>
                <a:srgbClr val="F4BC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65" name="Google Shape;1419;p55"/>
              <p:cNvSpPr/>
              <p:nvPr/>
            </p:nvSpPr>
            <p:spPr>
              <a:xfrm>
                <a:off x="1585673" y="4082250"/>
                <a:ext cx="162983" cy="2620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6713" y="21600"/>
                    </a:lnTo>
                    <a:lnTo>
                      <a:pt x="21600" y="21600"/>
                    </a:lnTo>
                    <a:lnTo>
                      <a:pt x="14887" y="0"/>
                    </a:lnTo>
                    <a:close/>
                  </a:path>
                </a:pathLst>
              </a:custGeom>
              <a:solidFill>
                <a:srgbClr val="F4BC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66" name="Google Shape;1420;p55"/>
              <p:cNvSpPr/>
              <p:nvPr/>
            </p:nvSpPr>
            <p:spPr>
              <a:xfrm>
                <a:off x="1448187" y="4332028"/>
                <a:ext cx="335028" cy="130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29" h="21600" extrusionOk="0">
                    <a:moveTo>
                      <a:pt x="11022" y="0"/>
                    </a:moveTo>
                    <a:cubicBezTo>
                      <a:pt x="10618" y="0"/>
                      <a:pt x="10272" y="538"/>
                      <a:pt x="10032" y="1495"/>
                    </a:cubicBezTo>
                    <a:cubicBezTo>
                      <a:pt x="8244" y="5516"/>
                      <a:pt x="6112" y="9905"/>
                      <a:pt x="676" y="13009"/>
                    </a:cubicBezTo>
                    <a:cubicBezTo>
                      <a:pt x="-561" y="13742"/>
                      <a:pt x="-217" y="21600"/>
                      <a:pt x="2671" y="21600"/>
                    </a:cubicBezTo>
                    <a:cubicBezTo>
                      <a:pt x="5630" y="21600"/>
                      <a:pt x="10102" y="20870"/>
                      <a:pt x="12234" y="20870"/>
                    </a:cubicBezTo>
                    <a:cubicBezTo>
                      <a:pt x="15742" y="20870"/>
                      <a:pt x="17119" y="21235"/>
                      <a:pt x="19870" y="21235"/>
                    </a:cubicBezTo>
                    <a:lnTo>
                      <a:pt x="20076" y="21235"/>
                    </a:lnTo>
                    <a:cubicBezTo>
                      <a:pt x="20627" y="21051"/>
                      <a:pt x="21039" y="19591"/>
                      <a:pt x="20902" y="18128"/>
                    </a:cubicBezTo>
                    <a:lnTo>
                      <a:pt x="19732" y="1495"/>
                    </a:lnTo>
                    <a:cubicBezTo>
                      <a:pt x="19664" y="585"/>
                      <a:pt x="19457" y="35"/>
                      <a:pt x="19113" y="35"/>
                    </a:cubicBezTo>
                    <a:lnTo>
                      <a:pt x="11202" y="35"/>
                    </a:lnTo>
                    <a:cubicBezTo>
                      <a:pt x="11140" y="11"/>
                      <a:pt x="11080" y="0"/>
                      <a:pt x="11022" y="0"/>
                    </a:cubicBezTo>
                    <a:close/>
                  </a:path>
                </a:pathLst>
              </a:custGeom>
              <a:solidFill>
                <a:srgbClr val="2633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67" name="Google Shape;1421;p55"/>
              <p:cNvSpPr/>
              <p:nvPr/>
            </p:nvSpPr>
            <p:spPr>
              <a:xfrm>
                <a:off x="787422" y="4332241"/>
                <a:ext cx="376907" cy="129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3" h="21600" extrusionOk="0">
                    <a:moveTo>
                      <a:pt x="12353" y="0"/>
                    </a:moveTo>
                    <a:cubicBezTo>
                      <a:pt x="11802" y="0"/>
                      <a:pt x="11313" y="550"/>
                      <a:pt x="10884" y="1647"/>
                    </a:cubicBezTo>
                    <a:cubicBezTo>
                      <a:pt x="6600" y="9336"/>
                      <a:pt x="5438" y="9886"/>
                      <a:pt x="482" y="12995"/>
                    </a:cubicBezTo>
                    <a:cubicBezTo>
                      <a:pt x="-558" y="13729"/>
                      <a:pt x="53" y="21600"/>
                      <a:pt x="2623" y="21600"/>
                    </a:cubicBezTo>
                    <a:cubicBezTo>
                      <a:pt x="6907" y="21600"/>
                      <a:pt x="7152" y="20869"/>
                      <a:pt x="10823" y="20869"/>
                    </a:cubicBezTo>
                    <a:cubicBezTo>
                      <a:pt x="13944" y="20869"/>
                      <a:pt x="17555" y="21050"/>
                      <a:pt x="20002" y="21235"/>
                    </a:cubicBezTo>
                    <a:lnTo>
                      <a:pt x="20124" y="21235"/>
                    </a:lnTo>
                    <a:cubicBezTo>
                      <a:pt x="20674" y="21050"/>
                      <a:pt x="21042" y="19588"/>
                      <a:pt x="20920" y="18122"/>
                    </a:cubicBezTo>
                    <a:lnTo>
                      <a:pt x="19757" y="1462"/>
                    </a:lnTo>
                    <a:cubicBezTo>
                      <a:pt x="19696" y="550"/>
                      <a:pt x="19512" y="0"/>
                      <a:pt x="19206" y="0"/>
                    </a:cubicBezTo>
                    <a:close/>
                  </a:path>
                </a:pathLst>
              </a:custGeom>
              <a:solidFill>
                <a:srgbClr val="2633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68" name="Google Shape;1422;p55"/>
              <p:cNvSpPr/>
              <p:nvPr/>
            </p:nvSpPr>
            <p:spPr>
              <a:xfrm>
                <a:off x="85792" y="648618"/>
                <a:ext cx="138775" cy="99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29" y="0"/>
                    </a:moveTo>
                    <a:lnTo>
                      <a:pt x="0" y="20642"/>
                    </a:lnTo>
                    <a:cubicBezTo>
                      <a:pt x="2459" y="21279"/>
                      <a:pt x="4914" y="21600"/>
                      <a:pt x="7353" y="21600"/>
                    </a:cubicBezTo>
                    <a:cubicBezTo>
                      <a:pt x="12227" y="21600"/>
                      <a:pt x="17028" y="20321"/>
                      <a:pt x="21600" y="17762"/>
                    </a:cubicBezTo>
                    <a:lnTo>
                      <a:pt x="21427" y="11040"/>
                    </a:lnTo>
                    <a:cubicBezTo>
                      <a:pt x="21427" y="5043"/>
                      <a:pt x="17829" y="242"/>
                      <a:pt x="13543" y="242"/>
                    </a:cubicBezTo>
                    <a:lnTo>
                      <a:pt x="2229" y="0"/>
                    </a:lnTo>
                    <a:close/>
                  </a:path>
                </a:pathLst>
              </a:custGeom>
              <a:solidFill>
                <a:srgbClr val="F4BC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69" name="Google Shape;1423;p55"/>
              <p:cNvSpPr/>
              <p:nvPr/>
            </p:nvSpPr>
            <p:spPr>
              <a:xfrm>
                <a:off x="0" y="648618"/>
                <a:ext cx="102100" cy="958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08"/>
                    </a:lnTo>
                    <a:lnTo>
                      <a:pt x="2702" y="14566"/>
                    </a:lnTo>
                    <a:lnTo>
                      <a:pt x="188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4BC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70" name="Google Shape;1424;p55"/>
              <p:cNvSpPr/>
              <p:nvPr/>
            </p:nvSpPr>
            <p:spPr>
              <a:xfrm>
                <a:off x="1003122" y="4083360"/>
                <a:ext cx="116725" cy="134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07" y="21600"/>
                    </a:lnTo>
                    <a:lnTo>
                      <a:pt x="21600" y="21600"/>
                    </a:lnTo>
                    <a:lnTo>
                      <a:pt x="21193" y="0"/>
                    </a:lnTo>
                    <a:close/>
                  </a:path>
                </a:pathLst>
              </a:custGeom>
              <a:solidFill>
                <a:srgbClr val="0202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71" name="Google Shape;1425;p55"/>
              <p:cNvSpPr/>
              <p:nvPr/>
            </p:nvSpPr>
            <p:spPr>
              <a:xfrm>
                <a:off x="1585673" y="4083360"/>
                <a:ext cx="138754" cy="134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941" y="21600"/>
                    </a:lnTo>
                    <a:lnTo>
                      <a:pt x="21600" y="21600"/>
                    </a:lnTo>
                    <a:lnTo>
                      <a:pt x="17486" y="0"/>
                    </a:lnTo>
                    <a:close/>
                  </a:path>
                </a:pathLst>
              </a:custGeom>
              <a:solidFill>
                <a:srgbClr val="0202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72" name="Google Shape;1426;p55"/>
              <p:cNvSpPr/>
              <p:nvPr/>
            </p:nvSpPr>
            <p:spPr>
              <a:xfrm>
                <a:off x="922731" y="0"/>
                <a:ext cx="580353" cy="778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20" y="0"/>
                    </a:moveTo>
                    <a:cubicBezTo>
                      <a:pt x="4836" y="0"/>
                      <a:pt x="0" y="4827"/>
                      <a:pt x="0" y="10785"/>
                    </a:cubicBezTo>
                    <a:cubicBezTo>
                      <a:pt x="0" y="16773"/>
                      <a:pt x="4836" y="21600"/>
                      <a:pt x="10820" y="21600"/>
                    </a:cubicBezTo>
                    <a:cubicBezTo>
                      <a:pt x="16764" y="21600"/>
                      <a:pt x="21600" y="16773"/>
                      <a:pt x="21600" y="10785"/>
                    </a:cubicBezTo>
                    <a:cubicBezTo>
                      <a:pt x="21600" y="4827"/>
                      <a:pt x="16764" y="0"/>
                      <a:pt x="10820" y="0"/>
                    </a:cubicBezTo>
                    <a:close/>
                  </a:path>
                </a:pathLst>
              </a:custGeom>
              <a:solidFill>
                <a:srgbClr val="3F200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73" name="Google Shape;1427;p55"/>
              <p:cNvSpPr/>
              <p:nvPr/>
            </p:nvSpPr>
            <p:spPr>
              <a:xfrm>
                <a:off x="815744" y="582849"/>
                <a:ext cx="670622" cy="1010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68" h="21600" extrusionOk="0">
                    <a:moveTo>
                      <a:pt x="13034" y="0"/>
                    </a:moveTo>
                    <a:cubicBezTo>
                      <a:pt x="11078" y="0"/>
                      <a:pt x="9126" y="62"/>
                      <a:pt x="7194" y="205"/>
                    </a:cubicBezTo>
                    <a:cubicBezTo>
                      <a:pt x="6096" y="276"/>
                      <a:pt x="5030" y="394"/>
                      <a:pt x="3999" y="605"/>
                    </a:cubicBezTo>
                    <a:cubicBezTo>
                      <a:pt x="2834" y="818"/>
                      <a:pt x="1902" y="1453"/>
                      <a:pt x="1602" y="2253"/>
                    </a:cubicBezTo>
                    <a:cubicBezTo>
                      <a:pt x="670" y="4819"/>
                      <a:pt x="-1027" y="11291"/>
                      <a:pt x="837" y="21600"/>
                    </a:cubicBezTo>
                    <a:lnTo>
                      <a:pt x="19142" y="21600"/>
                    </a:lnTo>
                    <a:cubicBezTo>
                      <a:pt x="19308" y="19787"/>
                      <a:pt x="18143" y="11620"/>
                      <a:pt x="20207" y="3148"/>
                    </a:cubicBezTo>
                    <a:cubicBezTo>
                      <a:pt x="20573" y="1735"/>
                      <a:pt x="19242" y="417"/>
                      <a:pt x="17278" y="182"/>
                    </a:cubicBezTo>
                    <a:cubicBezTo>
                      <a:pt x="17178" y="158"/>
                      <a:pt x="17112" y="158"/>
                      <a:pt x="17045" y="135"/>
                    </a:cubicBezTo>
                    <a:cubicBezTo>
                      <a:pt x="16313" y="64"/>
                      <a:pt x="15581" y="41"/>
                      <a:pt x="14848" y="17"/>
                    </a:cubicBezTo>
                    <a:cubicBezTo>
                      <a:pt x="14244" y="6"/>
                      <a:pt x="13639" y="0"/>
                      <a:pt x="130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74" name="Google Shape;1428;p55"/>
              <p:cNvSpPr/>
              <p:nvPr/>
            </p:nvSpPr>
            <p:spPr>
              <a:xfrm>
                <a:off x="1029959" y="341375"/>
                <a:ext cx="277098" cy="324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17" h="21600" extrusionOk="0">
                    <a:moveTo>
                      <a:pt x="16318" y="0"/>
                    </a:moveTo>
                    <a:lnTo>
                      <a:pt x="6237" y="2709"/>
                    </a:lnTo>
                    <a:cubicBezTo>
                      <a:pt x="7173" y="6956"/>
                      <a:pt x="7317" y="14570"/>
                      <a:pt x="1197" y="16035"/>
                    </a:cubicBezTo>
                    <a:cubicBezTo>
                      <a:pt x="1197" y="16035"/>
                      <a:pt x="-3483" y="21600"/>
                      <a:pt x="5662" y="21600"/>
                    </a:cubicBezTo>
                    <a:cubicBezTo>
                      <a:pt x="15742" y="21600"/>
                      <a:pt x="18117" y="16035"/>
                      <a:pt x="18117" y="16035"/>
                    </a:cubicBezTo>
                    <a:cubicBezTo>
                      <a:pt x="14445" y="12375"/>
                      <a:pt x="15165" y="5491"/>
                      <a:pt x="16318" y="0"/>
                    </a:cubicBezTo>
                    <a:close/>
                  </a:path>
                </a:pathLst>
              </a:custGeom>
              <a:solidFill>
                <a:srgbClr val="F4BC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75" name="Google Shape;1429;p55"/>
              <p:cNvSpPr/>
              <p:nvPr/>
            </p:nvSpPr>
            <p:spPr>
              <a:xfrm>
                <a:off x="1075077" y="652140"/>
                <a:ext cx="88280" cy="91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5" h="21600" extrusionOk="0">
                    <a:moveTo>
                      <a:pt x="10664" y="0"/>
                    </a:moveTo>
                    <a:cubicBezTo>
                      <a:pt x="10183" y="0"/>
                      <a:pt x="9687" y="141"/>
                      <a:pt x="9243" y="469"/>
                    </a:cubicBezTo>
                    <a:cubicBezTo>
                      <a:pt x="8974" y="469"/>
                      <a:pt x="8442" y="469"/>
                      <a:pt x="8442" y="731"/>
                    </a:cubicBezTo>
                    <a:lnTo>
                      <a:pt x="440" y="9570"/>
                    </a:lnTo>
                    <a:cubicBezTo>
                      <a:pt x="-92" y="10089"/>
                      <a:pt x="-92" y="11128"/>
                      <a:pt x="177" y="11909"/>
                    </a:cubicBezTo>
                    <a:lnTo>
                      <a:pt x="2844" y="19710"/>
                    </a:lnTo>
                    <a:cubicBezTo>
                      <a:pt x="3107" y="20486"/>
                      <a:pt x="3909" y="21267"/>
                      <a:pt x="4973" y="21267"/>
                    </a:cubicBezTo>
                    <a:lnTo>
                      <a:pt x="13507" y="21529"/>
                    </a:lnTo>
                    <a:cubicBezTo>
                      <a:pt x="13657" y="21575"/>
                      <a:pt x="13801" y="21600"/>
                      <a:pt x="13946" y="21600"/>
                    </a:cubicBezTo>
                    <a:cubicBezTo>
                      <a:pt x="14592" y="21600"/>
                      <a:pt x="15207" y="21172"/>
                      <a:pt x="15642" y="20748"/>
                    </a:cubicBezTo>
                    <a:lnTo>
                      <a:pt x="20976" y="13209"/>
                    </a:lnTo>
                    <a:cubicBezTo>
                      <a:pt x="21508" y="12428"/>
                      <a:pt x="21508" y="11128"/>
                      <a:pt x="20976" y="10351"/>
                    </a:cubicBezTo>
                    <a:lnTo>
                      <a:pt x="12442" y="731"/>
                    </a:lnTo>
                    <a:cubicBezTo>
                      <a:pt x="11977" y="277"/>
                      <a:pt x="11331" y="0"/>
                      <a:pt x="10664" y="0"/>
                    </a:cubicBezTo>
                    <a:close/>
                  </a:path>
                </a:pathLst>
              </a:custGeom>
              <a:solidFill>
                <a:srgbClr val="F3A1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76" name="Google Shape;1430;p55"/>
              <p:cNvSpPr/>
              <p:nvPr/>
            </p:nvSpPr>
            <p:spPr>
              <a:xfrm>
                <a:off x="1046072" y="740024"/>
                <a:ext cx="77170" cy="6728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34" h="21600" extrusionOk="0">
                    <a:moveTo>
                      <a:pt x="15090" y="0"/>
                    </a:moveTo>
                    <a:cubicBezTo>
                      <a:pt x="15090" y="0"/>
                      <a:pt x="298" y="12974"/>
                      <a:pt x="0" y="15272"/>
                    </a:cubicBezTo>
                    <a:cubicBezTo>
                      <a:pt x="0" y="17429"/>
                      <a:pt x="2960" y="19550"/>
                      <a:pt x="8282" y="21600"/>
                    </a:cubicBezTo>
                    <a:cubicBezTo>
                      <a:pt x="8282" y="21600"/>
                      <a:pt x="18640" y="19302"/>
                      <a:pt x="20120" y="15202"/>
                    </a:cubicBezTo>
                    <a:cubicBezTo>
                      <a:pt x="21600" y="11065"/>
                      <a:pt x="19822" y="2333"/>
                      <a:pt x="20711" y="0"/>
                    </a:cubicBezTo>
                    <a:close/>
                  </a:path>
                </a:pathLst>
              </a:custGeom>
              <a:solidFill>
                <a:srgbClr val="F3A1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77" name="Google Shape;1431;p55"/>
              <p:cNvSpPr/>
              <p:nvPr/>
            </p:nvSpPr>
            <p:spPr>
              <a:xfrm>
                <a:off x="1120956" y="341375"/>
                <a:ext cx="158585" cy="177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99" y="4966"/>
                    </a:lnTo>
                    <a:cubicBezTo>
                      <a:pt x="1800" y="9394"/>
                      <a:pt x="2250" y="16106"/>
                      <a:pt x="0" y="21473"/>
                    </a:cubicBezTo>
                    <a:cubicBezTo>
                      <a:pt x="195" y="21561"/>
                      <a:pt x="468" y="21600"/>
                      <a:pt x="805" y="21600"/>
                    </a:cubicBezTo>
                    <a:cubicBezTo>
                      <a:pt x="3067" y="21600"/>
                      <a:pt x="8129" y="19805"/>
                      <a:pt x="10348" y="18520"/>
                    </a:cubicBezTo>
                    <a:cubicBezTo>
                      <a:pt x="16050" y="15299"/>
                      <a:pt x="18149" y="12079"/>
                      <a:pt x="20399" y="5234"/>
                    </a:cubicBezTo>
                    <a:cubicBezTo>
                      <a:pt x="20850" y="3356"/>
                      <a:pt x="21149" y="1746"/>
                      <a:pt x="21600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78" name="Google Shape;1432;p55"/>
              <p:cNvSpPr/>
              <p:nvPr/>
            </p:nvSpPr>
            <p:spPr>
              <a:xfrm>
                <a:off x="977763" y="233383"/>
                <a:ext cx="112426" cy="129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09" h="21600" extrusionOk="0">
                    <a:moveTo>
                      <a:pt x="9129" y="0"/>
                    </a:moveTo>
                    <a:cubicBezTo>
                      <a:pt x="8984" y="0"/>
                      <a:pt x="8835" y="4"/>
                      <a:pt x="8687" y="14"/>
                    </a:cubicBezTo>
                    <a:cubicBezTo>
                      <a:pt x="3639" y="195"/>
                      <a:pt x="-196" y="4042"/>
                      <a:pt x="7" y="8617"/>
                    </a:cubicBezTo>
                    <a:cubicBezTo>
                      <a:pt x="7" y="9533"/>
                      <a:pt x="411" y="10449"/>
                      <a:pt x="814" y="11364"/>
                    </a:cubicBezTo>
                    <a:cubicBezTo>
                      <a:pt x="2629" y="15758"/>
                      <a:pt x="6464" y="19236"/>
                      <a:pt x="11109" y="21068"/>
                    </a:cubicBezTo>
                    <a:cubicBezTo>
                      <a:pt x="12181" y="21433"/>
                      <a:pt x="13183" y="21600"/>
                      <a:pt x="14110" y="21600"/>
                    </a:cubicBezTo>
                    <a:cubicBezTo>
                      <a:pt x="18763" y="21600"/>
                      <a:pt x="21404" y="17352"/>
                      <a:pt x="20394" y="12465"/>
                    </a:cubicBezTo>
                    <a:cubicBezTo>
                      <a:pt x="19804" y="7453"/>
                      <a:pt x="15358" y="0"/>
                      <a:pt x="9129" y="0"/>
                    </a:cubicBezTo>
                    <a:close/>
                  </a:path>
                </a:pathLst>
              </a:custGeom>
              <a:solidFill>
                <a:srgbClr val="F4BC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79" name="Google Shape;1433;p55"/>
              <p:cNvSpPr/>
              <p:nvPr/>
            </p:nvSpPr>
            <p:spPr>
              <a:xfrm>
                <a:off x="977763" y="233383"/>
                <a:ext cx="112426" cy="129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09" h="21600" extrusionOk="0">
                    <a:moveTo>
                      <a:pt x="9129" y="0"/>
                    </a:moveTo>
                    <a:cubicBezTo>
                      <a:pt x="8984" y="0"/>
                      <a:pt x="8835" y="4"/>
                      <a:pt x="8687" y="14"/>
                    </a:cubicBezTo>
                    <a:cubicBezTo>
                      <a:pt x="3639" y="195"/>
                      <a:pt x="-196" y="4042"/>
                      <a:pt x="7" y="8617"/>
                    </a:cubicBezTo>
                    <a:cubicBezTo>
                      <a:pt x="7" y="9533"/>
                      <a:pt x="411" y="10449"/>
                      <a:pt x="814" y="11364"/>
                    </a:cubicBezTo>
                    <a:cubicBezTo>
                      <a:pt x="2629" y="15758"/>
                      <a:pt x="6464" y="19236"/>
                      <a:pt x="11109" y="21068"/>
                    </a:cubicBezTo>
                    <a:cubicBezTo>
                      <a:pt x="12181" y="21433"/>
                      <a:pt x="13183" y="21600"/>
                      <a:pt x="14110" y="21600"/>
                    </a:cubicBezTo>
                    <a:cubicBezTo>
                      <a:pt x="18763" y="21600"/>
                      <a:pt x="21404" y="17352"/>
                      <a:pt x="20394" y="12465"/>
                    </a:cubicBezTo>
                    <a:cubicBezTo>
                      <a:pt x="19804" y="7453"/>
                      <a:pt x="15358" y="0"/>
                      <a:pt x="912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80" name="Google Shape;1434;p55"/>
              <p:cNvSpPr/>
              <p:nvPr/>
            </p:nvSpPr>
            <p:spPr>
              <a:xfrm>
                <a:off x="997178" y="44571"/>
                <a:ext cx="341418" cy="440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2" h="21600" extrusionOk="0">
                    <a:moveTo>
                      <a:pt x="11850" y="0"/>
                    </a:moveTo>
                    <a:cubicBezTo>
                      <a:pt x="11151" y="0"/>
                      <a:pt x="10444" y="62"/>
                      <a:pt x="9734" y="190"/>
                    </a:cubicBezTo>
                    <a:cubicBezTo>
                      <a:pt x="2556" y="1485"/>
                      <a:pt x="-315" y="9416"/>
                      <a:pt x="27" y="14488"/>
                    </a:cubicBezTo>
                    <a:cubicBezTo>
                      <a:pt x="275" y="18597"/>
                      <a:pt x="4480" y="21600"/>
                      <a:pt x="9119" y="21600"/>
                    </a:cubicBezTo>
                    <a:cubicBezTo>
                      <a:pt x="10875" y="21600"/>
                      <a:pt x="12692" y="21170"/>
                      <a:pt x="14382" y="20207"/>
                    </a:cubicBezTo>
                    <a:cubicBezTo>
                      <a:pt x="18483" y="17941"/>
                      <a:pt x="19166" y="14704"/>
                      <a:pt x="20874" y="9308"/>
                    </a:cubicBezTo>
                    <a:cubicBezTo>
                      <a:pt x="21285" y="8121"/>
                      <a:pt x="21285" y="6881"/>
                      <a:pt x="20943" y="5747"/>
                    </a:cubicBezTo>
                    <a:cubicBezTo>
                      <a:pt x="19944" y="2316"/>
                      <a:pt x="16118" y="0"/>
                      <a:pt x="11850" y="0"/>
                    </a:cubicBezTo>
                    <a:close/>
                  </a:path>
                </a:pathLst>
              </a:custGeom>
              <a:solidFill>
                <a:srgbClr val="F4BC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81" name="Google Shape;1435;p55"/>
              <p:cNvSpPr/>
              <p:nvPr/>
            </p:nvSpPr>
            <p:spPr>
              <a:xfrm>
                <a:off x="1206855" y="247770"/>
                <a:ext cx="106170" cy="528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9" h="21600" extrusionOk="0">
                    <a:moveTo>
                      <a:pt x="889" y="0"/>
                    </a:moveTo>
                    <a:cubicBezTo>
                      <a:pt x="445" y="0"/>
                      <a:pt x="0" y="899"/>
                      <a:pt x="0" y="1352"/>
                    </a:cubicBezTo>
                    <a:cubicBezTo>
                      <a:pt x="0" y="1806"/>
                      <a:pt x="220" y="3149"/>
                      <a:pt x="445" y="3149"/>
                    </a:cubicBezTo>
                    <a:lnTo>
                      <a:pt x="20486" y="21600"/>
                    </a:lnTo>
                    <a:lnTo>
                      <a:pt x="20706" y="21600"/>
                    </a:lnTo>
                    <a:cubicBezTo>
                      <a:pt x="21155" y="21600"/>
                      <a:pt x="21155" y="21155"/>
                      <a:pt x="21376" y="20257"/>
                    </a:cubicBezTo>
                    <a:cubicBezTo>
                      <a:pt x="21600" y="19803"/>
                      <a:pt x="21376" y="19358"/>
                      <a:pt x="21155" y="18904"/>
                    </a:cubicBezTo>
                    <a:lnTo>
                      <a:pt x="1114" y="0"/>
                    </a:lnTo>
                    <a:close/>
                  </a:path>
                </a:pathLst>
              </a:custGeom>
              <a:solidFill>
                <a:srgbClr val="F3A1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82" name="Google Shape;1436;p55"/>
              <p:cNvSpPr/>
              <p:nvPr/>
            </p:nvSpPr>
            <p:spPr>
              <a:xfrm>
                <a:off x="1247677" y="283462"/>
                <a:ext cx="126473" cy="117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31" h="21600" extrusionOk="0">
                    <a:moveTo>
                      <a:pt x="12172" y="0"/>
                    </a:moveTo>
                    <a:cubicBezTo>
                      <a:pt x="7859" y="0"/>
                      <a:pt x="3393" y="5333"/>
                      <a:pt x="1299" y="9641"/>
                    </a:cubicBezTo>
                    <a:cubicBezTo>
                      <a:pt x="-1282" y="15426"/>
                      <a:pt x="-52" y="21600"/>
                      <a:pt x="5304" y="21600"/>
                    </a:cubicBezTo>
                    <a:cubicBezTo>
                      <a:pt x="5389" y="21600"/>
                      <a:pt x="5475" y="21600"/>
                      <a:pt x="5561" y="21596"/>
                    </a:cubicBezTo>
                    <a:cubicBezTo>
                      <a:pt x="9826" y="21392"/>
                      <a:pt x="13761" y="18961"/>
                      <a:pt x="16711" y="15112"/>
                    </a:cubicBezTo>
                    <a:cubicBezTo>
                      <a:pt x="20318" y="10655"/>
                      <a:pt x="19171" y="2957"/>
                      <a:pt x="14416" y="526"/>
                    </a:cubicBezTo>
                    <a:cubicBezTo>
                      <a:pt x="13682" y="161"/>
                      <a:pt x="12928" y="0"/>
                      <a:pt x="12172" y="0"/>
                    </a:cubicBezTo>
                    <a:close/>
                  </a:path>
                </a:pathLst>
              </a:custGeom>
              <a:solidFill>
                <a:srgbClr val="F4BC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83" name="Google Shape;1437;p55"/>
              <p:cNvSpPr/>
              <p:nvPr/>
            </p:nvSpPr>
            <p:spPr>
              <a:xfrm>
                <a:off x="810192" y="1593485"/>
                <a:ext cx="429687" cy="2598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5" h="21600" extrusionOk="0">
                    <a:moveTo>
                      <a:pt x="1659" y="0"/>
                    </a:moveTo>
                    <a:cubicBezTo>
                      <a:pt x="1659" y="0"/>
                      <a:pt x="-155" y="7029"/>
                      <a:pt x="10" y="9903"/>
                    </a:cubicBezTo>
                    <a:cubicBezTo>
                      <a:pt x="231" y="12887"/>
                      <a:pt x="7650" y="21600"/>
                      <a:pt x="7650" y="21600"/>
                    </a:cubicBezTo>
                    <a:lnTo>
                      <a:pt x="17159" y="21600"/>
                    </a:lnTo>
                    <a:cubicBezTo>
                      <a:pt x="17159" y="21600"/>
                      <a:pt x="16334" y="13061"/>
                      <a:pt x="17159" y="10132"/>
                    </a:cubicBezTo>
                    <a:cubicBezTo>
                      <a:pt x="18148" y="6938"/>
                      <a:pt x="21445" y="0"/>
                      <a:pt x="21445" y="0"/>
                    </a:cubicBezTo>
                    <a:close/>
                  </a:path>
                </a:pathLst>
              </a:custGeom>
              <a:solidFill>
                <a:srgbClr val="F3A1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84" name="Google Shape;1438;p55"/>
              <p:cNvSpPr/>
              <p:nvPr/>
            </p:nvSpPr>
            <p:spPr>
              <a:xfrm>
                <a:off x="935944" y="4098773"/>
                <a:ext cx="233470" cy="95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122" y="21600"/>
                    </a:lnTo>
                    <a:lnTo>
                      <a:pt x="21600" y="21600"/>
                    </a:lnTo>
                    <a:cubicBezTo>
                      <a:pt x="21600" y="21600"/>
                      <a:pt x="21397" y="1737"/>
                      <a:pt x="21191" y="173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3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85" name="Google Shape;1439;p55"/>
              <p:cNvSpPr/>
              <p:nvPr/>
            </p:nvSpPr>
            <p:spPr>
              <a:xfrm>
                <a:off x="1102056" y="1817028"/>
                <a:ext cx="106999" cy="880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5" h="21600" extrusionOk="0">
                    <a:moveTo>
                      <a:pt x="248" y="0"/>
                    </a:moveTo>
                    <a:cubicBezTo>
                      <a:pt x="-1025" y="10314"/>
                      <a:pt x="2575" y="16578"/>
                      <a:pt x="11680" y="21600"/>
                    </a:cubicBezTo>
                    <a:cubicBezTo>
                      <a:pt x="13798" y="16686"/>
                      <a:pt x="17398" y="10206"/>
                      <a:pt x="20575" y="4806"/>
                    </a:cubicBez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0202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86" name="Google Shape;1440;p55"/>
              <p:cNvSpPr/>
              <p:nvPr/>
            </p:nvSpPr>
            <p:spPr>
              <a:xfrm>
                <a:off x="1058175" y="1593485"/>
                <a:ext cx="707003" cy="2598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0"/>
                      <a:pt x="3263" y="7194"/>
                      <a:pt x="5148" y="9885"/>
                    </a:cubicBezTo>
                    <a:cubicBezTo>
                      <a:pt x="7267" y="12832"/>
                      <a:pt x="15241" y="21600"/>
                      <a:pt x="15241" y="21600"/>
                    </a:cubicBezTo>
                    <a:lnTo>
                      <a:pt x="21600" y="21600"/>
                    </a:lnTo>
                    <a:cubicBezTo>
                      <a:pt x="21600" y="21600"/>
                      <a:pt x="16621" y="13070"/>
                      <a:pt x="15510" y="10159"/>
                    </a:cubicBezTo>
                    <a:cubicBezTo>
                      <a:pt x="14333" y="6983"/>
                      <a:pt x="11877" y="0"/>
                      <a:pt x="11877" y="0"/>
                    </a:cubicBezTo>
                    <a:close/>
                  </a:path>
                </a:pathLst>
              </a:custGeom>
              <a:solidFill>
                <a:srgbClr val="F3A1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87" name="Google Shape;1441;p55"/>
              <p:cNvSpPr/>
              <p:nvPr/>
            </p:nvSpPr>
            <p:spPr>
              <a:xfrm>
                <a:off x="1522892" y="4104280"/>
                <a:ext cx="253301" cy="91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1" y="21600"/>
                    </a:lnTo>
                    <a:lnTo>
                      <a:pt x="21600" y="21600"/>
                    </a:lnTo>
                    <a:cubicBezTo>
                      <a:pt x="21600" y="21600"/>
                      <a:pt x="20473" y="1821"/>
                      <a:pt x="20379" y="182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3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88" name="Google Shape;1442;p55"/>
              <p:cNvSpPr/>
              <p:nvPr/>
            </p:nvSpPr>
            <p:spPr>
              <a:xfrm>
                <a:off x="1138400" y="219144"/>
                <a:ext cx="22776" cy="33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31" h="21600" extrusionOk="0">
                    <a:moveTo>
                      <a:pt x="12362" y="0"/>
                    </a:moveTo>
                    <a:cubicBezTo>
                      <a:pt x="7664" y="0"/>
                      <a:pt x="2018" y="4326"/>
                      <a:pt x="142" y="10074"/>
                    </a:cubicBezTo>
                    <a:cubicBezTo>
                      <a:pt x="-787" y="15112"/>
                      <a:pt x="2965" y="21600"/>
                      <a:pt x="7664" y="21600"/>
                    </a:cubicBezTo>
                    <a:cubicBezTo>
                      <a:pt x="14238" y="20874"/>
                      <a:pt x="18937" y="16563"/>
                      <a:pt x="18937" y="11512"/>
                    </a:cubicBezTo>
                    <a:cubicBezTo>
                      <a:pt x="20813" y="6474"/>
                      <a:pt x="17061" y="0"/>
                      <a:pt x="12362" y="0"/>
                    </a:cubicBezTo>
                    <a:close/>
                  </a:path>
                </a:pathLst>
              </a:custGeom>
              <a:solidFill>
                <a:srgbClr val="2633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89" name="Google Shape;1443;p55"/>
              <p:cNvSpPr/>
              <p:nvPr/>
            </p:nvSpPr>
            <p:spPr>
              <a:xfrm>
                <a:off x="1028411" y="192717"/>
                <a:ext cx="21241" cy="33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36" h="21600" extrusionOk="0">
                    <a:moveTo>
                      <a:pt x="12795" y="0"/>
                    </a:moveTo>
                    <a:cubicBezTo>
                      <a:pt x="7885" y="0"/>
                      <a:pt x="2975" y="5037"/>
                      <a:pt x="1015" y="10074"/>
                    </a:cubicBezTo>
                    <a:cubicBezTo>
                      <a:pt x="-1935" y="15837"/>
                      <a:pt x="2004" y="21600"/>
                      <a:pt x="6914" y="21600"/>
                    </a:cubicBezTo>
                    <a:cubicBezTo>
                      <a:pt x="13784" y="20874"/>
                      <a:pt x="18694" y="17274"/>
                      <a:pt x="18694" y="12237"/>
                    </a:cubicBezTo>
                    <a:cubicBezTo>
                      <a:pt x="19665" y="6474"/>
                      <a:pt x="17705" y="0"/>
                      <a:pt x="12795" y="0"/>
                    </a:cubicBezTo>
                    <a:close/>
                  </a:path>
                </a:pathLst>
              </a:custGeom>
              <a:solidFill>
                <a:srgbClr val="2633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90" name="Google Shape;1444;p55"/>
              <p:cNvSpPr/>
              <p:nvPr/>
            </p:nvSpPr>
            <p:spPr>
              <a:xfrm>
                <a:off x="1031748" y="234557"/>
                <a:ext cx="64980" cy="83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5008" y="5972"/>
                      <a:pt x="8054" y="11370"/>
                      <a:pt x="0" y="16201"/>
                    </a:cubicBezTo>
                    <a:cubicBezTo>
                      <a:pt x="3300" y="19325"/>
                      <a:pt x="7692" y="21314"/>
                      <a:pt x="12815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58D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91" name="Google Shape;1445;p55"/>
              <p:cNvSpPr/>
              <p:nvPr/>
            </p:nvSpPr>
            <p:spPr>
              <a:xfrm>
                <a:off x="1093429" y="320370"/>
                <a:ext cx="71194" cy="25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2" h="21600" extrusionOk="0">
                    <a:moveTo>
                      <a:pt x="20212" y="0"/>
                    </a:moveTo>
                    <a:cubicBezTo>
                      <a:pt x="19991" y="0"/>
                      <a:pt x="19739" y="288"/>
                      <a:pt x="19488" y="1007"/>
                    </a:cubicBezTo>
                    <a:cubicBezTo>
                      <a:pt x="15174" y="11007"/>
                      <a:pt x="9739" y="16546"/>
                      <a:pt x="4305" y="16546"/>
                    </a:cubicBezTo>
                    <a:cubicBezTo>
                      <a:pt x="3190" y="16546"/>
                      <a:pt x="2075" y="16312"/>
                      <a:pt x="973" y="15845"/>
                    </a:cubicBezTo>
                    <a:cubicBezTo>
                      <a:pt x="-324" y="15845"/>
                      <a:pt x="-324" y="20485"/>
                      <a:pt x="973" y="20485"/>
                    </a:cubicBezTo>
                    <a:cubicBezTo>
                      <a:pt x="2403" y="21222"/>
                      <a:pt x="3845" y="21600"/>
                      <a:pt x="5281" y="21600"/>
                    </a:cubicBezTo>
                    <a:cubicBezTo>
                      <a:pt x="11018" y="21600"/>
                      <a:pt x="16635" y="15665"/>
                      <a:pt x="20791" y="3777"/>
                    </a:cubicBezTo>
                    <a:cubicBezTo>
                      <a:pt x="21276" y="2410"/>
                      <a:pt x="20860" y="0"/>
                      <a:pt x="20212" y="0"/>
                    </a:cubicBezTo>
                    <a:close/>
                  </a:path>
                </a:pathLst>
              </a:custGeom>
              <a:solidFill>
                <a:srgbClr val="2633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92" name="Google Shape;1446;p55"/>
              <p:cNvSpPr/>
              <p:nvPr/>
            </p:nvSpPr>
            <p:spPr>
              <a:xfrm>
                <a:off x="1179318" y="168489"/>
                <a:ext cx="43246" cy="39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1" h="21600" extrusionOk="0">
                    <a:moveTo>
                      <a:pt x="3244" y="0"/>
                    </a:moveTo>
                    <a:cubicBezTo>
                      <a:pt x="1078" y="0"/>
                      <a:pt x="0" y="605"/>
                      <a:pt x="0" y="2396"/>
                    </a:cubicBezTo>
                    <a:cubicBezTo>
                      <a:pt x="0" y="3594"/>
                      <a:pt x="544" y="6002"/>
                      <a:pt x="2156" y="6002"/>
                    </a:cubicBezTo>
                    <a:cubicBezTo>
                      <a:pt x="8100" y="8398"/>
                      <a:pt x="12956" y="13202"/>
                      <a:pt x="15656" y="20402"/>
                    </a:cubicBezTo>
                    <a:cubicBezTo>
                      <a:pt x="16200" y="21007"/>
                      <a:pt x="16734" y="21600"/>
                      <a:pt x="17278" y="21600"/>
                    </a:cubicBezTo>
                    <a:lnTo>
                      <a:pt x="19434" y="21600"/>
                    </a:lnTo>
                    <a:cubicBezTo>
                      <a:pt x="20512" y="21007"/>
                      <a:pt x="21600" y="19204"/>
                      <a:pt x="21056" y="18006"/>
                    </a:cubicBezTo>
                    <a:cubicBezTo>
                      <a:pt x="17812" y="9003"/>
                      <a:pt x="11334" y="2396"/>
                      <a:pt x="3244" y="0"/>
                    </a:cubicBezTo>
                    <a:close/>
                  </a:path>
                </a:pathLst>
              </a:custGeom>
              <a:solidFill>
                <a:srgbClr val="2633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93" name="Google Shape;1447;p55"/>
              <p:cNvSpPr/>
              <p:nvPr/>
            </p:nvSpPr>
            <p:spPr>
              <a:xfrm>
                <a:off x="1019917" y="137643"/>
                <a:ext cx="49496" cy="30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5" h="21600" extrusionOk="0">
                    <a:moveTo>
                      <a:pt x="19136" y="0"/>
                    </a:moveTo>
                    <a:cubicBezTo>
                      <a:pt x="12090" y="0"/>
                      <a:pt x="5045" y="5411"/>
                      <a:pt x="348" y="14664"/>
                    </a:cubicBezTo>
                    <a:cubicBezTo>
                      <a:pt x="-116" y="16204"/>
                      <a:pt x="-116" y="18521"/>
                      <a:pt x="348" y="20823"/>
                    </a:cubicBezTo>
                    <a:cubicBezTo>
                      <a:pt x="348" y="21600"/>
                      <a:pt x="348" y="21600"/>
                      <a:pt x="822" y="21600"/>
                    </a:cubicBezTo>
                    <a:cubicBezTo>
                      <a:pt x="2232" y="21600"/>
                      <a:pt x="3170" y="20823"/>
                      <a:pt x="4108" y="19283"/>
                    </a:cubicBezTo>
                    <a:cubicBezTo>
                      <a:pt x="7393" y="12347"/>
                      <a:pt x="13028" y="7713"/>
                      <a:pt x="18662" y="7713"/>
                    </a:cubicBezTo>
                    <a:cubicBezTo>
                      <a:pt x="19609" y="7713"/>
                      <a:pt x="21011" y="6174"/>
                      <a:pt x="21011" y="3857"/>
                    </a:cubicBezTo>
                    <a:cubicBezTo>
                      <a:pt x="21484" y="2317"/>
                      <a:pt x="20073" y="0"/>
                      <a:pt x="19136" y="0"/>
                    </a:cubicBezTo>
                    <a:close/>
                  </a:path>
                </a:pathLst>
              </a:custGeom>
              <a:solidFill>
                <a:srgbClr val="2633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94" name="Google Shape;1448;p55"/>
              <p:cNvSpPr/>
              <p:nvPr/>
            </p:nvSpPr>
            <p:spPr>
              <a:xfrm>
                <a:off x="1107599" y="181553"/>
                <a:ext cx="107094" cy="120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9" h="21600" extrusionOk="0">
                    <a:moveTo>
                      <a:pt x="12217" y="1017"/>
                    </a:moveTo>
                    <a:cubicBezTo>
                      <a:pt x="14356" y="1412"/>
                      <a:pt x="16495" y="2601"/>
                      <a:pt x="17565" y="4381"/>
                    </a:cubicBezTo>
                    <a:cubicBezTo>
                      <a:pt x="19277" y="6557"/>
                      <a:pt x="19704" y="9331"/>
                      <a:pt x="19277" y="11901"/>
                    </a:cubicBezTo>
                    <a:cubicBezTo>
                      <a:pt x="18664" y="16609"/>
                      <a:pt x="14377" y="20242"/>
                      <a:pt x="9356" y="20242"/>
                    </a:cubicBezTo>
                    <a:cubicBezTo>
                      <a:pt x="9099" y="20242"/>
                      <a:pt x="8842" y="20234"/>
                      <a:pt x="8581" y="20215"/>
                    </a:cubicBezTo>
                    <a:cubicBezTo>
                      <a:pt x="6442" y="19820"/>
                      <a:pt x="4307" y="18630"/>
                      <a:pt x="3237" y="16850"/>
                    </a:cubicBezTo>
                    <a:cubicBezTo>
                      <a:pt x="1525" y="14675"/>
                      <a:pt x="1098" y="11901"/>
                      <a:pt x="1525" y="9331"/>
                    </a:cubicBezTo>
                    <a:cubicBezTo>
                      <a:pt x="2167" y="4777"/>
                      <a:pt x="6015" y="1412"/>
                      <a:pt x="10936" y="1017"/>
                    </a:cubicBezTo>
                    <a:close/>
                    <a:moveTo>
                      <a:pt x="11607" y="0"/>
                    </a:moveTo>
                    <a:cubicBezTo>
                      <a:pt x="5940" y="0"/>
                      <a:pt x="853" y="3856"/>
                      <a:pt x="239" y="9331"/>
                    </a:cubicBezTo>
                    <a:cubicBezTo>
                      <a:pt x="-399" y="12296"/>
                      <a:pt x="239" y="15266"/>
                      <a:pt x="2167" y="17840"/>
                    </a:cubicBezTo>
                    <a:cubicBezTo>
                      <a:pt x="3448" y="19820"/>
                      <a:pt x="5803" y="21205"/>
                      <a:pt x="8154" y="21600"/>
                    </a:cubicBezTo>
                    <a:lnTo>
                      <a:pt x="9866" y="21600"/>
                    </a:lnTo>
                    <a:cubicBezTo>
                      <a:pt x="15426" y="21400"/>
                      <a:pt x="19920" y="17641"/>
                      <a:pt x="20558" y="12496"/>
                    </a:cubicBezTo>
                    <a:cubicBezTo>
                      <a:pt x="21201" y="9526"/>
                      <a:pt x="20558" y="6361"/>
                      <a:pt x="18635" y="3787"/>
                    </a:cubicBezTo>
                    <a:cubicBezTo>
                      <a:pt x="17349" y="1807"/>
                      <a:pt x="14999" y="622"/>
                      <a:pt x="12432" y="27"/>
                    </a:cubicBezTo>
                    <a:cubicBezTo>
                      <a:pt x="12155" y="8"/>
                      <a:pt x="11881" y="0"/>
                      <a:pt x="11607" y="0"/>
                    </a:cubicBezTo>
                    <a:close/>
                  </a:path>
                </a:pathLst>
              </a:custGeom>
              <a:solidFill>
                <a:srgbClr val="F3A1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95" name="Google Shape;1449;p55"/>
              <p:cNvSpPr/>
              <p:nvPr/>
            </p:nvSpPr>
            <p:spPr>
              <a:xfrm>
                <a:off x="1080855" y="216519"/>
                <a:ext cx="36645" cy="19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1" h="21600" extrusionOk="0">
                    <a:moveTo>
                      <a:pt x="6118" y="0"/>
                    </a:moveTo>
                    <a:cubicBezTo>
                      <a:pt x="4372" y="0"/>
                      <a:pt x="2602" y="554"/>
                      <a:pt x="868" y="1710"/>
                    </a:cubicBezTo>
                    <a:cubicBezTo>
                      <a:pt x="258" y="1710"/>
                      <a:pt x="-364" y="4214"/>
                      <a:pt x="258" y="6694"/>
                    </a:cubicBezTo>
                    <a:cubicBezTo>
                      <a:pt x="258" y="7922"/>
                      <a:pt x="1490" y="7922"/>
                      <a:pt x="2722" y="7922"/>
                    </a:cubicBezTo>
                    <a:cubicBezTo>
                      <a:pt x="3954" y="7104"/>
                      <a:pt x="5186" y="6718"/>
                      <a:pt x="6382" y="6718"/>
                    </a:cubicBezTo>
                    <a:cubicBezTo>
                      <a:pt x="10580" y="6718"/>
                      <a:pt x="14371" y="11655"/>
                      <a:pt x="16296" y="20348"/>
                    </a:cubicBezTo>
                    <a:cubicBezTo>
                      <a:pt x="16296" y="21600"/>
                      <a:pt x="16918" y="21600"/>
                      <a:pt x="18150" y="21600"/>
                    </a:cubicBezTo>
                    <a:lnTo>
                      <a:pt x="19382" y="21600"/>
                    </a:lnTo>
                    <a:cubicBezTo>
                      <a:pt x="20004" y="20348"/>
                      <a:pt x="21236" y="16615"/>
                      <a:pt x="20004" y="15387"/>
                    </a:cubicBezTo>
                    <a:cubicBezTo>
                      <a:pt x="17170" y="5876"/>
                      <a:pt x="11799" y="0"/>
                      <a:pt x="6118" y="0"/>
                    </a:cubicBezTo>
                    <a:close/>
                  </a:path>
                </a:pathLst>
              </a:custGeom>
              <a:solidFill>
                <a:srgbClr val="F3A1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96" name="Google Shape;1450;p55"/>
              <p:cNvSpPr/>
              <p:nvPr/>
            </p:nvSpPr>
            <p:spPr>
              <a:xfrm>
                <a:off x="980961" y="151646"/>
                <a:ext cx="107094" cy="121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9" h="21600" extrusionOk="0">
                    <a:moveTo>
                      <a:pt x="12218" y="1234"/>
                    </a:moveTo>
                    <a:cubicBezTo>
                      <a:pt x="14357" y="1625"/>
                      <a:pt x="16497" y="2798"/>
                      <a:pt x="17562" y="4366"/>
                    </a:cubicBezTo>
                    <a:cubicBezTo>
                      <a:pt x="19274" y="6715"/>
                      <a:pt x="19701" y="9456"/>
                      <a:pt x="19274" y="12003"/>
                    </a:cubicBezTo>
                    <a:cubicBezTo>
                      <a:pt x="18677" y="16555"/>
                      <a:pt x="14565" y="20093"/>
                      <a:pt x="9693" y="20093"/>
                    </a:cubicBezTo>
                    <a:cubicBezTo>
                      <a:pt x="9324" y="20093"/>
                      <a:pt x="8955" y="20074"/>
                      <a:pt x="8582" y="20032"/>
                    </a:cubicBezTo>
                    <a:cubicBezTo>
                      <a:pt x="6443" y="19839"/>
                      <a:pt x="4304" y="18662"/>
                      <a:pt x="3234" y="16900"/>
                    </a:cubicBezTo>
                    <a:cubicBezTo>
                      <a:pt x="1522" y="14744"/>
                      <a:pt x="1095" y="12003"/>
                      <a:pt x="1522" y="9263"/>
                    </a:cubicBezTo>
                    <a:cubicBezTo>
                      <a:pt x="2164" y="4954"/>
                      <a:pt x="6016" y="1427"/>
                      <a:pt x="10933" y="1234"/>
                    </a:cubicBezTo>
                    <a:close/>
                    <a:moveTo>
                      <a:pt x="11463" y="0"/>
                    </a:moveTo>
                    <a:cubicBezTo>
                      <a:pt x="5750" y="0"/>
                      <a:pt x="842" y="3933"/>
                      <a:pt x="241" y="9065"/>
                    </a:cubicBezTo>
                    <a:cubicBezTo>
                      <a:pt x="-402" y="12003"/>
                      <a:pt x="241" y="15135"/>
                      <a:pt x="2164" y="17682"/>
                    </a:cubicBezTo>
                    <a:cubicBezTo>
                      <a:pt x="3450" y="19641"/>
                      <a:pt x="5800" y="20814"/>
                      <a:pt x="8155" y="21403"/>
                    </a:cubicBezTo>
                    <a:cubicBezTo>
                      <a:pt x="8794" y="21600"/>
                      <a:pt x="9225" y="21600"/>
                      <a:pt x="9863" y="21600"/>
                    </a:cubicBezTo>
                    <a:cubicBezTo>
                      <a:pt x="15427" y="21209"/>
                      <a:pt x="19917" y="17291"/>
                      <a:pt x="20560" y="12201"/>
                    </a:cubicBezTo>
                    <a:cubicBezTo>
                      <a:pt x="21198" y="9263"/>
                      <a:pt x="20560" y="6324"/>
                      <a:pt x="18632" y="3777"/>
                    </a:cubicBezTo>
                    <a:cubicBezTo>
                      <a:pt x="17351" y="1818"/>
                      <a:pt x="14996" y="448"/>
                      <a:pt x="12645" y="57"/>
                    </a:cubicBezTo>
                    <a:cubicBezTo>
                      <a:pt x="12247" y="19"/>
                      <a:pt x="11853" y="0"/>
                      <a:pt x="11463" y="0"/>
                    </a:cubicBezTo>
                    <a:close/>
                  </a:path>
                </a:pathLst>
              </a:custGeom>
              <a:solidFill>
                <a:srgbClr val="F3A1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97" name="Google Shape;1451;p55"/>
              <p:cNvSpPr/>
              <p:nvPr/>
            </p:nvSpPr>
            <p:spPr>
              <a:xfrm>
                <a:off x="1561445" y="4323019"/>
                <a:ext cx="59472" cy="29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01" y="3574"/>
                    </a:moveTo>
                    <a:cubicBezTo>
                      <a:pt x="8800" y="6035"/>
                      <a:pt x="13599" y="9323"/>
                      <a:pt x="17995" y="14231"/>
                    </a:cubicBezTo>
                    <a:cubicBezTo>
                      <a:pt x="14785" y="15771"/>
                      <a:pt x="11847" y="16597"/>
                      <a:pt x="9420" y="16597"/>
                    </a:cubicBezTo>
                    <a:cubicBezTo>
                      <a:pt x="6714" y="16597"/>
                      <a:pt x="4652" y="15581"/>
                      <a:pt x="3597" y="13405"/>
                    </a:cubicBezTo>
                    <a:cubicBezTo>
                      <a:pt x="2799" y="10959"/>
                      <a:pt x="2799" y="8497"/>
                      <a:pt x="2799" y="6035"/>
                    </a:cubicBezTo>
                    <a:cubicBezTo>
                      <a:pt x="2799" y="5225"/>
                      <a:pt x="2799" y="3574"/>
                      <a:pt x="3202" y="3574"/>
                    </a:cubicBezTo>
                    <a:close/>
                    <a:moveTo>
                      <a:pt x="4249" y="0"/>
                    </a:moveTo>
                    <a:cubicBezTo>
                      <a:pt x="3365" y="0"/>
                      <a:pt x="2605" y="334"/>
                      <a:pt x="2000" y="1128"/>
                    </a:cubicBezTo>
                    <a:cubicBezTo>
                      <a:pt x="799" y="1938"/>
                      <a:pt x="0" y="4399"/>
                      <a:pt x="0" y="6861"/>
                    </a:cubicBezTo>
                    <a:cubicBezTo>
                      <a:pt x="0" y="10959"/>
                      <a:pt x="799" y="14231"/>
                      <a:pt x="2000" y="17502"/>
                    </a:cubicBezTo>
                    <a:cubicBezTo>
                      <a:pt x="4396" y="19964"/>
                      <a:pt x="7203" y="21600"/>
                      <a:pt x="10001" y="21600"/>
                    </a:cubicBezTo>
                    <a:cubicBezTo>
                      <a:pt x="14002" y="21600"/>
                      <a:pt x="17599" y="19964"/>
                      <a:pt x="21197" y="18328"/>
                    </a:cubicBezTo>
                    <a:cubicBezTo>
                      <a:pt x="21197" y="17502"/>
                      <a:pt x="21600" y="17502"/>
                      <a:pt x="21600" y="15866"/>
                    </a:cubicBezTo>
                    <a:cubicBezTo>
                      <a:pt x="21600" y="15056"/>
                      <a:pt x="21600" y="14231"/>
                      <a:pt x="21197" y="14231"/>
                    </a:cubicBezTo>
                    <a:cubicBezTo>
                      <a:pt x="19817" y="13532"/>
                      <a:pt x="9792" y="0"/>
                      <a:pt x="4249" y="0"/>
                    </a:cubicBezTo>
                    <a:close/>
                  </a:path>
                </a:pathLst>
              </a:custGeom>
              <a:solidFill>
                <a:srgbClr val="F3A1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98" name="Google Shape;1452;p55"/>
              <p:cNvSpPr/>
              <p:nvPr/>
            </p:nvSpPr>
            <p:spPr>
              <a:xfrm>
                <a:off x="1587551" y="4296998"/>
                <a:ext cx="34455" cy="50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76" h="21600" extrusionOk="0">
                    <a:moveTo>
                      <a:pt x="5899" y="2348"/>
                    </a:moveTo>
                    <a:cubicBezTo>
                      <a:pt x="6539" y="2348"/>
                      <a:pt x="7808" y="2813"/>
                      <a:pt x="9076" y="2813"/>
                    </a:cubicBezTo>
                    <a:cubicBezTo>
                      <a:pt x="12894" y="7045"/>
                      <a:pt x="15430" y="12680"/>
                      <a:pt x="16071" y="17841"/>
                    </a:cubicBezTo>
                    <a:cubicBezTo>
                      <a:pt x="9716" y="14555"/>
                      <a:pt x="1453" y="6108"/>
                      <a:pt x="2722" y="3286"/>
                    </a:cubicBezTo>
                    <a:cubicBezTo>
                      <a:pt x="2722" y="2813"/>
                      <a:pt x="3362" y="2348"/>
                      <a:pt x="5899" y="2348"/>
                    </a:cubicBezTo>
                    <a:close/>
                    <a:moveTo>
                      <a:pt x="5271" y="0"/>
                    </a:moveTo>
                    <a:cubicBezTo>
                      <a:pt x="2722" y="0"/>
                      <a:pt x="825" y="938"/>
                      <a:pt x="185" y="2813"/>
                    </a:cubicBezTo>
                    <a:cubicBezTo>
                      <a:pt x="-1724" y="7983"/>
                      <a:pt x="11625" y="18778"/>
                      <a:pt x="18608" y="21600"/>
                    </a:cubicBezTo>
                    <a:cubicBezTo>
                      <a:pt x="19248" y="21600"/>
                      <a:pt x="19876" y="21127"/>
                      <a:pt x="19876" y="20189"/>
                    </a:cubicBezTo>
                    <a:cubicBezTo>
                      <a:pt x="19876" y="19725"/>
                      <a:pt x="18608" y="5634"/>
                      <a:pt x="11625" y="938"/>
                    </a:cubicBezTo>
                    <a:cubicBezTo>
                      <a:pt x="9076" y="473"/>
                      <a:pt x="7180" y="0"/>
                      <a:pt x="5271" y="0"/>
                    </a:cubicBezTo>
                    <a:close/>
                  </a:path>
                </a:pathLst>
              </a:custGeom>
              <a:solidFill>
                <a:srgbClr val="F3A1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99" name="Google Shape;1453;p55"/>
              <p:cNvSpPr/>
              <p:nvPr/>
            </p:nvSpPr>
            <p:spPr>
              <a:xfrm>
                <a:off x="929058" y="4323702"/>
                <a:ext cx="69668" cy="28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9" h="21600" extrusionOk="0">
                    <a:moveTo>
                      <a:pt x="4138" y="3116"/>
                    </a:moveTo>
                    <a:cubicBezTo>
                      <a:pt x="9201" y="4795"/>
                      <a:pt x="13924" y="8960"/>
                      <a:pt x="18307" y="14787"/>
                    </a:cubicBezTo>
                    <a:cubicBezTo>
                      <a:pt x="15069" y="16176"/>
                      <a:pt x="12184" y="16838"/>
                      <a:pt x="9771" y="16838"/>
                    </a:cubicBezTo>
                    <a:cubicBezTo>
                      <a:pt x="6408" y="16838"/>
                      <a:pt x="3968" y="15546"/>
                      <a:pt x="2784" y="13109"/>
                    </a:cubicBezTo>
                    <a:cubicBezTo>
                      <a:pt x="2110" y="11446"/>
                      <a:pt x="2110" y="7281"/>
                      <a:pt x="2110" y="6457"/>
                    </a:cubicBezTo>
                    <a:cubicBezTo>
                      <a:pt x="2110" y="5618"/>
                      <a:pt x="2110" y="4795"/>
                      <a:pt x="2451" y="4795"/>
                    </a:cubicBezTo>
                    <a:cubicBezTo>
                      <a:pt x="2784" y="3955"/>
                      <a:pt x="3465" y="3116"/>
                      <a:pt x="4138" y="3116"/>
                    </a:cubicBezTo>
                    <a:close/>
                    <a:moveTo>
                      <a:pt x="4034" y="0"/>
                    </a:moveTo>
                    <a:cubicBezTo>
                      <a:pt x="3000" y="0"/>
                      <a:pt x="2104" y="436"/>
                      <a:pt x="1437" y="1453"/>
                    </a:cubicBezTo>
                    <a:cubicBezTo>
                      <a:pt x="763" y="2292"/>
                      <a:pt x="89" y="3955"/>
                      <a:pt x="89" y="6457"/>
                    </a:cubicBezTo>
                    <a:cubicBezTo>
                      <a:pt x="-251" y="9783"/>
                      <a:pt x="423" y="13948"/>
                      <a:pt x="1437" y="15611"/>
                    </a:cubicBezTo>
                    <a:cubicBezTo>
                      <a:pt x="3785" y="19243"/>
                      <a:pt x="6140" y="21600"/>
                      <a:pt x="8711" y="21600"/>
                    </a:cubicBezTo>
                    <a:cubicBezTo>
                      <a:pt x="9097" y="21600"/>
                      <a:pt x="9483" y="21552"/>
                      <a:pt x="9875" y="21439"/>
                    </a:cubicBezTo>
                    <a:cubicBezTo>
                      <a:pt x="13584" y="20615"/>
                      <a:pt x="17300" y="20615"/>
                      <a:pt x="21009" y="18952"/>
                    </a:cubicBezTo>
                    <a:cubicBezTo>
                      <a:pt x="21009" y="18952"/>
                      <a:pt x="21349" y="18952"/>
                      <a:pt x="21349" y="18113"/>
                    </a:cubicBezTo>
                    <a:cubicBezTo>
                      <a:pt x="21349" y="17274"/>
                      <a:pt x="21349" y="14787"/>
                      <a:pt x="21009" y="14787"/>
                    </a:cubicBezTo>
                    <a:cubicBezTo>
                      <a:pt x="19864" y="13367"/>
                      <a:pt x="9757" y="0"/>
                      <a:pt x="4034" y="0"/>
                    </a:cubicBezTo>
                    <a:close/>
                  </a:path>
                </a:pathLst>
              </a:custGeom>
              <a:solidFill>
                <a:srgbClr val="F3A1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00" name="Google Shape;1454;p55"/>
              <p:cNvSpPr/>
              <p:nvPr/>
            </p:nvSpPr>
            <p:spPr>
              <a:xfrm>
                <a:off x="958801" y="4296998"/>
                <a:ext cx="41014" cy="50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16" h="21600" extrusionOk="0">
                    <a:moveTo>
                      <a:pt x="3688" y="2166"/>
                    </a:moveTo>
                    <a:cubicBezTo>
                      <a:pt x="3919" y="2166"/>
                      <a:pt x="4170" y="2221"/>
                      <a:pt x="4453" y="2348"/>
                    </a:cubicBezTo>
                    <a:lnTo>
                      <a:pt x="5531" y="2348"/>
                    </a:lnTo>
                    <a:cubicBezTo>
                      <a:pt x="7154" y="2348"/>
                      <a:pt x="8777" y="2813"/>
                      <a:pt x="9855" y="3759"/>
                    </a:cubicBezTo>
                    <a:cubicBezTo>
                      <a:pt x="14179" y="7983"/>
                      <a:pt x="16336" y="13144"/>
                      <a:pt x="16881" y="18778"/>
                    </a:cubicBezTo>
                    <a:cubicBezTo>
                      <a:pt x="9855" y="15028"/>
                      <a:pt x="1217" y="7045"/>
                      <a:pt x="2296" y="3286"/>
                    </a:cubicBezTo>
                    <a:cubicBezTo>
                      <a:pt x="2694" y="2603"/>
                      <a:pt x="3081" y="2166"/>
                      <a:pt x="3688" y="2166"/>
                    </a:cubicBezTo>
                    <a:close/>
                    <a:moveTo>
                      <a:pt x="4453" y="0"/>
                    </a:moveTo>
                    <a:cubicBezTo>
                      <a:pt x="1217" y="0"/>
                      <a:pt x="139" y="1411"/>
                      <a:pt x="139" y="2813"/>
                    </a:cubicBezTo>
                    <a:cubicBezTo>
                      <a:pt x="-1484" y="8456"/>
                      <a:pt x="11478" y="18778"/>
                      <a:pt x="19038" y="21600"/>
                    </a:cubicBezTo>
                    <a:lnTo>
                      <a:pt x="19582" y="21600"/>
                    </a:lnTo>
                    <a:cubicBezTo>
                      <a:pt x="20116" y="21127"/>
                      <a:pt x="20116" y="21127"/>
                      <a:pt x="20116" y="20189"/>
                    </a:cubicBezTo>
                    <a:cubicBezTo>
                      <a:pt x="20116" y="19725"/>
                      <a:pt x="19038" y="7045"/>
                      <a:pt x="12012" y="1411"/>
                    </a:cubicBezTo>
                    <a:cubicBezTo>
                      <a:pt x="9855" y="473"/>
                      <a:pt x="7154" y="0"/>
                      <a:pt x="4453" y="0"/>
                    </a:cubicBezTo>
                    <a:close/>
                  </a:path>
                </a:pathLst>
              </a:custGeom>
              <a:solidFill>
                <a:srgbClr val="F3A1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01" name="Google Shape;1455;p55"/>
              <p:cNvSpPr/>
              <p:nvPr/>
            </p:nvSpPr>
            <p:spPr>
              <a:xfrm>
                <a:off x="1060499" y="574844"/>
                <a:ext cx="611074" cy="2459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3" h="21600" extrusionOk="0">
                    <a:moveTo>
                      <a:pt x="8867" y="0"/>
                    </a:moveTo>
                    <a:lnTo>
                      <a:pt x="497" y="4063"/>
                    </a:lnTo>
                    <a:cubicBezTo>
                      <a:pt x="-197" y="5852"/>
                      <a:pt x="-159" y="7661"/>
                      <a:pt x="574" y="9451"/>
                    </a:cubicBezTo>
                    <a:cubicBezTo>
                      <a:pt x="2541" y="13571"/>
                      <a:pt x="6013" y="17644"/>
                      <a:pt x="10988" y="21600"/>
                    </a:cubicBezTo>
                    <a:lnTo>
                      <a:pt x="21403" y="21145"/>
                    </a:lnTo>
                    <a:cubicBezTo>
                      <a:pt x="21403" y="21145"/>
                      <a:pt x="16118" y="10834"/>
                      <a:pt x="15733" y="8928"/>
                    </a:cubicBezTo>
                    <a:cubicBezTo>
                      <a:pt x="15000" y="5175"/>
                      <a:pt x="15925" y="2708"/>
                      <a:pt x="16157" y="919"/>
                    </a:cubicBezTo>
                    <a:cubicBezTo>
                      <a:pt x="16195" y="513"/>
                      <a:pt x="15039" y="174"/>
                      <a:pt x="13457" y="126"/>
                    </a:cubicBezTo>
                    <a:lnTo>
                      <a:pt x="8867" y="0"/>
                    </a:lnTo>
                    <a:close/>
                  </a:path>
                </a:pathLst>
              </a:custGeom>
              <a:solidFill>
                <a:srgbClr val="F3A1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02" name="Google Shape;1456;p55"/>
              <p:cNvSpPr/>
              <p:nvPr/>
            </p:nvSpPr>
            <p:spPr>
              <a:xfrm>
                <a:off x="1060499" y="574844"/>
                <a:ext cx="611074" cy="2459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3" h="21600" extrusionOk="0">
                    <a:moveTo>
                      <a:pt x="8867" y="0"/>
                    </a:moveTo>
                    <a:lnTo>
                      <a:pt x="497" y="4063"/>
                    </a:lnTo>
                    <a:cubicBezTo>
                      <a:pt x="-197" y="5852"/>
                      <a:pt x="-159" y="7661"/>
                      <a:pt x="574" y="9451"/>
                    </a:cubicBezTo>
                    <a:cubicBezTo>
                      <a:pt x="2541" y="13571"/>
                      <a:pt x="6013" y="17644"/>
                      <a:pt x="10988" y="21600"/>
                    </a:cubicBezTo>
                    <a:lnTo>
                      <a:pt x="21403" y="21145"/>
                    </a:lnTo>
                    <a:cubicBezTo>
                      <a:pt x="21403" y="21145"/>
                      <a:pt x="16118" y="10834"/>
                      <a:pt x="15733" y="8928"/>
                    </a:cubicBezTo>
                    <a:cubicBezTo>
                      <a:pt x="15000" y="5175"/>
                      <a:pt x="15925" y="2708"/>
                      <a:pt x="16157" y="919"/>
                    </a:cubicBezTo>
                    <a:cubicBezTo>
                      <a:pt x="16195" y="513"/>
                      <a:pt x="15039" y="174"/>
                      <a:pt x="13457" y="126"/>
                    </a:cubicBezTo>
                    <a:lnTo>
                      <a:pt x="8867" y="0"/>
                    </a:lnTo>
                    <a:close/>
                  </a:path>
                </a:pathLst>
              </a:custGeom>
              <a:solidFill>
                <a:srgbClr val="FFFFFF">
                  <a:alpha val="564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03" name="Google Shape;1457;p55"/>
              <p:cNvSpPr/>
              <p:nvPr/>
            </p:nvSpPr>
            <p:spPr>
              <a:xfrm>
                <a:off x="1421581" y="834740"/>
                <a:ext cx="88099" cy="292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2191"/>
                      <a:pt x="5673" y="13723"/>
                      <a:pt x="19711" y="21600"/>
                    </a:cubicBezTo>
                    <a:cubicBezTo>
                      <a:pt x="20250" y="16240"/>
                      <a:pt x="20794" y="11286"/>
                      <a:pt x="21600" y="682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A1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04" name="Google Shape;1458;p55"/>
              <p:cNvSpPr/>
              <p:nvPr/>
            </p:nvSpPr>
            <p:spPr>
              <a:xfrm>
                <a:off x="768565" y="808312"/>
                <a:ext cx="143152" cy="317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57" y="0"/>
                    </a:moveTo>
                    <a:cubicBezTo>
                      <a:pt x="10967" y="2175"/>
                      <a:pt x="3820" y="11474"/>
                      <a:pt x="0" y="21600"/>
                    </a:cubicBezTo>
                    <a:lnTo>
                      <a:pt x="4983" y="19874"/>
                    </a:lnTo>
                    <a:cubicBezTo>
                      <a:pt x="10800" y="17699"/>
                      <a:pt x="15950" y="15375"/>
                      <a:pt x="20769" y="12749"/>
                    </a:cubicBezTo>
                    <a:lnTo>
                      <a:pt x="21600" y="12300"/>
                    </a:lnTo>
                    <a:lnTo>
                      <a:pt x="13457" y="0"/>
                    </a:lnTo>
                    <a:close/>
                  </a:path>
                </a:pathLst>
              </a:custGeom>
              <a:solidFill>
                <a:srgbClr val="F3A1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05" name="Google Shape;1459;p55"/>
              <p:cNvSpPr/>
              <p:nvPr/>
            </p:nvSpPr>
            <p:spPr>
              <a:xfrm>
                <a:off x="777801" y="588058"/>
                <a:ext cx="313770" cy="2428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4" h="21600" extrusionOk="0">
                    <a:moveTo>
                      <a:pt x="17311" y="0"/>
                    </a:moveTo>
                    <a:lnTo>
                      <a:pt x="12168" y="88"/>
                    </a:lnTo>
                    <a:cubicBezTo>
                      <a:pt x="7025" y="167"/>
                      <a:pt x="3131" y="735"/>
                      <a:pt x="2985" y="1420"/>
                    </a:cubicBezTo>
                    <a:cubicBezTo>
                      <a:pt x="2397" y="3458"/>
                      <a:pt x="1222" y="7523"/>
                      <a:pt x="487" y="8944"/>
                    </a:cubicBezTo>
                    <a:cubicBezTo>
                      <a:pt x="-395" y="10864"/>
                      <a:pt x="192" y="21306"/>
                      <a:pt x="192" y="21306"/>
                    </a:cubicBezTo>
                    <a:lnTo>
                      <a:pt x="12610" y="21600"/>
                    </a:lnTo>
                    <a:cubicBezTo>
                      <a:pt x="12610" y="21600"/>
                      <a:pt x="15769" y="15860"/>
                      <a:pt x="19883" y="9463"/>
                    </a:cubicBezTo>
                    <a:cubicBezTo>
                      <a:pt x="20986" y="7572"/>
                      <a:pt x="21205" y="5672"/>
                      <a:pt x="20618" y="3771"/>
                    </a:cubicBezTo>
                    <a:lnTo>
                      <a:pt x="17311" y="0"/>
                    </a:lnTo>
                    <a:close/>
                  </a:path>
                </a:pathLst>
              </a:custGeom>
              <a:solidFill>
                <a:srgbClr val="F3A1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06" name="Google Shape;1460;p55"/>
              <p:cNvSpPr/>
              <p:nvPr/>
            </p:nvSpPr>
            <p:spPr>
              <a:xfrm>
                <a:off x="777801" y="588058"/>
                <a:ext cx="313770" cy="2428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4" h="21600" extrusionOk="0">
                    <a:moveTo>
                      <a:pt x="17311" y="0"/>
                    </a:moveTo>
                    <a:lnTo>
                      <a:pt x="12168" y="88"/>
                    </a:lnTo>
                    <a:cubicBezTo>
                      <a:pt x="7025" y="167"/>
                      <a:pt x="3131" y="735"/>
                      <a:pt x="2985" y="1420"/>
                    </a:cubicBezTo>
                    <a:cubicBezTo>
                      <a:pt x="2397" y="3458"/>
                      <a:pt x="1222" y="7523"/>
                      <a:pt x="487" y="8944"/>
                    </a:cubicBezTo>
                    <a:cubicBezTo>
                      <a:pt x="-395" y="10864"/>
                      <a:pt x="192" y="21306"/>
                      <a:pt x="192" y="21306"/>
                    </a:cubicBezTo>
                    <a:lnTo>
                      <a:pt x="12610" y="21600"/>
                    </a:lnTo>
                    <a:cubicBezTo>
                      <a:pt x="12610" y="21600"/>
                      <a:pt x="15769" y="15860"/>
                      <a:pt x="19883" y="9463"/>
                    </a:cubicBezTo>
                    <a:cubicBezTo>
                      <a:pt x="20986" y="7572"/>
                      <a:pt x="21205" y="5672"/>
                      <a:pt x="20618" y="3771"/>
                    </a:cubicBezTo>
                    <a:lnTo>
                      <a:pt x="17311" y="0"/>
                    </a:lnTo>
                    <a:close/>
                  </a:path>
                </a:pathLst>
              </a:custGeom>
              <a:solidFill>
                <a:srgbClr val="FFFFFF">
                  <a:alpha val="564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07" name="Google Shape;1461;p55"/>
              <p:cNvSpPr/>
              <p:nvPr/>
            </p:nvSpPr>
            <p:spPr>
              <a:xfrm>
                <a:off x="1116558" y="549505"/>
                <a:ext cx="217050" cy="1905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7" h="21600" extrusionOk="0">
                    <a:moveTo>
                      <a:pt x="16789" y="0"/>
                    </a:moveTo>
                    <a:cubicBezTo>
                      <a:pt x="16789" y="0"/>
                      <a:pt x="15933" y="6992"/>
                      <a:pt x="0" y="11612"/>
                    </a:cubicBezTo>
                    <a:cubicBezTo>
                      <a:pt x="1710" y="14734"/>
                      <a:pt x="3101" y="17979"/>
                      <a:pt x="4063" y="21600"/>
                    </a:cubicBezTo>
                    <a:cubicBezTo>
                      <a:pt x="4063" y="21600"/>
                      <a:pt x="21600" y="14485"/>
                      <a:pt x="21065" y="3248"/>
                    </a:cubicBezTo>
                    <a:cubicBezTo>
                      <a:pt x="21065" y="3248"/>
                      <a:pt x="18393" y="1375"/>
                      <a:pt x="16789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08" name="Google Shape;1462;p55"/>
              <p:cNvSpPr/>
              <p:nvPr/>
            </p:nvSpPr>
            <p:spPr>
              <a:xfrm>
                <a:off x="1013531" y="566028"/>
                <a:ext cx="103029" cy="164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8" h="21600" extrusionOk="0">
                    <a:moveTo>
                      <a:pt x="10705" y="0"/>
                    </a:moveTo>
                    <a:cubicBezTo>
                      <a:pt x="7589" y="436"/>
                      <a:pt x="4269" y="1161"/>
                      <a:pt x="1358" y="2029"/>
                    </a:cubicBezTo>
                    <a:cubicBezTo>
                      <a:pt x="-2172" y="9132"/>
                      <a:pt x="1358" y="16961"/>
                      <a:pt x="9876" y="21600"/>
                    </a:cubicBezTo>
                    <a:cubicBezTo>
                      <a:pt x="12368" y="17829"/>
                      <a:pt x="15688" y="14350"/>
                      <a:pt x="19428" y="11307"/>
                    </a:cubicBezTo>
                    <a:cubicBezTo>
                      <a:pt x="8419" y="8553"/>
                      <a:pt x="10705" y="146"/>
                      <a:pt x="10705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09" name="Google Shape;1463;p55"/>
              <p:cNvSpPr/>
              <p:nvPr/>
            </p:nvSpPr>
            <p:spPr>
              <a:xfrm>
                <a:off x="1305967" y="1651847"/>
                <a:ext cx="205933" cy="179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6813" y="13252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A1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10" name="Google Shape;1464;p55"/>
              <p:cNvSpPr/>
              <p:nvPr/>
            </p:nvSpPr>
            <p:spPr>
              <a:xfrm>
                <a:off x="1332395" y="643110"/>
                <a:ext cx="425342" cy="1155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8" h="21600" extrusionOk="0">
                    <a:moveTo>
                      <a:pt x="9210" y="0"/>
                    </a:moveTo>
                    <a:lnTo>
                      <a:pt x="0" y="2553"/>
                    </a:lnTo>
                    <a:cubicBezTo>
                      <a:pt x="223" y="2677"/>
                      <a:pt x="613" y="2862"/>
                      <a:pt x="949" y="3006"/>
                    </a:cubicBezTo>
                    <a:lnTo>
                      <a:pt x="2009" y="3521"/>
                    </a:lnTo>
                    <a:cubicBezTo>
                      <a:pt x="2623" y="3871"/>
                      <a:pt x="3349" y="4201"/>
                      <a:pt x="3962" y="4551"/>
                    </a:cubicBezTo>
                    <a:cubicBezTo>
                      <a:pt x="5190" y="5251"/>
                      <a:pt x="6418" y="5972"/>
                      <a:pt x="7423" y="6692"/>
                    </a:cubicBezTo>
                    <a:cubicBezTo>
                      <a:pt x="8484" y="7392"/>
                      <a:pt x="9376" y="8113"/>
                      <a:pt x="10102" y="8854"/>
                    </a:cubicBezTo>
                    <a:cubicBezTo>
                      <a:pt x="10717" y="9492"/>
                      <a:pt x="11107" y="10172"/>
                      <a:pt x="11219" y="10872"/>
                    </a:cubicBezTo>
                    <a:cubicBezTo>
                      <a:pt x="11219" y="11572"/>
                      <a:pt x="10883" y="12252"/>
                      <a:pt x="10214" y="12931"/>
                    </a:cubicBezTo>
                    <a:cubicBezTo>
                      <a:pt x="9544" y="13673"/>
                      <a:pt x="8706" y="14414"/>
                      <a:pt x="7702" y="15114"/>
                    </a:cubicBezTo>
                    <a:cubicBezTo>
                      <a:pt x="6697" y="15855"/>
                      <a:pt x="5526" y="16555"/>
                      <a:pt x="4297" y="17255"/>
                    </a:cubicBezTo>
                    <a:cubicBezTo>
                      <a:pt x="3684" y="17605"/>
                      <a:pt x="3069" y="17935"/>
                      <a:pt x="2343" y="18285"/>
                    </a:cubicBezTo>
                    <a:lnTo>
                      <a:pt x="1283" y="18759"/>
                    </a:lnTo>
                    <a:cubicBezTo>
                      <a:pt x="1004" y="18923"/>
                      <a:pt x="613" y="19109"/>
                      <a:pt x="334" y="19232"/>
                    </a:cubicBezTo>
                    <a:lnTo>
                      <a:pt x="7702" y="21600"/>
                    </a:lnTo>
                    <a:cubicBezTo>
                      <a:pt x="8261" y="21394"/>
                      <a:pt x="8651" y="21209"/>
                      <a:pt x="9042" y="21024"/>
                    </a:cubicBezTo>
                    <a:cubicBezTo>
                      <a:pt x="9489" y="20859"/>
                      <a:pt x="9879" y="20653"/>
                      <a:pt x="10214" y="20468"/>
                    </a:cubicBezTo>
                    <a:cubicBezTo>
                      <a:pt x="10996" y="20076"/>
                      <a:pt x="11777" y="19685"/>
                      <a:pt x="12447" y="19315"/>
                    </a:cubicBezTo>
                    <a:cubicBezTo>
                      <a:pt x="13954" y="18532"/>
                      <a:pt x="15349" y="17708"/>
                      <a:pt x="16577" y="16864"/>
                    </a:cubicBezTo>
                    <a:cubicBezTo>
                      <a:pt x="17861" y="15979"/>
                      <a:pt x="18977" y="15073"/>
                      <a:pt x="19870" y="14126"/>
                    </a:cubicBezTo>
                    <a:cubicBezTo>
                      <a:pt x="20819" y="13117"/>
                      <a:pt x="21377" y="12046"/>
                      <a:pt x="21545" y="10975"/>
                    </a:cubicBezTo>
                    <a:cubicBezTo>
                      <a:pt x="21600" y="10398"/>
                      <a:pt x="21489" y="9801"/>
                      <a:pt x="21153" y="9245"/>
                    </a:cubicBezTo>
                    <a:cubicBezTo>
                      <a:pt x="20875" y="8731"/>
                      <a:pt x="20540" y="8216"/>
                      <a:pt x="20149" y="7701"/>
                    </a:cubicBezTo>
                    <a:cubicBezTo>
                      <a:pt x="19312" y="6754"/>
                      <a:pt x="18308" y="5827"/>
                      <a:pt x="17135" y="4942"/>
                    </a:cubicBezTo>
                    <a:cubicBezTo>
                      <a:pt x="16018" y="4077"/>
                      <a:pt x="14735" y="3253"/>
                      <a:pt x="13451" y="2430"/>
                    </a:cubicBezTo>
                    <a:cubicBezTo>
                      <a:pt x="12781" y="2018"/>
                      <a:pt x="12111" y="1606"/>
                      <a:pt x="11386" y="1215"/>
                    </a:cubicBezTo>
                    <a:lnTo>
                      <a:pt x="10381" y="618"/>
                    </a:lnTo>
                    <a:cubicBezTo>
                      <a:pt x="9934" y="412"/>
                      <a:pt x="9600" y="227"/>
                      <a:pt x="9210" y="0"/>
                    </a:cubicBezTo>
                    <a:close/>
                  </a:path>
                </a:pathLst>
              </a:custGeom>
              <a:solidFill>
                <a:srgbClr val="F3A1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11" name="Google Shape;1465;p55"/>
              <p:cNvSpPr/>
              <p:nvPr/>
            </p:nvSpPr>
            <p:spPr>
              <a:xfrm>
                <a:off x="1332395" y="643110"/>
                <a:ext cx="425342" cy="1155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8" h="21600" extrusionOk="0">
                    <a:moveTo>
                      <a:pt x="9210" y="0"/>
                    </a:moveTo>
                    <a:lnTo>
                      <a:pt x="0" y="2553"/>
                    </a:lnTo>
                    <a:cubicBezTo>
                      <a:pt x="223" y="2677"/>
                      <a:pt x="613" y="2862"/>
                      <a:pt x="949" y="3006"/>
                    </a:cubicBezTo>
                    <a:lnTo>
                      <a:pt x="2009" y="3521"/>
                    </a:lnTo>
                    <a:cubicBezTo>
                      <a:pt x="2623" y="3871"/>
                      <a:pt x="3349" y="4201"/>
                      <a:pt x="3962" y="4551"/>
                    </a:cubicBezTo>
                    <a:cubicBezTo>
                      <a:pt x="5190" y="5251"/>
                      <a:pt x="6418" y="5972"/>
                      <a:pt x="7423" y="6692"/>
                    </a:cubicBezTo>
                    <a:cubicBezTo>
                      <a:pt x="8484" y="7392"/>
                      <a:pt x="9376" y="8113"/>
                      <a:pt x="10102" y="8854"/>
                    </a:cubicBezTo>
                    <a:cubicBezTo>
                      <a:pt x="10717" y="9492"/>
                      <a:pt x="11107" y="10172"/>
                      <a:pt x="11219" y="10872"/>
                    </a:cubicBezTo>
                    <a:cubicBezTo>
                      <a:pt x="11219" y="11572"/>
                      <a:pt x="10883" y="12252"/>
                      <a:pt x="10214" y="12931"/>
                    </a:cubicBezTo>
                    <a:cubicBezTo>
                      <a:pt x="9544" y="13673"/>
                      <a:pt x="8706" y="14414"/>
                      <a:pt x="7702" y="15114"/>
                    </a:cubicBezTo>
                    <a:cubicBezTo>
                      <a:pt x="6697" y="15855"/>
                      <a:pt x="5526" y="16555"/>
                      <a:pt x="4297" y="17255"/>
                    </a:cubicBezTo>
                    <a:cubicBezTo>
                      <a:pt x="3684" y="17605"/>
                      <a:pt x="3069" y="17935"/>
                      <a:pt x="2343" y="18285"/>
                    </a:cubicBezTo>
                    <a:lnTo>
                      <a:pt x="1283" y="18759"/>
                    </a:lnTo>
                    <a:cubicBezTo>
                      <a:pt x="1004" y="18923"/>
                      <a:pt x="613" y="19109"/>
                      <a:pt x="334" y="19232"/>
                    </a:cubicBezTo>
                    <a:lnTo>
                      <a:pt x="7702" y="21600"/>
                    </a:lnTo>
                    <a:cubicBezTo>
                      <a:pt x="8261" y="21394"/>
                      <a:pt x="8651" y="21209"/>
                      <a:pt x="9042" y="21024"/>
                    </a:cubicBezTo>
                    <a:cubicBezTo>
                      <a:pt x="9489" y="20859"/>
                      <a:pt x="9879" y="20653"/>
                      <a:pt x="10214" y="20468"/>
                    </a:cubicBezTo>
                    <a:cubicBezTo>
                      <a:pt x="10996" y="20076"/>
                      <a:pt x="11777" y="19685"/>
                      <a:pt x="12447" y="19315"/>
                    </a:cubicBezTo>
                    <a:cubicBezTo>
                      <a:pt x="13954" y="18532"/>
                      <a:pt x="15349" y="17708"/>
                      <a:pt x="16577" y="16864"/>
                    </a:cubicBezTo>
                    <a:cubicBezTo>
                      <a:pt x="17861" y="15979"/>
                      <a:pt x="18977" y="15073"/>
                      <a:pt x="19870" y="14126"/>
                    </a:cubicBezTo>
                    <a:cubicBezTo>
                      <a:pt x="20819" y="13117"/>
                      <a:pt x="21377" y="12046"/>
                      <a:pt x="21545" y="10975"/>
                    </a:cubicBezTo>
                    <a:cubicBezTo>
                      <a:pt x="21600" y="10398"/>
                      <a:pt x="21489" y="9801"/>
                      <a:pt x="21153" y="9245"/>
                    </a:cubicBezTo>
                    <a:cubicBezTo>
                      <a:pt x="20875" y="8731"/>
                      <a:pt x="20540" y="8216"/>
                      <a:pt x="20149" y="7701"/>
                    </a:cubicBezTo>
                    <a:cubicBezTo>
                      <a:pt x="19312" y="6754"/>
                      <a:pt x="18308" y="5827"/>
                      <a:pt x="17135" y="4942"/>
                    </a:cubicBezTo>
                    <a:cubicBezTo>
                      <a:pt x="16018" y="4077"/>
                      <a:pt x="14735" y="3253"/>
                      <a:pt x="13451" y="2430"/>
                    </a:cubicBezTo>
                    <a:cubicBezTo>
                      <a:pt x="12781" y="2018"/>
                      <a:pt x="12111" y="1606"/>
                      <a:pt x="11386" y="1215"/>
                    </a:cubicBezTo>
                    <a:lnTo>
                      <a:pt x="10381" y="618"/>
                    </a:lnTo>
                    <a:cubicBezTo>
                      <a:pt x="9934" y="412"/>
                      <a:pt x="9600" y="227"/>
                      <a:pt x="9210" y="0"/>
                    </a:cubicBezTo>
                    <a:close/>
                  </a:path>
                </a:pathLst>
              </a:custGeom>
              <a:solidFill>
                <a:srgbClr val="FFFFFF">
                  <a:alpha val="564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12" name="Google Shape;1466;p55"/>
              <p:cNvSpPr/>
              <p:nvPr/>
            </p:nvSpPr>
            <p:spPr>
              <a:xfrm>
                <a:off x="1245592" y="832306"/>
                <a:ext cx="85511" cy="79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69" h="21600" extrusionOk="0">
                    <a:moveTo>
                      <a:pt x="11228" y="0"/>
                    </a:moveTo>
                    <a:cubicBezTo>
                      <a:pt x="6776" y="0"/>
                      <a:pt x="2708" y="3134"/>
                      <a:pt x="984" y="8157"/>
                    </a:cubicBezTo>
                    <a:cubicBezTo>
                      <a:pt x="470" y="8756"/>
                      <a:pt x="211" y="9361"/>
                      <a:pt x="211" y="9960"/>
                    </a:cubicBezTo>
                    <a:cubicBezTo>
                      <a:pt x="-816" y="15059"/>
                      <a:pt x="2010" y="20158"/>
                      <a:pt x="6382" y="21356"/>
                    </a:cubicBezTo>
                    <a:cubicBezTo>
                      <a:pt x="7125" y="21519"/>
                      <a:pt x="7858" y="21600"/>
                      <a:pt x="8581" y="21600"/>
                    </a:cubicBezTo>
                    <a:cubicBezTo>
                      <a:pt x="13142" y="21600"/>
                      <a:pt x="17245" y="18437"/>
                      <a:pt x="19239" y="13257"/>
                    </a:cubicBezTo>
                    <a:cubicBezTo>
                      <a:pt x="19498" y="12960"/>
                      <a:pt x="19498" y="12361"/>
                      <a:pt x="19757" y="11460"/>
                    </a:cubicBezTo>
                    <a:cubicBezTo>
                      <a:pt x="20784" y="6361"/>
                      <a:pt x="17953" y="1558"/>
                      <a:pt x="13840" y="360"/>
                    </a:cubicBezTo>
                    <a:cubicBezTo>
                      <a:pt x="12968" y="116"/>
                      <a:pt x="12090" y="0"/>
                      <a:pt x="11228" y="0"/>
                    </a:cubicBezTo>
                    <a:close/>
                  </a:path>
                </a:pathLst>
              </a:custGeom>
              <a:solidFill>
                <a:srgbClr val="2633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13" name="Google Shape;1467;p55"/>
              <p:cNvSpPr/>
              <p:nvPr/>
            </p:nvSpPr>
            <p:spPr>
              <a:xfrm>
                <a:off x="1245592" y="832306"/>
                <a:ext cx="85511" cy="79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69" h="21600" extrusionOk="0">
                    <a:moveTo>
                      <a:pt x="11228" y="0"/>
                    </a:moveTo>
                    <a:cubicBezTo>
                      <a:pt x="6776" y="0"/>
                      <a:pt x="2708" y="3134"/>
                      <a:pt x="984" y="8157"/>
                    </a:cubicBezTo>
                    <a:cubicBezTo>
                      <a:pt x="470" y="8756"/>
                      <a:pt x="211" y="9361"/>
                      <a:pt x="211" y="9960"/>
                    </a:cubicBezTo>
                    <a:cubicBezTo>
                      <a:pt x="-816" y="15059"/>
                      <a:pt x="2010" y="20158"/>
                      <a:pt x="6382" y="21356"/>
                    </a:cubicBezTo>
                    <a:cubicBezTo>
                      <a:pt x="7125" y="21519"/>
                      <a:pt x="7858" y="21600"/>
                      <a:pt x="8581" y="21600"/>
                    </a:cubicBezTo>
                    <a:cubicBezTo>
                      <a:pt x="13142" y="21600"/>
                      <a:pt x="17245" y="18437"/>
                      <a:pt x="19239" y="13257"/>
                    </a:cubicBezTo>
                    <a:cubicBezTo>
                      <a:pt x="19498" y="12960"/>
                      <a:pt x="19498" y="12361"/>
                      <a:pt x="19757" y="11460"/>
                    </a:cubicBezTo>
                    <a:cubicBezTo>
                      <a:pt x="20784" y="6361"/>
                      <a:pt x="17953" y="1558"/>
                      <a:pt x="13840" y="360"/>
                    </a:cubicBezTo>
                    <a:cubicBezTo>
                      <a:pt x="12968" y="116"/>
                      <a:pt x="12090" y="0"/>
                      <a:pt x="112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14" name="Google Shape;1468;p55"/>
              <p:cNvSpPr/>
              <p:nvPr/>
            </p:nvSpPr>
            <p:spPr>
              <a:xfrm>
                <a:off x="1277229" y="575356"/>
                <a:ext cx="87646" cy="2858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530" h="21600" extrusionOk="0">
                    <a:moveTo>
                      <a:pt x="14898" y="0"/>
                    </a:moveTo>
                    <a:cubicBezTo>
                      <a:pt x="14270" y="0"/>
                      <a:pt x="13666" y="219"/>
                      <a:pt x="13936" y="544"/>
                    </a:cubicBezTo>
                    <a:cubicBezTo>
                      <a:pt x="14141" y="544"/>
                      <a:pt x="19335" y="10115"/>
                      <a:pt x="227" y="20934"/>
                    </a:cubicBezTo>
                    <a:cubicBezTo>
                      <a:pt x="-188" y="21100"/>
                      <a:pt x="17" y="21350"/>
                      <a:pt x="436" y="21434"/>
                    </a:cubicBezTo>
                    <a:cubicBezTo>
                      <a:pt x="436" y="21600"/>
                      <a:pt x="641" y="21600"/>
                      <a:pt x="851" y="21600"/>
                    </a:cubicBezTo>
                    <a:cubicBezTo>
                      <a:pt x="1265" y="21600"/>
                      <a:pt x="1680" y="21434"/>
                      <a:pt x="1471" y="21434"/>
                    </a:cubicBezTo>
                    <a:cubicBezTo>
                      <a:pt x="21412" y="10364"/>
                      <a:pt x="15804" y="460"/>
                      <a:pt x="15804" y="378"/>
                    </a:cubicBezTo>
                    <a:lnTo>
                      <a:pt x="15804" y="211"/>
                    </a:lnTo>
                    <a:cubicBezTo>
                      <a:pt x="15586" y="65"/>
                      <a:pt x="15240" y="0"/>
                      <a:pt x="14898" y="0"/>
                    </a:cubicBezTo>
                    <a:close/>
                  </a:path>
                </a:pathLst>
              </a:custGeom>
              <a:solidFill>
                <a:srgbClr val="2633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15" name="Google Shape;1469;p55"/>
              <p:cNvSpPr/>
              <p:nvPr/>
            </p:nvSpPr>
            <p:spPr>
              <a:xfrm>
                <a:off x="919412" y="588015"/>
                <a:ext cx="74520" cy="201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84" h="21600" extrusionOk="0">
                    <a:moveTo>
                      <a:pt x="17779" y="0"/>
                    </a:moveTo>
                    <a:cubicBezTo>
                      <a:pt x="17551" y="0"/>
                      <a:pt x="17317" y="39"/>
                      <a:pt x="17116" y="124"/>
                    </a:cubicBezTo>
                    <a:cubicBezTo>
                      <a:pt x="16273" y="476"/>
                      <a:pt x="-2521" y="5904"/>
                      <a:pt x="285" y="21010"/>
                    </a:cubicBezTo>
                    <a:cubicBezTo>
                      <a:pt x="285" y="21245"/>
                      <a:pt x="845" y="21481"/>
                      <a:pt x="1688" y="21600"/>
                    </a:cubicBezTo>
                    <a:cubicBezTo>
                      <a:pt x="2248" y="21481"/>
                      <a:pt x="2808" y="21127"/>
                      <a:pt x="3091" y="20772"/>
                    </a:cubicBezTo>
                    <a:cubicBezTo>
                      <a:pt x="285" y="6494"/>
                      <a:pt x="18519" y="1066"/>
                      <a:pt x="18519" y="1066"/>
                    </a:cubicBezTo>
                    <a:cubicBezTo>
                      <a:pt x="19079" y="949"/>
                      <a:pt x="19079" y="595"/>
                      <a:pt x="18802" y="359"/>
                    </a:cubicBezTo>
                    <a:cubicBezTo>
                      <a:pt x="18617" y="130"/>
                      <a:pt x="18203" y="0"/>
                      <a:pt x="17779" y="0"/>
                    </a:cubicBezTo>
                    <a:close/>
                  </a:path>
                </a:pathLst>
              </a:custGeom>
              <a:solidFill>
                <a:srgbClr val="2633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16" name="Google Shape;1470;p55"/>
              <p:cNvSpPr/>
              <p:nvPr/>
            </p:nvSpPr>
            <p:spPr>
              <a:xfrm>
                <a:off x="1230173" y="829360"/>
                <a:ext cx="85563" cy="77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6" h="21600" extrusionOk="0">
                    <a:moveTo>
                      <a:pt x="11471" y="0"/>
                    </a:moveTo>
                    <a:cubicBezTo>
                      <a:pt x="6926" y="0"/>
                      <a:pt x="2739" y="2955"/>
                      <a:pt x="980" y="7907"/>
                    </a:cubicBezTo>
                    <a:cubicBezTo>
                      <a:pt x="467" y="8517"/>
                      <a:pt x="213" y="9127"/>
                      <a:pt x="213" y="9737"/>
                    </a:cubicBezTo>
                    <a:cubicBezTo>
                      <a:pt x="-819" y="14931"/>
                      <a:pt x="2012" y="20125"/>
                      <a:pt x="6383" y="21351"/>
                    </a:cubicBezTo>
                    <a:cubicBezTo>
                      <a:pt x="7125" y="21517"/>
                      <a:pt x="7868" y="21600"/>
                      <a:pt x="8605" y="21600"/>
                    </a:cubicBezTo>
                    <a:cubicBezTo>
                      <a:pt x="13206" y="21600"/>
                      <a:pt x="17462" y="18414"/>
                      <a:pt x="19236" y="13409"/>
                    </a:cubicBezTo>
                    <a:cubicBezTo>
                      <a:pt x="19495" y="12793"/>
                      <a:pt x="19495" y="12491"/>
                      <a:pt x="19749" y="11881"/>
                    </a:cubicBezTo>
                    <a:cubicBezTo>
                      <a:pt x="20781" y="6687"/>
                      <a:pt x="18209" y="1493"/>
                      <a:pt x="13838" y="267"/>
                    </a:cubicBezTo>
                    <a:cubicBezTo>
                      <a:pt x="13046" y="89"/>
                      <a:pt x="12254" y="0"/>
                      <a:pt x="11471" y="0"/>
                    </a:cubicBezTo>
                    <a:close/>
                  </a:path>
                </a:pathLst>
              </a:custGeom>
              <a:solidFill>
                <a:srgbClr val="2633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17" name="Google Shape;1471;p55"/>
              <p:cNvSpPr/>
              <p:nvPr/>
            </p:nvSpPr>
            <p:spPr>
              <a:xfrm>
                <a:off x="1230173" y="829360"/>
                <a:ext cx="85563" cy="77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6" h="21600" extrusionOk="0">
                    <a:moveTo>
                      <a:pt x="11471" y="0"/>
                    </a:moveTo>
                    <a:cubicBezTo>
                      <a:pt x="6926" y="0"/>
                      <a:pt x="2739" y="2955"/>
                      <a:pt x="980" y="7907"/>
                    </a:cubicBezTo>
                    <a:cubicBezTo>
                      <a:pt x="467" y="8517"/>
                      <a:pt x="213" y="9127"/>
                      <a:pt x="213" y="9737"/>
                    </a:cubicBezTo>
                    <a:cubicBezTo>
                      <a:pt x="-819" y="14931"/>
                      <a:pt x="2012" y="20125"/>
                      <a:pt x="6383" y="21351"/>
                    </a:cubicBezTo>
                    <a:cubicBezTo>
                      <a:pt x="7125" y="21517"/>
                      <a:pt x="7868" y="21600"/>
                      <a:pt x="8605" y="21600"/>
                    </a:cubicBezTo>
                    <a:cubicBezTo>
                      <a:pt x="13206" y="21600"/>
                      <a:pt x="17462" y="18414"/>
                      <a:pt x="19236" y="13409"/>
                    </a:cubicBezTo>
                    <a:cubicBezTo>
                      <a:pt x="19495" y="12793"/>
                      <a:pt x="19495" y="12491"/>
                      <a:pt x="19749" y="11881"/>
                    </a:cubicBezTo>
                    <a:cubicBezTo>
                      <a:pt x="20781" y="6687"/>
                      <a:pt x="18209" y="1493"/>
                      <a:pt x="13838" y="267"/>
                    </a:cubicBezTo>
                    <a:cubicBezTo>
                      <a:pt x="13046" y="89"/>
                      <a:pt x="12254" y="0"/>
                      <a:pt x="114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18" name="Google Shape;1472;p55"/>
              <p:cNvSpPr/>
              <p:nvPr/>
            </p:nvSpPr>
            <p:spPr>
              <a:xfrm>
                <a:off x="1246070" y="843791"/>
                <a:ext cx="44897" cy="420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3" h="21600" extrusionOk="0">
                    <a:moveTo>
                      <a:pt x="11114" y="0"/>
                    </a:moveTo>
                    <a:cubicBezTo>
                      <a:pt x="6737" y="0"/>
                      <a:pt x="2702" y="3123"/>
                      <a:pt x="685" y="7792"/>
                    </a:cubicBezTo>
                    <a:cubicBezTo>
                      <a:pt x="190" y="8351"/>
                      <a:pt x="190" y="9479"/>
                      <a:pt x="190" y="10049"/>
                    </a:cubicBezTo>
                    <a:cubicBezTo>
                      <a:pt x="-790" y="15134"/>
                      <a:pt x="2150" y="20219"/>
                      <a:pt x="6080" y="21359"/>
                    </a:cubicBezTo>
                    <a:cubicBezTo>
                      <a:pt x="6860" y="21523"/>
                      <a:pt x="7641" y="21600"/>
                      <a:pt x="8411" y="21600"/>
                    </a:cubicBezTo>
                    <a:cubicBezTo>
                      <a:pt x="12979" y="21600"/>
                      <a:pt x="17232" y="18762"/>
                      <a:pt x="19335" y="13436"/>
                    </a:cubicBezTo>
                    <a:cubicBezTo>
                      <a:pt x="19820" y="12877"/>
                      <a:pt x="19820" y="12307"/>
                      <a:pt x="19820" y="11748"/>
                    </a:cubicBezTo>
                    <a:cubicBezTo>
                      <a:pt x="20810" y="6652"/>
                      <a:pt x="17860" y="1567"/>
                      <a:pt x="13930" y="438"/>
                    </a:cubicBezTo>
                    <a:cubicBezTo>
                      <a:pt x="12988" y="142"/>
                      <a:pt x="12046" y="0"/>
                      <a:pt x="111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19" name="Google Shape;1473;p55"/>
              <p:cNvSpPr/>
              <p:nvPr/>
            </p:nvSpPr>
            <p:spPr>
              <a:xfrm>
                <a:off x="799390" y="778555"/>
                <a:ext cx="227962" cy="335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982" y="0"/>
                    </a:moveTo>
                    <a:cubicBezTo>
                      <a:pt x="11920" y="0"/>
                      <a:pt x="11855" y="0"/>
                      <a:pt x="11792" y="1"/>
                    </a:cubicBezTo>
                    <a:cubicBezTo>
                      <a:pt x="6157" y="71"/>
                      <a:pt x="1357" y="3117"/>
                      <a:pt x="1044" y="6941"/>
                    </a:cubicBezTo>
                    <a:lnTo>
                      <a:pt x="0" y="18484"/>
                    </a:lnTo>
                    <a:lnTo>
                      <a:pt x="0" y="18625"/>
                    </a:lnTo>
                    <a:cubicBezTo>
                      <a:pt x="0" y="20255"/>
                      <a:pt x="1879" y="21600"/>
                      <a:pt x="4278" y="21600"/>
                    </a:cubicBezTo>
                    <a:cubicBezTo>
                      <a:pt x="5010" y="21600"/>
                      <a:pt x="5010" y="20892"/>
                      <a:pt x="4278" y="20892"/>
                    </a:cubicBezTo>
                    <a:lnTo>
                      <a:pt x="3966" y="20892"/>
                    </a:lnTo>
                    <a:cubicBezTo>
                      <a:pt x="2193" y="20750"/>
                      <a:pt x="835" y="19688"/>
                      <a:pt x="1044" y="18484"/>
                    </a:cubicBezTo>
                    <a:lnTo>
                      <a:pt x="2087" y="6941"/>
                    </a:lnTo>
                    <a:cubicBezTo>
                      <a:pt x="2401" y="3470"/>
                      <a:pt x="6679" y="710"/>
                      <a:pt x="11792" y="710"/>
                    </a:cubicBezTo>
                    <a:lnTo>
                      <a:pt x="12522" y="710"/>
                    </a:lnTo>
                    <a:cubicBezTo>
                      <a:pt x="17322" y="921"/>
                      <a:pt x="20870" y="3754"/>
                      <a:pt x="20556" y="6941"/>
                    </a:cubicBezTo>
                    <a:lnTo>
                      <a:pt x="19618" y="18484"/>
                    </a:lnTo>
                    <a:cubicBezTo>
                      <a:pt x="19513" y="19829"/>
                      <a:pt x="17844" y="20820"/>
                      <a:pt x="15862" y="20892"/>
                    </a:cubicBezTo>
                    <a:cubicBezTo>
                      <a:pt x="15235" y="20892"/>
                      <a:pt x="15235" y="21600"/>
                      <a:pt x="15862" y="21600"/>
                    </a:cubicBezTo>
                    <a:cubicBezTo>
                      <a:pt x="18469" y="21529"/>
                      <a:pt x="20556" y="20183"/>
                      <a:pt x="20765" y="18484"/>
                    </a:cubicBezTo>
                    <a:lnTo>
                      <a:pt x="21600" y="6941"/>
                    </a:lnTo>
                    <a:lnTo>
                      <a:pt x="21600" y="6445"/>
                    </a:lnTo>
                    <a:cubicBezTo>
                      <a:pt x="21497" y="2877"/>
                      <a:pt x="17217" y="0"/>
                      <a:pt x="11982" y="0"/>
                    </a:cubicBezTo>
                    <a:close/>
                  </a:path>
                </a:pathLst>
              </a:custGeom>
              <a:solidFill>
                <a:srgbClr val="2633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20" name="Google Shape;1474;p55"/>
              <p:cNvSpPr/>
              <p:nvPr/>
            </p:nvSpPr>
            <p:spPr>
              <a:xfrm>
                <a:off x="837942" y="1093525"/>
                <a:ext cx="17612" cy="29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13" y="0"/>
                    </a:moveTo>
                    <a:cubicBezTo>
                      <a:pt x="6755" y="0"/>
                      <a:pt x="0" y="4791"/>
                      <a:pt x="0" y="11195"/>
                    </a:cubicBezTo>
                    <a:cubicBezTo>
                      <a:pt x="0" y="16793"/>
                      <a:pt x="4058" y="21600"/>
                      <a:pt x="9452" y="21600"/>
                    </a:cubicBezTo>
                    <a:cubicBezTo>
                      <a:pt x="14845" y="21600"/>
                      <a:pt x="21600" y="16793"/>
                      <a:pt x="21600" y="11195"/>
                    </a:cubicBezTo>
                    <a:cubicBezTo>
                      <a:pt x="21600" y="4791"/>
                      <a:pt x="16207" y="0"/>
                      <a:pt x="10813" y="0"/>
                    </a:cubicBezTo>
                    <a:close/>
                  </a:path>
                </a:pathLst>
              </a:custGeom>
              <a:solidFill>
                <a:srgbClr val="2633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21" name="Google Shape;1475;p55"/>
              <p:cNvSpPr/>
              <p:nvPr/>
            </p:nvSpPr>
            <p:spPr>
              <a:xfrm>
                <a:off x="959084" y="1093525"/>
                <a:ext cx="17612" cy="29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87" y="0"/>
                    </a:moveTo>
                    <a:cubicBezTo>
                      <a:pt x="6729" y="0"/>
                      <a:pt x="0" y="4791"/>
                      <a:pt x="0" y="11195"/>
                    </a:cubicBezTo>
                    <a:cubicBezTo>
                      <a:pt x="0" y="16793"/>
                      <a:pt x="5393" y="21600"/>
                      <a:pt x="9452" y="21600"/>
                    </a:cubicBezTo>
                    <a:cubicBezTo>
                      <a:pt x="14845" y="21600"/>
                      <a:pt x="21600" y="16793"/>
                      <a:pt x="21600" y="11195"/>
                    </a:cubicBezTo>
                    <a:cubicBezTo>
                      <a:pt x="21600" y="4791"/>
                      <a:pt x="16207" y="0"/>
                      <a:pt x="10787" y="0"/>
                    </a:cubicBezTo>
                    <a:close/>
                  </a:path>
                </a:pathLst>
              </a:custGeom>
              <a:solidFill>
                <a:srgbClr val="2633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22" name="Google Shape;1476;p55"/>
              <p:cNvSpPr/>
              <p:nvPr/>
            </p:nvSpPr>
            <p:spPr>
              <a:xfrm>
                <a:off x="1062426" y="16842"/>
                <a:ext cx="389462" cy="333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32" h="21600" extrusionOk="0">
                    <a:moveTo>
                      <a:pt x="5843" y="0"/>
                    </a:moveTo>
                    <a:cubicBezTo>
                      <a:pt x="4404" y="0"/>
                      <a:pt x="3283" y="660"/>
                      <a:pt x="2273" y="2263"/>
                    </a:cubicBezTo>
                    <a:cubicBezTo>
                      <a:pt x="1905" y="2905"/>
                      <a:pt x="1483" y="3404"/>
                      <a:pt x="956" y="3833"/>
                    </a:cubicBezTo>
                    <a:cubicBezTo>
                      <a:pt x="-1836" y="6116"/>
                      <a:pt x="2010" y="8257"/>
                      <a:pt x="5803" y="9256"/>
                    </a:cubicBezTo>
                    <a:cubicBezTo>
                      <a:pt x="8490" y="9970"/>
                      <a:pt x="9017" y="12825"/>
                      <a:pt x="10281" y="16036"/>
                    </a:cubicBezTo>
                    <a:cubicBezTo>
                      <a:pt x="10650" y="16964"/>
                      <a:pt x="12704" y="17249"/>
                      <a:pt x="12704" y="17249"/>
                    </a:cubicBezTo>
                    <a:lnTo>
                      <a:pt x="16867" y="20817"/>
                    </a:lnTo>
                    <a:cubicBezTo>
                      <a:pt x="16867" y="20817"/>
                      <a:pt x="16788" y="21600"/>
                      <a:pt x="16972" y="21600"/>
                    </a:cubicBezTo>
                    <a:cubicBezTo>
                      <a:pt x="17126" y="21600"/>
                      <a:pt x="17463" y="21051"/>
                      <a:pt x="18184" y="19034"/>
                    </a:cubicBezTo>
                    <a:cubicBezTo>
                      <a:pt x="19764" y="14538"/>
                      <a:pt x="17182" y="4190"/>
                      <a:pt x="10176" y="1192"/>
                    </a:cubicBezTo>
                    <a:cubicBezTo>
                      <a:pt x="8437" y="450"/>
                      <a:pt x="7031" y="0"/>
                      <a:pt x="5843" y="0"/>
                    </a:cubicBezTo>
                    <a:close/>
                  </a:path>
                </a:pathLst>
              </a:custGeom>
              <a:solidFill>
                <a:srgbClr val="3F200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219169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1825" name="Rectangle: Rounded Corners 23"/>
          <p:cNvSpPr/>
          <p:nvPr/>
        </p:nvSpPr>
        <p:spPr>
          <a:xfrm>
            <a:off x="579141" y="3495535"/>
            <a:ext cx="720001" cy="720081"/>
          </a:xfrm>
          <a:prstGeom prst="roundRect">
            <a:avLst>
              <a:gd name="adj" fmla="val 16667"/>
            </a:avLst>
          </a:prstGeom>
          <a:solidFill>
            <a:srgbClr val="F5A0A7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285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26" name="Rectangle: Rounded Corners 24"/>
          <p:cNvSpPr/>
          <p:nvPr/>
        </p:nvSpPr>
        <p:spPr>
          <a:xfrm>
            <a:off x="519790" y="4419222"/>
            <a:ext cx="720001" cy="72008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285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27" name="Rectangle: Rounded Corners 25"/>
          <p:cNvSpPr/>
          <p:nvPr/>
        </p:nvSpPr>
        <p:spPr>
          <a:xfrm>
            <a:off x="3453239" y="3495535"/>
            <a:ext cx="720001" cy="720081"/>
          </a:xfrm>
          <a:prstGeom prst="roundRect">
            <a:avLst>
              <a:gd name="adj" fmla="val 16667"/>
            </a:avLst>
          </a:prstGeom>
          <a:solidFill>
            <a:srgbClr val="EC697C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285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28" name="Rectangle: Rounded Corners 26"/>
          <p:cNvSpPr/>
          <p:nvPr/>
        </p:nvSpPr>
        <p:spPr>
          <a:xfrm>
            <a:off x="3524672" y="4614798"/>
            <a:ext cx="691148" cy="720081"/>
          </a:xfrm>
          <a:prstGeom prst="roundRect">
            <a:avLst>
              <a:gd name="adj" fmla="val 16667"/>
            </a:avLst>
          </a:prstGeom>
          <a:solidFill>
            <a:srgbClr val="F9C6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285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29" name="TextBox 27"/>
          <p:cNvSpPr txBox="1"/>
          <p:nvPr/>
        </p:nvSpPr>
        <p:spPr>
          <a:xfrm>
            <a:off x="1384040" y="3687728"/>
            <a:ext cx="156183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 defTabSz="914285">
              <a:defRPr sz="2000" b="1">
                <a:solidFill>
                  <a:srgbClr val="B713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Be on Time</a:t>
            </a:r>
          </a:p>
        </p:txBody>
      </p:sp>
      <p:sp>
        <p:nvSpPr>
          <p:cNvPr id="1830" name="TextBox 28"/>
          <p:cNvSpPr txBox="1"/>
          <p:nvPr/>
        </p:nvSpPr>
        <p:spPr>
          <a:xfrm>
            <a:off x="4133058" y="3726900"/>
            <a:ext cx="2422831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 defTabSz="914285">
              <a:defRPr sz="2000" b="1">
                <a:solidFill>
                  <a:srgbClr val="B713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Prepare your book</a:t>
            </a:r>
          </a:p>
        </p:txBody>
      </p:sp>
      <p:sp>
        <p:nvSpPr>
          <p:cNvPr id="1831" name="TextBox 29"/>
          <p:cNvSpPr txBox="1"/>
          <p:nvPr/>
        </p:nvSpPr>
        <p:spPr>
          <a:xfrm>
            <a:off x="1350347" y="4689967"/>
            <a:ext cx="1777446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 defTabSz="914285">
              <a:defRPr sz="2400" b="1">
                <a:solidFill>
                  <a:srgbClr val="B713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Be Positive</a:t>
            </a:r>
          </a:p>
        </p:txBody>
      </p:sp>
      <p:sp>
        <p:nvSpPr>
          <p:cNvPr id="1832" name="TextBox 30"/>
          <p:cNvSpPr txBox="1"/>
          <p:nvPr/>
        </p:nvSpPr>
        <p:spPr>
          <a:xfrm>
            <a:off x="4241158" y="4840696"/>
            <a:ext cx="259338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 defTabSz="914285">
              <a:defRPr sz="2000" b="1">
                <a:solidFill>
                  <a:srgbClr val="B713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Mute microphone</a:t>
            </a:r>
          </a:p>
        </p:txBody>
      </p:sp>
      <p:sp>
        <p:nvSpPr>
          <p:cNvPr id="1833" name="Rectangle 9"/>
          <p:cNvSpPr/>
          <p:nvPr/>
        </p:nvSpPr>
        <p:spPr>
          <a:xfrm>
            <a:off x="3669348" y="3755780"/>
            <a:ext cx="339148" cy="317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3" extrusionOk="0">
                <a:moveTo>
                  <a:pt x="10511" y="19779"/>
                </a:moveTo>
                <a:cubicBezTo>
                  <a:pt x="10511" y="19784"/>
                  <a:pt x="11089" y="19882"/>
                  <a:pt x="11089" y="19779"/>
                </a:cubicBezTo>
                <a:lnTo>
                  <a:pt x="11089" y="19767"/>
                </a:lnTo>
                <a:cubicBezTo>
                  <a:pt x="14567" y="18551"/>
                  <a:pt x="16297" y="17803"/>
                  <a:pt x="19942" y="19292"/>
                </a:cubicBezTo>
                <a:lnTo>
                  <a:pt x="20006" y="3752"/>
                </a:lnTo>
                <a:lnTo>
                  <a:pt x="19034" y="3752"/>
                </a:lnTo>
                <a:cubicBezTo>
                  <a:pt x="19048" y="8368"/>
                  <a:pt x="19062" y="12984"/>
                  <a:pt x="19076" y="17600"/>
                </a:cubicBezTo>
                <a:cubicBezTo>
                  <a:pt x="16559" y="16504"/>
                  <a:pt x="13683" y="17368"/>
                  <a:pt x="11089" y="19688"/>
                </a:cubicBezTo>
                <a:lnTo>
                  <a:pt x="11089" y="2862"/>
                </a:lnTo>
                <a:cubicBezTo>
                  <a:pt x="12643" y="1065"/>
                  <a:pt x="14106" y="15"/>
                  <a:pt x="16040" y="0"/>
                </a:cubicBezTo>
                <a:cubicBezTo>
                  <a:pt x="16920" y="-7"/>
                  <a:pt x="17897" y="200"/>
                  <a:pt x="19024" y="648"/>
                </a:cubicBezTo>
                <a:cubicBezTo>
                  <a:pt x="19027" y="1454"/>
                  <a:pt x="19029" y="2259"/>
                  <a:pt x="19032" y="3064"/>
                </a:cubicBezTo>
                <a:lnTo>
                  <a:pt x="20804" y="3050"/>
                </a:lnTo>
                <a:lnTo>
                  <a:pt x="20804" y="5256"/>
                </a:lnTo>
                <a:lnTo>
                  <a:pt x="21600" y="5256"/>
                </a:lnTo>
                <a:lnTo>
                  <a:pt x="21600" y="21593"/>
                </a:lnTo>
                <a:lnTo>
                  <a:pt x="0" y="21593"/>
                </a:lnTo>
                <a:lnTo>
                  <a:pt x="0" y="5256"/>
                </a:lnTo>
                <a:lnTo>
                  <a:pt x="683" y="5256"/>
                </a:lnTo>
                <a:lnTo>
                  <a:pt x="683" y="3050"/>
                </a:lnTo>
                <a:lnTo>
                  <a:pt x="2568" y="3064"/>
                </a:lnTo>
                <a:cubicBezTo>
                  <a:pt x="2571" y="2259"/>
                  <a:pt x="2573" y="1454"/>
                  <a:pt x="2576" y="648"/>
                </a:cubicBezTo>
                <a:cubicBezTo>
                  <a:pt x="3703" y="200"/>
                  <a:pt x="4680" y="-7"/>
                  <a:pt x="5560" y="0"/>
                </a:cubicBezTo>
                <a:cubicBezTo>
                  <a:pt x="7494" y="15"/>
                  <a:pt x="8957" y="1065"/>
                  <a:pt x="10511" y="2862"/>
                </a:cubicBezTo>
                <a:lnTo>
                  <a:pt x="10511" y="19688"/>
                </a:lnTo>
                <a:cubicBezTo>
                  <a:pt x="7917" y="17368"/>
                  <a:pt x="5041" y="16504"/>
                  <a:pt x="2524" y="17600"/>
                </a:cubicBezTo>
                <a:lnTo>
                  <a:pt x="2566" y="3752"/>
                </a:lnTo>
                <a:lnTo>
                  <a:pt x="1594" y="3752"/>
                </a:lnTo>
                <a:lnTo>
                  <a:pt x="1531" y="19156"/>
                </a:lnTo>
                <a:cubicBezTo>
                  <a:pt x="5155" y="17558"/>
                  <a:pt x="7212" y="18697"/>
                  <a:pt x="10511" y="19767"/>
                </a:cubicBezTo>
              </a:path>
            </a:pathLst>
          </a:custGeom>
          <a:solidFill>
            <a:srgbClr val="9FD1EE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285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34" name="TextBox 35"/>
          <p:cNvSpPr txBox="1"/>
          <p:nvPr/>
        </p:nvSpPr>
        <p:spPr>
          <a:xfrm>
            <a:off x="227092" y="1267620"/>
            <a:ext cx="6730159" cy="85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l" defTabSz="914285">
              <a:defRPr sz="5400" b="1">
                <a:solidFill>
                  <a:srgbClr val="B713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Online Class Rules</a:t>
            </a:r>
          </a:p>
        </p:txBody>
      </p:sp>
      <p:sp>
        <p:nvSpPr>
          <p:cNvPr id="1835" name="Chord 15"/>
          <p:cNvSpPr/>
          <p:nvPr/>
        </p:nvSpPr>
        <p:spPr>
          <a:xfrm>
            <a:off x="3778441" y="4776539"/>
            <a:ext cx="311365" cy="4196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416"/>
                </a:moveTo>
                <a:cubicBezTo>
                  <a:pt x="21600" y="12987"/>
                  <a:pt x="17328" y="15115"/>
                  <a:pt x="11810" y="15335"/>
                </a:cubicBezTo>
                <a:lnTo>
                  <a:pt x="11810" y="18494"/>
                </a:lnTo>
                <a:cubicBezTo>
                  <a:pt x="12645" y="18509"/>
                  <a:pt x="13470" y="18567"/>
                  <a:pt x="14266" y="18658"/>
                </a:cubicBezTo>
                <a:cubicBezTo>
                  <a:pt x="18127" y="19097"/>
                  <a:pt x="20701" y="20215"/>
                  <a:pt x="20741" y="21471"/>
                </a:cubicBezTo>
                <a:lnTo>
                  <a:pt x="832" y="21600"/>
                </a:lnTo>
                <a:cubicBezTo>
                  <a:pt x="693" y="20322"/>
                  <a:pt x="3199" y="19155"/>
                  <a:pt x="7098" y="18682"/>
                </a:cubicBezTo>
                <a:cubicBezTo>
                  <a:pt x="7956" y="18577"/>
                  <a:pt x="8851" y="18511"/>
                  <a:pt x="9758" y="18495"/>
                </a:cubicBezTo>
                <a:lnTo>
                  <a:pt x="9758" y="15334"/>
                </a:lnTo>
                <a:cubicBezTo>
                  <a:pt x="4593" y="15131"/>
                  <a:pt x="411" y="13233"/>
                  <a:pt x="0" y="10799"/>
                </a:cubicBezTo>
                <a:lnTo>
                  <a:pt x="2057" y="10726"/>
                </a:lnTo>
                <a:cubicBezTo>
                  <a:pt x="2421" y="12876"/>
                  <a:pt x="6423" y="14511"/>
                  <a:pt x="11122" y="14428"/>
                </a:cubicBezTo>
                <a:cubicBezTo>
                  <a:pt x="15821" y="14344"/>
                  <a:pt x="19536" y="12573"/>
                  <a:pt x="19536" y="10416"/>
                </a:cubicBezTo>
                <a:close/>
                <a:moveTo>
                  <a:pt x="10784" y="0"/>
                </a:moveTo>
                <a:cubicBezTo>
                  <a:pt x="14311" y="0"/>
                  <a:pt x="17170" y="1311"/>
                  <a:pt x="17170" y="2929"/>
                </a:cubicBezTo>
                <a:lnTo>
                  <a:pt x="17170" y="10454"/>
                </a:lnTo>
                <a:cubicBezTo>
                  <a:pt x="17170" y="12071"/>
                  <a:pt x="14311" y="13383"/>
                  <a:pt x="10784" y="13383"/>
                </a:cubicBezTo>
                <a:cubicBezTo>
                  <a:pt x="7257" y="13383"/>
                  <a:pt x="4398" y="12071"/>
                  <a:pt x="4398" y="10454"/>
                </a:cubicBezTo>
                <a:lnTo>
                  <a:pt x="4398" y="2929"/>
                </a:lnTo>
                <a:cubicBezTo>
                  <a:pt x="4398" y="1311"/>
                  <a:pt x="7257" y="0"/>
                  <a:pt x="10784" y="0"/>
                </a:cubicBezTo>
                <a:close/>
              </a:path>
            </a:pathLst>
          </a:custGeom>
          <a:solidFill>
            <a:srgbClr val="8EC9E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9FD1EE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36" name="Rounded Rectangle 51"/>
          <p:cNvSpPr/>
          <p:nvPr/>
        </p:nvSpPr>
        <p:spPr>
          <a:xfrm rot="16200000" flipH="1">
            <a:off x="666833" y="4526943"/>
            <a:ext cx="541568" cy="510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30" y="9397"/>
                </a:moveTo>
                <a:lnTo>
                  <a:pt x="20630" y="12076"/>
                </a:lnTo>
                <a:cubicBezTo>
                  <a:pt x="20630" y="12361"/>
                  <a:pt x="20847" y="12591"/>
                  <a:pt x="21115" y="12591"/>
                </a:cubicBezTo>
                <a:lnTo>
                  <a:pt x="21115" y="12591"/>
                </a:lnTo>
                <a:cubicBezTo>
                  <a:pt x="21383" y="12591"/>
                  <a:pt x="21600" y="12361"/>
                  <a:pt x="21600" y="12076"/>
                </a:cubicBezTo>
                <a:lnTo>
                  <a:pt x="21600" y="9397"/>
                </a:lnTo>
                <a:cubicBezTo>
                  <a:pt x="21600" y="9113"/>
                  <a:pt x="21383" y="8882"/>
                  <a:pt x="21115" y="8882"/>
                </a:cubicBezTo>
                <a:cubicBezTo>
                  <a:pt x="20847" y="8882"/>
                  <a:pt x="20630" y="9113"/>
                  <a:pt x="20630" y="9397"/>
                </a:cubicBezTo>
                <a:close/>
                <a:moveTo>
                  <a:pt x="19126" y="8985"/>
                </a:moveTo>
                <a:lnTo>
                  <a:pt x="19126" y="12488"/>
                </a:lnTo>
                <a:cubicBezTo>
                  <a:pt x="19126" y="12773"/>
                  <a:pt x="19343" y="13003"/>
                  <a:pt x="19611" y="13003"/>
                </a:cubicBezTo>
                <a:lnTo>
                  <a:pt x="19611" y="13003"/>
                </a:lnTo>
                <a:cubicBezTo>
                  <a:pt x="19879" y="13003"/>
                  <a:pt x="20096" y="12773"/>
                  <a:pt x="20096" y="12488"/>
                </a:cubicBezTo>
                <a:lnTo>
                  <a:pt x="20096" y="8985"/>
                </a:lnTo>
                <a:cubicBezTo>
                  <a:pt x="20096" y="8701"/>
                  <a:pt x="19879" y="8470"/>
                  <a:pt x="19611" y="8470"/>
                </a:cubicBezTo>
                <a:cubicBezTo>
                  <a:pt x="19343" y="8470"/>
                  <a:pt x="19126" y="8701"/>
                  <a:pt x="19126" y="8985"/>
                </a:cubicBezTo>
                <a:close/>
                <a:moveTo>
                  <a:pt x="17623" y="8779"/>
                </a:moveTo>
                <a:lnTo>
                  <a:pt x="17623" y="12694"/>
                </a:lnTo>
                <a:cubicBezTo>
                  <a:pt x="17623" y="12979"/>
                  <a:pt x="17840" y="13210"/>
                  <a:pt x="18108" y="13210"/>
                </a:cubicBezTo>
                <a:lnTo>
                  <a:pt x="18108" y="13210"/>
                </a:lnTo>
                <a:cubicBezTo>
                  <a:pt x="18376" y="13210"/>
                  <a:pt x="18593" y="12979"/>
                  <a:pt x="18593" y="12694"/>
                </a:cubicBezTo>
                <a:lnTo>
                  <a:pt x="18593" y="8779"/>
                </a:lnTo>
                <a:cubicBezTo>
                  <a:pt x="18593" y="8495"/>
                  <a:pt x="18376" y="8264"/>
                  <a:pt x="18108" y="8264"/>
                </a:cubicBezTo>
                <a:cubicBezTo>
                  <a:pt x="17840" y="8264"/>
                  <a:pt x="17623" y="8495"/>
                  <a:pt x="17623" y="8779"/>
                </a:cubicBezTo>
                <a:close/>
                <a:moveTo>
                  <a:pt x="9694" y="9766"/>
                </a:moveTo>
                <a:cubicBezTo>
                  <a:pt x="9694" y="9601"/>
                  <a:pt x="9820" y="9467"/>
                  <a:pt x="9976" y="9467"/>
                </a:cubicBezTo>
                <a:lnTo>
                  <a:pt x="10402" y="9467"/>
                </a:lnTo>
                <a:lnTo>
                  <a:pt x="10402" y="8981"/>
                </a:lnTo>
                <a:cubicBezTo>
                  <a:pt x="10402" y="8972"/>
                  <a:pt x="10402" y="8963"/>
                  <a:pt x="10412" y="8955"/>
                </a:cubicBezTo>
                <a:lnTo>
                  <a:pt x="10389" y="8877"/>
                </a:lnTo>
                <a:cubicBezTo>
                  <a:pt x="10402" y="8712"/>
                  <a:pt x="10539" y="8590"/>
                  <a:pt x="10694" y="8605"/>
                </a:cubicBezTo>
                <a:lnTo>
                  <a:pt x="16498" y="9144"/>
                </a:lnTo>
                <a:cubicBezTo>
                  <a:pt x="16653" y="9158"/>
                  <a:pt x="16768" y="9303"/>
                  <a:pt x="16754" y="9468"/>
                </a:cubicBezTo>
                <a:cubicBezTo>
                  <a:pt x="16740" y="9633"/>
                  <a:pt x="16604" y="9755"/>
                  <a:pt x="16449" y="9740"/>
                </a:cubicBezTo>
                <a:cubicBezTo>
                  <a:pt x="14558" y="9565"/>
                  <a:pt x="12668" y="9389"/>
                  <a:pt x="10778" y="9213"/>
                </a:cubicBezTo>
                <a:lnTo>
                  <a:pt x="10778" y="9467"/>
                </a:lnTo>
                <a:lnTo>
                  <a:pt x="11203" y="9467"/>
                </a:lnTo>
                <a:cubicBezTo>
                  <a:pt x="11359" y="9467"/>
                  <a:pt x="11485" y="9601"/>
                  <a:pt x="11485" y="9766"/>
                </a:cubicBezTo>
                <a:lnTo>
                  <a:pt x="11485" y="9766"/>
                </a:lnTo>
                <a:cubicBezTo>
                  <a:pt x="11485" y="9932"/>
                  <a:pt x="11359" y="10066"/>
                  <a:pt x="11203" y="10066"/>
                </a:cubicBezTo>
                <a:cubicBezTo>
                  <a:pt x="11061" y="10066"/>
                  <a:pt x="10920" y="10066"/>
                  <a:pt x="10778" y="10066"/>
                </a:cubicBezTo>
                <a:lnTo>
                  <a:pt x="10778" y="10476"/>
                </a:lnTo>
                <a:lnTo>
                  <a:pt x="11203" y="10476"/>
                </a:lnTo>
                <a:cubicBezTo>
                  <a:pt x="11359" y="10476"/>
                  <a:pt x="11485" y="10610"/>
                  <a:pt x="11485" y="10775"/>
                </a:cubicBezTo>
                <a:lnTo>
                  <a:pt x="11485" y="10775"/>
                </a:lnTo>
                <a:cubicBezTo>
                  <a:pt x="11485" y="10940"/>
                  <a:pt x="11359" y="11074"/>
                  <a:pt x="11203" y="11074"/>
                </a:cubicBezTo>
                <a:cubicBezTo>
                  <a:pt x="11061" y="11074"/>
                  <a:pt x="10920" y="11074"/>
                  <a:pt x="10778" y="11074"/>
                </a:cubicBezTo>
                <a:lnTo>
                  <a:pt x="10778" y="11484"/>
                </a:lnTo>
                <a:lnTo>
                  <a:pt x="11203" y="11484"/>
                </a:lnTo>
                <a:cubicBezTo>
                  <a:pt x="11359" y="11484"/>
                  <a:pt x="11485" y="11618"/>
                  <a:pt x="11485" y="11784"/>
                </a:cubicBezTo>
                <a:lnTo>
                  <a:pt x="11485" y="11784"/>
                </a:lnTo>
                <a:cubicBezTo>
                  <a:pt x="11485" y="11949"/>
                  <a:pt x="11359" y="12083"/>
                  <a:pt x="11203" y="12083"/>
                </a:cubicBezTo>
                <a:cubicBezTo>
                  <a:pt x="11061" y="12083"/>
                  <a:pt x="10920" y="12083"/>
                  <a:pt x="10778" y="12083"/>
                </a:cubicBezTo>
                <a:lnTo>
                  <a:pt x="10778" y="12338"/>
                </a:lnTo>
                <a:lnTo>
                  <a:pt x="16422" y="11708"/>
                </a:lnTo>
                <a:cubicBezTo>
                  <a:pt x="16577" y="11691"/>
                  <a:pt x="16716" y="11810"/>
                  <a:pt x="16732" y="11975"/>
                </a:cubicBezTo>
                <a:cubicBezTo>
                  <a:pt x="16748" y="12139"/>
                  <a:pt x="16636" y="12286"/>
                  <a:pt x="16481" y="12303"/>
                </a:cubicBezTo>
                <a:cubicBezTo>
                  <a:pt x="14550" y="12519"/>
                  <a:pt x="12618" y="12735"/>
                  <a:pt x="10687" y="12950"/>
                </a:cubicBezTo>
                <a:cubicBezTo>
                  <a:pt x="10532" y="12967"/>
                  <a:pt x="10393" y="12848"/>
                  <a:pt x="10377" y="12684"/>
                </a:cubicBezTo>
                <a:cubicBezTo>
                  <a:pt x="10373" y="12647"/>
                  <a:pt x="10376" y="12611"/>
                  <a:pt x="10405" y="12582"/>
                </a:cubicBezTo>
                <a:lnTo>
                  <a:pt x="10402" y="12573"/>
                </a:lnTo>
                <a:lnTo>
                  <a:pt x="10402" y="12083"/>
                </a:lnTo>
                <a:lnTo>
                  <a:pt x="9976" y="12083"/>
                </a:lnTo>
                <a:cubicBezTo>
                  <a:pt x="9820" y="12083"/>
                  <a:pt x="9694" y="11949"/>
                  <a:pt x="9694" y="11784"/>
                </a:cubicBezTo>
                <a:cubicBezTo>
                  <a:pt x="9694" y="11618"/>
                  <a:pt x="9820" y="11484"/>
                  <a:pt x="9976" y="11484"/>
                </a:cubicBezTo>
                <a:lnTo>
                  <a:pt x="10402" y="11484"/>
                </a:lnTo>
                <a:lnTo>
                  <a:pt x="10402" y="11074"/>
                </a:lnTo>
                <a:lnTo>
                  <a:pt x="9976" y="11074"/>
                </a:lnTo>
                <a:cubicBezTo>
                  <a:pt x="9820" y="11074"/>
                  <a:pt x="9694" y="10940"/>
                  <a:pt x="9694" y="10775"/>
                </a:cubicBezTo>
                <a:cubicBezTo>
                  <a:pt x="9694" y="10610"/>
                  <a:pt x="9820" y="10476"/>
                  <a:pt x="9976" y="10476"/>
                </a:cubicBezTo>
                <a:lnTo>
                  <a:pt x="10402" y="10476"/>
                </a:lnTo>
                <a:lnTo>
                  <a:pt x="10402" y="10066"/>
                </a:lnTo>
                <a:lnTo>
                  <a:pt x="9976" y="10066"/>
                </a:lnTo>
                <a:cubicBezTo>
                  <a:pt x="9820" y="10066"/>
                  <a:pt x="9694" y="9932"/>
                  <a:pt x="9694" y="9766"/>
                </a:cubicBezTo>
                <a:close/>
                <a:moveTo>
                  <a:pt x="8644" y="564"/>
                </a:moveTo>
                <a:lnTo>
                  <a:pt x="8644" y="2256"/>
                </a:lnTo>
                <a:cubicBezTo>
                  <a:pt x="8644" y="2567"/>
                  <a:pt x="8882" y="2819"/>
                  <a:pt x="9175" y="2819"/>
                </a:cubicBezTo>
                <a:cubicBezTo>
                  <a:pt x="9468" y="2819"/>
                  <a:pt x="9706" y="2567"/>
                  <a:pt x="9706" y="2256"/>
                </a:cubicBezTo>
                <a:lnTo>
                  <a:pt x="9706" y="564"/>
                </a:lnTo>
                <a:cubicBezTo>
                  <a:pt x="9706" y="252"/>
                  <a:pt x="9468" y="0"/>
                  <a:pt x="9175" y="0"/>
                </a:cubicBezTo>
                <a:cubicBezTo>
                  <a:pt x="8882" y="0"/>
                  <a:pt x="8644" y="252"/>
                  <a:pt x="8644" y="564"/>
                </a:cubicBezTo>
                <a:close/>
                <a:moveTo>
                  <a:pt x="8644" y="19344"/>
                </a:moveTo>
                <a:lnTo>
                  <a:pt x="8644" y="21036"/>
                </a:lnTo>
                <a:cubicBezTo>
                  <a:pt x="8644" y="21348"/>
                  <a:pt x="8882" y="21600"/>
                  <a:pt x="9175" y="21600"/>
                </a:cubicBezTo>
                <a:cubicBezTo>
                  <a:pt x="9468" y="21600"/>
                  <a:pt x="9706" y="21348"/>
                  <a:pt x="9706" y="21036"/>
                </a:cubicBezTo>
                <a:lnTo>
                  <a:pt x="9706" y="19344"/>
                </a:lnTo>
                <a:cubicBezTo>
                  <a:pt x="9706" y="19033"/>
                  <a:pt x="9468" y="18781"/>
                  <a:pt x="9175" y="18781"/>
                </a:cubicBezTo>
                <a:cubicBezTo>
                  <a:pt x="8882" y="18781"/>
                  <a:pt x="8644" y="19033"/>
                  <a:pt x="8644" y="19344"/>
                </a:cubicBezTo>
                <a:close/>
                <a:moveTo>
                  <a:pt x="3801" y="10737"/>
                </a:moveTo>
                <a:cubicBezTo>
                  <a:pt x="3801" y="12204"/>
                  <a:pt x="4328" y="13671"/>
                  <a:pt x="5382" y="14791"/>
                </a:cubicBezTo>
                <a:cubicBezTo>
                  <a:pt x="7491" y="17030"/>
                  <a:pt x="10909" y="17030"/>
                  <a:pt x="13018" y="14791"/>
                </a:cubicBezTo>
                <a:lnTo>
                  <a:pt x="14313" y="13416"/>
                </a:lnTo>
                <a:lnTo>
                  <a:pt x="15757" y="13416"/>
                </a:lnTo>
                <a:cubicBezTo>
                  <a:pt x="16338" y="13416"/>
                  <a:pt x="16808" y="12916"/>
                  <a:pt x="16808" y="12299"/>
                </a:cubicBezTo>
                <a:lnTo>
                  <a:pt x="16808" y="10766"/>
                </a:lnTo>
                <a:lnTo>
                  <a:pt x="16835" y="10737"/>
                </a:lnTo>
                <a:lnTo>
                  <a:pt x="16808" y="10708"/>
                </a:lnTo>
                <a:lnTo>
                  <a:pt x="16808" y="9174"/>
                </a:lnTo>
                <a:cubicBezTo>
                  <a:pt x="16808" y="8558"/>
                  <a:pt x="16338" y="8058"/>
                  <a:pt x="15757" y="8058"/>
                </a:cubicBezTo>
                <a:lnTo>
                  <a:pt x="14313" y="8058"/>
                </a:lnTo>
                <a:cubicBezTo>
                  <a:pt x="13881" y="7600"/>
                  <a:pt x="13449" y="7141"/>
                  <a:pt x="13018" y="6683"/>
                </a:cubicBezTo>
                <a:cubicBezTo>
                  <a:pt x="10909" y="4444"/>
                  <a:pt x="7491" y="4444"/>
                  <a:pt x="5382" y="6683"/>
                </a:cubicBezTo>
                <a:cubicBezTo>
                  <a:pt x="4328" y="7802"/>
                  <a:pt x="3801" y="9270"/>
                  <a:pt x="3801" y="10737"/>
                </a:cubicBezTo>
                <a:close/>
                <a:moveTo>
                  <a:pt x="2867" y="18692"/>
                </a:moveTo>
                <a:cubicBezTo>
                  <a:pt x="2867" y="18837"/>
                  <a:pt x="2919" y="18981"/>
                  <a:pt x="3023" y="19091"/>
                </a:cubicBezTo>
                <a:cubicBezTo>
                  <a:pt x="3230" y="19311"/>
                  <a:pt x="3567" y="19311"/>
                  <a:pt x="3774" y="19091"/>
                </a:cubicBezTo>
                <a:lnTo>
                  <a:pt x="4900" y="17895"/>
                </a:lnTo>
                <a:cubicBezTo>
                  <a:pt x="5108" y="17675"/>
                  <a:pt x="5108" y="17318"/>
                  <a:pt x="4900" y="17097"/>
                </a:cubicBezTo>
                <a:cubicBezTo>
                  <a:pt x="4693" y="16877"/>
                  <a:pt x="4357" y="16877"/>
                  <a:pt x="4149" y="17097"/>
                </a:cubicBezTo>
                <a:lnTo>
                  <a:pt x="3023" y="18294"/>
                </a:lnTo>
                <a:cubicBezTo>
                  <a:pt x="2919" y="18404"/>
                  <a:pt x="2867" y="18548"/>
                  <a:pt x="2867" y="18692"/>
                </a:cubicBezTo>
                <a:close/>
                <a:moveTo>
                  <a:pt x="2867" y="2864"/>
                </a:moveTo>
                <a:cubicBezTo>
                  <a:pt x="2867" y="3008"/>
                  <a:pt x="2919" y="3153"/>
                  <a:pt x="3023" y="3263"/>
                </a:cubicBezTo>
                <a:lnTo>
                  <a:pt x="4149" y="4459"/>
                </a:lnTo>
                <a:cubicBezTo>
                  <a:pt x="4357" y="4679"/>
                  <a:pt x="4693" y="4679"/>
                  <a:pt x="4900" y="4459"/>
                </a:cubicBezTo>
                <a:cubicBezTo>
                  <a:pt x="5108" y="4239"/>
                  <a:pt x="5108" y="3882"/>
                  <a:pt x="4900" y="3661"/>
                </a:cubicBezTo>
                <a:lnTo>
                  <a:pt x="3774" y="2465"/>
                </a:lnTo>
                <a:cubicBezTo>
                  <a:pt x="3567" y="2245"/>
                  <a:pt x="3230" y="2245"/>
                  <a:pt x="3023" y="2465"/>
                </a:cubicBezTo>
                <a:cubicBezTo>
                  <a:pt x="2919" y="2575"/>
                  <a:pt x="2867" y="2720"/>
                  <a:pt x="2867" y="2864"/>
                </a:cubicBezTo>
                <a:close/>
                <a:moveTo>
                  <a:pt x="0" y="10800"/>
                </a:moveTo>
                <a:cubicBezTo>
                  <a:pt x="0" y="11111"/>
                  <a:pt x="238" y="11364"/>
                  <a:pt x="531" y="11364"/>
                </a:cubicBezTo>
                <a:lnTo>
                  <a:pt x="2124" y="11364"/>
                </a:lnTo>
                <a:cubicBezTo>
                  <a:pt x="2417" y="11364"/>
                  <a:pt x="2655" y="11111"/>
                  <a:pt x="2655" y="10800"/>
                </a:cubicBezTo>
                <a:cubicBezTo>
                  <a:pt x="2655" y="10489"/>
                  <a:pt x="2417" y="10236"/>
                  <a:pt x="2124" y="10236"/>
                </a:cubicBezTo>
                <a:lnTo>
                  <a:pt x="531" y="10236"/>
                </a:lnTo>
                <a:cubicBezTo>
                  <a:pt x="238" y="10236"/>
                  <a:pt x="0" y="10489"/>
                  <a:pt x="0" y="10800"/>
                </a:cubicBezTo>
                <a:close/>
              </a:path>
            </a:pathLst>
          </a:custGeom>
          <a:solidFill>
            <a:srgbClr val="9FD1E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37" name="Parallelogram 15"/>
          <p:cNvSpPr/>
          <p:nvPr/>
        </p:nvSpPr>
        <p:spPr>
          <a:xfrm flipH="1">
            <a:off x="706894" y="3632854"/>
            <a:ext cx="464494" cy="4644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92" h="21600" extrusionOk="0">
                <a:moveTo>
                  <a:pt x="10396" y="6984"/>
                </a:moveTo>
                <a:cubicBezTo>
                  <a:pt x="9984" y="6984"/>
                  <a:pt x="9651" y="7332"/>
                  <a:pt x="9651" y="7762"/>
                </a:cubicBezTo>
                <a:lnTo>
                  <a:pt x="9651" y="10877"/>
                </a:lnTo>
                <a:lnTo>
                  <a:pt x="6627" y="10877"/>
                </a:lnTo>
                <a:cubicBezTo>
                  <a:pt x="6216" y="10877"/>
                  <a:pt x="5882" y="11226"/>
                  <a:pt x="5882" y="11655"/>
                </a:cubicBezTo>
                <a:cubicBezTo>
                  <a:pt x="5882" y="12085"/>
                  <a:pt x="6216" y="12433"/>
                  <a:pt x="6627" y="12433"/>
                </a:cubicBezTo>
                <a:lnTo>
                  <a:pt x="10353" y="12433"/>
                </a:lnTo>
                <a:lnTo>
                  <a:pt x="10386" y="12426"/>
                </a:lnTo>
                <a:cubicBezTo>
                  <a:pt x="10389" y="12428"/>
                  <a:pt x="10393" y="12428"/>
                  <a:pt x="10396" y="12428"/>
                </a:cubicBezTo>
                <a:cubicBezTo>
                  <a:pt x="10808" y="12428"/>
                  <a:pt x="11141" y="12080"/>
                  <a:pt x="11141" y="11650"/>
                </a:cubicBezTo>
                <a:lnTo>
                  <a:pt x="11141" y="7762"/>
                </a:lnTo>
                <a:cubicBezTo>
                  <a:pt x="11141" y="7332"/>
                  <a:pt x="10808" y="6984"/>
                  <a:pt x="10396" y="6984"/>
                </a:cubicBezTo>
                <a:close/>
                <a:moveTo>
                  <a:pt x="10396" y="4208"/>
                </a:moveTo>
                <a:cubicBezTo>
                  <a:pt x="14150" y="4208"/>
                  <a:pt x="17194" y="7384"/>
                  <a:pt x="17194" y="11302"/>
                </a:cubicBezTo>
                <a:cubicBezTo>
                  <a:pt x="17194" y="15220"/>
                  <a:pt x="14150" y="18397"/>
                  <a:pt x="10396" y="18397"/>
                </a:cubicBezTo>
                <a:cubicBezTo>
                  <a:pt x="6642" y="18397"/>
                  <a:pt x="3598" y="15220"/>
                  <a:pt x="3598" y="11302"/>
                </a:cubicBezTo>
                <a:cubicBezTo>
                  <a:pt x="3598" y="7384"/>
                  <a:pt x="6642" y="4208"/>
                  <a:pt x="10396" y="4208"/>
                </a:cubicBezTo>
                <a:close/>
                <a:moveTo>
                  <a:pt x="10396" y="2841"/>
                </a:moveTo>
                <a:cubicBezTo>
                  <a:pt x="5919" y="2841"/>
                  <a:pt x="2289" y="6629"/>
                  <a:pt x="2289" y="11302"/>
                </a:cubicBezTo>
                <a:cubicBezTo>
                  <a:pt x="2289" y="14245"/>
                  <a:pt x="3728" y="16836"/>
                  <a:pt x="5913" y="18350"/>
                </a:cubicBezTo>
                <a:lnTo>
                  <a:pt x="4187" y="21600"/>
                </a:lnTo>
                <a:lnTo>
                  <a:pt x="5848" y="21600"/>
                </a:lnTo>
                <a:lnTo>
                  <a:pt x="7190" y="19073"/>
                </a:lnTo>
                <a:cubicBezTo>
                  <a:pt x="8172" y="19518"/>
                  <a:pt x="9257" y="19763"/>
                  <a:pt x="10396" y="19763"/>
                </a:cubicBezTo>
                <a:cubicBezTo>
                  <a:pt x="11535" y="19763"/>
                  <a:pt x="12620" y="19518"/>
                  <a:pt x="13602" y="19073"/>
                </a:cubicBezTo>
                <a:lnTo>
                  <a:pt x="14944" y="21600"/>
                </a:lnTo>
                <a:lnTo>
                  <a:pt x="16605" y="21600"/>
                </a:lnTo>
                <a:lnTo>
                  <a:pt x="14879" y="18350"/>
                </a:lnTo>
                <a:cubicBezTo>
                  <a:pt x="17064" y="16836"/>
                  <a:pt x="18503" y="14245"/>
                  <a:pt x="18503" y="11302"/>
                </a:cubicBezTo>
                <a:cubicBezTo>
                  <a:pt x="18503" y="6629"/>
                  <a:pt x="14873" y="2841"/>
                  <a:pt x="10396" y="2841"/>
                </a:cubicBezTo>
                <a:close/>
                <a:moveTo>
                  <a:pt x="16670" y="825"/>
                </a:moveTo>
                <a:cubicBezTo>
                  <a:pt x="15610" y="808"/>
                  <a:pt x="14545" y="1208"/>
                  <a:pt x="13719" y="2029"/>
                </a:cubicBezTo>
                <a:lnTo>
                  <a:pt x="19603" y="8245"/>
                </a:lnTo>
                <a:cubicBezTo>
                  <a:pt x="21196" y="6540"/>
                  <a:pt x="21188" y="3817"/>
                  <a:pt x="19584" y="2123"/>
                </a:cubicBezTo>
                <a:cubicBezTo>
                  <a:pt x="18782" y="1276"/>
                  <a:pt x="17729" y="842"/>
                  <a:pt x="16670" y="825"/>
                </a:cubicBezTo>
                <a:close/>
                <a:moveTo>
                  <a:pt x="4122" y="825"/>
                </a:moveTo>
                <a:cubicBezTo>
                  <a:pt x="3063" y="842"/>
                  <a:pt x="2010" y="1276"/>
                  <a:pt x="1208" y="2123"/>
                </a:cubicBezTo>
                <a:cubicBezTo>
                  <a:pt x="-396" y="3817"/>
                  <a:pt x="-404" y="6540"/>
                  <a:pt x="1189" y="8245"/>
                </a:cubicBezTo>
                <a:lnTo>
                  <a:pt x="7073" y="2029"/>
                </a:lnTo>
                <a:cubicBezTo>
                  <a:pt x="6247" y="1208"/>
                  <a:pt x="5182" y="808"/>
                  <a:pt x="4122" y="825"/>
                </a:cubicBezTo>
                <a:close/>
                <a:moveTo>
                  <a:pt x="11046" y="0"/>
                </a:moveTo>
                <a:lnTo>
                  <a:pt x="9746" y="0"/>
                </a:lnTo>
                <a:cubicBezTo>
                  <a:pt x="9234" y="0"/>
                  <a:pt x="8819" y="433"/>
                  <a:pt x="8819" y="968"/>
                </a:cubicBezTo>
                <a:lnTo>
                  <a:pt x="8819" y="1936"/>
                </a:lnTo>
                <a:lnTo>
                  <a:pt x="11973" y="1936"/>
                </a:lnTo>
                <a:lnTo>
                  <a:pt x="11973" y="968"/>
                </a:lnTo>
                <a:cubicBezTo>
                  <a:pt x="11973" y="433"/>
                  <a:pt x="11558" y="0"/>
                  <a:pt x="11046" y="0"/>
                </a:cubicBezTo>
                <a:close/>
              </a:path>
            </a:pathLst>
          </a:custGeom>
          <a:solidFill>
            <a:srgbClr val="8EC9E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9FD1EE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2096;p71"/>
          <p:cNvSpPr/>
          <p:nvPr/>
        </p:nvSpPr>
        <p:spPr>
          <a:xfrm>
            <a:off x="1240632" y="5410198"/>
            <a:ext cx="4464001" cy="7108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1219169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40" name="Google Shape;2097;p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121899" tIns="121899" rIns="121899" bIns="121899"/>
          <a:lstStyle>
            <a:lvl1pPr algn="ctr" defTabSz="768095">
              <a:defRPr sz="2772"/>
            </a:lvl1pPr>
          </a:lstStyle>
          <a:p>
            <a:r>
              <a:t>Why we are studing online?</a:t>
            </a:r>
          </a:p>
        </p:txBody>
      </p:sp>
      <p:grpSp>
        <p:nvGrpSpPr>
          <p:cNvPr id="1844" name="Google Shape;2098;p71"/>
          <p:cNvGrpSpPr/>
          <p:nvPr/>
        </p:nvGrpSpPr>
        <p:grpSpPr>
          <a:xfrm>
            <a:off x="1240632" y="1858067"/>
            <a:ext cx="4464001" cy="3927869"/>
            <a:chOff x="0" y="0"/>
            <a:chExt cx="4464000" cy="3927868"/>
          </a:xfrm>
        </p:grpSpPr>
        <p:sp>
          <p:nvSpPr>
            <p:cNvPr id="1841" name="Google Shape;2099;p71"/>
            <p:cNvSpPr/>
            <p:nvPr/>
          </p:nvSpPr>
          <p:spPr>
            <a:xfrm>
              <a:off x="1400899" y="2917133"/>
              <a:ext cx="1662401" cy="84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760" y="0"/>
                  </a:lnTo>
                  <a:lnTo>
                    <a:pt x="1884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E8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42" name="Google Shape;2100;p71"/>
            <p:cNvSpPr/>
            <p:nvPr/>
          </p:nvSpPr>
          <p:spPr>
            <a:xfrm>
              <a:off x="0" y="0"/>
              <a:ext cx="4464001" cy="2989200"/>
            </a:xfrm>
            <a:prstGeom prst="roundRect">
              <a:avLst>
                <a:gd name="adj" fmla="val 8520"/>
              </a:avLst>
            </a:prstGeom>
            <a:solidFill>
              <a:srgbClr val="F5A0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43" name="Google Shape;2101;p71"/>
            <p:cNvSpPr/>
            <p:nvPr/>
          </p:nvSpPr>
          <p:spPr>
            <a:xfrm>
              <a:off x="1146312" y="3767068"/>
              <a:ext cx="2171601" cy="160801"/>
            </a:xfrm>
            <a:prstGeom prst="rect">
              <a:avLst/>
            </a:prstGeom>
            <a:solidFill>
              <a:srgbClr val="F5A0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1845" name="Google Shape;2102;p71" descr="Google Shape;2102;p71"/>
          <p:cNvPicPr>
            <a:picLocks noChangeAspect="1"/>
          </p:cNvPicPr>
          <p:nvPr/>
        </p:nvPicPr>
        <p:blipFill>
          <a:blip r:embed="rId2">
            <a:extLst/>
          </a:blip>
          <a:srcRect t="16331" b="16329"/>
          <a:stretch>
            <a:fillRect/>
          </a:stretch>
        </p:blipFill>
        <p:spPr>
          <a:xfrm>
            <a:off x="1449533" y="2085667"/>
            <a:ext cx="4046400" cy="2534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3" y="0"/>
                </a:moveTo>
                <a:cubicBezTo>
                  <a:pt x="552" y="0"/>
                  <a:pt x="0" y="882"/>
                  <a:pt x="0" y="1969"/>
                </a:cubicBezTo>
                <a:lnTo>
                  <a:pt x="0" y="19631"/>
                </a:lnTo>
                <a:cubicBezTo>
                  <a:pt x="0" y="20718"/>
                  <a:pt x="552" y="21600"/>
                  <a:pt x="1233" y="21600"/>
                </a:cubicBezTo>
                <a:lnTo>
                  <a:pt x="20367" y="21600"/>
                </a:lnTo>
                <a:cubicBezTo>
                  <a:pt x="21048" y="21600"/>
                  <a:pt x="21600" y="20718"/>
                  <a:pt x="21600" y="19631"/>
                </a:cubicBezTo>
                <a:lnTo>
                  <a:pt x="21600" y="1969"/>
                </a:lnTo>
                <a:cubicBezTo>
                  <a:pt x="21600" y="882"/>
                  <a:pt x="21048" y="0"/>
                  <a:pt x="20367" y="0"/>
                </a:cubicBezTo>
                <a:lnTo>
                  <a:pt x="1233" y="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850" name="Google Shape;2104;p71"/>
          <p:cNvGrpSpPr/>
          <p:nvPr/>
        </p:nvGrpSpPr>
        <p:grpSpPr>
          <a:xfrm>
            <a:off x="9172891" y="5839683"/>
            <a:ext cx="2061758" cy="157161"/>
            <a:chOff x="0" y="0"/>
            <a:chExt cx="2061757" cy="157160"/>
          </a:xfrm>
        </p:grpSpPr>
        <p:sp>
          <p:nvSpPr>
            <p:cNvPr id="1846" name="Google Shape;2105;p71"/>
            <p:cNvSpPr/>
            <p:nvPr/>
          </p:nvSpPr>
          <p:spPr>
            <a:xfrm rot="12702918">
              <a:off x="1535157" y="21108"/>
              <a:ext cx="112667" cy="113923"/>
            </a:xfrm>
            <a:prstGeom prst="ellipse">
              <a:avLst/>
            </a:prstGeom>
            <a:solidFill>
              <a:srgbClr val="9FD1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47" name="Google Shape;2106;p71"/>
            <p:cNvSpPr/>
            <p:nvPr/>
          </p:nvSpPr>
          <p:spPr>
            <a:xfrm rot="10823992">
              <a:off x="297" y="30708"/>
              <a:ext cx="1413375" cy="90117"/>
            </a:xfrm>
            <a:prstGeom prst="rect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48" name="Google Shape;2107;p71"/>
            <p:cNvSpPr/>
            <p:nvPr/>
          </p:nvSpPr>
          <p:spPr>
            <a:xfrm rot="12702918">
              <a:off x="1732246" y="21621"/>
              <a:ext cx="112667" cy="113923"/>
            </a:xfrm>
            <a:prstGeom prst="ellipse">
              <a:avLst/>
            </a:prstGeom>
            <a:solidFill>
              <a:srgbClr val="9FD1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49" name="Google Shape;2108;p71"/>
            <p:cNvSpPr/>
            <p:nvPr/>
          </p:nvSpPr>
          <p:spPr>
            <a:xfrm rot="12702918">
              <a:off x="1927559" y="22130"/>
              <a:ext cx="112667" cy="113923"/>
            </a:xfrm>
            <a:prstGeom prst="ellipse">
              <a:avLst/>
            </a:prstGeom>
            <a:solidFill>
              <a:srgbClr val="9FD1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0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384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121899" tIns="121899" rIns="121899" bIns="121899"/>
          <a:lstStyle>
            <a:lvl1pPr>
              <a:defRPr sz="3200">
                <a:solidFill>
                  <a:srgbClr val="FF9999"/>
                </a:solidFill>
              </a:defRPr>
            </a:lvl1pPr>
          </a:lstStyle>
          <a:p>
            <a:r>
              <a:t>Why they are wearing a mask?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2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6" name="Google Shape;1484;p56"/>
          <p:cNvGrpSpPr/>
          <p:nvPr/>
        </p:nvGrpSpPr>
        <p:grpSpPr>
          <a:xfrm>
            <a:off x="7528073" y="3473906"/>
            <a:ext cx="1140849" cy="1154809"/>
            <a:chOff x="0" y="0"/>
            <a:chExt cx="1140847" cy="1154808"/>
          </a:xfrm>
        </p:grpSpPr>
        <p:sp>
          <p:nvSpPr>
            <p:cNvPr id="1854" name="Google Shape;1485;p56"/>
            <p:cNvSpPr/>
            <p:nvPr/>
          </p:nvSpPr>
          <p:spPr>
            <a:xfrm>
              <a:off x="0" y="-1"/>
              <a:ext cx="1140848" cy="1154810"/>
            </a:xfrm>
            <a:prstGeom prst="ellips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55" name="Google Shape;1486;p56"/>
            <p:cNvSpPr/>
            <p:nvPr/>
          </p:nvSpPr>
          <p:spPr>
            <a:xfrm>
              <a:off x="57933" y="58681"/>
              <a:ext cx="1024981" cy="1037445"/>
            </a:xfrm>
            <a:prstGeom prst="ellipse">
              <a:avLst/>
            </a:prstGeom>
            <a:solidFill>
              <a:srgbClr val="FFE8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1859" name="Google Shape;1487;p56"/>
          <p:cNvGrpSpPr/>
          <p:nvPr/>
        </p:nvGrpSpPr>
        <p:grpSpPr>
          <a:xfrm>
            <a:off x="5525572" y="3473906"/>
            <a:ext cx="1140849" cy="1154809"/>
            <a:chOff x="0" y="0"/>
            <a:chExt cx="1140847" cy="1154808"/>
          </a:xfrm>
        </p:grpSpPr>
        <p:sp>
          <p:nvSpPr>
            <p:cNvPr id="1857" name="Google Shape;1488;p56"/>
            <p:cNvSpPr/>
            <p:nvPr/>
          </p:nvSpPr>
          <p:spPr>
            <a:xfrm>
              <a:off x="0" y="-1"/>
              <a:ext cx="1140848" cy="1154810"/>
            </a:xfrm>
            <a:prstGeom prst="ellips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58" name="Google Shape;1489;p56"/>
            <p:cNvSpPr/>
            <p:nvPr/>
          </p:nvSpPr>
          <p:spPr>
            <a:xfrm>
              <a:off x="57933" y="58681"/>
              <a:ext cx="1024981" cy="1037445"/>
            </a:xfrm>
            <a:prstGeom prst="ellipse">
              <a:avLst/>
            </a:prstGeom>
            <a:solidFill>
              <a:srgbClr val="FFE8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1862" name="Google Shape;1490;p56"/>
          <p:cNvGrpSpPr/>
          <p:nvPr/>
        </p:nvGrpSpPr>
        <p:grpSpPr>
          <a:xfrm>
            <a:off x="3523093" y="3473906"/>
            <a:ext cx="1140849" cy="1154809"/>
            <a:chOff x="0" y="0"/>
            <a:chExt cx="1140847" cy="1154808"/>
          </a:xfrm>
        </p:grpSpPr>
        <p:sp>
          <p:nvSpPr>
            <p:cNvPr id="1860" name="Google Shape;1491;p56"/>
            <p:cNvSpPr/>
            <p:nvPr/>
          </p:nvSpPr>
          <p:spPr>
            <a:xfrm>
              <a:off x="0" y="-1"/>
              <a:ext cx="1140848" cy="1154810"/>
            </a:xfrm>
            <a:prstGeom prst="ellips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61" name="Google Shape;1492;p56"/>
            <p:cNvSpPr/>
            <p:nvPr/>
          </p:nvSpPr>
          <p:spPr>
            <a:xfrm>
              <a:off x="57933" y="58681"/>
              <a:ext cx="1024981" cy="1037445"/>
            </a:xfrm>
            <a:prstGeom prst="ellipse">
              <a:avLst/>
            </a:prstGeom>
            <a:solidFill>
              <a:srgbClr val="FFE8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1865" name="Google Shape;1493;p56"/>
          <p:cNvGrpSpPr/>
          <p:nvPr/>
        </p:nvGrpSpPr>
        <p:grpSpPr>
          <a:xfrm>
            <a:off x="1520612" y="3473906"/>
            <a:ext cx="1140849" cy="1154809"/>
            <a:chOff x="0" y="0"/>
            <a:chExt cx="1140847" cy="1154808"/>
          </a:xfrm>
        </p:grpSpPr>
        <p:sp>
          <p:nvSpPr>
            <p:cNvPr id="1863" name="Google Shape;1494;p56"/>
            <p:cNvSpPr/>
            <p:nvPr/>
          </p:nvSpPr>
          <p:spPr>
            <a:xfrm>
              <a:off x="0" y="-1"/>
              <a:ext cx="1140848" cy="1154810"/>
            </a:xfrm>
            <a:prstGeom prst="ellipse">
              <a:avLst/>
            </a:prstGeom>
            <a:noFill/>
            <a:ln w="9525" cap="flat">
              <a:solidFill>
                <a:srgbClr val="FFE8E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64" name="Google Shape;1495;p56"/>
            <p:cNvSpPr/>
            <p:nvPr/>
          </p:nvSpPr>
          <p:spPr>
            <a:xfrm>
              <a:off x="57933" y="58681"/>
              <a:ext cx="1024981" cy="1037445"/>
            </a:xfrm>
            <a:prstGeom prst="ellipse">
              <a:avLst/>
            </a:prstGeom>
            <a:solidFill>
              <a:srgbClr val="FFE8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866" name="Google Shape;1496;p56"/>
          <p:cNvSpPr/>
          <p:nvPr/>
        </p:nvSpPr>
        <p:spPr>
          <a:xfrm>
            <a:off x="2938484" y="3890700"/>
            <a:ext cx="307601" cy="32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21600" y="10800"/>
                </a:lnTo>
                <a:lnTo>
                  <a:pt x="10800" y="21600"/>
                </a:lnTo>
                <a:lnTo>
                  <a:pt x="0" y="21600"/>
                </a:lnTo>
                <a:close/>
              </a:path>
            </a:pathLst>
          </a:custGeom>
          <a:ln>
            <a:solidFill>
              <a:srgbClr val="9FD1EE"/>
            </a:solidFill>
          </a:ln>
        </p:spPr>
        <p:txBody>
          <a:bodyPr lIns="45719" rIns="45719" anchor="ctr"/>
          <a:lstStyle/>
          <a:p>
            <a:pPr algn="l" defTabSz="1219169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67" name="Google Shape;1497;p56"/>
          <p:cNvSpPr/>
          <p:nvPr/>
        </p:nvSpPr>
        <p:spPr>
          <a:xfrm>
            <a:off x="2976266" y="3934500"/>
            <a:ext cx="201201" cy="23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21600" y="10800"/>
                </a:lnTo>
                <a:lnTo>
                  <a:pt x="108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9FD1EE"/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1219169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68" name="Google Shape;1498;p56"/>
          <p:cNvSpPr/>
          <p:nvPr/>
        </p:nvSpPr>
        <p:spPr>
          <a:xfrm>
            <a:off x="4940932" y="3890700"/>
            <a:ext cx="307601" cy="32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21600" y="10800"/>
                </a:lnTo>
                <a:lnTo>
                  <a:pt x="10800" y="21600"/>
                </a:lnTo>
                <a:lnTo>
                  <a:pt x="0" y="21600"/>
                </a:lnTo>
                <a:close/>
              </a:path>
            </a:pathLst>
          </a:custGeom>
          <a:ln>
            <a:solidFill>
              <a:srgbClr val="9FD1EE"/>
            </a:solidFill>
          </a:ln>
        </p:spPr>
        <p:txBody>
          <a:bodyPr lIns="45719" rIns="45719" anchor="ctr"/>
          <a:lstStyle/>
          <a:p>
            <a:pPr algn="l" defTabSz="1219169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69" name="Google Shape;1499;p56"/>
          <p:cNvSpPr/>
          <p:nvPr/>
        </p:nvSpPr>
        <p:spPr>
          <a:xfrm>
            <a:off x="4978715" y="3934500"/>
            <a:ext cx="201201" cy="23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21600" y="10800"/>
                </a:lnTo>
                <a:lnTo>
                  <a:pt x="108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9FD1EE"/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1219169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70" name="Google Shape;1500;p56"/>
          <p:cNvSpPr/>
          <p:nvPr/>
        </p:nvSpPr>
        <p:spPr>
          <a:xfrm>
            <a:off x="6943451" y="3890700"/>
            <a:ext cx="307601" cy="32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21600" y="10800"/>
                </a:lnTo>
                <a:lnTo>
                  <a:pt x="10800" y="21600"/>
                </a:lnTo>
                <a:lnTo>
                  <a:pt x="0" y="21600"/>
                </a:lnTo>
                <a:close/>
              </a:path>
            </a:pathLst>
          </a:custGeom>
          <a:ln>
            <a:solidFill>
              <a:srgbClr val="9FD1EE"/>
            </a:solidFill>
          </a:ln>
        </p:spPr>
        <p:txBody>
          <a:bodyPr lIns="45719" rIns="45719" anchor="ctr"/>
          <a:lstStyle/>
          <a:p>
            <a:pPr algn="l" defTabSz="1219169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71" name="Google Shape;1501;p56"/>
          <p:cNvSpPr/>
          <p:nvPr/>
        </p:nvSpPr>
        <p:spPr>
          <a:xfrm>
            <a:off x="6981232" y="3934500"/>
            <a:ext cx="201201" cy="23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21600" y="10800"/>
                </a:lnTo>
                <a:lnTo>
                  <a:pt x="108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9FD1EE"/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1219169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72" name="Google Shape;1504;p56"/>
          <p:cNvSpPr txBox="1">
            <a:spLocks noGrp="1"/>
          </p:cNvSpPr>
          <p:nvPr>
            <p:ph type="title"/>
          </p:nvPr>
        </p:nvSpPr>
        <p:spPr>
          <a:xfrm>
            <a:off x="537866" y="399405"/>
            <a:ext cx="5509602" cy="1577202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algn="l" defTabSz="612648">
              <a:defRPr sz="3216">
                <a:ln w="4275">
                  <a:solidFill>
                    <a:srgbClr val="9FD1EE"/>
                  </a:solidFill>
                </a:ln>
                <a:solidFill>
                  <a:srgbClr val="1E98C6"/>
                </a:solidFill>
                <a:effectLst>
                  <a:outerShdw blurRad="8509" dist="25527" dir="2700000" rotWithShape="0">
                    <a:srgbClr val="F0F0F0"/>
                  </a:outerShdw>
                </a:effectLst>
              </a:defRPr>
            </a:pPr>
            <a:r>
              <a:t>Objectives:</a:t>
            </a:r>
            <a:br/>
            <a:r>
              <a:rPr sz="1876" b="0">
                <a:solidFill>
                  <a:srgbClr val="1E79AC"/>
                </a:solidFill>
              </a:rPr>
              <a:t>at the end of the lesson you will be able to</a:t>
            </a:r>
            <a:br>
              <a:rPr sz="1876" b="0">
                <a:solidFill>
                  <a:srgbClr val="1E79AC"/>
                </a:solidFill>
              </a:rPr>
            </a:br>
            <a:r>
              <a:rPr sz="1876" b="0">
                <a:solidFill>
                  <a:srgbClr val="1E79AC"/>
                </a:solidFill>
              </a:rPr>
              <a:t/>
            </a:r>
            <a:br>
              <a:rPr sz="1876" b="0">
                <a:solidFill>
                  <a:srgbClr val="1E79AC"/>
                </a:solidFill>
              </a:rPr>
            </a:br>
            <a:endParaRPr sz="1876" b="0">
              <a:solidFill>
                <a:srgbClr val="1E79AC"/>
              </a:solidFill>
            </a:endParaRPr>
          </a:p>
        </p:txBody>
      </p:sp>
      <p:sp>
        <p:nvSpPr>
          <p:cNvPr id="1873" name="Google Shape;1505;p56"/>
          <p:cNvSpPr txBox="1"/>
          <p:nvPr/>
        </p:nvSpPr>
        <p:spPr>
          <a:xfrm>
            <a:off x="4899883" y="4706866"/>
            <a:ext cx="2403201" cy="108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899" tIns="121899" rIns="121899" bIns="121899">
            <a:spAutoFit/>
          </a:bodyPr>
          <a:lstStyle>
            <a:lvl1pPr algn="ctr" defTabSz="1219169">
              <a:defRPr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Find out why vaccination against cold is impossible</a:t>
            </a:r>
          </a:p>
        </p:txBody>
      </p:sp>
      <p:sp>
        <p:nvSpPr>
          <p:cNvPr id="1874" name="Google Shape;1506;p56"/>
          <p:cNvSpPr txBox="1"/>
          <p:nvPr/>
        </p:nvSpPr>
        <p:spPr>
          <a:xfrm>
            <a:off x="2894664" y="2547866"/>
            <a:ext cx="2403201" cy="80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899" tIns="121899" rIns="121899" bIns="121899">
            <a:spAutoFit/>
          </a:bodyPr>
          <a:lstStyle>
            <a:lvl1pPr algn="ctr" defTabSz="1219169">
              <a:defRPr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Describe the way people get the illness</a:t>
            </a:r>
          </a:p>
        </p:txBody>
      </p:sp>
      <p:sp>
        <p:nvSpPr>
          <p:cNvPr id="1875" name="Google Shape;1507;p56"/>
          <p:cNvSpPr txBox="1"/>
          <p:nvPr/>
        </p:nvSpPr>
        <p:spPr>
          <a:xfrm>
            <a:off x="1672033" y="3720600"/>
            <a:ext cx="838001" cy="72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899" tIns="121899" rIns="121899" bIns="121899">
            <a:spAutoFit/>
          </a:bodyPr>
          <a:lstStyle>
            <a:lvl1pPr algn="ctr" defTabSz="1219169">
              <a:defRPr sz="3200">
                <a:solidFill>
                  <a:srgbClr val="EC697C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01</a:t>
            </a:r>
          </a:p>
        </p:txBody>
      </p:sp>
      <p:sp>
        <p:nvSpPr>
          <p:cNvPr id="1876" name="Google Shape;1508;p56"/>
          <p:cNvSpPr txBox="1"/>
          <p:nvPr/>
        </p:nvSpPr>
        <p:spPr>
          <a:xfrm>
            <a:off x="3674035" y="3720600"/>
            <a:ext cx="838001" cy="72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899" tIns="121899" rIns="121899" bIns="121899">
            <a:spAutoFit/>
          </a:bodyPr>
          <a:lstStyle>
            <a:lvl1pPr algn="ctr" defTabSz="1219169">
              <a:defRPr sz="3200">
                <a:solidFill>
                  <a:srgbClr val="EC697C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02</a:t>
            </a:r>
          </a:p>
        </p:txBody>
      </p:sp>
      <p:sp>
        <p:nvSpPr>
          <p:cNvPr id="1877" name="Google Shape;1509;p56"/>
          <p:cNvSpPr txBox="1"/>
          <p:nvPr/>
        </p:nvSpPr>
        <p:spPr>
          <a:xfrm>
            <a:off x="5552740" y="3720600"/>
            <a:ext cx="1077601" cy="72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899" tIns="121899" rIns="121899" bIns="121899">
            <a:spAutoFit/>
          </a:bodyPr>
          <a:lstStyle>
            <a:lvl1pPr algn="ctr" defTabSz="1219169">
              <a:defRPr sz="3200">
                <a:solidFill>
                  <a:srgbClr val="EC697C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03</a:t>
            </a:r>
          </a:p>
        </p:txBody>
      </p:sp>
      <p:sp>
        <p:nvSpPr>
          <p:cNvPr id="1878" name="Google Shape;1510;p56"/>
          <p:cNvSpPr txBox="1"/>
          <p:nvPr/>
        </p:nvSpPr>
        <p:spPr>
          <a:xfrm>
            <a:off x="6905066" y="2547866"/>
            <a:ext cx="2403201" cy="80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899" tIns="121899" rIns="121899" bIns="121899">
            <a:spAutoFit/>
          </a:bodyPr>
          <a:lstStyle>
            <a:lvl1pPr algn="ctr" defTabSz="1219169">
              <a:defRPr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Match the main Idea with the Paragraph</a:t>
            </a:r>
          </a:p>
        </p:txBody>
      </p:sp>
      <p:sp>
        <p:nvSpPr>
          <p:cNvPr id="1879" name="Google Shape;1511;p56"/>
          <p:cNvSpPr txBox="1"/>
          <p:nvPr/>
        </p:nvSpPr>
        <p:spPr>
          <a:xfrm>
            <a:off x="7686703" y="3720600"/>
            <a:ext cx="838001" cy="72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899" tIns="121899" rIns="121899" bIns="121899">
            <a:spAutoFit/>
          </a:bodyPr>
          <a:lstStyle>
            <a:lvl1pPr algn="ctr" defTabSz="1219169">
              <a:defRPr sz="3200">
                <a:solidFill>
                  <a:srgbClr val="EC697C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</a:lstStyle>
          <a:p>
            <a:r>
              <a:t>04</a:t>
            </a:r>
          </a:p>
        </p:txBody>
      </p:sp>
      <p:sp>
        <p:nvSpPr>
          <p:cNvPr id="1880" name="Google Shape;1514;p56"/>
          <p:cNvSpPr txBox="1"/>
          <p:nvPr/>
        </p:nvSpPr>
        <p:spPr>
          <a:xfrm>
            <a:off x="889467" y="4706866"/>
            <a:ext cx="2403201" cy="108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899" tIns="121899" rIns="121899" bIns="121899">
            <a:spAutoFit/>
          </a:bodyPr>
          <a:lstStyle>
            <a:lvl1pPr algn="ctr" defTabSz="1219169">
              <a:defRPr>
                <a:solidFill>
                  <a:srgbClr val="EC69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Mention a verse about the benefit of being sick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2" grpId="1" animBg="1" advAuto="0"/>
      <p:bldP spid="1873" grpId="4" animBg="1" advAuto="0"/>
      <p:bldP spid="1874" grpId="3" animBg="1" advAuto="0"/>
      <p:bldP spid="1878" grpId="5" animBg="1" advAuto="0"/>
      <p:bldP spid="1880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2113;p72"/>
          <p:cNvSpPr txBox="1">
            <a:spLocks noGrp="1"/>
          </p:cNvSpPr>
          <p:nvPr>
            <p:ph type="title"/>
          </p:nvPr>
        </p:nvSpPr>
        <p:spPr>
          <a:xfrm>
            <a:off x="128983" y="3243532"/>
            <a:ext cx="3294858" cy="1066401"/>
          </a:xfrm>
          <a:prstGeom prst="rect">
            <a:avLst/>
          </a:prstGeom>
        </p:spPr>
        <p:txBody>
          <a:bodyPr lIns="121899" tIns="121899" rIns="121899" bIns="121899"/>
          <a:lstStyle>
            <a:lvl1pPr defTabSz="905255">
              <a:defRPr sz="2772" b="0"/>
            </a:lvl1pPr>
          </a:lstStyle>
          <a:p>
            <a:r>
              <a:t>How many pictures do we have?</a:t>
            </a:r>
          </a:p>
        </p:txBody>
      </p:sp>
      <p:sp>
        <p:nvSpPr>
          <p:cNvPr id="1883" name="Google Shape;2114;p72"/>
          <p:cNvSpPr txBox="1">
            <a:spLocks noGrp="1"/>
          </p:cNvSpPr>
          <p:nvPr>
            <p:ph type="body" sz="quarter" idx="1"/>
          </p:nvPr>
        </p:nvSpPr>
        <p:spPr>
          <a:xfrm>
            <a:off x="253559" y="4572623"/>
            <a:ext cx="3127815" cy="1352801"/>
          </a:xfrm>
          <a:prstGeom prst="rect">
            <a:avLst/>
          </a:prstGeom>
        </p:spPr>
        <p:txBody>
          <a:bodyPr lIns="121899" tIns="121899" rIns="121899" bIns="121899"/>
          <a:lstStyle>
            <a:lvl1pPr marL="0" indent="0">
              <a:defRPr sz="2800"/>
            </a:lvl1pPr>
          </a:lstStyle>
          <a:p>
            <a:r>
              <a:t>How many paragraphs?</a:t>
            </a:r>
          </a:p>
        </p:txBody>
      </p:sp>
      <p:sp>
        <p:nvSpPr>
          <p:cNvPr id="1884" name="Google Shape;2115;p72"/>
          <p:cNvSpPr/>
          <p:nvPr/>
        </p:nvSpPr>
        <p:spPr>
          <a:xfrm>
            <a:off x="6496000" y="5410098"/>
            <a:ext cx="4464001" cy="7108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1219169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887" name="Google Shape;2116;p72"/>
          <p:cNvGrpSpPr/>
          <p:nvPr/>
        </p:nvGrpSpPr>
        <p:grpSpPr>
          <a:xfrm>
            <a:off x="3466305" y="228600"/>
            <a:ext cx="8554247" cy="6705600"/>
            <a:chOff x="0" y="0"/>
            <a:chExt cx="8554246" cy="6705600"/>
          </a:xfrm>
        </p:grpSpPr>
        <p:sp>
          <p:nvSpPr>
            <p:cNvPr id="1885" name="Google Shape;2117;p72"/>
            <p:cNvSpPr/>
            <p:nvPr/>
          </p:nvSpPr>
          <p:spPr>
            <a:xfrm>
              <a:off x="0" y="0"/>
              <a:ext cx="8554247" cy="6705600"/>
            </a:xfrm>
            <a:prstGeom prst="roundRect">
              <a:avLst>
                <a:gd name="adj" fmla="val 10732"/>
              </a:avLst>
            </a:prstGeom>
            <a:solidFill>
              <a:srgbClr val="F5A0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86" name="Google Shape;2118;p72"/>
            <p:cNvSpPr/>
            <p:nvPr/>
          </p:nvSpPr>
          <p:spPr>
            <a:xfrm>
              <a:off x="4014952" y="6134708"/>
              <a:ext cx="523779" cy="314795"/>
            </a:xfrm>
            <a:prstGeom prst="ellipse">
              <a:avLst/>
            </a:prstGeom>
            <a:solidFill>
              <a:srgbClr val="FFE8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1892" name="Google Shape;2120;p72"/>
          <p:cNvGrpSpPr/>
          <p:nvPr/>
        </p:nvGrpSpPr>
        <p:grpSpPr>
          <a:xfrm>
            <a:off x="946547" y="5839683"/>
            <a:ext cx="2061759" cy="157162"/>
            <a:chOff x="0" y="0"/>
            <a:chExt cx="2061757" cy="157160"/>
          </a:xfrm>
        </p:grpSpPr>
        <p:sp>
          <p:nvSpPr>
            <p:cNvPr id="1888" name="Google Shape;2121;p72"/>
            <p:cNvSpPr/>
            <p:nvPr/>
          </p:nvSpPr>
          <p:spPr>
            <a:xfrm rot="8897080" flipH="1">
              <a:off x="413933" y="21108"/>
              <a:ext cx="112667" cy="113923"/>
            </a:xfrm>
            <a:prstGeom prst="ellipse">
              <a:avLst/>
            </a:prstGeom>
            <a:solidFill>
              <a:srgbClr val="9FD1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89" name="Google Shape;2122;p72"/>
            <p:cNvSpPr/>
            <p:nvPr/>
          </p:nvSpPr>
          <p:spPr>
            <a:xfrm rot="10776006" flipH="1">
              <a:off x="648086" y="30707"/>
              <a:ext cx="1413375" cy="90117"/>
            </a:xfrm>
            <a:prstGeom prst="rect">
              <a:avLst/>
            </a:prstGeom>
            <a:noFill/>
            <a:ln w="9525" cap="flat">
              <a:solidFill>
                <a:srgbClr val="9FD1E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90" name="Google Shape;2123;p72"/>
            <p:cNvSpPr/>
            <p:nvPr/>
          </p:nvSpPr>
          <p:spPr>
            <a:xfrm rot="8897080" flipH="1">
              <a:off x="216845" y="21621"/>
              <a:ext cx="112667" cy="113923"/>
            </a:xfrm>
            <a:prstGeom prst="ellipse">
              <a:avLst/>
            </a:prstGeom>
            <a:solidFill>
              <a:srgbClr val="9FD1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91" name="Google Shape;2124;p72"/>
            <p:cNvSpPr/>
            <p:nvPr/>
          </p:nvSpPr>
          <p:spPr>
            <a:xfrm rot="8897080" flipH="1">
              <a:off x="21532" y="22130"/>
              <a:ext cx="112667" cy="113923"/>
            </a:xfrm>
            <a:prstGeom prst="ellipse">
              <a:avLst/>
            </a:prstGeom>
            <a:solidFill>
              <a:srgbClr val="9FD1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1893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04123" y="651562"/>
            <a:ext cx="7411395" cy="5859674"/>
          </a:xfrm>
          <a:prstGeom prst="rect">
            <a:avLst/>
          </a:prstGeom>
          <a:ln w="12700">
            <a:miter lim="400000"/>
          </a:ln>
        </p:spPr>
      </p:pic>
      <p:sp>
        <p:nvSpPr>
          <p:cNvPr id="1894" name="مربع نص 3"/>
          <p:cNvSpPr txBox="1"/>
          <p:nvPr/>
        </p:nvSpPr>
        <p:spPr>
          <a:xfrm>
            <a:off x="207957" y="1914919"/>
            <a:ext cx="2800351" cy="89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2800">
                <a:solidFill>
                  <a:srgbClr val="339ED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Can you read the title?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2" grpId="2" animBg="1" advAuto="0"/>
      <p:bldP spid="1883" grpId="3" build="p" animBg="1" advAuto="0"/>
      <p:bldP spid="1894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26903" t="32227" r="23682" b="6249"/>
          <a:stretch>
            <a:fillRect/>
          </a:stretch>
        </p:blipFill>
        <p:spPr>
          <a:xfrm>
            <a:off x="1523968" y="857231"/>
            <a:ext cx="8715404" cy="4929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61736" t="11719" r="25707" b="62424"/>
          <a:stretch>
            <a:fillRect/>
          </a:stretch>
        </p:blipFill>
        <p:spPr>
          <a:xfrm>
            <a:off x="7739073" y="-1"/>
            <a:ext cx="2214579" cy="1357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26903" t="57913" r="42350" b="38150"/>
          <a:stretch>
            <a:fillRect/>
          </a:stretch>
        </p:blipFill>
        <p:spPr>
          <a:xfrm>
            <a:off x="1663424" y="5805263"/>
            <a:ext cx="5000660" cy="360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9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rcRect l="17983" t="82312" r="55452" b="13751"/>
          <a:stretch>
            <a:fillRect/>
          </a:stretch>
        </p:blipFill>
        <p:spPr>
          <a:xfrm>
            <a:off x="1559495" y="6165303"/>
            <a:ext cx="3456385" cy="2880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04" name="Google Shape;10924;p86"/>
          <p:cNvGrpSpPr/>
          <p:nvPr/>
        </p:nvGrpSpPr>
        <p:grpSpPr>
          <a:xfrm>
            <a:off x="10574809" y="567214"/>
            <a:ext cx="359189" cy="290019"/>
            <a:chOff x="0" y="0"/>
            <a:chExt cx="359188" cy="290018"/>
          </a:xfrm>
        </p:grpSpPr>
        <p:sp>
          <p:nvSpPr>
            <p:cNvPr id="1900" name="Google Shape;10925;p86"/>
            <p:cNvSpPr/>
            <p:nvPr/>
          </p:nvSpPr>
          <p:spPr>
            <a:xfrm>
              <a:off x="230826" y="108253"/>
              <a:ext cx="24277" cy="73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67" h="21600" extrusionOk="0">
                  <a:moveTo>
                    <a:pt x="4165" y="0"/>
                  </a:moveTo>
                  <a:cubicBezTo>
                    <a:pt x="3200" y="0"/>
                    <a:pt x="2189" y="139"/>
                    <a:pt x="1223" y="408"/>
                  </a:cubicBezTo>
                  <a:cubicBezTo>
                    <a:pt x="-132" y="854"/>
                    <a:pt x="-132" y="1847"/>
                    <a:pt x="1223" y="2618"/>
                  </a:cubicBezTo>
                  <a:cubicBezTo>
                    <a:pt x="12713" y="7157"/>
                    <a:pt x="12713" y="14555"/>
                    <a:pt x="1223" y="18982"/>
                  </a:cubicBezTo>
                  <a:cubicBezTo>
                    <a:pt x="-408" y="19753"/>
                    <a:pt x="-408" y="20635"/>
                    <a:pt x="1223" y="21192"/>
                  </a:cubicBezTo>
                  <a:cubicBezTo>
                    <a:pt x="1913" y="21461"/>
                    <a:pt x="2878" y="21600"/>
                    <a:pt x="3866" y="21600"/>
                  </a:cubicBezTo>
                  <a:cubicBezTo>
                    <a:pt x="4854" y="21600"/>
                    <a:pt x="5888" y="21461"/>
                    <a:pt x="6692" y="21192"/>
                  </a:cubicBezTo>
                  <a:cubicBezTo>
                    <a:pt x="21192" y="15446"/>
                    <a:pt x="21192" y="6154"/>
                    <a:pt x="6692" y="408"/>
                  </a:cubicBezTo>
                  <a:cubicBezTo>
                    <a:pt x="6003" y="139"/>
                    <a:pt x="5130" y="0"/>
                    <a:pt x="4165" y="0"/>
                  </a:cubicBezTo>
                  <a:close/>
                </a:path>
              </a:pathLst>
            </a:custGeom>
            <a:solidFill>
              <a:srgbClr val="657E9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01" name="Google Shape;10926;p86"/>
            <p:cNvSpPr/>
            <p:nvPr/>
          </p:nvSpPr>
          <p:spPr>
            <a:xfrm>
              <a:off x="268146" y="70813"/>
              <a:ext cx="39044" cy="14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24" h="21600" extrusionOk="0">
                  <a:moveTo>
                    <a:pt x="2326" y="0"/>
                  </a:moveTo>
                  <a:cubicBezTo>
                    <a:pt x="1730" y="0"/>
                    <a:pt x="1121" y="69"/>
                    <a:pt x="623" y="207"/>
                  </a:cubicBezTo>
                  <a:cubicBezTo>
                    <a:pt x="-208" y="479"/>
                    <a:pt x="-208" y="973"/>
                    <a:pt x="623" y="1305"/>
                  </a:cubicBezTo>
                  <a:cubicBezTo>
                    <a:pt x="16283" y="6519"/>
                    <a:pt x="16283" y="15081"/>
                    <a:pt x="623" y="20295"/>
                  </a:cubicBezTo>
                  <a:cubicBezTo>
                    <a:pt x="-208" y="20627"/>
                    <a:pt x="-208" y="21121"/>
                    <a:pt x="623" y="21393"/>
                  </a:cubicBezTo>
                  <a:cubicBezTo>
                    <a:pt x="1038" y="21531"/>
                    <a:pt x="1606" y="21600"/>
                    <a:pt x="2215" y="21600"/>
                  </a:cubicBezTo>
                  <a:cubicBezTo>
                    <a:pt x="2810" y="21600"/>
                    <a:pt x="3420" y="21531"/>
                    <a:pt x="3918" y="21393"/>
                  </a:cubicBezTo>
                  <a:cubicBezTo>
                    <a:pt x="21392" y="15574"/>
                    <a:pt x="21392" y="6026"/>
                    <a:pt x="3918" y="207"/>
                  </a:cubicBezTo>
                  <a:cubicBezTo>
                    <a:pt x="3503" y="69"/>
                    <a:pt x="2935" y="0"/>
                    <a:pt x="2326" y="0"/>
                  </a:cubicBezTo>
                  <a:close/>
                </a:path>
              </a:pathLst>
            </a:custGeom>
            <a:solidFill>
              <a:srgbClr val="657E9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02" name="Google Shape;10927;p86"/>
            <p:cNvSpPr/>
            <p:nvPr/>
          </p:nvSpPr>
          <p:spPr>
            <a:xfrm>
              <a:off x="304823" y="34517"/>
              <a:ext cx="54366" cy="222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3" h="21600" extrusionOk="0">
                  <a:moveTo>
                    <a:pt x="1872" y="0"/>
                  </a:moveTo>
                  <a:cubicBezTo>
                    <a:pt x="1366" y="0"/>
                    <a:pt x="883" y="46"/>
                    <a:pt x="530" y="139"/>
                  </a:cubicBezTo>
                  <a:cubicBezTo>
                    <a:pt x="-177" y="321"/>
                    <a:pt x="-177" y="614"/>
                    <a:pt x="530" y="873"/>
                  </a:cubicBezTo>
                  <a:cubicBezTo>
                    <a:pt x="21423" y="6311"/>
                    <a:pt x="21423" y="15239"/>
                    <a:pt x="530" y="20714"/>
                  </a:cubicBezTo>
                  <a:cubicBezTo>
                    <a:pt x="-177" y="20899"/>
                    <a:pt x="-177" y="21193"/>
                    <a:pt x="530" y="21449"/>
                  </a:cubicBezTo>
                  <a:cubicBezTo>
                    <a:pt x="859" y="21554"/>
                    <a:pt x="1331" y="21600"/>
                    <a:pt x="1813" y="21600"/>
                  </a:cubicBezTo>
                  <a:cubicBezTo>
                    <a:pt x="2343" y="21600"/>
                    <a:pt x="2897" y="21544"/>
                    <a:pt x="3333" y="21449"/>
                  </a:cubicBezTo>
                  <a:cubicBezTo>
                    <a:pt x="14274" y="18585"/>
                    <a:pt x="20163" y="14835"/>
                    <a:pt x="20163" y="10792"/>
                  </a:cubicBezTo>
                  <a:cubicBezTo>
                    <a:pt x="20163" y="6753"/>
                    <a:pt x="14274" y="2966"/>
                    <a:pt x="3333" y="139"/>
                  </a:cubicBezTo>
                  <a:cubicBezTo>
                    <a:pt x="2909" y="46"/>
                    <a:pt x="2391" y="0"/>
                    <a:pt x="1872" y="0"/>
                  </a:cubicBezTo>
                  <a:close/>
                </a:path>
              </a:pathLst>
            </a:custGeom>
            <a:solidFill>
              <a:srgbClr val="657E9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03" name="Google Shape;10928;p86"/>
            <p:cNvSpPr/>
            <p:nvPr/>
          </p:nvSpPr>
          <p:spPr>
            <a:xfrm>
              <a:off x="-1" y="0"/>
              <a:ext cx="209846" cy="290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extrusionOk="0">
                  <a:moveTo>
                    <a:pt x="16978" y="2535"/>
                  </a:moveTo>
                  <a:lnTo>
                    <a:pt x="16978" y="19150"/>
                  </a:lnTo>
                  <a:cubicBezTo>
                    <a:pt x="13519" y="18332"/>
                    <a:pt x="10684" y="16643"/>
                    <a:pt x="8896" y="14335"/>
                  </a:cubicBezTo>
                  <a:lnTo>
                    <a:pt x="8896" y="7294"/>
                  </a:lnTo>
                  <a:cubicBezTo>
                    <a:pt x="10645" y="5014"/>
                    <a:pt x="13519" y="3323"/>
                    <a:pt x="16978" y="2535"/>
                  </a:cubicBezTo>
                  <a:close/>
                  <a:moveTo>
                    <a:pt x="18609" y="0"/>
                  </a:moveTo>
                  <a:cubicBezTo>
                    <a:pt x="17676" y="0"/>
                    <a:pt x="16978" y="508"/>
                    <a:pt x="16978" y="1185"/>
                  </a:cubicBezTo>
                  <a:lnTo>
                    <a:pt x="16978" y="1634"/>
                  </a:lnTo>
                  <a:cubicBezTo>
                    <a:pt x="13170" y="2479"/>
                    <a:pt x="10060" y="4281"/>
                    <a:pt x="8080" y="6759"/>
                  </a:cubicBezTo>
                  <a:lnTo>
                    <a:pt x="3962" y="6759"/>
                  </a:lnTo>
                  <a:cubicBezTo>
                    <a:pt x="1750" y="6759"/>
                    <a:pt x="1" y="8027"/>
                    <a:pt x="1" y="9604"/>
                  </a:cubicBezTo>
                  <a:lnTo>
                    <a:pt x="1" y="11913"/>
                  </a:lnTo>
                  <a:cubicBezTo>
                    <a:pt x="-38" y="13462"/>
                    <a:pt x="1554" y="14727"/>
                    <a:pt x="3613" y="14841"/>
                  </a:cubicBezTo>
                  <a:cubicBezTo>
                    <a:pt x="3884" y="14841"/>
                    <a:pt x="4158" y="14701"/>
                    <a:pt x="4197" y="14502"/>
                  </a:cubicBezTo>
                  <a:cubicBezTo>
                    <a:pt x="4197" y="14278"/>
                    <a:pt x="4001" y="14110"/>
                    <a:pt x="3691" y="14082"/>
                  </a:cubicBezTo>
                  <a:cubicBezTo>
                    <a:pt x="2253" y="13996"/>
                    <a:pt x="1088" y="13095"/>
                    <a:pt x="1088" y="11998"/>
                  </a:cubicBezTo>
                  <a:lnTo>
                    <a:pt x="1088" y="9659"/>
                  </a:lnTo>
                  <a:cubicBezTo>
                    <a:pt x="1088" y="8533"/>
                    <a:pt x="2331" y="7604"/>
                    <a:pt x="3962" y="7604"/>
                  </a:cubicBezTo>
                  <a:lnTo>
                    <a:pt x="7848" y="7604"/>
                  </a:lnTo>
                  <a:lnTo>
                    <a:pt x="7848" y="14082"/>
                  </a:lnTo>
                  <a:lnTo>
                    <a:pt x="6217" y="14082"/>
                  </a:lnTo>
                  <a:cubicBezTo>
                    <a:pt x="5943" y="14082"/>
                    <a:pt x="5711" y="14249"/>
                    <a:pt x="5711" y="14446"/>
                  </a:cubicBezTo>
                  <a:cubicBezTo>
                    <a:pt x="5711" y="14673"/>
                    <a:pt x="5943" y="14841"/>
                    <a:pt x="6217" y="14841"/>
                  </a:cubicBezTo>
                  <a:lnTo>
                    <a:pt x="8080" y="14841"/>
                  </a:lnTo>
                  <a:cubicBezTo>
                    <a:pt x="10060" y="17319"/>
                    <a:pt x="13170" y="19150"/>
                    <a:pt x="16978" y="19937"/>
                  </a:cubicBezTo>
                  <a:lnTo>
                    <a:pt x="16978" y="20417"/>
                  </a:lnTo>
                  <a:cubicBezTo>
                    <a:pt x="16978" y="21063"/>
                    <a:pt x="17676" y="21600"/>
                    <a:pt x="18609" y="21600"/>
                  </a:cubicBezTo>
                  <a:lnTo>
                    <a:pt x="19931" y="21600"/>
                  </a:lnTo>
                  <a:cubicBezTo>
                    <a:pt x="20860" y="21600"/>
                    <a:pt x="21562" y="21063"/>
                    <a:pt x="21562" y="20417"/>
                  </a:cubicBezTo>
                  <a:lnTo>
                    <a:pt x="21562" y="11714"/>
                  </a:lnTo>
                  <a:cubicBezTo>
                    <a:pt x="21562" y="11489"/>
                    <a:pt x="21327" y="11321"/>
                    <a:pt x="21056" y="11321"/>
                  </a:cubicBezTo>
                  <a:cubicBezTo>
                    <a:pt x="20746" y="11321"/>
                    <a:pt x="20511" y="11489"/>
                    <a:pt x="20511" y="11714"/>
                  </a:cubicBezTo>
                  <a:lnTo>
                    <a:pt x="20511" y="20417"/>
                  </a:lnTo>
                  <a:cubicBezTo>
                    <a:pt x="20511" y="20642"/>
                    <a:pt x="20280" y="20838"/>
                    <a:pt x="19931" y="20838"/>
                  </a:cubicBezTo>
                  <a:lnTo>
                    <a:pt x="18609" y="20838"/>
                  </a:lnTo>
                  <a:cubicBezTo>
                    <a:pt x="18260" y="20838"/>
                    <a:pt x="18025" y="20642"/>
                    <a:pt x="18025" y="20417"/>
                  </a:cubicBezTo>
                  <a:lnTo>
                    <a:pt x="18025" y="1185"/>
                  </a:lnTo>
                  <a:cubicBezTo>
                    <a:pt x="18025" y="929"/>
                    <a:pt x="18260" y="762"/>
                    <a:pt x="18609" y="762"/>
                  </a:cubicBezTo>
                  <a:lnTo>
                    <a:pt x="19931" y="762"/>
                  </a:lnTo>
                  <a:cubicBezTo>
                    <a:pt x="20280" y="762"/>
                    <a:pt x="20511" y="929"/>
                    <a:pt x="20511" y="1185"/>
                  </a:cubicBezTo>
                  <a:lnTo>
                    <a:pt x="20511" y="9886"/>
                  </a:lnTo>
                  <a:cubicBezTo>
                    <a:pt x="20511" y="10082"/>
                    <a:pt x="20746" y="10279"/>
                    <a:pt x="21056" y="10279"/>
                  </a:cubicBezTo>
                  <a:cubicBezTo>
                    <a:pt x="21327" y="10279"/>
                    <a:pt x="21562" y="10082"/>
                    <a:pt x="21562" y="9886"/>
                  </a:cubicBezTo>
                  <a:lnTo>
                    <a:pt x="21562" y="1185"/>
                  </a:lnTo>
                  <a:cubicBezTo>
                    <a:pt x="21562" y="508"/>
                    <a:pt x="20860" y="0"/>
                    <a:pt x="19931" y="0"/>
                  </a:cubicBezTo>
                  <a:close/>
                </a:path>
              </a:pathLst>
            </a:custGeom>
            <a:solidFill>
              <a:srgbClr val="657E9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1905" name="رسم 2" descr="رسم 2">
            <a:hlinkClick r:id="rId5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819996" y="1064623"/>
            <a:ext cx="914401" cy="91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1636;p43"/>
          <p:cNvSpPr txBox="1"/>
          <p:nvPr/>
        </p:nvSpPr>
        <p:spPr>
          <a:xfrm>
            <a:off x="472499" y="352010"/>
            <a:ext cx="11246802" cy="67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899" tIns="121899" rIns="121899" bIns="121899">
            <a:spAutoFit/>
          </a:bodyPr>
          <a:lstStyle>
            <a:lvl1pPr algn="ctr">
              <a:defRPr sz="2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</a:lstStyle>
          <a:p>
            <a:r>
              <a:t>Venn Diagram</a:t>
            </a:r>
          </a:p>
        </p:txBody>
      </p:sp>
      <p:grpSp>
        <p:nvGrpSpPr>
          <p:cNvPr id="1910" name="Google Shape;1637;p43"/>
          <p:cNvGrpSpPr/>
          <p:nvPr/>
        </p:nvGrpSpPr>
        <p:grpSpPr>
          <a:xfrm>
            <a:off x="180752" y="186280"/>
            <a:ext cx="7329057" cy="6379348"/>
            <a:chOff x="0" y="0"/>
            <a:chExt cx="7329055" cy="6379347"/>
          </a:xfrm>
        </p:grpSpPr>
        <p:sp>
          <p:nvSpPr>
            <p:cNvPr id="1908" name="Google Shape;1638;p43"/>
            <p:cNvSpPr/>
            <p:nvPr/>
          </p:nvSpPr>
          <p:spPr>
            <a:xfrm rot="1084587" flipH="1">
              <a:off x="613866" y="256873"/>
              <a:ext cx="2042817" cy="243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471" y="0"/>
                    <a:pt x="19498" y="9027"/>
                    <a:pt x="21600" y="21600"/>
                  </a:cubicBez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  <a:headEnd type="stealth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09" name="Google Shape;1639;p43"/>
            <p:cNvSpPr/>
            <p:nvPr/>
          </p:nvSpPr>
          <p:spPr>
            <a:xfrm>
              <a:off x="0" y="846913"/>
              <a:ext cx="7329056" cy="5532435"/>
            </a:xfrm>
            <a:prstGeom prst="ellipse">
              <a:avLst/>
            </a:prstGeom>
            <a:solidFill>
              <a:srgbClr val="AEEAF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1913" name="Google Shape;1640;p43"/>
          <p:cNvGrpSpPr/>
          <p:nvPr/>
        </p:nvGrpSpPr>
        <p:grpSpPr>
          <a:xfrm>
            <a:off x="4824751" y="1249991"/>
            <a:ext cx="7805180" cy="5256000"/>
            <a:chOff x="0" y="0"/>
            <a:chExt cx="7805178" cy="5255998"/>
          </a:xfrm>
        </p:grpSpPr>
        <p:sp>
          <p:nvSpPr>
            <p:cNvPr id="1911" name="Google Shape;1641;p43"/>
            <p:cNvSpPr/>
            <p:nvPr/>
          </p:nvSpPr>
          <p:spPr>
            <a:xfrm rot="1768141">
              <a:off x="5029323" y="681506"/>
              <a:ext cx="2490059" cy="1816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12" name="Google Shape;1642;p43"/>
            <p:cNvSpPr/>
            <p:nvPr/>
          </p:nvSpPr>
          <p:spPr>
            <a:xfrm>
              <a:off x="0" y="0"/>
              <a:ext cx="6875554" cy="5255999"/>
            </a:xfrm>
            <a:prstGeom prst="ellipse">
              <a:avLst/>
            </a:prstGeom>
            <a:solidFill>
              <a:srgbClr val="FA47E3">
                <a:alpha val="3966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1916" name="Google Shape;1643;p43"/>
          <p:cNvGrpSpPr/>
          <p:nvPr/>
        </p:nvGrpSpPr>
        <p:grpSpPr>
          <a:xfrm>
            <a:off x="4514758" y="2200940"/>
            <a:ext cx="2759783" cy="6256163"/>
            <a:chOff x="0" y="0"/>
            <a:chExt cx="2759782" cy="6256162"/>
          </a:xfrm>
        </p:grpSpPr>
        <p:sp>
          <p:nvSpPr>
            <p:cNvPr id="1914" name="Google Shape;1644;p43"/>
            <p:cNvSpPr/>
            <p:nvPr/>
          </p:nvSpPr>
          <p:spPr>
            <a:xfrm>
              <a:off x="-1" y="5026804"/>
              <a:ext cx="1210801" cy="122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827"/>
                    <a:pt x="7818" y="16282"/>
                    <a:pt x="10800" y="16282"/>
                  </a:cubicBezTo>
                  <a:cubicBezTo>
                    <a:pt x="13782" y="16282"/>
                    <a:pt x="16200" y="13827"/>
                    <a:pt x="16200" y="10800"/>
                  </a:cubicBezTo>
                  <a:cubicBezTo>
                    <a:pt x="16200" y="7773"/>
                    <a:pt x="13782" y="5318"/>
                    <a:pt x="10800" y="5318"/>
                  </a:cubicBezTo>
                  <a:cubicBezTo>
                    <a:pt x="7818" y="5318"/>
                    <a:pt x="5400" y="7773"/>
                    <a:pt x="5400" y="1080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15" name="Google Shape;1646;p43"/>
            <p:cNvSpPr/>
            <p:nvPr/>
          </p:nvSpPr>
          <p:spPr>
            <a:xfrm>
              <a:off x="492018" y="-1"/>
              <a:ext cx="2267765" cy="320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992" y="10800"/>
                  </a:moveTo>
                  <a:cubicBezTo>
                    <a:pt x="1992" y="15985"/>
                    <a:pt x="5935" y="20189"/>
                    <a:pt x="10800" y="20189"/>
                  </a:cubicBezTo>
                  <a:cubicBezTo>
                    <a:pt x="15665" y="20189"/>
                    <a:pt x="19608" y="15985"/>
                    <a:pt x="19608" y="10800"/>
                  </a:cubicBezTo>
                  <a:cubicBezTo>
                    <a:pt x="19608" y="5615"/>
                    <a:pt x="15665" y="1411"/>
                    <a:pt x="10800" y="1411"/>
                  </a:cubicBezTo>
                  <a:cubicBezTo>
                    <a:pt x="5935" y="1411"/>
                    <a:pt x="1992" y="5615"/>
                    <a:pt x="1992" y="1080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219169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917" name="مستطيل 18"/>
          <p:cNvSpPr txBox="1"/>
          <p:nvPr/>
        </p:nvSpPr>
        <p:spPr>
          <a:xfrm>
            <a:off x="5127642" y="2905755"/>
            <a:ext cx="2328925" cy="1958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l">
              <a:defRPr i="1">
                <a:solidFill>
                  <a:srgbClr val="44546A"/>
                </a:solidFill>
              </a:defRPr>
            </a:lvl1pPr>
          </a:lstStyle>
          <a:p>
            <a:r>
              <a:t>your nose is blocked; your eyes are watery; your throat is sore; you are coughing and sneezing constantly; you are shivering</a:t>
            </a:r>
          </a:p>
        </p:txBody>
      </p:sp>
      <p:sp>
        <p:nvSpPr>
          <p:cNvPr id="1918" name="مستطيل 19"/>
          <p:cNvSpPr txBox="1"/>
          <p:nvPr/>
        </p:nvSpPr>
        <p:spPr>
          <a:xfrm>
            <a:off x="8090896" y="3154355"/>
            <a:ext cx="273588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l">
              <a:defRPr b="1">
                <a:solidFill>
                  <a:srgbClr val="44546A"/>
                </a:solidFill>
              </a:defRPr>
            </a:lvl1pPr>
          </a:lstStyle>
          <a:p>
            <a:r>
              <a:t> There aren’t vaccines</a:t>
            </a:r>
          </a:p>
        </p:txBody>
      </p:sp>
      <p:sp>
        <p:nvSpPr>
          <p:cNvPr id="1919" name="مستطيل 20"/>
          <p:cNvSpPr txBox="1"/>
          <p:nvPr/>
        </p:nvSpPr>
        <p:spPr>
          <a:xfrm>
            <a:off x="1075475" y="2680779"/>
            <a:ext cx="2482366" cy="195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b="1">
                <a:solidFill>
                  <a:srgbClr val="44546A"/>
                </a:solidFill>
              </a:defRPr>
            </a:pPr>
            <a:r>
              <a:t>a high</a:t>
            </a:r>
            <a:endParaRPr>
              <a:solidFill>
                <a:srgbClr val="339EDB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defRPr b="1">
                <a:solidFill>
                  <a:srgbClr val="44546A"/>
                </a:solidFill>
              </a:defRPr>
            </a:pPr>
            <a:r>
              <a:t>fever and severe muscle aches and pains. The fl u can cause pneumonia and kill its victims. There are vaccines</a:t>
            </a:r>
          </a:p>
        </p:txBody>
      </p:sp>
      <p:sp>
        <p:nvSpPr>
          <p:cNvPr id="1920" name="مربع نص 21"/>
          <p:cNvSpPr txBox="1"/>
          <p:nvPr/>
        </p:nvSpPr>
        <p:spPr>
          <a:xfrm>
            <a:off x="1675044" y="1544053"/>
            <a:ext cx="1876426" cy="76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800">
                <a:solidFill>
                  <a:srgbClr val="FF7C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flu</a:t>
            </a:r>
          </a:p>
        </p:txBody>
      </p:sp>
      <p:sp>
        <p:nvSpPr>
          <p:cNvPr id="1921" name="مربع نص 22"/>
          <p:cNvSpPr txBox="1"/>
          <p:nvPr/>
        </p:nvSpPr>
        <p:spPr>
          <a:xfrm>
            <a:off x="7449529" y="1654254"/>
            <a:ext cx="1609726" cy="76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800">
                <a:solidFill>
                  <a:srgbClr val="FF7C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cold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7" grpId="1" animBg="1" advAuto="0"/>
      <p:bldP spid="1918" grpId="2" animBg="1" advAuto="0"/>
      <p:bldP spid="1919" grpId="3" animBg="1" advAuto="0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نسق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نسق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نسق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</Words>
  <Application>Microsoft Office PowerPoint</Application>
  <PresentationFormat>ملء الشاشة</PresentationFormat>
  <Paragraphs>62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38" baseType="lpstr">
      <vt:lpstr>Andalus</vt:lpstr>
      <vt:lpstr>Arial</vt:lpstr>
      <vt:lpstr>Calibri</vt:lpstr>
      <vt:lpstr>Calibri Light</vt:lpstr>
      <vt:lpstr>Cambria</vt:lpstr>
      <vt:lpstr>DecoType Naskh Swashes</vt:lpstr>
      <vt:lpstr>Fira Sans Extra Condensed SemiBold</vt:lpstr>
      <vt:lpstr>Fjalla One</vt:lpstr>
      <vt:lpstr>Helvetica</vt:lpstr>
      <vt:lpstr>Maiandra GD</vt:lpstr>
      <vt:lpstr>Montserrat</vt:lpstr>
      <vt:lpstr>Montserrat ExtraBold</vt:lpstr>
      <vt:lpstr>Open Sans</vt:lpstr>
      <vt:lpstr>Simplified Arabic</vt:lpstr>
      <vt:lpstr>Tw Cen MT</vt:lpstr>
      <vt:lpstr>نسق Office</vt:lpstr>
      <vt:lpstr>What’s wrong</vt:lpstr>
      <vt:lpstr>Use should or shouldn’t  I have an earache. I……….(go) to the doctor.  Hameed has a fever .He……..(go) to school.</vt:lpstr>
      <vt:lpstr>عرض تقديمي في PowerPoint</vt:lpstr>
      <vt:lpstr>Why we are studing online?</vt:lpstr>
      <vt:lpstr>Why they are wearing a mask?</vt:lpstr>
      <vt:lpstr>Objectives: at the end of the lesson you will be able to  </vt:lpstr>
      <vt:lpstr>How many pictures do we have?</vt:lpstr>
      <vt:lpstr>عرض تقديمي في PowerPoint</vt:lpstr>
      <vt:lpstr>عرض تقديمي في PowerPoint</vt:lpstr>
      <vt:lpstr>عرض تقديمي في PowerPoint</vt:lpstr>
      <vt:lpstr>Role playing You are the doctor now</vt:lpstr>
      <vt:lpstr>عرض تقديمي في PowerPoint</vt:lpstr>
      <vt:lpstr>PROTECTING YOURSELF AND PREVENTING THE SPREAD OF THE DISEASE</vt:lpstr>
      <vt:lpstr>عرض تقديمي في PowerPoint</vt:lpstr>
      <vt:lpstr>عرض تقديمي في PowerPoint</vt:lpstr>
      <vt:lpstr>ABOUT 80% OF PEOPLE RECOVER FROM THIS DISEASE WITHOUT NEEDING SPECIAL TREATMENT</vt:lpstr>
      <vt:lpstr>—Anne Frank</vt:lpstr>
      <vt:lpstr>عرض تقديمي في PowerPoint</vt:lpstr>
      <vt:lpstr>Cold or flu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wrong</dc:title>
  <dc:creator>hp</dc:creator>
  <cp:lastModifiedBy>hp</cp:lastModifiedBy>
  <cp:revision>1</cp:revision>
  <dcterms:modified xsi:type="dcterms:W3CDTF">2022-12-18T07:12:49Z</dcterms:modified>
</cp:coreProperties>
</file>