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3" r:id="rId2"/>
    <p:sldId id="269" r:id="rId3"/>
    <p:sldId id="268" r:id="rId4"/>
    <p:sldId id="294" r:id="rId5"/>
    <p:sldId id="276" r:id="rId6"/>
    <p:sldId id="275" r:id="rId7"/>
    <p:sldId id="277" r:id="rId8"/>
    <p:sldId id="279" r:id="rId9"/>
    <p:sldId id="278" r:id="rId10"/>
    <p:sldId id="270" r:id="rId11"/>
    <p:sldId id="271" r:id="rId12"/>
    <p:sldId id="280" r:id="rId13"/>
    <p:sldId id="281" r:id="rId14"/>
    <p:sldId id="286" r:id="rId15"/>
    <p:sldId id="272" r:id="rId16"/>
    <p:sldId id="292" r:id="rId17"/>
    <p:sldId id="293" r:id="rId18"/>
    <p:sldId id="274" r:id="rId19"/>
    <p:sldId id="289" r:id="rId20"/>
    <p:sldId id="291" r:id="rId21"/>
    <p:sldId id="290" r:id="rId22"/>
    <p:sldId id="287" r:id="rId23"/>
    <p:sldId id="284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5428"/>
    <a:srgbClr val="D4E157"/>
    <a:srgbClr val="B15D31"/>
    <a:srgbClr val="FEF200"/>
    <a:srgbClr val="B1DDD9"/>
    <a:srgbClr val="71BF45"/>
    <a:srgbClr val="2E3192"/>
    <a:srgbClr val="F8EFB7"/>
    <a:srgbClr val="CC3433"/>
    <a:srgbClr val="E2B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5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541448-6C2B-4A7A-9EAD-46F15EC6C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3FBFF26-1681-4676-B1C9-52B9E46E4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7756A9-0D5D-468A-844F-261A7090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62FE-EAD6-4BC5-BEE6-1FF7090C7BE1}" type="datetimeFigureOut">
              <a:rPr lang="ar-SA" smtClean="0"/>
              <a:t>02/05/43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AC74D4-A8FB-4CF4-9E2F-1A561DED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16BDED9-2215-4546-B372-1833008F3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8E1-9666-465A-A12B-65DE16DA98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395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791CA6-4DD0-4058-8F93-C9062F287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8889F6F-47B0-43F4-BC2B-DB0541077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637866F-7F67-4CBB-93BD-A79EA933A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62FE-EAD6-4BC5-BEE6-1FF7090C7BE1}" type="datetimeFigureOut">
              <a:rPr lang="ar-SA" smtClean="0"/>
              <a:t>02/05/43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9DC95B-8A0C-45A1-AB41-193FE8ED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0C60535-67F8-4B57-B052-D694FCBF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8E1-9666-465A-A12B-65DE16DA98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77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7BB001C-0EE7-43DB-807E-F82C0B9C8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902A57A-CC2D-41C9-ADC1-17F4CBE0B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5A20DB-0405-4503-84F2-D29463D7F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62FE-EAD6-4BC5-BEE6-1FF7090C7BE1}" type="datetimeFigureOut">
              <a:rPr lang="ar-SA" smtClean="0"/>
              <a:t>02/05/43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3DBF596-029F-4F41-BB21-E0D23970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3AEAF3-7431-489E-9376-1BADE909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8E1-9666-465A-A12B-65DE16DA98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838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04347E-1761-4AFB-B508-4E28AB5DF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93BE27-DD47-4BBB-B206-E877B206C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C7813C-79E4-4989-85A8-C548F9D5F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62FE-EAD6-4BC5-BEE6-1FF7090C7BE1}" type="datetimeFigureOut">
              <a:rPr lang="ar-SA" smtClean="0"/>
              <a:t>02/05/43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6E4513-2262-49D8-9BA7-9F4433AC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3FB8ED6-70DD-4E52-95CD-0234FC0B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8E1-9666-465A-A12B-65DE16DA98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110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70B2E9-063A-43C6-BFAB-DC0BD173E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072F1A8-3B2F-41DC-BD76-475BF3A26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120A182-CFE1-472F-9D87-71AEDD0C9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62FE-EAD6-4BC5-BEE6-1FF7090C7BE1}" type="datetimeFigureOut">
              <a:rPr lang="ar-SA" smtClean="0"/>
              <a:t>02/05/43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4D43DF-2289-48C0-B6FB-9FFC917D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92FDC-EA80-4E90-88DD-92854CEF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8E1-9666-465A-A12B-65DE16DA98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155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23F472-3652-48B1-A181-F369DF77E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9E4BB6-F3CF-4832-970F-374DC5664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52DFE58-FC7D-4226-B75F-16B73CAAF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BCE8247-C6CD-49FB-B1A0-4C636D78E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62FE-EAD6-4BC5-BEE6-1FF7090C7BE1}" type="datetimeFigureOut">
              <a:rPr lang="ar-SA" smtClean="0"/>
              <a:t>02/05/43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CC3FAF-E26E-4021-8403-EC8CC2C4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22BBD86-4186-4FF4-910F-A86B56A2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8E1-9666-465A-A12B-65DE16DA98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008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A961A5-85C0-40CA-9554-72EDB72DC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9730B66-0EC7-4255-A77E-84AC799E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D1D6F2-BB3F-49C6-B2D3-C0AC188A9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F24F2DA-A691-42DE-BED8-3825A7D45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2787EEF-0315-43B1-8227-10AE8ABFA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D0361FC-89CF-4E18-BB05-2F99CA08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62FE-EAD6-4BC5-BEE6-1FF7090C7BE1}" type="datetimeFigureOut">
              <a:rPr lang="ar-SA" smtClean="0"/>
              <a:t>02/05/43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E567328-59A3-4C9C-9EF8-D0946B06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4FB3201-9AAF-41C2-907A-1D687A983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8E1-9666-465A-A12B-65DE16DA98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0698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12C5BF-840A-43C0-9C92-D64F6B6D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C3E04C7-3D51-4A89-95CF-737479F8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62FE-EAD6-4BC5-BEE6-1FF7090C7BE1}" type="datetimeFigureOut">
              <a:rPr lang="ar-SA" smtClean="0"/>
              <a:t>02/05/43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0E6DDA3-4D7E-4F68-827A-141259B0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1FB3604-CDDD-454B-B2F7-D6FCC582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8E1-9666-465A-A12B-65DE16DA98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555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AA0134-FF28-4E21-91BB-8CA24B55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62FE-EAD6-4BC5-BEE6-1FF7090C7BE1}" type="datetimeFigureOut">
              <a:rPr lang="ar-SA" smtClean="0"/>
              <a:t>02/05/43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152245B-44F5-48DB-B360-6C9A7B440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4E0CCB4-3116-4344-8A2A-B963B096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8E1-9666-465A-A12B-65DE16DA98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622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406816-7799-439D-8EFA-A997463A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C466C86-1138-4384-820A-C9AD19758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C8AD5D5-8839-4DD4-8C9D-BC540ADA9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4D7A5D9-3B62-44EF-A1DA-2912BFEA9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62FE-EAD6-4BC5-BEE6-1FF7090C7BE1}" type="datetimeFigureOut">
              <a:rPr lang="ar-SA" smtClean="0"/>
              <a:t>02/05/43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6F4DD77-C530-47EC-ADF7-0EA3A85A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317349A-8BCF-48D7-B933-370B0CCEB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8E1-9666-465A-A12B-65DE16DA98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182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028AF-AEA6-455D-9DBC-3A825F36B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20F2326-183C-444F-BB74-7DC01F2F0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B933751-0732-4DD7-AB38-CDB323C35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C297C6F-D423-429B-AF2E-B599D8AB7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62FE-EAD6-4BC5-BEE6-1FF7090C7BE1}" type="datetimeFigureOut">
              <a:rPr lang="ar-SA" smtClean="0"/>
              <a:t>02/05/43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59A676B-6DDF-4C0B-9321-BC2A9A00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29ECAFF-B011-4A4A-A067-76361E5AD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8E1-9666-465A-A12B-65DE16DA98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077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4652155-0885-4F67-A2D8-F995F46A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6FC5790-BF67-45DC-9358-556F8981E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0D56A0-D7E3-4E5D-ACF9-6B4B7F452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262FE-EAD6-4BC5-BEE6-1FF7090C7BE1}" type="datetimeFigureOut">
              <a:rPr lang="ar-SA" smtClean="0"/>
              <a:t>02/05/43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3B9AFD-1CCB-4C01-95FA-DDDBBB8E7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E55F2D-F85B-45DB-9A4E-D055F44D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D88E1-9666-465A-A12B-65DE16DA98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347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23.jpe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jpeg"/><Relationship Id="rId4" Type="http://schemas.microsoft.com/office/2007/relationships/media" Target="../media/media1.mp3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hyperlink" Target="https://youtu.be/rJB2OWDeLF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wordwall.net/ar/resource/2606273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757161-4B93-4904-A178-6102DA7FB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724F6D-7ECD-4B8B-B6AA-EEF9A2482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EA8F275-28E5-44D3-A2A3-917E67E4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1" t="23474" r="24141" b="11250"/>
          <a:stretch/>
        </p:blipFill>
        <p:spPr>
          <a:xfrm>
            <a:off x="0" y="0"/>
            <a:ext cx="12192000" cy="685323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BA0BCB4-BF30-4323-A36C-05C4B8777ECF}"/>
              </a:ext>
            </a:extLst>
          </p:cNvPr>
          <p:cNvSpPr txBox="1"/>
          <p:nvPr/>
        </p:nvSpPr>
        <p:spPr>
          <a:xfrm>
            <a:off x="4648200" y="1149351"/>
            <a:ext cx="388620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600" dirty="0">
                <a:latin typeface="Forte" panose="03060902040502070203" pitchFamily="66" charset="0"/>
              </a:rPr>
              <a:t>What Was It Like?</a:t>
            </a:r>
            <a:endParaRPr lang="ar-SA" sz="6600" dirty="0">
              <a:latin typeface="Forte" panose="03060902040502070203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29EB4B7-FC0C-4EE4-A09A-2F3006F94B46}"/>
              </a:ext>
            </a:extLst>
          </p:cNvPr>
          <p:cNvSpPr txBox="1"/>
          <p:nvPr/>
        </p:nvSpPr>
        <p:spPr>
          <a:xfrm>
            <a:off x="6391275" y="4238625"/>
            <a:ext cx="25717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Listen and discuss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59762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1B64CA4-6104-45FE-A22B-0EA19926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481580"/>
            <a:ext cx="7791450" cy="59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4B637AE-0555-494E-9D2E-B78A02B404B5}"/>
              </a:ext>
            </a:extLst>
          </p:cNvPr>
          <p:cNvSpPr/>
          <p:nvPr/>
        </p:nvSpPr>
        <p:spPr>
          <a:xfrm>
            <a:off x="11968163" y="133350"/>
            <a:ext cx="228600" cy="6858000"/>
          </a:xfrm>
          <a:prstGeom prst="rect">
            <a:avLst/>
          </a:prstGeom>
          <a:solidFill>
            <a:srgbClr val="B1DD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5B348DC-EE52-48C6-8CF6-9BE108EFF141}"/>
              </a:ext>
            </a:extLst>
          </p:cNvPr>
          <p:cNvSpPr/>
          <p:nvPr/>
        </p:nvSpPr>
        <p:spPr>
          <a:xfrm rot="16200000">
            <a:off x="6038851" y="-5886451"/>
            <a:ext cx="266699" cy="12039602"/>
          </a:xfrm>
          <a:prstGeom prst="rect">
            <a:avLst/>
          </a:prstGeom>
          <a:solidFill>
            <a:srgbClr val="D4E1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AEEDCC4-F0BF-4FAA-9B38-7152E27EA4D0}"/>
              </a:ext>
            </a:extLst>
          </p:cNvPr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FE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70CBA27-6ACD-466A-9665-8F21768E032B}"/>
              </a:ext>
            </a:extLst>
          </p:cNvPr>
          <p:cNvSpPr/>
          <p:nvPr/>
        </p:nvSpPr>
        <p:spPr>
          <a:xfrm rot="16200000">
            <a:off x="6096000" y="761999"/>
            <a:ext cx="228601" cy="11963402"/>
          </a:xfrm>
          <a:prstGeom prst="rect">
            <a:avLst/>
          </a:prstGeom>
          <a:solidFill>
            <a:srgbClr val="B15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08D6406F-E24C-45A2-B1E7-AB95FC413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6719" t="35139" r="37890" b="6944"/>
          <a:stretch/>
        </p:blipFill>
        <p:spPr>
          <a:xfrm>
            <a:off x="2905125" y="803528"/>
            <a:ext cx="3533775" cy="397192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4CFE28E9-05EC-4F3A-95A0-4C881E2339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6641" t="35416" r="37968" b="6666"/>
          <a:stretch/>
        </p:blipFill>
        <p:spPr>
          <a:xfrm>
            <a:off x="6438900" y="803528"/>
            <a:ext cx="3533775" cy="3971926"/>
          </a:xfrm>
          <a:prstGeom prst="rect">
            <a:avLst/>
          </a:prstGeom>
        </p:spPr>
      </p:pic>
      <p:pic>
        <p:nvPicPr>
          <p:cNvPr id="2" name="SG Bk 3 F-SA_2020_2-08">
            <a:hlinkClick r:id="" action="ppaction://media"/>
            <a:extLst>
              <a:ext uri="{FF2B5EF4-FFF2-40B4-BE49-F238E27FC236}">
                <a16:creationId xmlns:a16="http://schemas.microsoft.com/office/drawing/2014/main" id="{6823F668-46CA-4BD2-BBAE-206C8897EF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403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389" y="3893871"/>
            <a:ext cx="955674" cy="95567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5E26779-22CD-470C-AF03-C5726DDBB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4" y="1531569"/>
            <a:ext cx="764788" cy="764788"/>
          </a:xfrm>
          <a:prstGeom prst="rect">
            <a:avLst/>
          </a:prstGeom>
        </p:spPr>
      </p:pic>
      <p:pic>
        <p:nvPicPr>
          <p:cNvPr id="14" name="Picture 8" descr="Yellow Brush Images, Stock Photos &amp;amp; Vectors | Shutterstock">
            <a:extLst>
              <a:ext uri="{FF2B5EF4-FFF2-40B4-BE49-F238E27FC236}">
                <a16:creationId xmlns:a16="http://schemas.microsoft.com/office/drawing/2014/main" id="{330DCD7F-8CA4-4E5E-B9C6-87C3756F1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86"/>
          <a:stretch/>
        </p:blipFill>
        <p:spPr bwMode="auto">
          <a:xfrm>
            <a:off x="1475954" y="1365679"/>
            <a:ext cx="229889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C774BAA-4833-47FA-AEB0-78822780FBFF}"/>
              </a:ext>
            </a:extLst>
          </p:cNvPr>
          <p:cNvSpPr txBox="1"/>
          <p:nvPr/>
        </p:nvSpPr>
        <p:spPr>
          <a:xfrm>
            <a:off x="1475953" y="1713908"/>
            <a:ext cx="179267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Listen 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750B9C1-535E-47CF-94E6-A9AFD322FDBD}"/>
              </a:ext>
            </a:extLst>
          </p:cNvPr>
          <p:cNvSpPr/>
          <p:nvPr/>
        </p:nvSpPr>
        <p:spPr>
          <a:xfrm>
            <a:off x="5607842" y="2358950"/>
            <a:ext cx="6007201" cy="754015"/>
          </a:xfrm>
          <a:prstGeom prst="roundRect">
            <a:avLst/>
          </a:prstGeom>
          <a:solidFill>
            <a:srgbClr val="D4E1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can you see dinosaurs? 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70A59BAC-57A7-41DB-94A7-D28CF47955C2}"/>
              </a:ext>
            </a:extLst>
          </p:cNvPr>
          <p:cNvSpPr/>
          <p:nvPr/>
        </p:nvSpPr>
        <p:spPr>
          <a:xfrm>
            <a:off x="2219325" y="3516863"/>
            <a:ext cx="6392118" cy="754015"/>
          </a:xfrm>
          <a:prstGeom prst="roundRect">
            <a:avLst/>
          </a:prstGeom>
          <a:solidFill>
            <a:srgbClr val="B1DD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country is the artist from? 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B5FFC9E9-7AA5-4525-B614-6E9EE57D8FC4}"/>
              </a:ext>
            </a:extLst>
          </p:cNvPr>
          <p:cNvSpPr/>
          <p:nvPr/>
        </p:nvSpPr>
        <p:spPr>
          <a:xfrm>
            <a:off x="5968056" y="4990334"/>
            <a:ext cx="6007201" cy="754015"/>
          </a:xfrm>
          <a:prstGeom prst="roundRect">
            <a:avLst/>
          </a:prstGeom>
          <a:solidFill>
            <a:srgbClr val="2E3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 exhibits are temporary?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72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B578A05-A67D-493C-AE40-495FBFABB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DB76CD0-BA7C-475B-86FB-1ED713AFE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9" t="23195" r="24296" b="1124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5D25E8B-57F7-494B-8E66-FBCD12EFA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16" t="20813" r="24542" b="6666"/>
          <a:stretch/>
        </p:blipFill>
        <p:spPr>
          <a:xfrm>
            <a:off x="200722" y="245326"/>
            <a:ext cx="9121698" cy="6467707"/>
          </a:xfrm>
          <a:prstGeom prst="rect">
            <a:avLst/>
          </a:prstGeom>
        </p:spPr>
      </p:pic>
      <p:pic>
        <p:nvPicPr>
          <p:cNvPr id="8" name="عنصر نائب للمحتوى 7">
            <a:extLst>
              <a:ext uri="{FF2B5EF4-FFF2-40B4-BE49-F238E27FC236}">
                <a16:creationId xmlns:a16="http://schemas.microsoft.com/office/drawing/2014/main" id="{71A76498-7423-4B37-BAFB-70F4EFFA2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86" y="1027906"/>
            <a:ext cx="2468137" cy="2468137"/>
          </a:xfr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9814FC5-36E0-4658-9159-69F41932FEC5}"/>
              </a:ext>
            </a:extLst>
          </p:cNvPr>
          <p:cNvSpPr/>
          <p:nvPr/>
        </p:nvSpPr>
        <p:spPr>
          <a:xfrm>
            <a:off x="4667250" y="3582562"/>
            <a:ext cx="6334125" cy="576262"/>
          </a:xfrm>
          <a:prstGeom prst="roundRect">
            <a:avLst/>
          </a:prstGeom>
          <a:solidFill>
            <a:srgbClr val="2E3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What are the four types of museums?</a:t>
            </a:r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02A195B-5269-421C-8100-FDBB5372C60C}"/>
              </a:ext>
            </a:extLst>
          </p:cNvPr>
          <p:cNvSpPr/>
          <p:nvPr/>
        </p:nvSpPr>
        <p:spPr>
          <a:xfrm>
            <a:off x="2782347" y="4644019"/>
            <a:ext cx="6334125" cy="576262"/>
          </a:xfrm>
          <a:prstGeom prst="roundRect">
            <a:avLst/>
          </a:prstGeom>
          <a:solidFill>
            <a:srgbClr val="2E3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Where can you learn about space?</a:t>
            </a:r>
            <a:endParaRPr lang="ar-SA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969D19-74D6-46CA-AA66-763AEE00F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1" name="SG Bk 3 F-SA_2020_2-09">
            <a:hlinkClick r:id="" action="ppaction://media"/>
            <a:extLst>
              <a:ext uri="{FF2B5EF4-FFF2-40B4-BE49-F238E27FC236}">
                <a16:creationId xmlns:a16="http://schemas.microsoft.com/office/drawing/2014/main" id="{D3E5FE9A-6A6A-4526-BBBA-58E8CBE12E2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CF30FED-E299-4C1A-9D38-1AB4CF4948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69" t="28860" r="29842" b="16119"/>
          <a:stretch/>
        </p:blipFill>
        <p:spPr>
          <a:xfrm>
            <a:off x="76201" y="14468"/>
            <a:ext cx="12192000" cy="684353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FEE9F42-2EF9-45D1-8A3D-43C5A07559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964" t="20325" r="24634" b="6504"/>
          <a:stretch/>
        </p:blipFill>
        <p:spPr>
          <a:xfrm>
            <a:off x="3596501" y="0"/>
            <a:ext cx="7961971" cy="661267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D0DCFA2-84CE-4005-973E-A9046BC5E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16" y="483008"/>
            <a:ext cx="764788" cy="764788"/>
          </a:xfrm>
          <a:prstGeom prst="rect">
            <a:avLst/>
          </a:prstGeom>
        </p:spPr>
      </p:pic>
      <p:pic>
        <p:nvPicPr>
          <p:cNvPr id="9" name="Picture 8" descr="Yellow Brush Images, Stock Photos &amp;amp; Vectors | Shutterstock">
            <a:extLst>
              <a:ext uri="{FF2B5EF4-FFF2-40B4-BE49-F238E27FC236}">
                <a16:creationId xmlns:a16="http://schemas.microsoft.com/office/drawing/2014/main" id="{2941131F-B2CC-4841-BB6A-9D3E7AFCA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86"/>
          <a:stretch/>
        </p:blipFill>
        <p:spPr bwMode="auto">
          <a:xfrm>
            <a:off x="1475954" y="1365679"/>
            <a:ext cx="229889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359B669-159A-4E64-AAB8-2FC224F60702}"/>
              </a:ext>
            </a:extLst>
          </p:cNvPr>
          <p:cNvSpPr txBox="1"/>
          <p:nvPr/>
        </p:nvSpPr>
        <p:spPr>
          <a:xfrm>
            <a:off x="1475953" y="1713908"/>
            <a:ext cx="179267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Listen 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pic>
        <p:nvPicPr>
          <p:cNvPr id="12" name="SG Bk 3 F-SA_2020_2-08">
            <a:hlinkClick r:id="" action="ppaction://media"/>
            <a:extLst>
              <a:ext uri="{FF2B5EF4-FFF2-40B4-BE49-F238E27FC236}">
                <a16:creationId xmlns:a16="http://schemas.microsoft.com/office/drawing/2014/main" id="{75F7321B-05B3-4BC0-A31B-B72EB1507F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56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539" y="1690688"/>
            <a:ext cx="596478" cy="59647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Stay Home Read Sticker - Stay Home Read Reading - Discover &amp;amp; Share GIFs">
            <a:extLst>
              <a:ext uri="{FF2B5EF4-FFF2-40B4-BE49-F238E27FC236}">
                <a16:creationId xmlns:a16="http://schemas.microsoft.com/office/drawing/2014/main" id="{B6DC4055-D67B-4F7F-A61E-E5F2ECDDA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36" y="3608125"/>
            <a:ext cx="1681584" cy="16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9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DA16681-CE1C-4997-AD4F-82E8EF4F3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9" t="28860" r="29842" b="16119"/>
          <a:stretch/>
        </p:blipFill>
        <p:spPr>
          <a:xfrm>
            <a:off x="76201" y="14468"/>
            <a:ext cx="12192000" cy="684353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0F0536E-5F2A-424A-8F14-7ED6D0F52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64" t="20325" r="24634" b="6504"/>
          <a:stretch/>
        </p:blipFill>
        <p:spPr>
          <a:xfrm>
            <a:off x="3596501" y="0"/>
            <a:ext cx="7961971" cy="6612673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7661D1A-0A69-445E-A241-5E5D65DC42B7}"/>
              </a:ext>
            </a:extLst>
          </p:cNvPr>
          <p:cNvSpPr/>
          <p:nvPr/>
        </p:nvSpPr>
        <p:spPr>
          <a:xfrm>
            <a:off x="1609725" y="3150484"/>
            <a:ext cx="6267450" cy="571500"/>
          </a:xfrm>
          <a:prstGeom prst="roundRect">
            <a:avLst/>
          </a:prstGeom>
          <a:solidFill>
            <a:srgbClr val="71BF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Which museum has no information about prices?</a:t>
            </a:r>
            <a:endParaRPr lang="ar-S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F8EE33C-849F-4546-9932-A324AF07FA41}"/>
              </a:ext>
            </a:extLst>
          </p:cNvPr>
          <p:cNvSpPr/>
          <p:nvPr/>
        </p:nvSpPr>
        <p:spPr>
          <a:xfrm>
            <a:off x="1282622" y="4141576"/>
            <a:ext cx="7785177" cy="638175"/>
          </a:xfrm>
          <a:prstGeom prst="roundRect">
            <a:avLst/>
          </a:prstGeom>
          <a:solidFill>
            <a:srgbClr val="71BF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kind of technology exhibits can you see at the Science Museum?</a:t>
            </a:r>
            <a:endParaRPr lang="ar-SA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B99370C-6EAE-4710-A7B6-7B9E82F5D668}"/>
              </a:ext>
            </a:extLst>
          </p:cNvPr>
          <p:cNvSpPr/>
          <p:nvPr/>
        </p:nvSpPr>
        <p:spPr>
          <a:xfrm>
            <a:off x="747828" y="5139899"/>
            <a:ext cx="6496050" cy="638175"/>
          </a:xfrm>
          <a:prstGeom prst="roundRect">
            <a:avLst/>
          </a:prstGeom>
          <a:solidFill>
            <a:srgbClr val="71BF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 exhibit has old cars?</a:t>
            </a:r>
            <a:endParaRPr lang="ar-SA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F61F8FE-204E-40F8-AC08-D854B8DEDDE1}"/>
              </a:ext>
            </a:extLst>
          </p:cNvPr>
          <p:cNvSpPr/>
          <p:nvPr/>
        </p:nvSpPr>
        <p:spPr>
          <a:xfrm>
            <a:off x="4530648" y="6023401"/>
            <a:ext cx="6496050" cy="638175"/>
          </a:xfrm>
          <a:prstGeom prst="roundRect">
            <a:avLst/>
          </a:prstGeom>
          <a:solidFill>
            <a:srgbClr val="71BF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 exhibits interest you? Why?</a:t>
            </a:r>
            <a:endParaRPr lang="ar-SA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CD703D6-8F8B-44DE-BD99-FEF2402FBACD}"/>
              </a:ext>
            </a:extLst>
          </p:cNvPr>
          <p:cNvSpPr/>
          <p:nvPr/>
        </p:nvSpPr>
        <p:spPr>
          <a:xfrm>
            <a:off x="633528" y="1718101"/>
            <a:ext cx="6496050" cy="638175"/>
          </a:xfrm>
          <a:prstGeom prst="roundRect">
            <a:avLst/>
          </a:prstGeom>
          <a:solidFill>
            <a:srgbClr val="71BF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are the two boys talking about?</a:t>
            </a:r>
            <a:endParaRPr lang="ar-SA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4D4B194-D755-49FA-9B2C-71BEFEABA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96" y="4141576"/>
            <a:ext cx="1160648" cy="152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E95F39C-8189-4725-B26F-34A2BC62A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9" t="23195" r="24296" b="1124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81C5D9B-E19D-423D-9434-463CADC74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16" t="54471" r="49955" b="15587"/>
          <a:stretch/>
        </p:blipFill>
        <p:spPr>
          <a:xfrm>
            <a:off x="645376" y="543158"/>
            <a:ext cx="4293218" cy="5519853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8EA68BC-50E5-40D3-A349-D0FD9BC3EEAF}"/>
              </a:ext>
            </a:extLst>
          </p:cNvPr>
          <p:cNvSpPr/>
          <p:nvPr/>
        </p:nvSpPr>
        <p:spPr>
          <a:xfrm>
            <a:off x="4724400" y="1964009"/>
            <a:ext cx="6572250" cy="742950"/>
          </a:xfrm>
          <a:prstGeom prst="roundRect">
            <a:avLst/>
          </a:prstGeom>
          <a:solidFill>
            <a:srgbClr val="F954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The World of Miró, Art of the Pen: Arabic Calligraphy, and perhaps the Natural History Museum</a:t>
            </a:r>
            <a:endParaRPr lang="ar-SA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C9F39D9-D39E-4AAA-8191-6E940C3B8C63}"/>
              </a:ext>
            </a:extLst>
          </p:cNvPr>
          <p:cNvSpPr/>
          <p:nvPr/>
        </p:nvSpPr>
        <p:spPr>
          <a:xfrm>
            <a:off x="4533900" y="3638550"/>
            <a:ext cx="6686550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You can see dinosaurs at the Museum of Natural History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3F1912F-9C9E-4E40-AC2B-BA252E4FDB87}"/>
              </a:ext>
            </a:extLst>
          </p:cNvPr>
          <p:cNvSpPr/>
          <p:nvPr/>
        </p:nvSpPr>
        <p:spPr>
          <a:xfrm>
            <a:off x="4533900" y="4131991"/>
            <a:ext cx="6686550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You can learn about calligraphy at the Islamic Heritage Museum.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AACC0B6-DDDB-427B-A253-5BCAD3459612}"/>
              </a:ext>
            </a:extLst>
          </p:cNvPr>
          <p:cNvSpPr/>
          <p:nvPr/>
        </p:nvSpPr>
        <p:spPr>
          <a:xfrm>
            <a:off x="4533900" y="4667250"/>
            <a:ext cx="6686550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He went to the Science Museum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67BF30C-D179-43E5-986A-02ED1E828DB2}"/>
              </a:ext>
            </a:extLst>
          </p:cNvPr>
          <p:cNvSpPr/>
          <p:nvPr/>
        </p:nvSpPr>
        <p:spPr>
          <a:xfrm>
            <a:off x="4533900" y="5190429"/>
            <a:ext cx="6686550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. It was amazing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28AFD73-C427-41F8-A62B-C1EEEA013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37170"/>
            <a:ext cx="2286000" cy="2286000"/>
          </a:xfrm>
          <a:prstGeom prst="rect">
            <a:avLst/>
          </a:prstGeom>
        </p:spPr>
      </p:pic>
      <p:pic>
        <p:nvPicPr>
          <p:cNvPr id="8194" name="Picture 2" descr="Best 1 Minute Timer GIFs | Gfycat">
            <a:extLst>
              <a:ext uri="{FF2B5EF4-FFF2-40B4-BE49-F238E27FC236}">
                <a16:creationId xmlns:a16="http://schemas.microsoft.com/office/drawing/2014/main" id="{D35D311F-57CC-4657-A4B6-FBC9DD5D25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988" y="538977"/>
            <a:ext cx="1961687" cy="110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52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BEEAFE-DB9D-4A20-976D-43BE665EE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D74DC14-BB51-4CD7-B94B-3549237FC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1" t="23194" r="24531" b="11112"/>
          <a:stretch/>
        </p:blipFill>
        <p:spPr>
          <a:xfrm>
            <a:off x="0" y="123824"/>
            <a:ext cx="12192000" cy="67341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DFC5416-8B3B-4EAA-B2AB-DAB8B4EEA5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741" t="54471" r="28452" b="9931"/>
          <a:stretch/>
        </p:blipFill>
        <p:spPr>
          <a:xfrm>
            <a:off x="2552700" y="417687"/>
            <a:ext cx="3995854" cy="4772722"/>
          </a:xfrm>
          <a:prstGeom prst="rect">
            <a:avLst/>
          </a:prstGeom>
        </p:spPr>
      </p:pic>
      <p:pic>
        <p:nvPicPr>
          <p:cNvPr id="4" name="SG Bk 3 F-SA_2020_2-09">
            <a:hlinkClick r:id="" action="ppaction://media"/>
            <a:extLst>
              <a:ext uri="{FF2B5EF4-FFF2-40B4-BE49-F238E27FC236}">
                <a16:creationId xmlns:a16="http://schemas.microsoft.com/office/drawing/2014/main" id="{EB9E6291-6820-415A-AB73-17CC5D6A1F1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050" y="2314575"/>
            <a:ext cx="1031875" cy="1031875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960562C-29D2-471B-86CD-1AFB335E8096}"/>
              </a:ext>
            </a:extLst>
          </p:cNvPr>
          <p:cNvSpPr/>
          <p:nvPr/>
        </p:nvSpPr>
        <p:spPr>
          <a:xfrm>
            <a:off x="6907329" y="3730006"/>
            <a:ext cx="4352925" cy="752475"/>
          </a:xfrm>
          <a:prstGeom prst="rect">
            <a:avLst/>
          </a:prstGeom>
          <a:solidFill>
            <a:srgbClr val="F954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did you do last Thursday?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3D1DDD0-7548-4977-AFC3-7851251CF52E}"/>
              </a:ext>
            </a:extLst>
          </p:cNvPr>
          <p:cNvSpPr/>
          <p:nvPr/>
        </p:nvSpPr>
        <p:spPr>
          <a:xfrm>
            <a:off x="6200775" y="4919121"/>
            <a:ext cx="4543425" cy="647700"/>
          </a:xfrm>
          <a:prstGeom prst="rect">
            <a:avLst/>
          </a:prstGeom>
          <a:solidFill>
            <a:srgbClr val="F954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What’s another way to say How was it?</a:t>
            </a:r>
            <a:endParaRPr lang="ar-SA"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0283567-DBD8-421A-A904-7CDBE148E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49" y="534813"/>
            <a:ext cx="3457575" cy="25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9E5D61-5B83-4ED0-B7B1-7F610527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2B40259-72B6-4A21-9E96-5D9C0FC7C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9" t="28860" r="29842" b="16119"/>
          <a:stretch/>
        </p:blipFill>
        <p:spPr>
          <a:xfrm>
            <a:off x="1" y="14468"/>
            <a:ext cx="12192000" cy="6843532"/>
          </a:xfrm>
          <a:prstGeom prst="rect">
            <a:avLst/>
          </a:prstGeom>
        </p:spPr>
      </p:pic>
      <p:pic>
        <p:nvPicPr>
          <p:cNvPr id="5122" name="Picture 2" descr="المتحف الوطني السعودي">
            <a:extLst>
              <a:ext uri="{FF2B5EF4-FFF2-40B4-BE49-F238E27FC236}">
                <a16:creationId xmlns:a16="http://schemas.microsoft.com/office/drawing/2014/main" id="{652B20FA-DC34-4828-A679-7EB90A6A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258166"/>
            <a:ext cx="3505200" cy="19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مركز الملك عبد العزيز الثقافي العالمي">
            <a:extLst>
              <a:ext uri="{FF2B5EF4-FFF2-40B4-BE49-F238E27FC236}">
                <a16:creationId xmlns:a16="http://schemas.microsoft.com/office/drawing/2014/main" id="{9FB001FC-F5D3-4B07-B934-DCB8334F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50946"/>
            <a:ext cx="3829050" cy="214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متحف الطيبات">
            <a:extLst>
              <a:ext uri="{FF2B5EF4-FFF2-40B4-BE49-F238E27FC236}">
                <a16:creationId xmlns:a16="http://schemas.microsoft.com/office/drawing/2014/main" id="{E60E7B1F-1B71-498A-8918-0AD5151B9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3953813"/>
            <a:ext cx="4514850" cy="253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مركز سايتك للتكنولوجيا">
            <a:extLst>
              <a:ext uri="{FF2B5EF4-FFF2-40B4-BE49-F238E27FC236}">
                <a16:creationId xmlns:a16="http://schemas.microsoft.com/office/drawing/2014/main" id="{612BA122-FD40-4E04-863C-570C3E022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4011396"/>
            <a:ext cx="4514850" cy="253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متحف دار المدينة">
            <a:extLst>
              <a:ext uri="{FF2B5EF4-FFF2-40B4-BE49-F238E27FC236}">
                <a16:creationId xmlns:a16="http://schemas.microsoft.com/office/drawing/2014/main" id="{E7881825-EB98-4C8D-9749-8ACDA606A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55743"/>
            <a:ext cx="3505200" cy="19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FD6620D-DF66-41AC-8061-69AB6BF147A5}"/>
              </a:ext>
            </a:extLst>
          </p:cNvPr>
          <p:cNvSpPr/>
          <p:nvPr/>
        </p:nvSpPr>
        <p:spPr>
          <a:xfrm>
            <a:off x="3328987" y="3600667"/>
            <a:ext cx="5972176" cy="714917"/>
          </a:xfrm>
          <a:prstGeom prst="roundRect">
            <a:avLst/>
          </a:prstGeom>
          <a:solidFill>
            <a:srgbClr val="D4E1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95428"/>
                </a:solidFill>
                <a:latin typeface="Comic Sans MS" panose="030F0702030302020204" pitchFamily="66" charset="0"/>
              </a:rPr>
              <a:t>Name</a:t>
            </a:r>
            <a:r>
              <a:rPr lang="en-US" dirty="0">
                <a:latin typeface="Comic Sans MS" panose="030F0702030302020204" pitchFamily="66" charset="0"/>
              </a:rPr>
              <a:t> some  museum in Saudi Arabia 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5889210-32B4-430F-9919-33C0F8F94F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2" t="27822" r="1232" b="-5012"/>
          <a:stretch/>
        </p:blipFill>
        <p:spPr>
          <a:xfrm>
            <a:off x="9744075" y="522927"/>
            <a:ext cx="1905000" cy="1470477"/>
          </a:xfrm>
          <a:prstGeom prst="rect">
            <a:avLst/>
          </a:prstGeom>
        </p:spPr>
      </p:pic>
      <p:pic>
        <p:nvPicPr>
          <p:cNvPr id="8" name="عنصر نائب للمحتوى 7">
            <a:hlinkClick r:id="rId9"/>
            <a:extLst>
              <a:ext uri="{FF2B5EF4-FFF2-40B4-BE49-F238E27FC236}">
                <a16:creationId xmlns:a16="http://schemas.microsoft.com/office/drawing/2014/main" id="{3CF6567B-BC81-4E01-A2ED-15003111C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0" y="1511624"/>
            <a:ext cx="1885245" cy="1325563"/>
          </a:xfrm>
        </p:spPr>
      </p:pic>
    </p:spTree>
    <p:extLst>
      <p:ext uri="{BB962C8B-B14F-4D97-AF65-F5344CB8AC3E}">
        <p14:creationId xmlns:p14="http://schemas.microsoft.com/office/powerpoint/2010/main" val="201843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909621-9ACC-4BCD-8506-844C46E3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BF584C1-7D82-486E-B38E-E077C2CC7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2C9DA98-4138-402B-B4FE-05C4C532F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9" t="28860" r="29842" b="16119"/>
          <a:stretch/>
        </p:blipFill>
        <p:spPr>
          <a:xfrm>
            <a:off x="1" y="14468"/>
            <a:ext cx="12192000" cy="6843532"/>
          </a:xfrm>
          <a:prstGeom prst="rect">
            <a:avLst/>
          </a:prstGeom>
        </p:spPr>
      </p:pic>
      <p:pic>
        <p:nvPicPr>
          <p:cNvPr id="7172" name="Picture 4" descr="Saudi Arabia Map of Regions and Provinces - OrangeSmile.com">
            <a:extLst>
              <a:ext uri="{FF2B5EF4-FFF2-40B4-BE49-F238E27FC236}">
                <a16:creationId xmlns:a16="http://schemas.microsoft.com/office/drawing/2014/main" id="{9D5A8642-4D2E-4B88-A695-40D53483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681037"/>
            <a:ext cx="4862512" cy="48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AEA1898-094E-408D-9353-CBF43CA5BBCB}"/>
              </a:ext>
            </a:extLst>
          </p:cNvPr>
          <p:cNvSpPr/>
          <p:nvPr/>
        </p:nvSpPr>
        <p:spPr>
          <a:xfrm>
            <a:off x="573881" y="2181748"/>
            <a:ext cx="5972176" cy="714917"/>
          </a:xfrm>
          <a:prstGeom prst="roundRect">
            <a:avLst/>
          </a:prstGeom>
          <a:solidFill>
            <a:srgbClr val="D4E1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95428"/>
                </a:solidFill>
                <a:latin typeface="Comic Sans MS" panose="030F0702030302020204" pitchFamily="66" charset="0"/>
              </a:rPr>
              <a:t>Name</a:t>
            </a:r>
            <a:r>
              <a:rPr lang="en-US" dirty="0">
                <a:latin typeface="Comic Sans MS" panose="030F0702030302020204" pitchFamily="66" charset="0"/>
              </a:rPr>
              <a:t> some  museum in your city \ region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4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F28D1C-57C8-4FA5-9087-83643D0F5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2" t="23400" r="32667" b="14444"/>
          <a:stretch/>
        </p:blipFill>
        <p:spPr>
          <a:xfrm>
            <a:off x="-14992" y="-25706"/>
            <a:ext cx="12054592" cy="6909412"/>
          </a:xfrm>
          <a:prstGeom prst="rect">
            <a:avLst/>
          </a:prstGeom>
        </p:spPr>
      </p:pic>
      <p:pic>
        <p:nvPicPr>
          <p:cNvPr id="7170" name="Picture 2" descr="puzzled-guy - White Sands Federal Credit Union">
            <a:extLst>
              <a:ext uri="{FF2B5EF4-FFF2-40B4-BE49-F238E27FC236}">
                <a16:creationId xmlns:a16="http://schemas.microsoft.com/office/drawing/2014/main" id="{2989AF0B-B71A-4589-9423-334E20FF6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202" y="472767"/>
            <a:ext cx="3974945" cy="49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hlinkClick r:id="rId4"/>
            <a:extLst>
              <a:ext uri="{FF2B5EF4-FFF2-40B4-BE49-F238E27FC236}">
                <a16:creationId xmlns:a16="http://schemas.microsoft.com/office/drawing/2014/main" id="{3D983287-702D-457E-8460-3CC89F630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62" y="292138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91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9DE87B-5AE7-45CC-ABCD-9014625DC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623CC05-FB2A-43D7-A0CD-1FB28858A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C736A98-9CE7-471B-AE6B-D72E7AAEB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2639" r="23750" b="1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 descr="Download Search Engine Marketing Icon Png - Search Engine Icon Png - Full  Size PNG Image - PNGkit">
            <a:extLst>
              <a:ext uri="{FF2B5EF4-FFF2-40B4-BE49-F238E27FC236}">
                <a16:creationId xmlns:a16="http://schemas.microsoft.com/office/drawing/2014/main" id="{85515A1D-F727-4AC8-A660-5733A15A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5" y="337799"/>
            <a:ext cx="1848231" cy="14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p 6 Engineering Colleges In India - Careerguide Indian Colleges">
            <a:extLst>
              <a:ext uri="{FF2B5EF4-FFF2-40B4-BE49-F238E27FC236}">
                <a16:creationId xmlns:a16="http://schemas.microsoft.com/office/drawing/2014/main" id="{482D8A62-8EF1-4D5D-9561-40C9AD0B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84" y="3088482"/>
            <a:ext cx="42806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76D7DC3-8C41-4E93-9F3F-AD82BD33A1BD}"/>
              </a:ext>
            </a:extLst>
          </p:cNvPr>
          <p:cNvSpPr txBox="1"/>
          <p:nvPr/>
        </p:nvSpPr>
        <p:spPr>
          <a:xfrm>
            <a:off x="4826778" y="2286000"/>
            <a:ext cx="5534025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9600" dirty="0">
                <a:solidFill>
                  <a:srgbClr val="B1DDD9"/>
                </a:solidFill>
                <a:latin typeface="Comic Sans MS" panose="030F0702030302020204" pitchFamily="66" charset="0"/>
              </a:rPr>
              <a:t>W</a:t>
            </a:r>
            <a:r>
              <a:rPr lang="en-US" sz="9600" dirty="0">
                <a:solidFill>
                  <a:srgbClr val="FEF200"/>
                </a:solidFill>
                <a:latin typeface="Comic Sans MS" panose="030F0702030302020204" pitchFamily="66" charset="0"/>
              </a:rPr>
              <a:t>o</a:t>
            </a:r>
            <a:r>
              <a:rPr lang="en-US" sz="9600" dirty="0">
                <a:solidFill>
                  <a:srgbClr val="B15D31"/>
                </a:solidFill>
                <a:latin typeface="Comic Sans MS" panose="030F0702030302020204" pitchFamily="66" charset="0"/>
              </a:rPr>
              <a:t>r</a:t>
            </a:r>
            <a:r>
              <a:rPr lang="en-US" sz="9600" dirty="0">
                <a:solidFill>
                  <a:srgbClr val="F95428"/>
                </a:solidFill>
                <a:latin typeface="Comic Sans MS" panose="030F0702030302020204" pitchFamily="66" charset="0"/>
              </a:rPr>
              <a:t>k</a:t>
            </a:r>
          </a:p>
          <a:p>
            <a:r>
              <a:rPr lang="en-US" sz="9600" dirty="0">
                <a:latin typeface="Comic Sans MS" panose="030F0702030302020204" pitchFamily="66" charset="0"/>
              </a:rPr>
              <a:t>  book</a:t>
            </a:r>
            <a:endParaRPr lang="ar-SA" sz="9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1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إطارات الصور الخشبية png">
            <a:extLst>
              <a:ext uri="{FF2B5EF4-FFF2-40B4-BE49-F238E27FC236}">
                <a16:creationId xmlns:a16="http://schemas.microsoft.com/office/drawing/2014/main" id="{1E0E58B3-CF11-4901-AAEF-0BA7ED8DB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t="1112" r="1092" b="1805"/>
          <a:stretch/>
        </p:blipFill>
        <p:spPr bwMode="auto">
          <a:xfrm>
            <a:off x="5715000" y="118382"/>
            <a:ext cx="4429125" cy="507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BF2E642-53EB-46A3-8ECA-D7A2A179B7B9}"/>
              </a:ext>
            </a:extLst>
          </p:cNvPr>
          <p:cNvSpPr/>
          <p:nvPr/>
        </p:nvSpPr>
        <p:spPr>
          <a:xfrm>
            <a:off x="6057899" y="502103"/>
            <a:ext cx="3743325" cy="4305299"/>
          </a:xfrm>
          <a:prstGeom prst="rect">
            <a:avLst/>
          </a:prstGeom>
          <a:solidFill>
            <a:srgbClr val="F8E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9CFF3F-CF9B-4562-B70D-311383826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8" t="33611" r="50859" b="5972"/>
          <a:stretch/>
        </p:blipFill>
        <p:spPr>
          <a:xfrm>
            <a:off x="6029324" y="502103"/>
            <a:ext cx="3886200" cy="4305299"/>
          </a:xfrm>
          <a:prstGeom prst="rect">
            <a:avLst/>
          </a:prstGeom>
        </p:spPr>
      </p:pic>
      <p:pic>
        <p:nvPicPr>
          <p:cNvPr id="4104" name="Picture 8" descr="Premium Vector | Tourists with guide on travel tour.">
            <a:extLst>
              <a:ext uri="{FF2B5EF4-FFF2-40B4-BE49-F238E27FC236}">
                <a16:creationId xmlns:a16="http://schemas.microsoft.com/office/drawing/2014/main" id="{B69B67FF-04B7-456A-9808-55B5303DB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2" r="2077"/>
          <a:stretch/>
        </p:blipFill>
        <p:spPr bwMode="auto">
          <a:xfrm>
            <a:off x="238130" y="2886075"/>
            <a:ext cx="254317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remium Vector | Tourists with guide on travel tour.">
            <a:extLst>
              <a:ext uri="{FF2B5EF4-FFF2-40B4-BE49-F238E27FC236}">
                <a16:creationId xmlns:a16="http://schemas.microsoft.com/office/drawing/2014/main" id="{6FC725A3-59D3-4BE3-A2BB-D51BD10BF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7" r="42811"/>
          <a:stretch/>
        </p:blipFill>
        <p:spPr bwMode="auto">
          <a:xfrm>
            <a:off x="10229848" y="2275795"/>
            <a:ext cx="1866901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24B109F-6587-4F30-8D7F-C3FB86E49D0D}"/>
              </a:ext>
            </a:extLst>
          </p:cNvPr>
          <p:cNvSpPr/>
          <p:nvPr/>
        </p:nvSpPr>
        <p:spPr>
          <a:xfrm>
            <a:off x="0" y="6643007"/>
            <a:ext cx="12192000" cy="214993"/>
          </a:xfrm>
          <a:prstGeom prst="rect">
            <a:avLst/>
          </a:prstGeom>
          <a:solidFill>
            <a:srgbClr val="F95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258BA1-1DD9-45D3-BA81-D412F491EF15}"/>
              </a:ext>
            </a:extLst>
          </p:cNvPr>
          <p:cNvSpPr/>
          <p:nvPr/>
        </p:nvSpPr>
        <p:spPr>
          <a:xfrm rot="16200000">
            <a:off x="-3247684" y="3247686"/>
            <a:ext cx="6704919" cy="209548"/>
          </a:xfrm>
          <a:prstGeom prst="rect">
            <a:avLst/>
          </a:prstGeom>
          <a:solidFill>
            <a:srgbClr val="F95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108" name="Picture 12" descr="893 Tourist Guide Group Illustrations &amp;amp; Clip Art - iStock">
            <a:extLst>
              <a:ext uri="{FF2B5EF4-FFF2-40B4-BE49-F238E27FC236}">
                <a16:creationId xmlns:a16="http://schemas.microsoft.com/office/drawing/2014/main" id="{76EE7983-D35B-4CCE-822E-BBADD6DEE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3" t="45786" r="23692" b="8007"/>
          <a:stretch/>
        </p:blipFill>
        <p:spPr bwMode="auto">
          <a:xfrm>
            <a:off x="3086102" y="4097789"/>
            <a:ext cx="1466848" cy="24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893 Tourist Guide Group Illustrations &amp;amp; Clip Art - iStock">
            <a:extLst>
              <a:ext uri="{FF2B5EF4-FFF2-40B4-BE49-F238E27FC236}">
                <a16:creationId xmlns:a16="http://schemas.microsoft.com/office/drawing/2014/main" id="{01098512-DF39-4EA8-96A3-4F5A91AAA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4" r="16667" b="54576"/>
          <a:stretch/>
        </p:blipFill>
        <p:spPr bwMode="auto">
          <a:xfrm>
            <a:off x="10801348" y="0"/>
            <a:ext cx="1257299" cy="192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893 Tourist Guide Group Illustrations &amp;amp; Clip Art - iStock">
            <a:extLst>
              <a:ext uri="{FF2B5EF4-FFF2-40B4-BE49-F238E27FC236}">
                <a16:creationId xmlns:a16="http://schemas.microsoft.com/office/drawing/2014/main" id="{1ABFC9B4-357E-4D41-99C2-C17AA8E99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r="60294" b="54576"/>
          <a:stretch/>
        </p:blipFill>
        <p:spPr bwMode="auto">
          <a:xfrm flipH="1">
            <a:off x="3438528" y="204786"/>
            <a:ext cx="1619249" cy="39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893 Tourist Guide Group Illustrations &amp;amp; Clip Art - iStock">
            <a:extLst>
              <a:ext uri="{FF2B5EF4-FFF2-40B4-BE49-F238E27FC236}">
                <a16:creationId xmlns:a16="http://schemas.microsoft.com/office/drawing/2014/main" id="{C7D615E7-F859-4A2E-BDDD-D22B0F8A3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6" r="69281" b="8007"/>
          <a:stretch/>
        </p:blipFill>
        <p:spPr bwMode="auto">
          <a:xfrm>
            <a:off x="523874" y="206998"/>
            <a:ext cx="1331492" cy="200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893 Tourist Guide Group Illustrations &amp;amp; Clip Art - iStock">
            <a:extLst>
              <a:ext uri="{FF2B5EF4-FFF2-40B4-BE49-F238E27FC236}">
                <a16:creationId xmlns:a16="http://schemas.microsoft.com/office/drawing/2014/main" id="{03F4562D-51F9-4999-A8DF-C2B292F4B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9" t="45786" r="52185" b="8007"/>
          <a:stretch/>
        </p:blipFill>
        <p:spPr bwMode="auto">
          <a:xfrm>
            <a:off x="1789877" y="428351"/>
            <a:ext cx="677471" cy="173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5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9DE87B-5AE7-45CC-ABCD-9014625DC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C736A98-9CE7-471B-AE6B-D72E7AAEB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2639" r="23750" b="1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62BA3DD-D6CE-44C4-8CA6-138470687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47917" r="22578" b="5324"/>
          <a:stretch/>
        </p:blipFill>
        <p:spPr>
          <a:xfrm>
            <a:off x="1883568" y="365125"/>
            <a:ext cx="6543675" cy="3206751"/>
          </a:xfrm>
          <a:prstGeom prst="rect">
            <a:avLst/>
          </a:prstGeom>
        </p:spPr>
      </p:pic>
      <p:pic>
        <p:nvPicPr>
          <p:cNvPr id="11" name="عنصر نائب للمحتوى 10">
            <a:extLst>
              <a:ext uri="{FF2B5EF4-FFF2-40B4-BE49-F238E27FC236}">
                <a16:creationId xmlns:a16="http://schemas.microsoft.com/office/drawing/2014/main" id="{00FE437A-B717-4E01-B57F-BCF0A4C28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46" y="3501231"/>
            <a:ext cx="2143125" cy="2143125"/>
          </a:xfr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E36C7F0-ABDF-4080-B78A-2918F49D3F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38" t="20556" r="22501" b="47951"/>
          <a:stretch/>
        </p:blipFill>
        <p:spPr>
          <a:xfrm>
            <a:off x="1883568" y="3958826"/>
            <a:ext cx="6286500" cy="215979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DDA85C8-A04E-47E8-B54E-7B45592C9C9A}"/>
              </a:ext>
            </a:extLst>
          </p:cNvPr>
          <p:cNvSpPr/>
          <p:nvPr/>
        </p:nvSpPr>
        <p:spPr>
          <a:xfrm>
            <a:off x="2962275" y="5749527"/>
            <a:ext cx="27051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95428"/>
                </a:solidFill>
                <a:latin typeface="Comic Sans MS" panose="030F0702030302020204" pitchFamily="66" charset="0"/>
              </a:rPr>
              <a:t>It’s a guide</a:t>
            </a:r>
            <a:endParaRPr lang="ar-SA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52BA0F1-3CCC-4246-ABAD-A0CBDC5CEF7C}"/>
              </a:ext>
            </a:extLst>
          </p:cNvPr>
          <p:cNvSpPr/>
          <p:nvPr/>
        </p:nvSpPr>
        <p:spPr>
          <a:xfrm>
            <a:off x="2962275" y="4714873"/>
            <a:ext cx="27051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95428"/>
                </a:solidFill>
                <a:latin typeface="Comic Sans MS" panose="030F0702030302020204" pitchFamily="66" charset="0"/>
              </a:rPr>
              <a:t>It’s a museum.</a:t>
            </a:r>
            <a:endParaRPr lang="ar-SA" dirty="0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15BCEEE-8DA1-426B-95F6-5DC98B7287CC}"/>
              </a:ext>
            </a:extLst>
          </p:cNvPr>
          <p:cNvSpPr/>
          <p:nvPr/>
        </p:nvSpPr>
        <p:spPr>
          <a:xfrm>
            <a:off x="3190875" y="2047873"/>
            <a:ext cx="27051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95428"/>
                </a:solidFill>
                <a:latin typeface="Comic Sans MS" panose="030F0702030302020204" pitchFamily="66" charset="0"/>
              </a:rPr>
              <a:t>t’s a mall. </a:t>
            </a:r>
            <a:endParaRPr lang="ar-SA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367E267-85D5-49FD-9F30-1B0425E51F26}"/>
              </a:ext>
            </a:extLst>
          </p:cNvPr>
          <p:cNvSpPr/>
          <p:nvPr/>
        </p:nvSpPr>
        <p:spPr>
          <a:xfrm>
            <a:off x="3308152" y="3167064"/>
            <a:ext cx="27051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95428"/>
                </a:solidFill>
                <a:latin typeface="Comic Sans MS" panose="030F0702030302020204" pitchFamily="66" charset="0"/>
              </a:rPr>
              <a:t> It’s a stadium.</a:t>
            </a:r>
            <a:endParaRPr lang="ar-SA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6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9DE87B-5AE7-45CC-ABCD-9014625DC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623CC05-FB2A-43D7-A0CD-1FB28858A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C736A98-9CE7-471B-AE6B-D72E7AAEB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2639" r="23750" b="1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491723B-3E49-438E-9175-2369E638F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38" t="51216" r="22501" b="15995"/>
          <a:stretch/>
        </p:blipFill>
        <p:spPr>
          <a:xfrm>
            <a:off x="1847850" y="2502495"/>
            <a:ext cx="7981950" cy="299759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1CE8D24-7AF4-47A1-B386-453955D5B5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0" t="47917" r="22578" b="38539"/>
          <a:stretch/>
        </p:blipFill>
        <p:spPr>
          <a:xfrm>
            <a:off x="2266950" y="886419"/>
            <a:ext cx="6543675" cy="928887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639130D-34FD-4A70-9464-F17E1E471941}"/>
              </a:ext>
            </a:extLst>
          </p:cNvPr>
          <p:cNvSpPr/>
          <p:nvPr/>
        </p:nvSpPr>
        <p:spPr>
          <a:xfrm>
            <a:off x="3267075" y="3596481"/>
            <a:ext cx="27051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95428"/>
                </a:solidFill>
                <a:latin typeface="Comic Sans MS" panose="030F0702030302020204" pitchFamily="66" charset="0"/>
              </a:rPr>
              <a:t>It’s an exhibit</a:t>
            </a:r>
            <a:endParaRPr lang="ar-SA" dirty="0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C795AC6-7EE2-4C03-8285-40898BBB1296}"/>
              </a:ext>
            </a:extLst>
          </p:cNvPr>
          <p:cNvSpPr/>
          <p:nvPr/>
        </p:nvSpPr>
        <p:spPr>
          <a:xfrm>
            <a:off x="3133725" y="5014316"/>
            <a:ext cx="27051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95428"/>
                </a:solidFill>
                <a:latin typeface="Comic Sans MS" panose="030F0702030302020204" pitchFamily="66" charset="0"/>
              </a:rPr>
              <a:t>It’s a ticket</a:t>
            </a:r>
            <a:endParaRPr lang="ar-SA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8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ADD52C-DF38-4272-A8DD-A4E4F53A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E2ECE1-70DC-48FB-B898-FD1B14663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D7907D7-CB65-42E2-A4BF-9E1D8A582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333" r="23594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مدرستي - Apps on Google Play">
            <a:extLst>
              <a:ext uri="{FF2B5EF4-FFF2-40B4-BE49-F238E27FC236}">
                <a16:creationId xmlns:a16="http://schemas.microsoft.com/office/drawing/2014/main" id="{E34B5B67-4D39-4747-B7CC-040936CF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2663031"/>
            <a:ext cx="4438650" cy="26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st No Homework Clipart #24451 - Clipartion.com">
            <a:extLst>
              <a:ext uri="{FF2B5EF4-FFF2-40B4-BE49-F238E27FC236}">
                <a16:creationId xmlns:a16="http://schemas.microsoft.com/office/drawing/2014/main" id="{808314AE-C966-4AA9-B027-4F7973C09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25437"/>
            <a:ext cx="664845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72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ADD52C-DF38-4272-A8DD-A4E4F53A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E2ECE1-70DC-48FB-B898-FD1B14663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D7907D7-CB65-42E2-A4BF-9E1D8A582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333" r="23594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have a wonderful day edited by me, image , animated , encre , kawaii , fond  , decoration , glitter , orange , yellow , happy , birthday , ivk , gif ,  text , or , gold , background , animation , deco , decor , transparent -  PicMix">
            <a:extLst>
              <a:ext uri="{FF2B5EF4-FFF2-40B4-BE49-F238E27FC236}">
                <a16:creationId xmlns:a16="http://schemas.microsoft.com/office/drawing/2014/main" id="{3133A0BF-3A7B-48B7-B86D-2D14B79FA7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473722"/>
            <a:ext cx="5133975" cy="296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rnière Hand Waving Bye Bye Goodbye Gif - Abdofolio">
            <a:extLst>
              <a:ext uri="{FF2B5EF4-FFF2-40B4-BE49-F238E27FC236}">
                <a16:creationId xmlns:a16="http://schemas.microsoft.com/office/drawing/2014/main" id="{E8B9AF95-9DFA-4A45-BAF9-6EC4DB2D59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4754186"/>
            <a:ext cx="2505075" cy="194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olden Rope Barrier with Red Velvet Rope Fence. Stock Vector - Illustration  of fence, gallery: 171249553">
            <a:extLst>
              <a:ext uri="{FF2B5EF4-FFF2-40B4-BE49-F238E27FC236}">
                <a16:creationId xmlns:a16="http://schemas.microsoft.com/office/drawing/2014/main" id="{24ABB3AB-2F45-4CF0-AA97-526ECA614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4" b="57639"/>
          <a:stretch/>
        </p:blipFill>
        <p:spPr bwMode="auto">
          <a:xfrm>
            <a:off x="136525" y="5095875"/>
            <a:ext cx="75215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olden Rope Barrier with Red Velvet Rope Fence. Stock Vector - Illustration  of fence, gallery: 171249553">
            <a:extLst>
              <a:ext uri="{FF2B5EF4-FFF2-40B4-BE49-F238E27FC236}">
                <a16:creationId xmlns:a16="http://schemas.microsoft.com/office/drawing/2014/main" id="{351BAC5E-D2E6-444D-A05C-245766ED4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9444" r="34655" b="57639"/>
          <a:stretch/>
        </p:blipFill>
        <p:spPr bwMode="auto">
          <a:xfrm>
            <a:off x="7229475" y="5086350"/>
            <a:ext cx="42481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C437410-9A9E-4D94-B1EA-278AFF31B1F5}"/>
              </a:ext>
            </a:extLst>
          </p:cNvPr>
          <p:cNvSpPr/>
          <p:nvPr/>
        </p:nvSpPr>
        <p:spPr>
          <a:xfrm>
            <a:off x="0" y="247650"/>
            <a:ext cx="12192000" cy="619125"/>
          </a:xfrm>
          <a:prstGeom prst="rect">
            <a:avLst/>
          </a:prstGeom>
          <a:gradFill flip="none" rotWithShape="1">
            <a:gsLst>
              <a:gs pos="0">
                <a:srgbClr val="F95428">
                  <a:tint val="66000"/>
                  <a:satMod val="160000"/>
                </a:srgbClr>
              </a:gs>
              <a:gs pos="50000">
                <a:srgbClr val="F95428">
                  <a:tint val="44500"/>
                  <a:satMod val="160000"/>
                </a:srgbClr>
              </a:gs>
              <a:gs pos="100000">
                <a:srgbClr val="F95428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23AC0BF-F045-4EAC-A798-3D0D00614BA7}"/>
              </a:ext>
            </a:extLst>
          </p:cNvPr>
          <p:cNvSpPr/>
          <p:nvPr/>
        </p:nvSpPr>
        <p:spPr>
          <a:xfrm>
            <a:off x="-52389" y="1269206"/>
            <a:ext cx="12244389" cy="619125"/>
          </a:xfrm>
          <a:prstGeom prst="rect">
            <a:avLst/>
          </a:prstGeom>
          <a:gradFill flip="none" rotWithShape="1">
            <a:gsLst>
              <a:gs pos="0">
                <a:srgbClr val="F95428">
                  <a:tint val="66000"/>
                  <a:satMod val="160000"/>
                </a:srgbClr>
              </a:gs>
              <a:gs pos="50000">
                <a:srgbClr val="F95428">
                  <a:tint val="44500"/>
                  <a:satMod val="160000"/>
                </a:srgbClr>
              </a:gs>
              <a:gs pos="100000">
                <a:srgbClr val="F95428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ED0B0FA-C804-4936-889A-747082B02565}"/>
              </a:ext>
            </a:extLst>
          </p:cNvPr>
          <p:cNvSpPr/>
          <p:nvPr/>
        </p:nvSpPr>
        <p:spPr>
          <a:xfrm>
            <a:off x="0" y="2219325"/>
            <a:ext cx="12192000" cy="619125"/>
          </a:xfrm>
          <a:prstGeom prst="rect">
            <a:avLst/>
          </a:prstGeom>
          <a:gradFill flip="none" rotWithShape="1">
            <a:gsLst>
              <a:gs pos="0">
                <a:srgbClr val="F95428">
                  <a:tint val="66000"/>
                  <a:satMod val="160000"/>
                </a:srgbClr>
              </a:gs>
              <a:gs pos="50000">
                <a:srgbClr val="F95428">
                  <a:tint val="44500"/>
                  <a:satMod val="160000"/>
                </a:srgbClr>
              </a:gs>
              <a:gs pos="100000">
                <a:srgbClr val="F95428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932F646-8197-4A9E-90F8-50C896073BDC}"/>
              </a:ext>
            </a:extLst>
          </p:cNvPr>
          <p:cNvSpPr/>
          <p:nvPr/>
        </p:nvSpPr>
        <p:spPr>
          <a:xfrm>
            <a:off x="0" y="3224213"/>
            <a:ext cx="12192000" cy="619125"/>
          </a:xfrm>
          <a:prstGeom prst="rect">
            <a:avLst/>
          </a:prstGeom>
          <a:gradFill flip="none" rotWithShape="1">
            <a:gsLst>
              <a:gs pos="0">
                <a:srgbClr val="F95428">
                  <a:tint val="66000"/>
                  <a:satMod val="160000"/>
                </a:srgbClr>
              </a:gs>
              <a:gs pos="50000">
                <a:srgbClr val="F95428">
                  <a:tint val="44500"/>
                  <a:satMod val="160000"/>
                </a:srgbClr>
              </a:gs>
              <a:gs pos="100000">
                <a:srgbClr val="F95428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1D196FD-DE30-44C6-83E9-01D60AE62CEA}"/>
              </a:ext>
            </a:extLst>
          </p:cNvPr>
          <p:cNvSpPr/>
          <p:nvPr/>
        </p:nvSpPr>
        <p:spPr>
          <a:xfrm>
            <a:off x="-1" y="4262438"/>
            <a:ext cx="12192001" cy="619125"/>
          </a:xfrm>
          <a:prstGeom prst="rect">
            <a:avLst/>
          </a:prstGeom>
          <a:gradFill flip="none" rotWithShape="1">
            <a:gsLst>
              <a:gs pos="0">
                <a:srgbClr val="F95428">
                  <a:tint val="66000"/>
                  <a:satMod val="160000"/>
                </a:srgbClr>
              </a:gs>
              <a:gs pos="50000">
                <a:srgbClr val="F95428">
                  <a:tint val="44500"/>
                  <a:satMod val="160000"/>
                </a:srgbClr>
              </a:gs>
              <a:gs pos="100000">
                <a:srgbClr val="F95428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42" name="Picture 18" descr="Tom Oneill - Vintage Gold Frame Transparent Clipart (#3604480) - PinClipart">
            <a:extLst>
              <a:ext uri="{FF2B5EF4-FFF2-40B4-BE49-F238E27FC236}">
                <a16:creationId xmlns:a16="http://schemas.microsoft.com/office/drawing/2014/main" id="{82738B98-F77F-45FC-A4E5-8BB107B1A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5958" r="4407" b="11010"/>
          <a:stretch/>
        </p:blipFill>
        <p:spPr bwMode="auto">
          <a:xfrm>
            <a:off x="2647950" y="590550"/>
            <a:ext cx="6581775" cy="43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2BA8F8D-487D-459A-B5B7-0A0620FC4581}"/>
              </a:ext>
            </a:extLst>
          </p:cNvPr>
          <p:cNvSpPr/>
          <p:nvPr/>
        </p:nvSpPr>
        <p:spPr>
          <a:xfrm>
            <a:off x="3057525" y="983456"/>
            <a:ext cx="5715000" cy="3664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0" name="Picture 16" descr="Spot Light PNG Transparent Images | PNG All">
            <a:extLst>
              <a:ext uri="{FF2B5EF4-FFF2-40B4-BE49-F238E27FC236}">
                <a16:creationId xmlns:a16="http://schemas.microsoft.com/office/drawing/2014/main" id="{5AFE6B34-3480-416D-9799-93F0AA6B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1700"/>
            <a:ext cx="12339637" cy="476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aint Red PNG, Clipart, Art, Brush, Brush Stroke, Color, Ink Free PNG  Download">
            <a:extLst>
              <a:ext uri="{FF2B5EF4-FFF2-40B4-BE49-F238E27FC236}">
                <a16:creationId xmlns:a16="http://schemas.microsoft.com/office/drawing/2014/main" id="{E750E496-BCC6-445B-8CC5-D011329BD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95" b="89080" l="3709" r="89973">
                        <a14:foregroundMark x1="88049" y1="43678" x2="80082" y2="59770"/>
                        <a14:foregroundMark x1="80082" y1="59770" x2="55220" y2="43103"/>
                        <a14:foregroundMark x1="55220" y1="43103" x2="45879" y2="56322"/>
                        <a14:foregroundMark x1="45879" y1="56322" x2="13462" y2="57471"/>
                        <a14:foregroundMark x1="13462" y1="57471" x2="27473" y2="56322"/>
                        <a14:foregroundMark x1="27473" y1="56322" x2="10852" y2="33333"/>
                        <a14:foregroundMark x1="10852" y1="33333" x2="68407" y2="19540"/>
                        <a14:foregroundMark x1="68407" y1="19540" x2="85302" y2="36782"/>
                        <a14:foregroundMark x1="85302" y1="36782" x2="10027" y2="72989"/>
                        <a14:foregroundMark x1="10027" y1="72989" x2="79533" y2="45977"/>
                        <a14:foregroundMark x1="79533" y1="45977" x2="66346" y2="43678"/>
                        <a14:foregroundMark x1="66346" y1="43678" x2="48214" y2="64368"/>
                        <a14:foregroundMark x1="48214" y1="64368" x2="51099" y2="62644"/>
                        <a14:foregroundMark x1="92308" y1="41954" x2="72665" y2="70690"/>
                        <a14:foregroundMark x1="72665" y1="70690" x2="7555" y2="67241"/>
                        <a14:foregroundMark x1="7555" y1="67241" x2="3984" y2="31034"/>
                        <a14:foregroundMark x1="3984" y1="31034" x2="6731" y2="75287"/>
                        <a14:foregroundMark x1="6731" y1="75287" x2="8929" y2="67816"/>
                        <a14:foregroundMark x1="5082" y1="52299" x2="3709" y2="57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36"/>
          <a:stretch/>
        </p:blipFill>
        <p:spPr bwMode="auto">
          <a:xfrm rot="10800000">
            <a:off x="-2" y="2246353"/>
            <a:ext cx="3057525" cy="127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F0EFD97-DD6C-432F-A0A9-40912F0324D1}"/>
              </a:ext>
            </a:extLst>
          </p:cNvPr>
          <p:cNvSpPr txBox="1"/>
          <p:nvPr/>
        </p:nvSpPr>
        <p:spPr>
          <a:xfrm>
            <a:off x="-4" y="2454772"/>
            <a:ext cx="27813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orte" panose="03060902040502070203" pitchFamily="66" charset="0"/>
              </a:rPr>
              <a:t>Objectives </a:t>
            </a:r>
            <a:endParaRPr lang="ar-SA" sz="44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AE2470F-65D5-44BA-A8DD-1A6621F8A528}"/>
              </a:ext>
            </a:extLst>
          </p:cNvPr>
          <p:cNvSpPr/>
          <p:nvPr/>
        </p:nvSpPr>
        <p:spPr>
          <a:xfrm>
            <a:off x="3267075" y="1269206"/>
            <a:ext cx="5153025" cy="6689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95428"/>
                </a:solidFill>
                <a:latin typeface="Comic Sans MS" panose="030F0702030302020204" pitchFamily="66" charset="0"/>
              </a:rPr>
              <a:t>Match the museum to its description </a:t>
            </a:r>
            <a:endParaRPr lang="ar-SA" dirty="0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77F79FB5-2D1F-4B31-92EE-328902DB6E23}"/>
              </a:ext>
            </a:extLst>
          </p:cNvPr>
          <p:cNvSpPr/>
          <p:nvPr/>
        </p:nvSpPr>
        <p:spPr>
          <a:xfrm>
            <a:off x="3338512" y="2221480"/>
            <a:ext cx="5153025" cy="6689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95428"/>
                </a:solidFill>
                <a:latin typeface="Comic Sans MS" panose="030F0702030302020204" pitchFamily="66" charset="0"/>
              </a:rPr>
              <a:t>A</a:t>
            </a:r>
            <a:r>
              <a:rPr lang="en-US" b="1" i="0" dirty="0">
                <a:solidFill>
                  <a:srgbClr val="F95428"/>
                </a:solidFill>
                <a:effectLst/>
                <a:latin typeface="Comic Sans MS" panose="030F0702030302020204" pitchFamily="66" charset="0"/>
              </a:rPr>
              <a:t>sk about a museum kind.</a:t>
            </a:r>
            <a:endParaRPr lang="ar-SA" dirty="0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1A7E41D4-908C-40F5-A941-ACF08AAE90E6}"/>
              </a:ext>
            </a:extLst>
          </p:cNvPr>
          <p:cNvSpPr/>
          <p:nvPr/>
        </p:nvSpPr>
        <p:spPr>
          <a:xfrm>
            <a:off x="3362324" y="3466250"/>
            <a:ext cx="5153025" cy="6689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i="0" dirty="0">
                <a:solidFill>
                  <a:srgbClr val="F95428"/>
                </a:solidFill>
                <a:effectLst/>
                <a:latin typeface="Comic Sans MS" panose="030F0702030302020204" pitchFamily="66" charset="0"/>
              </a:rPr>
              <a:t>Ask abut latest events</a:t>
            </a:r>
            <a:endParaRPr lang="ar-SA" dirty="0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8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053EAF-FB15-4003-B35E-5648D47E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D47F2DF-2D2E-45F9-AFED-7D045701A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52816CC-E503-452C-A668-F5E606AEA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8" t="24652" r="23593" b="9931"/>
          <a:stretch/>
        </p:blipFill>
        <p:spPr>
          <a:xfrm>
            <a:off x="1" y="-71437"/>
            <a:ext cx="12192000" cy="6929437"/>
          </a:xfrm>
          <a:prstGeom prst="rect">
            <a:avLst/>
          </a:prstGeom>
        </p:spPr>
      </p:pic>
      <p:pic>
        <p:nvPicPr>
          <p:cNvPr id="6146" name="Picture 2" descr="علم الإنسان ما لم يعلم . [ العلق: 5]">
            <a:extLst>
              <a:ext uri="{FF2B5EF4-FFF2-40B4-BE49-F238E27FC236}">
                <a16:creationId xmlns:a16="http://schemas.microsoft.com/office/drawing/2014/main" id="{B186AF53-09E5-4D82-BD76-6BC5B823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509" y="800100"/>
            <a:ext cx="5752016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84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 descr="Cute brain with question mark and lightbulb Vector Image">
            <a:extLst>
              <a:ext uri="{FF2B5EF4-FFF2-40B4-BE49-F238E27FC236}">
                <a16:creationId xmlns:a16="http://schemas.microsoft.com/office/drawing/2014/main" id="{951AA5CC-B438-4597-8F14-BA5A2A130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 b="12068"/>
          <a:stretch/>
        </p:blipFill>
        <p:spPr bwMode="auto">
          <a:xfrm>
            <a:off x="3643280" y="2351226"/>
            <a:ext cx="7053557" cy="391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0A55F09-3FFF-4167-ACD6-24550D268E30}"/>
              </a:ext>
            </a:extLst>
          </p:cNvPr>
          <p:cNvSpPr/>
          <p:nvPr/>
        </p:nvSpPr>
        <p:spPr>
          <a:xfrm rot="21309254">
            <a:off x="11386795" y="-55329"/>
            <a:ext cx="45719" cy="6923772"/>
          </a:xfrm>
          <a:prstGeom prst="rect">
            <a:avLst/>
          </a:prstGeom>
          <a:solidFill>
            <a:srgbClr val="2E3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6C46A6B-1F24-4D13-906B-3E61E94E4F09}"/>
              </a:ext>
            </a:extLst>
          </p:cNvPr>
          <p:cNvSpPr/>
          <p:nvPr/>
        </p:nvSpPr>
        <p:spPr>
          <a:xfrm>
            <a:off x="11972080" y="-78912"/>
            <a:ext cx="45719" cy="6923772"/>
          </a:xfrm>
          <a:prstGeom prst="rect">
            <a:avLst/>
          </a:prstGeom>
          <a:solidFill>
            <a:srgbClr val="2E3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D6EA56C-49BE-47CF-BA8E-769040444509}"/>
              </a:ext>
            </a:extLst>
          </p:cNvPr>
          <p:cNvSpPr/>
          <p:nvPr/>
        </p:nvSpPr>
        <p:spPr>
          <a:xfrm rot="363980">
            <a:off x="11361719" y="-48802"/>
            <a:ext cx="45719" cy="6923772"/>
          </a:xfrm>
          <a:prstGeom prst="rect">
            <a:avLst/>
          </a:prstGeom>
          <a:solidFill>
            <a:srgbClr val="2E3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8BD4494-FE89-47AB-903D-34A6A2B63C3C}"/>
              </a:ext>
            </a:extLst>
          </p:cNvPr>
          <p:cNvSpPr/>
          <p:nvPr/>
        </p:nvSpPr>
        <p:spPr>
          <a:xfrm rot="21368113">
            <a:off x="11849762" y="-22444"/>
            <a:ext cx="45719" cy="6923772"/>
          </a:xfrm>
          <a:prstGeom prst="rect">
            <a:avLst/>
          </a:prstGeom>
          <a:solidFill>
            <a:srgbClr val="FE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" name="Picture 14" descr="Cute brain with question mark and lightbulb Vector Image">
            <a:extLst>
              <a:ext uri="{FF2B5EF4-FFF2-40B4-BE49-F238E27FC236}">
                <a16:creationId xmlns:a16="http://schemas.microsoft.com/office/drawing/2014/main" id="{8D82F599-9520-4E46-A303-D62333A48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6415" r="-1123" b="52855"/>
          <a:stretch/>
        </p:blipFill>
        <p:spPr bwMode="auto">
          <a:xfrm>
            <a:off x="3470068" y="1458411"/>
            <a:ext cx="7226769" cy="497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8B1D83A-C184-41EB-B78E-FEF4B99B0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9750" b="15000"/>
          <a:stretch/>
        </p:blipFill>
        <p:spPr>
          <a:xfrm>
            <a:off x="10263354" y="6185839"/>
            <a:ext cx="465064" cy="311235"/>
          </a:xfrm>
          <a:prstGeom prst="rect">
            <a:avLst/>
          </a:prstGeom>
        </p:spPr>
      </p:pic>
      <p:pic>
        <p:nvPicPr>
          <p:cNvPr id="8196" name="Picture 4" descr="Warm up → Season 2021-2022 | La Chapelle">
            <a:extLst>
              <a:ext uri="{FF2B5EF4-FFF2-40B4-BE49-F238E27FC236}">
                <a16:creationId xmlns:a16="http://schemas.microsoft.com/office/drawing/2014/main" id="{40CFB9F7-40A5-4E47-8C85-FD299E65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" y="193330"/>
            <a:ext cx="4301641" cy="4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DD90196B-735F-4564-BF19-1A1358DFCFDB}"/>
              </a:ext>
            </a:extLst>
          </p:cNvPr>
          <p:cNvSpPr/>
          <p:nvPr/>
        </p:nvSpPr>
        <p:spPr>
          <a:xfrm rot="369105">
            <a:off x="11106190" y="-61427"/>
            <a:ext cx="45719" cy="6923772"/>
          </a:xfrm>
          <a:prstGeom prst="rect">
            <a:avLst/>
          </a:prstGeom>
          <a:solidFill>
            <a:srgbClr val="FE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8469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0F214B-10A7-4097-8C24-27BFF0E1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E378783-AE35-46FD-89CB-19B32DB56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C34FA3B-61A0-463F-8746-DFB773693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9" t="28860" r="29842" b="16119"/>
          <a:stretch/>
        </p:blipFill>
        <p:spPr>
          <a:xfrm>
            <a:off x="1" y="14468"/>
            <a:ext cx="12192000" cy="6843532"/>
          </a:xfrm>
          <a:prstGeom prst="rect">
            <a:avLst/>
          </a:prstGeom>
        </p:spPr>
      </p:pic>
      <p:pic>
        <p:nvPicPr>
          <p:cNvPr id="6" name="Picture 2" descr="Park clip art free clipart images - Cliparting.com">
            <a:extLst>
              <a:ext uri="{FF2B5EF4-FFF2-40B4-BE49-F238E27FC236}">
                <a16:creationId xmlns:a16="http://schemas.microsoft.com/office/drawing/2014/main" id="{2C47E6A7-E12F-43CA-B30D-059A0F9DF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507" y="5098950"/>
            <a:ext cx="2230506" cy="14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ll Shopping Wall Stock Illustrations – 1,959 Mall Shopping Wall Stock  Illustrations, Vectors &amp;amp; Clipart - Dreamstime">
            <a:extLst>
              <a:ext uri="{FF2B5EF4-FFF2-40B4-BE49-F238E27FC236}">
                <a16:creationId xmlns:a16="http://schemas.microsoft.com/office/drawing/2014/main" id="{8F8D219E-CCE7-4ECE-BE13-6A593B3DE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822" y="1819952"/>
            <a:ext cx="1994248" cy="108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ute Little Kid Boy Think With Question Mark Stock Illustration - Download  Image Now - iStock">
            <a:extLst>
              <a:ext uri="{FF2B5EF4-FFF2-40B4-BE49-F238E27FC236}">
                <a16:creationId xmlns:a16="http://schemas.microsoft.com/office/drawing/2014/main" id="{0A61891A-FD8B-4D32-911E-DDEDFB3A0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34" y="2510631"/>
            <a:ext cx="3074043" cy="370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74F37DBA-0533-41A6-8449-D46D777B2CE9}"/>
              </a:ext>
            </a:extLst>
          </p:cNvPr>
          <p:cNvSpPr/>
          <p:nvPr/>
        </p:nvSpPr>
        <p:spPr>
          <a:xfrm>
            <a:off x="3168457" y="2015295"/>
            <a:ext cx="6342927" cy="1076445"/>
          </a:xfrm>
          <a:prstGeom prst="wedgeRoundRectCallout">
            <a:avLst>
              <a:gd name="adj1" fmla="val -46928"/>
              <a:gd name="adj2" fmla="val 76537"/>
              <a:gd name="adj3" fmla="val 16667"/>
            </a:avLst>
          </a:prstGeom>
          <a:solidFill>
            <a:srgbClr val="71BF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Did you go to the mall?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8" name="Picture 6" descr="Traveling Clipart Tourist Destination - Tourism Transparent , Free  Transparent Clipart - ClipartKey">
            <a:extLst>
              <a:ext uri="{FF2B5EF4-FFF2-40B4-BE49-F238E27FC236}">
                <a16:creationId xmlns:a16="http://schemas.microsoft.com/office/drawing/2014/main" id="{9465D179-6FF6-4005-95A9-1A60100F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75" y="294477"/>
            <a:ext cx="2354875" cy="132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47E0A52F-E1FE-4876-AD4E-8865B840C30B}"/>
              </a:ext>
            </a:extLst>
          </p:cNvPr>
          <p:cNvSpPr/>
          <p:nvPr/>
        </p:nvSpPr>
        <p:spPr>
          <a:xfrm>
            <a:off x="1312715" y="505384"/>
            <a:ext cx="5926238" cy="1076445"/>
          </a:xfrm>
          <a:prstGeom prst="wedgeRoundRectCallout">
            <a:avLst>
              <a:gd name="adj1" fmla="val -38802"/>
              <a:gd name="adj2" fmla="val 118414"/>
              <a:gd name="adj3" fmla="val 16667"/>
            </a:avLst>
          </a:prstGeom>
          <a:solidFill>
            <a:srgbClr val="71BF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What did you do in your vacation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11DD0A6D-C35A-404D-B300-4AF7AAB088A1}"/>
              </a:ext>
            </a:extLst>
          </p:cNvPr>
          <p:cNvSpPr/>
          <p:nvPr/>
        </p:nvSpPr>
        <p:spPr>
          <a:xfrm>
            <a:off x="2738375" y="5297762"/>
            <a:ext cx="5926238" cy="1076445"/>
          </a:xfrm>
          <a:prstGeom prst="wedgeRoundRectCallout">
            <a:avLst>
              <a:gd name="adj1" fmla="val -58138"/>
              <a:gd name="adj2" fmla="val -70834"/>
              <a:gd name="adj3" fmla="val 16667"/>
            </a:avLst>
          </a:prstGeom>
          <a:solidFill>
            <a:srgbClr val="71BF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Were you at a park?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FA47E194-E511-43CB-B504-A62E9AA08AA1}"/>
              </a:ext>
            </a:extLst>
          </p:cNvPr>
          <p:cNvSpPr/>
          <p:nvPr/>
        </p:nvSpPr>
        <p:spPr>
          <a:xfrm>
            <a:off x="3839343" y="3610191"/>
            <a:ext cx="5754486" cy="1076445"/>
          </a:xfrm>
          <a:prstGeom prst="wedgeRoundRectCallout">
            <a:avLst>
              <a:gd name="adj1" fmla="val -46928"/>
              <a:gd name="adj2" fmla="val 76537"/>
              <a:gd name="adj3" fmla="val 16667"/>
            </a:avLst>
          </a:prstGeom>
          <a:solidFill>
            <a:srgbClr val="71BF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Did you visit a friend?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Meet Friends Clipart Images, Stock Photos &amp;amp; Vectors | Shutterstock">
            <a:extLst>
              <a:ext uri="{FF2B5EF4-FFF2-40B4-BE49-F238E27FC236}">
                <a16:creationId xmlns:a16="http://schemas.microsoft.com/office/drawing/2014/main" id="{93C15BEE-ACFD-4CB9-BCB5-4C3A93815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2"/>
          <a:stretch/>
        </p:blipFill>
        <p:spPr bwMode="auto">
          <a:xfrm>
            <a:off x="9630822" y="3356933"/>
            <a:ext cx="1453390" cy="12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0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76508B-E6B3-408E-BE4E-F57039157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3E286E-996F-452C-97F3-CB688760B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9" t="28860" r="29842" b="16119"/>
          <a:stretch/>
        </p:blipFill>
        <p:spPr>
          <a:xfrm>
            <a:off x="76201" y="14468"/>
            <a:ext cx="12192000" cy="684353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852DFE3-44D2-4330-9269-4750785E53F0}"/>
              </a:ext>
            </a:extLst>
          </p:cNvPr>
          <p:cNvSpPr/>
          <p:nvPr/>
        </p:nvSpPr>
        <p:spPr>
          <a:xfrm>
            <a:off x="4835078" y="2450186"/>
            <a:ext cx="5557060" cy="821803"/>
          </a:xfrm>
          <a:prstGeom prst="rect">
            <a:avLst/>
          </a:prstGeom>
          <a:solidFill>
            <a:srgbClr val="B15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</a:t>
            </a:r>
            <a:r>
              <a:rPr lang="en-US" sz="2400" dirty="0">
                <a:solidFill>
                  <a:srgbClr val="FE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went</a:t>
            </a:r>
            <a:r>
              <a:rPr lang="en-US" sz="2400" dirty="0">
                <a:latin typeface="Comic Sans MS" panose="030F0702030302020204" pitchFamily="66" charset="0"/>
              </a:rPr>
              <a:t> to the mall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8206195-6DB9-406E-9E19-D45E4B2A8D2E}"/>
              </a:ext>
            </a:extLst>
          </p:cNvPr>
          <p:cNvSpPr/>
          <p:nvPr/>
        </p:nvSpPr>
        <p:spPr>
          <a:xfrm>
            <a:off x="4157241" y="3746951"/>
            <a:ext cx="5557060" cy="821803"/>
          </a:xfrm>
          <a:prstGeom prst="rect">
            <a:avLst/>
          </a:prstGeom>
          <a:solidFill>
            <a:srgbClr val="B15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</a:t>
            </a:r>
            <a:r>
              <a:rPr lang="en-US" sz="2400" dirty="0">
                <a:solidFill>
                  <a:srgbClr val="FE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was</a:t>
            </a:r>
            <a:r>
              <a:rPr lang="en-US" sz="2400" dirty="0">
                <a:latin typeface="Comic Sans MS" panose="030F0702030302020204" pitchFamily="66" charset="0"/>
              </a:rPr>
              <a:t> at a park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AFB90A2-D46D-4D45-93FA-3E7280C69F88}"/>
              </a:ext>
            </a:extLst>
          </p:cNvPr>
          <p:cNvSpPr/>
          <p:nvPr/>
        </p:nvSpPr>
        <p:spPr>
          <a:xfrm>
            <a:off x="4620228" y="5166166"/>
            <a:ext cx="5557060" cy="821803"/>
          </a:xfrm>
          <a:prstGeom prst="rect">
            <a:avLst/>
          </a:prstGeom>
          <a:solidFill>
            <a:srgbClr val="B15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We </a:t>
            </a:r>
            <a:r>
              <a:rPr lang="en-US" sz="2400" dirty="0">
                <a:solidFill>
                  <a:srgbClr val="FE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were</a:t>
            </a:r>
            <a:r>
              <a:rPr lang="en-US" sz="2400" dirty="0">
                <a:latin typeface="Comic Sans MS" panose="030F0702030302020204" pitchFamily="66" charset="0"/>
              </a:rPr>
              <a:t> at home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904346B-EFD6-4195-AF5E-7B5691CA58F7}"/>
              </a:ext>
            </a:extLst>
          </p:cNvPr>
          <p:cNvSpPr/>
          <p:nvPr/>
        </p:nvSpPr>
        <p:spPr>
          <a:xfrm>
            <a:off x="3378597" y="920836"/>
            <a:ext cx="5557060" cy="821803"/>
          </a:xfrm>
          <a:prstGeom prst="rect">
            <a:avLst/>
          </a:prstGeom>
          <a:solidFill>
            <a:srgbClr val="B15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</a:t>
            </a:r>
            <a:r>
              <a:rPr lang="en-US" sz="2400" dirty="0">
                <a:solidFill>
                  <a:srgbClr val="FE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played </a:t>
            </a:r>
            <a:r>
              <a:rPr lang="en-US" sz="2400" dirty="0">
                <a:latin typeface="Comic Sans MS" panose="030F0702030302020204" pitchFamily="66" charset="0"/>
              </a:rPr>
              <a:t>football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6E194B9-6767-4B24-A50F-DC2380165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191" y="2041345"/>
            <a:ext cx="34480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1B64CA4-6104-45FE-A22B-0EA19926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481580"/>
            <a:ext cx="7791450" cy="59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4B637AE-0555-494E-9D2E-B78A02B404B5}"/>
              </a:ext>
            </a:extLst>
          </p:cNvPr>
          <p:cNvSpPr/>
          <p:nvPr/>
        </p:nvSpPr>
        <p:spPr>
          <a:xfrm>
            <a:off x="11963400" y="0"/>
            <a:ext cx="228600" cy="6858000"/>
          </a:xfrm>
          <a:prstGeom prst="rect">
            <a:avLst/>
          </a:prstGeom>
          <a:solidFill>
            <a:srgbClr val="B1DD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5B348DC-EE52-48C6-8CF6-9BE108EFF141}"/>
              </a:ext>
            </a:extLst>
          </p:cNvPr>
          <p:cNvSpPr/>
          <p:nvPr/>
        </p:nvSpPr>
        <p:spPr>
          <a:xfrm rot="16200000">
            <a:off x="6038851" y="-5886451"/>
            <a:ext cx="266699" cy="12039602"/>
          </a:xfrm>
          <a:prstGeom prst="rect">
            <a:avLst/>
          </a:prstGeom>
          <a:solidFill>
            <a:srgbClr val="D4E1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AEEDCC4-F0BF-4FAA-9B38-7152E27EA4D0}"/>
              </a:ext>
            </a:extLst>
          </p:cNvPr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FE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70CBA27-6ACD-466A-9665-8F21768E032B}"/>
              </a:ext>
            </a:extLst>
          </p:cNvPr>
          <p:cNvSpPr/>
          <p:nvPr/>
        </p:nvSpPr>
        <p:spPr>
          <a:xfrm rot="16200000">
            <a:off x="6096000" y="761999"/>
            <a:ext cx="228601" cy="11963402"/>
          </a:xfrm>
          <a:prstGeom prst="rect">
            <a:avLst/>
          </a:prstGeom>
          <a:solidFill>
            <a:srgbClr val="B15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Picture 8" descr="Yellow Brush Images, Stock Photos &amp;amp; Vectors | Shutterstock">
            <a:extLst>
              <a:ext uri="{FF2B5EF4-FFF2-40B4-BE49-F238E27FC236}">
                <a16:creationId xmlns:a16="http://schemas.microsoft.com/office/drawing/2014/main" id="{1516419D-119D-48A4-B17C-69825947F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86"/>
          <a:stretch/>
        </p:blipFill>
        <p:spPr bwMode="auto">
          <a:xfrm>
            <a:off x="8382002" y="5223895"/>
            <a:ext cx="333375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lay On It - Jungle Float - Mobile Floating Water Park">
            <a:extLst>
              <a:ext uri="{FF2B5EF4-FFF2-40B4-BE49-F238E27FC236}">
                <a16:creationId xmlns:a16="http://schemas.microsoft.com/office/drawing/2014/main" id="{3DE8422C-C9AF-4C6B-99AB-367D7057AB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79816"/>
            <a:ext cx="23336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364E7C0-F5AC-4D16-BA5F-58FCF869DBE4}"/>
              </a:ext>
            </a:extLst>
          </p:cNvPr>
          <p:cNvSpPr txBox="1"/>
          <p:nvPr/>
        </p:nvSpPr>
        <p:spPr>
          <a:xfrm>
            <a:off x="8382001" y="5572125"/>
            <a:ext cx="280035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@ page 48+49 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176F92E-D128-4039-A667-D391A9D212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19" t="35139" r="37890" b="6944"/>
          <a:stretch/>
        </p:blipFill>
        <p:spPr>
          <a:xfrm>
            <a:off x="2905125" y="803528"/>
            <a:ext cx="3533775" cy="3971926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8B146B6-31BA-46E3-9267-A13774C68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41" t="35416" r="37968" b="6666"/>
          <a:stretch/>
        </p:blipFill>
        <p:spPr>
          <a:xfrm>
            <a:off x="6438900" y="803528"/>
            <a:ext cx="3533775" cy="39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29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1B64CA4-6104-45FE-A22B-0EA19926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481580"/>
            <a:ext cx="7791450" cy="59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4B637AE-0555-494E-9D2E-B78A02B404B5}"/>
              </a:ext>
            </a:extLst>
          </p:cNvPr>
          <p:cNvSpPr/>
          <p:nvPr/>
        </p:nvSpPr>
        <p:spPr>
          <a:xfrm>
            <a:off x="11962134" y="0"/>
            <a:ext cx="228600" cy="6858000"/>
          </a:xfrm>
          <a:prstGeom prst="rect">
            <a:avLst/>
          </a:prstGeom>
          <a:solidFill>
            <a:srgbClr val="B1DD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5B348DC-EE52-48C6-8CF6-9BE108EFF141}"/>
              </a:ext>
            </a:extLst>
          </p:cNvPr>
          <p:cNvSpPr/>
          <p:nvPr/>
        </p:nvSpPr>
        <p:spPr>
          <a:xfrm rot="16200000">
            <a:off x="6038851" y="-5886451"/>
            <a:ext cx="266699" cy="12039602"/>
          </a:xfrm>
          <a:prstGeom prst="rect">
            <a:avLst/>
          </a:prstGeom>
          <a:solidFill>
            <a:srgbClr val="D4E1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AEEDCC4-F0BF-4FAA-9B38-7152E27EA4D0}"/>
              </a:ext>
            </a:extLst>
          </p:cNvPr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FE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70CBA27-6ACD-466A-9665-8F21768E032B}"/>
              </a:ext>
            </a:extLst>
          </p:cNvPr>
          <p:cNvSpPr/>
          <p:nvPr/>
        </p:nvSpPr>
        <p:spPr>
          <a:xfrm rot="16200000">
            <a:off x="6096000" y="761999"/>
            <a:ext cx="228601" cy="11963402"/>
          </a:xfrm>
          <a:prstGeom prst="rect">
            <a:avLst/>
          </a:prstGeom>
          <a:solidFill>
            <a:srgbClr val="B15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929231D-04F0-43C8-843B-DD6F217687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6719" t="35139" r="37890" b="6944"/>
          <a:stretch/>
        </p:blipFill>
        <p:spPr>
          <a:xfrm>
            <a:off x="2905125" y="803528"/>
            <a:ext cx="3533775" cy="397192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461E763-D914-4965-842C-EC90044E8D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6641" t="35416" r="37968" b="6666"/>
          <a:stretch/>
        </p:blipFill>
        <p:spPr>
          <a:xfrm>
            <a:off x="6438900" y="803528"/>
            <a:ext cx="3533775" cy="3971926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32F097CC-3083-4F33-ADB8-8042DFFE17F2}"/>
              </a:ext>
            </a:extLst>
          </p:cNvPr>
          <p:cNvSpPr/>
          <p:nvPr/>
        </p:nvSpPr>
        <p:spPr>
          <a:xfrm>
            <a:off x="687067" y="1427134"/>
            <a:ext cx="6392118" cy="777982"/>
          </a:xfrm>
          <a:prstGeom prst="roundRect">
            <a:avLst/>
          </a:prstGeom>
          <a:solidFill>
            <a:srgbClr val="B1DD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the subject of the web page?</a:t>
            </a:r>
            <a:endParaRPr lang="ar-SA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F705B90-FA6A-4F07-ABC0-215A45576AB0}"/>
              </a:ext>
            </a:extLst>
          </p:cNvPr>
          <p:cNvSpPr/>
          <p:nvPr/>
        </p:nvSpPr>
        <p:spPr>
          <a:xfrm>
            <a:off x="5583217" y="2808334"/>
            <a:ext cx="6007201" cy="754015"/>
          </a:xfrm>
          <a:prstGeom prst="roundRect">
            <a:avLst/>
          </a:prstGeom>
          <a:solidFill>
            <a:srgbClr val="D4E1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What’s the name of the web page?</a:t>
            </a:r>
            <a:endParaRPr lang="ar-SA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0B4A96C-6559-477B-AD1D-A3DCE1354E6C}"/>
              </a:ext>
            </a:extLst>
          </p:cNvPr>
          <p:cNvSpPr/>
          <p:nvPr/>
        </p:nvSpPr>
        <p:spPr>
          <a:xfrm>
            <a:off x="566316" y="4021439"/>
            <a:ext cx="6392118" cy="754015"/>
          </a:xfrm>
          <a:prstGeom prst="roundRect">
            <a:avLst/>
          </a:prstGeom>
          <a:solidFill>
            <a:srgbClr val="FE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does “What’s on?” mean? 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5334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280</Words>
  <Application>Microsoft Office PowerPoint</Application>
  <PresentationFormat>شاشة عريضة</PresentationFormat>
  <Paragraphs>47</Paragraphs>
  <Slides>23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18</cp:revision>
  <dcterms:created xsi:type="dcterms:W3CDTF">2021-11-27T13:12:22Z</dcterms:created>
  <dcterms:modified xsi:type="dcterms:W3CDTF">2021-12-06T12:11:52Z</dcterms:modified>
</cp:coreProperties>
</file>