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22"/>
  </p:notesMasterIdLst>
  <p:sldIdLst>
    <p:sldId id="256" r:id="rId2"/>
    <p:sldId id="302" r:id="rId3"/>
    <p:sldId id="303" r:id="rId4"/>
    <p:sldId id="321" r:id="rId5"/>
    <p:sldId id="320" r:id="rId6"/>
    <p:sldId id="259" r:id="rId7"/>
    <p:sldId id="262" r:id="rId8"/>
    <p:sldId id="304" r:id="rId9"/>
    <p:sldId id="305" r:id="rId10"/>
    <p:sldId id="308" r:id="rId11"/>
    <p:sldId id="264" r:id="rId12"/>
    <p:sldId id="315" r:id="rId13"/>
    <p:sldId id="309" r:id="rId14"/>
    <p:sldId id="310" r:id="rId15"/>
    <p:sldId id="311" r:id="rId16"/>
    <p:sldId id="312" r:id="rId17"/>
    <p:sldId id="313" r:id="rId18"/>
    <p:sldId id="314" r:id="rId19"/>
    <p:sldId id="260" r:id="rId20"/>
    <p:sldId id="271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4A984F-B650-49AD-92C5-BE1F26B0AD66}">
  <a:tblStyle styleId="{5B4A984F-B650-49AD-92C5-BE1F26B0AD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7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013670d4b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013670d4b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013670d4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013670d4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437c717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437c717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32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437c717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437c717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63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013670d4b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013670d4b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53e2251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53e2251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53e2251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53e2251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05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53e2251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53e2251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22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87bac514f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87bac514f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87bac514f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87bac514f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33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329333" y="-6019729"/>
            <a:ext cx="9356554" cy="8370168"/>
            <a:chOff x="4676142" y="-1132904"/>
            <a:chExt cx="9356554" cy="8370168"/>
          </a:xfrm>
        </p:grpSpPr>
        <p:sp>
          <p:nvSpPr>
            <p:cNvPr id="10" name="Google Shape;10;p2"/>
            <p:cNvSpPr/>
            <p:nvPr/>
          </p:nvSpPr>
          <p:spPr>
            <a:xfrm rot="519254">
              <a:off x="5169791" y="-544207"/>
              <a:ext cx="8369255" cy="7192773"/>
            </a:xfrm>
            <a:custGeom>
              <a:avLst/>
              <a:gdLst/>
              <a:ahLst/>
              <a:cxnLst/>
              <a:rect l="l" t="t" r="r" b="b"/>
              <a:pathLst>
                <a:path w="158756" h="136432" extrusionOk="0">
                  <a:moveTo>
                    <a:pt x="94128" y="0"/>
                  </a:moveTo>
                  <a:cubicBezTo>
                    <a:pt x="89863" y="0"/>
                    <a:pt x="85754" y="469"/>
                    <a:pt x="82099" y="1371"/>
                  </a:cubicBezTo>
                  <a:cubicBezTo>
                    <a:pt x="61878" y="6356"/>
                    <a:pt x="55779" y="30626"/>
                    <a:pt x="33457" y="31867"/>
                  </a:cubicBezTo>
                  <a:cubicBezTo>
                    <a:pt x="13110" y="32955"/>
                    <a:pt x="0" y="47507"/>
                    <a:pt x="11642" y="69094"/>
                  </a:cubicBezTo>
                  <a:cubicBezTo>
                    <a:pt x="24473" y="92807"/>
                    <a:pt x="3265" y="108245"/>
                    <a:pt x="17817" y="129352"/>
                  </a:cubicBezTo>
                  <a:cubicBezTo>
                    <a:pt x="21157" y="134197"/>
                    <a:pt x="28379" y="136431"/>
                    <a:pt x="37163" y="136431"/>
                  </a:cubicBezTo>
                  <a:cubicBezTo>
                    <a:pt x="53337" y="136431"/>
                    <a:pt x="74809" y="128857"/>
                    <a:pt x="87110" y="116065"/>
                  </a:cubicBezTo>
                  <a:cubicBezTo>
                    <a:pt x="90511" y="112524"/>
                    <a:pt x="94864" y="111582"/>
                    <a:pt x="99712" y="111582"/>
                  </a:cubicBezTo>
                  <a:cubicBezTo>
                    <a:pt x="105219" y="111582"/>
                    <a:pt x="111366" y="112798"/>
                    <a:pt x="117483" y="112798"/>
                  </a:cubicBezTo>
                  <a:cubicBezTo>
                    <a:pt x="122528" y="112798"/>
                    <a:pt x="127553" y="111971"/>
                    <a:pt x="132183" y="108954"/>
                  </a:cubicBezTo>
                  <a:cubicBezTo>
                    <a:pt x="143090" y="101842"/>
                    <a:pt x="132942" y="88429"/>
                    <a:pt x="136384" y="80862"/>
                  </a:cubicBezTo>
                  <a:cubicBezTo>
                    <a:pt x="139573" y="73877"/>
                    <a:pt x="152303" y="70360"/>
                    <a:pt x="154428" y="63400"/>
                  </a:cubicBezTo>
                  <a:cubicBezTo>
                    <a:pt x="158756" y="49152"/>
                    <a:pt x="136207" y="46089"/>
                    <a:pt x="134106" y="26679"/>
                  </a:cubicBezTo>
                  <a:cubicBezTo>
                    <a:pt x="132109" y="8029"/>
                    <a:pt x="111777" y="0"/>
                    <a:pt x="94128" y="0"/>
                  </a:cubicBezTo>
                  <a:close/>
                </a:path>
              </a:pathLst>
            </a:custGeom>
            <a:solidFill>
              <a:srgbClr val="009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-163">
              <a:off x="5169816" y="-416439"/>
              <a:ext cx="8369219" cy="7192695"/>
            </a:xfrm>
            <a:custGeom>
              <a:avLst/>
              <a:gdLst/>
              <a:ahLst/>
              <a:cxnLst/>
              <a:rect l="l" t="t" r="r" b="b"/>
              <a:pathLst>
                <a:path w="158756" h="136432" extrusionOk="0">
                  <a:moveTo>
                    <a:pt x="94128" y="0"/>
                  </a:moveTo>
                  <a:cubicBezTo>
                    <a:pt x="89863" y="0"/>
                    <a:pt x="85754" y="469"/>
                    <a:pt x="82099" y="1371"/>
                  </a:cubicBezTo>
                  <a:cubicBezTo>
                    <a:pt x="61878" y="6356"/>
                    <a:pt x="55779" y="30626"/>
                    <a:pt x="33457" y="31867"/>
                  </a:cubicBezTo>
                  <a:cubicBezTo>
                    <a:pt x="13110" y="32955"/>
                    <a:pt x="0" y="47507"/>
                    <a:pt x="11642" y="69094"/>
                  </a:cubicBezTo>
                  <a:cubicBezTo>
                    <a:pt x="24473" y="92807"/>
                    <a:pt x="3265" y="108245"/>
                    <a:pt x="17817" y="129352"/>
                  </a:cubicBezTo>
                  <a:cubicBezTo>
                    <a:pt x="21157" y="134197"/>
                    <a:pt x="28379" y="136431"/>
                    <a:pt x="37163" y="136431"/>
                  </a:cubicBezTo>
                  <a:cubicBezTo>
                    <a:pt x="53337" y="136431"/>
                    <a:pt x="74809" y="128857"/>
                    <a:pt x="87110" y="116065"/>
                  </a:cubicBezTo>
                  <a:cubicBezTo>
                    <a:pt x="90511" y="112524"/>
                    <a:pt x="94864" y="111582"/>
                    <a:pt x="99712" y="111582"/>
                  </a:cubicBezTo>
                  <a:cubicBezTo>
                    <a:pt x="105219" y="111582"/>
                    <a:pt x="111366" y="112798"/>
                    <a:pt x="117483" y="112798"/>
                  </a:cubicBezTo>
                  <a:cubicBezTo>
                    <a:pt x="122528" y="112798"/>
                    <a:pt x="127553" y="111971"/>
                    <a:pt x="132183" y="108954"/>
                  </a:cubicBezTo>
                  <a:cubicBezTo>
                    <a:pt x="143090" y="101842"/>
                    <a:pt x="132942" y="88429"/>
                    <a:pt x="136384" y="80862"/>
                  </a:cubicBezTo>
                  <a:cubicBezTo>
                    <a:pt x="139573" y="73877"/>
                    <a:pt x="152303" y="70360"/>
                    <a:pt x="154428" y="63400"/>
                  </a:cubicBezTo>
                  <a:cubicBezTo>
                    <a:pt x="158756" y="49152"/>
                    <a:pt x="136207" y="46089"/>
                    <a:pt x="134106" y="26679"/>
                  </a:cubicBezTo>
                  <a:cubicBezTo>
                    <a:pt x="132109" y="8029"/>
                    <a:pt x="111777" y="0"/>
                    <a:pt x="9412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47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5902442" y="595346"/>
            <a:ext cx="9356554" cy="8370168"/>
            <a:chOff x="4676142" y="-1132904"/>
            <a:chExt cx="9356554" cy="8370168"/>
          </a:xfrm>
        </p:grpSpPr>
        <p:sp>
          <p:nvSpPr>
            <p:cNvPr id="13" name="Google Shape;13;p2"/>
            <p:cNvSpPr/>
            <p:nvPr/>
          </p:nvSpPr>
          <p:spPr>
            <a:xfrm rot="519254">
              <a:off x="5169791" y="-544207"/>
              <a:ext cx="8369255" cy="7192773"/>
            </a:xfrm>
            <a:custGeom>
              <a:avLst/>
              <a:gdLst/>
              <a:ahLst/>
              <a:cxnLst/>
              <a:rect l="l" t="t" r="r" b="b"/>
              <a:pathLst>
                <a:path w="158756" h="136432" extrusionOk="0">
                  <a:moveTo>
                    <a:pt x="94128" y="0"/>
                  </a:moveTo>
                  <a:cubicBezTo>
                    <a:pt x="89863" y="0"/>
                    <a:pt x="85754" y="469"/>
                    <a:pt x="82099" y="1371"/>
                  </a:cubicBezTo>
                  <a:cubicBezTo>
                    <a:pt x="61878" y="6356"/>
                    <a:pt x="55779" y="30626"/>
                    <a:pt x="33457" y="31867"/>
                  </a:cubicBezTo>
                  <a:cubicBezTo>
                    <a:pt x="13110" y="32955"/>
                    <a:pt x="0" y="47507"/>
                    <a:pt x="11642" y="69094"/>
                  </a:cubicBezTo>
                  <a:cubicBezTo>
                    <a:pt x="24473" y="92807"/>
                    <a:pt x="3265" y="108245"/>
                    <a:pt x="17817" y="129352"/>
                  </a:cubicBezTo>
                  <a:cubicBezTo>
                    <a:pt x="21157" y="134197"/>
                    <a:pt x="28379" y="136431"/>
                    <a:pt x="37163" y="136431"/>
                  </a:cubicBezTo>
                  <a:cubicBezTo>
                    <a:pt x="53337" y="136431"/>
                    <a:pt x="74809" y="128857"/>
                    <a:pt x="87110" y="116065"/>
                  </a:cubicBezTo>
                  <a:cubicBezTo>
                    <a:pt x="90511" y="112524"/>
                    <a:pt x="94864" y="111582"/>
                    <a:pt x="99712" y="111582"/>
                  </a:cubicBezTo>
                  <a:cubicBezTo>
                    <a:pt x="105219" y="111582"/>
                    <a:pt x="111366" y="112798"/>
                    <a:pt x="117483" y="112798"/>
                  </a:cubicBezTo>
                  <a:cubicBezTo>
                    <a:pt x="122528" y="112798"/>
                    <a:pt x="127553" y="111971"/>
                    <a:pt x="132183" y="108954"/>
                  </a:cubicBezTo>
                  <a:cubicBezTo>
                    <a:pt x="143090" y="101842"/>
                    <a:pt x="132942" y="88429"/>
                    <a:pt x="136384" y="80862"/>
                  </a:cubicBezTo>
                  <a:cubicBezTo>
                    <a:pt x="139573" y="73877"/>
                    <a:pt x="152303" y="70360"/>
                    <a:pt x="154428" y="63400"/>
                  </a:cubicBezTo>
                  <a:cubicBezTo>
                    <a:pt x="158756" y="49152"/>
                    <a:pt x="136207" y="46089"/>
                    <a:pt x="134106" y="26679"/>
                  </a:cubicBezTo>
                  <a:cubicBezTo>
                    <a:pt x="132109" y="8029"/>
                    <a:pt x="111777" y="0"/>
                    <a:pt x="94128" y="0"/>
                  </a:cubicBezTo>
                  <a:close/>
                </a:path>
              </a:pathLst>
            </a:custGeom>
            <a:solidFill>
              <a:srgbClr val="009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163">
              <a:off x="5169816" y="-416439"/>
              <a:ext cx="8369219" cy="7192695"/>
            </a:xfrm>
            <a:custGeom>
              <a:avLst/>
              <a:gdLst/>
              <a:ahLst/>
              <a:cxnLst/>
              <a:rect l="l" t="t" r="r" b="b"/>
              <a:pathLst>
                <a:path w="158756" h="136432" extrusionOk="0">
                  <a:moveTo>
                    <a:pt x="94128" y="0"/>
                  </a:moveTo>
                  <a:cubicBezTo>
                    <a:pt x="89863" y="0"/>
                    <a:pt x="85754" y="469"/>
                    <a:pt x="82099" y="1371"/>
                  </a:cubicBezTo>
                  <a:cubicBezTo>
                    <a:pt x="61878" y="6356"/>
                    <a:pt x="55779" y="30626"/>
                    <a:pt x="33457" y="31867"/>
                  </a:cubicBezTo>
                  <a:cubicBezTo>
                    <a:pt x="13110" y="32955"/>
                    <a:pt x="0" y="47507"/>
                    <a:pt x="11642" y="69094"/>
                  </a:cubicBezTo>
                  <a:cubicBezTo>
                    <a:pt x="24473" y="92807"/>
                    <a:pt x="3265" y="108245"/>
                    <a:pt x="17817" y="129352"/>
                  </a:cubicBezTo>
                  <a:cubicBezTo>
                    <a:pt x="21157" y="134197"/>
                    <a:pt x="28379" y="136431"/>
                    <a:pt x="37163" y="136431"/>
                  </a:cubicBezTo>
                  <a:cubicBezTo>
                    <a:pt x="53337" y="136431"/>
                    <a:pt x="74809" y="128857"/>
                    <a:pt x="87110" y="116065"/>
                  </a:cubicBezTo>
                  <a:cubicBezTo>
                    <a:pt x="90511" y="112524"/>
                    <a:pt x="94864" y="111582"/>
                    <a:pt x="99712" y="111582"/>
                  </a:cubicBezTo>
                  <a:cubicBezTo>
                    <a:pt x="105219" y="111582"/>
                    <a:pt x="111366" y="112798"/>
                    <a:pt x="117483" y="112798"/>
                  </a:cubicBezTo>
                  <a:cubicBezTo>
                    <a:pt x="122528" y="112798"/>
                    <a:pt x="127553" y="111971"/>
                    <a:pt x="132183" y="108954"/>
                  </a:cubicBezTo>
                  <a:cubicBezTo>
                    <a:pt x="143090" y="101842"/>
                    <a:pt x="132942" y="88429"/>
                    <a:pt x="136384" y="80862"/>
                  </a:cubicBezTo>
                  <a:cubicBezTo>
                    <a:pt x="139573" y="73877"/>
                    <a:pt x="152303" y="70360"/>
                    <a:pt x="154428" y="63400"/>
                  </a:cubicBezTo>
                  <a:cubicBezTo>
                    <a:pt x="158756" y="49152"/>
                    <a:pt x="136207" y="46089"/>
                    <a:pt x="134106" y="26679"/>
                  </a:cubicBezTo>
                  <a:cubicBezTo>
                    <a:pt x="132109" y="8029"/>
                    <a:pt x="111777" y="0"/>
                    <a:pt x="9412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47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 rot="3246000">
            <a:off x="2308350" y="4614452"/>
            <a:ext cx="6405770" cy="5505001"/>
          </a:xfrm>
          <a:custGeom>
            <a:avLst/>
            <a:gdLst/>
            <a:ahLst/>
            <a:cxnLst/>
            <a:rect l="l" t="t" r="r" b="b"/>
            <a:pathLst>
              <a:path w="158756" h="136432" extrusionOk="0">
                <a:moveTo>
                  <a:pt x="94128" y="0"/>
                </a:moveTo>
                <a:cubicBezTo>
                  <a:pt x="89863" y="0"/>
                  <a:pt x="85754" y="469"/>
                  <a:pt x="82099" y="1371"/>
                </a:cubicBezTo>
                <a:cubicBezTo>
                  <a:pt x="61878" y="6356"/>
                  <a:pt x="55779" y="30626"/>
                  <a:pt x="33457" y="31867"/>
                </a:cubicBezTo>
                <a:cubicBezTo>
                  <a:pt x="13110" y="32955"/>
                  <a:pt x="0" y="47507"/>
                  <a:pt x="11642" y="69094"/>
                </a:cubicBezTo>
                <a:cubicBezTo>
                  <a:pt x="24473" y="92807"/>
                  <a:pt x="3265" y="108245"/>
                  <a:pt x="17817" y="129352"/>
                </a:cubicBezTo>
                <a:cubicBezTo>
                  <a:pt x="21157" y="134197"/>
                  <a:pt x="28379" y="136431"/>
                  <a:pt x="37163" y="136431"/>
                </a:cubicBezTo>
                <a:cubicBezTo>
                  <a:pt x="53337" y="136431"/>
                  <a:pt x="74809" y="128857"/>
                  <a:pt x="87110" y="116065"/>
                </a:cubicBezTo>
                <a:cubicBezTo>
                  <a:pt x="90511" y="112524"/>
                  <a:pt x="94864" y="111582"/>
                  <a:pt x="99712" y="111582"/>
                </a:cubicBezTo>
                <a:cubicBezTo>
                  <a:pt x="105219" y="111582"/>
                  <a:pt x="111366" y="112798"/>
                  <a:pt x="117483" y="112798"/>
                </a:cubicBezTo>
                <a:cubicBezTo>
                  <a:pt x="122528" y="112798"/>
                  <a:pt x="127553" y="111971"/>
                  <a:pt x="132183" y="108954"/>
                </a:cubicBezTo>
                <a:cubicBezTo>
                  <a:pt x="143090" y="101842"/>
                  <a:pt x="132942" y="88429"/>
                  <a:pt x="136384" y="80862"/>
                </a:cubicBezTo>
                <a:cubicBezTo>
                  <a:pt x="139573" y="73877"/>
                  <a:pt x="152303" y="70360"/>
                  <a:pt x="154428" y="63400"/>
                </a:cubicBezTo>
                <a:cubicBezTo>
                  <a:pt x="158756" y="49152"/>
                  <a:pt x="136207" y="46089"/>
                  <a:pt x="134106" y="26679"/>
                </a:cubicBezTo>
                <a:cubicBezTo>
                  <a:pt x="132109" y="8029"/>
                  <a:pt x="111777" y="0"/>
                  <a:pt x="94128" y="0"/>
                </a:cubicBezTo>
                <a:close/>
              </a:path>
            </a:pathLst>
          </a:custGeom>
          <a:noFill/>
          <a:ln w="28575" cap="flat" cmpd="sng">
            <a:solidFill>
              <a:srgbClr val="0047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06200" y="3525350"/>
            <a:ext cx="3523800" cy="10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2000"/>
              <a:buFont typeface="Nunito"/>
              <a:buNone/>
              <a:defRPr sz="20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20000" y="1591500"/>
            <a:ext cx="4875900" cy="196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7000"/>
              <a:buFont typeface="Nunito Black"/>
              <a:buNone/>
              <a:defRPr sz="70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s numbers">
  <p:cSld name="BIG_NUMBER_1">
    <p:bg>
      <p:bgPr>
        <a:solidFill>
          <a:srgbClr val="0093FC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 rot="6624960">
            <a:off x="-1734470" y="1994620"/>
            <a:ext cx="6328238" cy="5438810"/>
          </a:xfrm>
          <a:custGeom>
            <a:avLst/>
            <a:gdLst/>
            <a:ahLst/>
            <a:cxnLst/>
            <a:rect l="l" t="t" r="r" b="b"/>
            <a:pathLst>
              <a:path w="158756" h="136432" extrusionOk="0">
                <a:moveTo>
                  <a:pt x="94128" y="0"/>
                </a:moveTo>
                <a:cubicBezTo>
                  <a:pt x="89863" y="0"/>
                  <a:pt x="85754" y="469"/>
                  <a:pt x="82099" y="1371"/>
                </a:cubicBezTo>
                <a:cubicBezTo>
                  <a:pt x="61878" y="6356"/>
                  <a:pt x="55779" y="30626"/>
                  <a:pt x="33457" y="31867"/>
                </a:cubicBezTo>
                <a:cubicBezTo>
                  <a:pt x="13110" y="32955"/>
                  <a:pt x="0" y="47507"/>
                  <a:pt x="11642" y="69094"/>
                </a:cubicBezTo>
                <a:cubicBezTo>
                  <a:pt x="24473" y="92807"/>
                  <a:pt x="3265" y="108245"/>
                  <a:pt x="17817" y="129352"/>
                </a:cubicBezTo>
                <a:cubicBezTo>
                  <a:pt x="21157" y="134197"/>
                  <a:pt x="28379" y="136431"/>
                  <a:pt x="37163" y="136431"/>
                </a:cubicBezTo>
                <a:cubicBezTo>
                  <a:pt x="53337" y="136431"/>
                  <a:pt x="74809" y="128857"/>
                  <a:pt x="87110" y="116065"/>
                </a:cubicBezTo>
                <a:cubicBezTo>
                  <a:pt x="90511" y="112524"/>
                  <a:pt x="94864" y="111582"/>
                  <a:pt x="99712" y="111582"/>
                </a:cubicBezTo>
                <a:cubicBezTo>
                  <a:pt x="105219" y="111582"/>
                  <a:pt x="111366" y="112798"/>
                  <a:pt x="117483" y="112798"/>
                </a:cubicBezTo>
                <a:cubicBezTo>
                  <a:pt x="122528" y="112798"/>
                  <a:pt x="127553" y="111971"/>
                  <a:pt x="132183" y="108954"/>
                </a:cubicBezTo>
                <a:cubicBezTo>
                  <a:pt x="143090" y="101842"/>
                  <a:pt x="132942" y="88429"/>
                  <a:pt x="136384" y="80862"/>
                </a:cubicBezTo>
                <a:cubicBezTo>
                  <a:pt x="139573" y="73877"/>
                  <a:pt x="152303" y="70360"/>
                  <a:pt x="154428" y="63400"/>
                </a:cubicBezTo>
                <a:cubicBezTo>
                  <a:pt x="158756" y="49152"/>
                  <a:pt x="136207" y="46089"/>
                  <a:pt x="134106" y="26679"/>
                </a:cubicBezTo>
                <a:cubicBezTo>
                  <a:pt x="132109" y="8029"/>
                  <a:pt x="111777" y="0"/>
                  <a:pt x="941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 rot="7040669">
            <a:off x="-1894257" y="2245240"/>
            <a:ext cx="6328268" cy="5439014"/>
          </a:xfrm>
          <a:custGeom>
            <a:avLst/>
            <a:gdLst/>
            <a:ahLst/>
            <a:cxnLst/>
            <a:rect l="l" t="t" r="r" b="b"/>
            <a:pathLst>
              <a:path w="158756" h="136432" extrusionOk="0">
                <a:moveTo>
                  <a:pt x="94128" y="0"/>
                </a:moveTo>
                <a:cubicBezTo>
                  <a:pt x="89863" y="0"/>
                  <a:pt x="85754" y="469"/>
                  <a:pt x="82099" y="1371"/>
                </a:cubicBezTo>
                <a:cubicBezTo>
                  <a:pt x="61878" y="6356"/>
                  <a:pt x="55779" y="30626"/>
                  <a:pt x="33457" y="31867"/>
                </a:cubicBezTo>
                <a:cubicBezTo>
                  <a:pt x="13110" y="32955"/>
                  <a:pt x="0" y="47507"/>
                  <a:pt x="11642" y="69094"/>
                </a:cubicBezTo>
                <a:cubicBezTo>
                  <a:pt x="24473" y="92807"/>
                  <a:pt x="3265" y="108245"/>
                  <a:pt x="17817" y="129352"/>
                </a:cubicBezTo>
                <a:cubicBezTo>
                  <a:pt x="21157" y="134197"/>
                  <a:pt x="28379" y="136431"/>
                  <a:pt x="37163" y="136431"/>
                </a:cubicBezTo>
                <a:cubicBezTo>
                  <a:pt x="53337" y="136431"/>
                  <a:pt x="74809" y="128857"/>
                  <a:pt x="87110" y="116065"/>
                </a:cubicBezTo>
                <a:cubicBezTo>
                  <a:pt x="90511" y="112524"/>
                  <a:pt x="94864" y="111582"/>
                  <a:pt x="99712" y="111582"/>
                </a:cubicBezTo>
                <a:cubicBezTo>
                  <a:pt x="105219" y="111582"/>
                  <a:pt x="111366" y="112798"/>
                  <a:pt x="117483" y="112798"/>
                </a:cubicBezTo>
                <a:cubicBezTo>
                  <a:pt x="122528" y="112798"/>
                  <a:pt x="127553" y="111971"/>
                  <a:pt x="132183" y="108954"/>
                </a:cubicBezTo>
                <a:cubicBezTo>
                  <a:pt x="143090" y="101842"/>
                  <a:pt x="132942" y="88429"/>
                  <a:pt x="136384" y="80862"/>
                </a:cubicBezTo>
                <a:cubicBezTo>
                  <a:pt x="139573" y="73877"/>
                  <a:pt x="152303" y="70360"/>
                  <a:pt x="154428" y="63400"/>
                </a:cubicBezTo>
                <a:cubicBezTo>
                  <a:pt x="158756" y="49152"/>
                  <a:pt x="136207" y="46089"/>
                  <a:pt x="134106" y="26679"/>
                </a:cubicBezTo>
                <a:cubicBezTo>
                  <a:pt x="132109" y="8029"/>
                  <a:pt x="111777" y="0"/>
                  <a:pt x="94128" y="0"/>
                </a:cubicBezTo>
                <a:close/>
              </a:path>
            </a:pathLst>
          </a:custGeom>
          <a:noFill/>
          <a:ln w="28575" cap="flat" cmpd="sng">
            <a:solidFill>
              <a:srgbClr val="0047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title" hasCustomPrompt="1"/>
          </p:nvPr>
        </p:nvSpPr>
        <p:spPr>
          <a:xfrm>
            <a:off x="4572000" y="1225788"/>
            <a:ext cx="2741100" cy="7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1"/>
          </p:nvPr>
        </p:nvSpPr>
        <p:spPr>
          <a:xfrm>
            <a:off x="4572000" y="1831063"/>
            <a:ext cx="4068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2395163"/>
            <a:ext cx="2741100" cy="7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204" name="Google Shape;204;p26"/>
          <p:cNvSpPr txBox="1">
            <a:spLocks noGrp="1"/>
          </p:cNvSpPr>
          <p:nvPr>
            <p:ph type="subTitle" idx="3"/>
          </p:nvPr>
        </p:nvSpPr>
        <p:spPr>
          <a:xfrm>
            <a:off x="4572000" y="3000438"/>
            <a:ext cx="4068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title" idx="4" hasCustomPrompt="1"/>
          </p:nvPr>
        </p:nvSpPr>
        <p:spPr>
          <a:xfrm>
            <a:off x="4572000" y="3564538"/>
            <a:ext cx="2741100" cy="7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206" name="Google Shape;206;p26"/>
          <p:cNvSpPr txBox="1">
            <a:spLocks noGrp="1"/>
          </p:cNvSpPr>
          <p:nvPr>
            <p:ph type="subTitle" idx="5"/>
          </p:nvPr>
        </p:nvSpPr>
        <p:spPr>
          <a:xfrm>
            <a:off x="4572000" y="4168115"/>
            <a:ext cx="40683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ctrTitle" idx="6"/>
          </p:nvPr>
        </p:nvSpPr>
        <p:spPr>
          <a:xfrm>
            <a:off x="1152000" y="501750"/>
            <a:ext cx="6840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9"/>
          <p:cNvGrpSpPr/>
          <p:nvPr/>
        </p:nvGrpSpPr>
        <p:grpSpPr>
          <a:xfrm rot="492070">
            <a:off x="1691180" y="4051428"/>
            <a:ext cx="5555398" cy="3219326"/>
            <a:chOff x="1047877" y="3717859"/>
            <a:chExt cx="6167098" cy="3573804"/>
          </a:xfrm>
        </p:grpSpPr>
        <p:sp>
          <p:nvSpPr>
            <p:cNvPr id="225" name="Google Shape;225;p29"/>
            <p:cNvSpPr/>
            <p:nvPr/>
          </p:nvSpPr>
          <p:spPr>
            <a:xfrm rot="-541946">
              <a:off x="1223334" y="4168908"/>
              <a:ext cx="5738696" cy="2688951"/>
            </a:xfrm>
            <a:custGeom>
              <a:avLst/>
              <a:gdLst/>
              <a:ahLst/>
              <a:cxnLst/>
              <a:rect l="l" t="t" r="r" b="b"/>
              <a:pathLst>
                <a:path w="144497" h="73309" extrusionOk="0">
                  <a:moveTo>
                    <a:pt x="108482" y="1"/>
                  </a:moveTo>
                  <a:cubicBezTo>
                    <a:pt x="107338" y="1"/>
                    <a:pt x="106209" y="129"/>
                    <a:pt x="105105" y="400"/>
                  </a:cubicBezTo>
                  <a:cubicBezTo>
                    <a:pt x="90832" y="3862"/>
                    <a:pt x="85689" y="17967"/>
                    <a:pt x="65810" y="17967"/>
                  </a:cubicBezTo>
                  <a:cubicBezTo>
                    <a:pt x="63309" y="17967"/>
                    <a:pt x="60574" y="17744"/>
                    <a:pt x="57559" y="17248"/>
                  </a:cubicBezTo>
                  <a:cubicBezTo>
                    <a:pt x="45660" y="15238"/>
                    <a:pt x="30615" y="6852"/>
                    <a:pt x="19997" y="6852"/>
                  </a:cubicBezTo>
                  <a:cubicBezTo>
                    <a:pt x="15100" y="6852"/>
                    <a:pt x="11145" y="8636"/>
                    <a:pt x="8874" y="13651"/>
                  </a:cubicBezTo>
                  <a:cubicBezTo>
                    <a:pt x="1" y="32957"/>
                    <a:pt x="18288" y="47886"/>
                    <a:pt x="29020" y="49086"/>
                  </a:cubicBezTo>
                  <a:cubicBezTo>
                    <a:pt x="29588" y="49151"/>
                    <a:pt x="30202" y="49182"/>
                    <a:pt x="30859" y="49182"/>
                  </a:cubicBezTo>
                  <a:cubicBezTo>
                    <a:pt x="39889" y="49182"/>
                    <a:pt x="56810" y="43389"/>
                    <a:pt x="68473" y="43389"/>
                  </a:cubicBezTo>
                  <a:cubicBezTo>
                    <a:pt x="71445" y="43389"/>
                    <a:pt x="74075" y="43765"/>
                    <a:pt x="76146" y="44709"/>
                  </a:cubicBezTo>
                  <a:cubicBezTo>
                    <a:pt x="95212" y="53283"/>
                    <a:pt x="96112" y="73308"/>
                    <a:pt x="110921" y="73308"/>
                  </a:cubicBezTo>
                  <a:cubicBezTo>
                    <a:pt x="125131" y="73248"/>
                    <a:pt x="144497" y="49265"/>
                    <a:pt x="144137" y="36854"/>
                  </a:cubicBezTo>
                  <a:cubicBezTo>
                    <a:pt x="143745" y="25324"/>
                    <a:pt x="124544" y="1"/>
                    <a:pt x="108482" y="1"/>
                  </a:cubicBezTo>
                  <a:close/>
                </a:path>
              </a:pathLst>
            </a:custGeom>
            <a:solidFill>
              <a:srgbClr val="009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 rot="-10736965" flipH="1">
              <a:off x="1516809" y="3769654"/>
              <a:ext cx="5674267" cy="2660647"/>
            </a:xfrm>
            <a:custGeom>
              <a:avLst/>
              <a:gdLst/>
              <a:ahLst/>
              <a:cxnLst/>
              <a:rect l="l" t="t" r="r" b="b"/>
              <a:pathLst>
                <a:path w="144497" h="73309" extrusionOk="0">
                  <a:moveTo>
                    <a:pt x="108482" y="1"/>
                  </a:moveTo>
                  <a:cubicBezTo>
                    <a:pt x="107338" y="1"/>
                    <a:pt x="106209" y="129"/>
                    <a:pt x="105105" y="400"/>
                  </a:cubicBezTo>
                  <a:cubicBezTo>
                    <a:pt x="90832" y="3862"/>
                    <a:pt x="85689" y="17967"/>
                    <a:pt x="65810" y="17967"/>
                  </a:cubicBezTo>
                  <a:cubicBezTo>
                    <a:pt x="63309" y="17967"/>
                    <a:pt x="60574" y="17744"/>
                    <a:pt x="57559" y="17248"/>
                  </a:cubicBezTo>
                  <a:cubicBezTo>
                    <a:pt x="45660" y="15238"/>
                    <a:pt x="30615" y="6852"/>
                    <a:pt x="19997" y="6852"/>
                  </a:cubicBezTo>
                  <a:cubicBezTo>
                    <a:pt x="15100" y="6852"/>
                    <a:pt x="11145" y="8636"/>
                    <a:pt x="8874" y="13651"/>
                  </a:cubicBezTo>
                  <a:cubicBezTo>
                    <a:pt x="1" y="32957"/>
                    <a:pt x="18288" y="47886"/>
                    <a:pt x="29020" y="49086"/>
                  </a:cubicBezTo>
                  <a:cubicBezTo>
                    <a:pt x="29588" y="49151"/>
                    <a:pt x="30202" y="49182"/>
                    <a:pt x="30859" y="49182"/>
                  </a:cubicBezTo>
                  <a:cubicBezTo>
                    <a:pt x="39889" y="49182"/>
                    <a:pt x="56810" y="43389"/>
                    <a:pt x="68473" y="43389"/>
                  </a:cubicBezTo>
                  <a:cubicBezTo>
                    <a:pt x="71445" y="43389"/>
                    <a:pt x="74075" y="43765"/>
                    <a:pt x="76146" y="44709"/>
                  </a:cubicBezTo>
                  <a:cubicBezTo>
                    <a:pt x="95212" y="53283"/>
                    <a:pt x="96112" y="73308"/>
                    <a:pt x="110921" y="73308"/>
                  </a:cubicBezTo>
                  <a:cubicBezTo>
                    <a:pt x="125131" y="73248"/>
                    <a:pt x="144497" y="49265"/>
                    <a:pt x="144137" y="36854"/>
                  </a:cubicBezTo>
                  <a:cubicBezTo>
                    <a:pt x="143745" y="25324"/>
                    <a:pt x="124544" y="1"/>
                    <a:pt x="108482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47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29"/>
          <p:cNvSpPr txBox="1">
            <a:spLocks noGrp="1"/>
          </p:cNvSpPr>
          <p:nvPr>
            <p:ph type="ctrTitle"/>
          </p:nvPr>
        </p:nvSpPr>
        <p:spPr>
          <a:xfrm>
            <a:off x="3546442" y="2153575"/>
            <a:ext cx="2051100" cy="9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000"/>
              <a:buFont typeface="Nunito Black"/>
              <a:buNone/>
              <a:defRPr sz="20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1"/>
          </p:nvPr>
        </p:nvSpPr>
        <p:spPr>
          <a:xfrm>
            <a:off x="3546442" y="2883100"/>
            <a:ext cx="2051100" cy="9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ctrTitle" idx="2"/>
          </p:nvPr>
        </p:nvSpPr>
        <p:spPr>
          <a:xfrm>
            <a:off x="1152000" y="501750"/>
            <a:ext cx="6840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ctrTitle" idx="3"/>
          </p:nvPr>
        </p:nvSpPr>
        <p:spPr>
          <a:xfrm>
            <a:off x="6147217" y="2153575"/>
            <a:ext cx="2051100" cy="9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000"/>
              <a:buFont typeface="Nunito Black"/>
              <a:buNone/>
              <a:defRPr sz="20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4"/>
          </p:nvPr>
        </p:nvSpPr>
        <p:spPr>
          <a:xfrm>
            <a:off x="6147217" y="2883100"/>
            <a:ext cx="2051100" cy="9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ctrTitle" idx="5"/>
          </p:nvPr>
        </p:nvSpPr>
        <p:spPr>
          <a:xfrm>
            <a:off x="945667" y="2153575"/>
            <a:ext cx="2051100" cy="9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000"/>
              <a:buFont typeface="Nunito Black"/>
              <a:buNone/>
              <a:defRPr sz="20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subTitle" idx="6"/>
          </p:nvPr>
        </p:nvSpPr>
        <p:spPr>
          <a:xfrm>
            <a:off x="945667" y="2883100"/>
            <a:ext cx="2051100" cy="9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4292442" y="2150846"/>
            <a:ext cx="9356554" cy="8370168"/>
            <a:chOff x="4676142" y="-1132904"/>
            <a:chExt cx="9356554" cy="8370168"/>
          </a:xfrm>
        </p:grpSpPr>
        <p:sp>
          <p:nvSpPr>
            <p:cNvPr id="31" name="Google Shape;31;p4"/>
            <p:cNvSpPr/>
            <p:nvPr/>
          </p:nvSpPr>
          <p:spPr>
            <a:xfrm rot="519254">
              <a:off x="5169791" y="-544207"/>
              <a:ext cx="8369255" cy="7192773"/>
            </a:xfrm>
            <a:custGeom>
              <a:avLst/>
              <a:gdLst/>
              <a:ahLst/>
              <a:cxnLst/>
              <a:rect l="l" t="t" r="r" b="b"/>
              <a:pathLst>
                <a:path w="158756" h="136432" extrusionOk="0">
                  <a:moveTo>
                    <a:pt x="94128" y="0"/>
                  </a:moveTo>
                  <a:cubicBezTo>
                    <a:pt x="89863" y="0"/>
                    <a:pt x="85754" y="469"/>
                    <a:pt x="82099" y="1371"/>
                  </a:cubicBezTo>
                  <a:cubicBezTo>
                    <a:pt x="61878" y="6356"/>
                    <a:pt x="55779" y="30626"/>
                    <a:pt x="33457" y="31867"/>
                  </a:cubicBezTo>
                  <a:cubicBezTo>
                    <a:pt x="13110" y="32955"/>
                    <a:pt x="0" y="47507"/>
                    <a:pt x="11642" y="69094"/>
                  </a:cubicBezTo>
                  <a:cubicBezTo>
                    <a:pt x="24473" y="92807"/>
                    <a:pt x="3265" y="108245"/>
                    <a:pt x="17817" y="129352"/>
                  </a:cubicBezTo>
                  <a:cubicBezTo>
                    <a:pt x="21157" y="134197"/>
                    <a:pt x="28379" y="136431"/>
                    <a:pt x="37163" y="136431"/>
                  </a:cubicBezTo>
                  <a:cubicBezTo>
                    <a:pt x="53337" y="136431"/>
                    <a:pt x="74809" y="128857"/>
                    <a:pt x="87110" y="116065"/>
                  </a:cubicBezTo>
                  <a:cubicBezTo>
                    <a:pt x="90511" y="112524"/>
                    <a:pt x="94864" y="111582"/>
                    <a:pt x="99712" y="111582"/>
                  </a:cubicBezTo>
                  <a:cubicBezTo>
                    <a:pt x="105219" y="111582"/>
                    <a:pt x="111366" y="112798"/>
                    <a:pt x="117483" y="112798"/>
                  </a:cubicBezTo>
                  <a:cubicBezTo>
                    <a:pt x="122528" y="112798"/>
                    <a:pt x="127553" y="111971"/>
                    <a:pt x="132183" y="108954"/>
                  </a:cubicBezTo>
                  <a:cubicBezTo>
                    <a:pt x="143090" y="101842"/>
                    <a:pt x="132942" y="88429"/>
                    <a:pt x="136384" y="80862"/>
                  </a:cubicBezTo>
                  <a:cubicBezTo>
                    <a:pt x="139573" y="73877"/>
                    <a:pt x="152303" y="70360"/>
                    <a:pt x="154428" y="63400"/>
                  </a:cubicBezTo>
                  <a:cubicBezTo>
                    <a:pt x="158756" y="49152"/>
                    <a:pt x="136207" y="46089"/>
                    <a:pt x="134106" y="26679"/>
                  </a:cubicBezTo>
                  <a:cubicBezTo>
                    <a:pt x="132109" y="8029"/>
                    <a:pt x="111777" y="0"/>
                    <a:pt x="94128" y="0"/>
                  </a:cubicBezTo>
                  <a:close/>
                </a:path>
              </a:pathLst>
            </a:custGeom>
            <a:solidFill>
              <a:srgbClr val="009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163">
              <a:off x="5169816" y="-416439"/>
              <a:ext cx="8369219" cy="7192695"/>
            </a:xfrm>
            <a:custGeom>
              <a:avLst/>
              <a:gdLst/>
              <a:ahLst/>
              <a:cxnLst/>
              <a:rect l="l" t="t" r="r" b="b"/>
              <a:pathLst>
                <a:path w="158756" h="136432" extrusionOk="0">
                  <a:moveTo>
                    <a:pt x="94128" y="0"/>
                  </a:moveTo>
                  <a:cubicBezTo>
                    <a:pt x="89863" y="0"/>
                    <a:pt x="85754" y="469"/>
                    <a:pt x="82099" y="1371"/>
                  </a:cubicBezTo>
                  <a:cubicBezTo>
                    <a:pt x="61878" y="6356"/>
                    <a:pt x="55779" y="30626"/>
                    <a:pt x="33457" y="31867"/>
                  </a:cubicBezTo>
                  <a:cubicBezTo>
                    <a:pt x="13110" y="32955"/>
                    <a:pt x="0" y="47507"/>
                    <a:pt x="11642" y="69094"/>
                  </a:cubicBezTo>
                  <a:cubicBezTo>
                    <a:pt x="24473" y="92807"/>
                    <a:pt x="3265" y="108245"/>
                    <a:pt x="17817" y="129352"/>
                  </a:cubicBezTo>
                  <a:cubicBezTo>
                    <a:pt x="21157" y="134197"/>
                    <a:pt x="28379" y="136431"/>
                    <a:pt x="37163" y="136431"/>
                  </a:cubicBezTo>
                  <a:cubicBezTo>
                    <a:pt x="53337" y="136431"/>
                    <a:pt x="74809" y="128857"/>
                    <a:pt x="87110" y="116065"/>
                  </a:cubicBezTo>
                  <a:cubicBezTo>
                    <a:pt x="90511" y="112524"/>
                    <a:pt x="94864" y="111582"/>
                    <a:pt x="99712" y="111582"/>
                  </a:cubicBezTo>
                  <a:cubicBezTo>
                    <a:pt x="105219" y="111582"/>
                    <a:pt x="111366" y="112798"/>
                    <a:pt x="117483" y="112798"/>
                  </a:cubicBezTo>
                  <a:cubicBezTo>
                    <a:pt x="122528" y="112798"/>
                    <a:pt x="127553" y="111971"/>
                    <a:pt x="132183" y="108954"/>
                  </a:cubicBezTo>
                  <a:cubicBezTo>
                    <a:pt x="143090" y="101842"/>
                    <a:pt x="132942" y="88429"/>
                    <a:pt x="136384" y="80862"/>
                  </a:cubicBezTo>
                  <a:cubicBezTo>
                    <a:pt x="139573" y="73877"/>
                    <a:pt x="152303" y="70360"/>
                    <a:pt x="154428" y="63400"/>
                  </a:cubicBezTo>
                  <a:cubicBezTo>
                    <a:pt x="158756" y="49152"/>
                    <a:pt x="136207" y="46089"/>
                    <a:pt x="134106" y="26679"/>
                  </a:cubicBezTo>
                  <a:cubicBezTo>
                    <a:pt x="132109" y="8029"/>
                    <a:pt x="111777" y="0"/>
                    <a:pt x="9412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47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-4871183" y="-5506029"/>
            <a:ext cx="9356554" cy="8370168"/>
            <a:chOff x="4676142" y="-1132904"/>
            <a:chExt cx="9356554" cy="8370168"/>
          </a:xfrm>
        </p:grpSpPr>
        <p:sp>
          <p:nvSpPr>
            <p:cNvPr id="34" name="Google Shape;34;p4"/>
            <p:cNvSpPr/>
            <p:nvPr/>
          </p:nvSpPr>
          <p:spPr>
            <a:xfrm rot="519254">
              <a:off x="5169791" y="-544207"/>
              <a:ext cx="8369255" cy="7192773"/>
            </a:xfrm>
            <a:custGeom>
              <a:avLst/>
              <a:gdLst/>
              <a:ahLst/>
              <a:cxnLst/>
              <a:rect l="l" t="t" r="r" b="b"/>
              <a:pathLst>
                <a:path w="158756" h="136432" extrusionOk="0">
                  <a:moveTo>
                    <a:pt x="94128" y="0"/>
                  </a:moveTo>
                  <a:cubicBezTo>
                    <a:pt x="89863" y="0"/>
                    <a:pt x="85754" y="469"/>
                    <a:pt x="82099" y="1371"/>
                  </a:cubicBezTo>
                  <a:cubicBezTo>
                    <a:pt x="61878" y="6356"/>
                    <a:pt x="55779" y="30626"/>
                    <a:pt x="33457" y="31867"/>
                  </a:cubicBezTo>
                  <a:cubicBezTo>
                    <a:pt x="13110" y="32955"/>
                    <a:pt x="0" y="47507"/>
                    <a:pt x="11642" y="69094"/>
                  </a:cubicBezTo>
                  <a:cubicBezTo>
                    <a:pt x="24473" y="92807"/>
                    <a:pt x="3265" y="108245"/>
                    <a:pt x="17817" y="129352"/>
                  </a:cubicBezTo>
                  <a:cubicBezTo>
                    <a:pt x="21157" y="134197"/>
                    <a:pt x="28379" y="136431"/>
                    <a:pt x="37163" y="136431"/>
                  </a:cubicBezTo>
                  <a:cubicBezTo>
                    <a:pt x="53337" y="136431"/>
                    <a:pt x="74809" y="128857"/>
                    <a:pt x="87110" y="116065"/>
                  </a:cubicBezTo>
                  <a:cubicBezTo>
                    <a:pt x="90511" y="112524"/>
                    <a:pt x="94864" y="111582"/>
                    <a:pt x="99712" y="111582"/>
                  </a:cubicBezTo>
                  <a:cubicBezTo>
                    <a:pt x="105219" y="111582"/>
                    <a:pt x="111366" y="112798"/>
                    <a:pt x="117483" y="112798"/>
                  </a:cubicBezTo>
                  <a:cubicBezTo>
                    <a:pt x="122528" y="112798"/>
                    <a:pt x="127553" y="111971"/>
                    <a:pt x="132183" y="108954"/>
                  </a:cubicBezTo>
                  <a:cubicBezTo>
                    <a:pt x="143090" y="101842"/>
                    <a:pt x="132942" y="88429"/>
                    <a:pt x="136384" y="80862"/>
                  </a:cubicBezTo>
                  <a:cubicBezTo>
                    <a:pt x="139573" y="73877"/>
                    <a:pt x="152303" y="70360"/>
                    <a:pt x="154428" y="63400"/>
                  </a:cubicBezTo>
                  <a:cubicBezTo>
                    <a:pt x="158756" y="49152"/>
                    <a:pt x="136207" y="46089"/>
                    <a:pt x="134106" y="26679"/>
                  </a:cubicBezTo>
                  <a:cubicBezTo>
                    <a:pt x="132109" y="8029"/>
                    <a:pt x="111777" y="0"/>
                    <a:pt x="94128" y="0"/>
                  </a:cubicBezTo>
                  <a:close/>
                </a:path>
              </a:pathLst>
            </a:custGeom>
            <a:solidFill>
              <a:srgbClr val="009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163">
              <a:off x="5169816" y="-416439"/>
              <a:ext cx="8369219" cy="7192695"/>
            </a:xfrm>
            <a:custGeom>
              <a:avLst/>
              <a:gdLst/>
              <a:ahLst/>
              <a:cxnLst/>
              <a:rect l="l" t="t" r="r" b="b"/>
              <a:pathLst>
                <a:path w="158756" h="136432" extrusionOk="0">
                  <a:moveTo>
                    <a:pt x="94128" y="0"/>
                  </a:moveTo>
                  <a:cubicBezTo>
                    <a:pt x="89863" y="0"/>
                    <a:pt x="85754" y="469"/>
                    <a:pt x="82099" y="1371"/>
                  </a:cubicBezTo>
                  <a:cubicBezTo>
                    <a:pt x="61878" y="6356"/>
                    <a:pt x="55779" y="30626"/>
                    <a:pt x="33457" y="31867"/>
                  </a:cubicBezTo>
                  <a:cubicBezTo>
                    <a:pt x="13110" y="32955"/>
                    <a:pt x="0" y="47507"/>
                    <a:pt x="11642" y="69094"/>
                  </a:cubicBezTo>
                  <a:cubicBezTo>
                    <a:pt x="24473" y="92807"/>
                    <a:pt x="3265" y="108245"/>
                    <a:pt x="17817" y="129352"/>
                  </a:cubicBezTo>
                  <a:cubicBezTo>
                    <a:pt x="21157" y="134197"/>
                    <a:pt x="28379" y="136431"/>
                    <a:pt x="37163" y="136431"/>
                  </a:cubicBezTo>
                  <a:cubicBezTo>
                    <a:pt x="53337" y="136431"/>
                    <a:pt x="74809" y="128857"/>
                    <a:pt x="87110" y="116065"/>
                  </a:cubicBezTo>
                  <a:cubicBezTo>
                    <a:pt x="90511" y="112524"/>
                    <a:pt x="94864" y="111582"/>
                    <a:pt x="99712" y="111582"/>
                  </a:cubicBezTo>
                  <a:cubicBezTo>
                    <a:pt x="105219" y="111582"/>
                    <a:pt x="111366" y="112798"/>
                    <a:pt x="117483" y="112798"/>
                  </a:cubicBezTo>
                  <a:cubicBezTo>
                    <a:pt x="122528" y="112798"/>
                    <a:pt x="127553" y="111971"/>
                    <a:pt x="132183" y="108954"/>
                  </a:cubicBezTo>
                  <a:cubicBezTo>
                    <a:pt x="143090" y="101842"/>
                    <a:pt x="132942" y="88429"/>
                    <a:pt x="136384" y="80862"/>
                  </a:cubicBezTo>
                  <a:cubicBezTo>
                    <a:pt x="139573" y="73877"/>
                    <a:pt x="152303" y="70360"/>
                    <a:pt x="154428" y="63400"/>
                  </a:cubicBezTo>
                  <a:cubicBezTo>
                    <a:pt x="158756" y="49152"/>
                    <a:pt x="136207" y="46089"/>
                    <a:pt x="134106" y="26679"/>
                  </a:cubicBezTo>
                  <a:cubicBezTo>
                    <a:pt x="132109" y="8029"/>
                    <a:pt x="111777" y="0"/>
                    <a:pt x="9412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47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Nunito Black"/>
              <a:buNone/>
              <a:defRPr sz="65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 rot="-486688">
            <a:off x="-7609876" y="-3296147"/>
            <a:ext cx="9670007" cy="6910674"/>
            <a:chOff x="-6467139" y="-2252700"/>
            <a:chExt cx="9669962" cy="6910642"/>
          </a:xfrm>
        </p:grpSpPr>
        <p:sp>
          <p:nvSpPr>
            <p:cNvPr id="39" name="Google Shape;39;p5"/>
            <p:cNvSpPr/>
            <p:nvPr/>
          </p:nvSpPr>
          <p:spPr>
            <a:xfrm rot="-731812">
              <a:off x="-5602287" y="-1421613"/>
              <a:ext cx="8338946" cy="4412925"/>
            </a:xfrm>
            <a:custGeom>
              <a:avLst/>
              <a:gdLst/>
              <a:ahLst/>
              <a:cxnLst/>
              <a:rect l="l" t="t" r="r" b="b"/>
              <a:pathLst>
                <a:path w="144497" h="73309" extrusionOk="0">
                  <a:moveTo>
                    <a:pt x="108482" y="1"/>
                  </a:moveTo>
                  <a:cubicBezTo>
                    <a:pt x="107338" y="1"/>
                    <a:pt x="106209" y="129"/>
                    <a:pt x="105105" y="400"/>
                  </a:cubicBezTo>
                  <a:cubicBezTo>
                    <a:pt x="90832" y="3862"/>
                    <a:pt x="85689" y="17967"/>
                    <a:pt x="65810" y="17967"/>
                  </a:cubicBezTo>
                  <a:cubicBezTo>
                    <a:pt x="63309" y="17967"/>
                    <a:pt x="60574" y="17744"/>
                    <a:pt x="57559" y="17248"/>
                  </a:cubicBezTo>
                  <a:cubicBezTo>
                    <a:pt x="45660" y="15238"/>
                    <a:pt x="30615" y="6852"/>
                    <a:pt x="19997" y="6852"/>
                  </a:cubicBezTo>
                  <a:cubicBezTo>
                    <a:pt x="15100" y="6852"/>
                    <a:pt x="11145" y="8636"/>
                    <a:pt x="8874" y="13651"/>
                  </a:cubicBezTo>
                  <a:cubicBezTo>
                    <a:pt x="1" y="32957"/>
                    <a:pt x="18288" y="47886"/>
                    <a:pt x="29020" y="49086"/>
                  </a:cubicBezTo>
                  <a:cubicBezTo>
                    <a:pt x="29588" y="49151"/>
                    <a:pt x="30202" y="49182"/>
                    <a:pt x="30859" y="49182"/>
                  </a:cubicBezTo>
                  <a:cubicBezTo>
                    <a:pt x="39889" y="49182"/>
                    <a:pt x="56810" y="43389"/>
                    <a:pt x="68473" y="43389"/>
                  </a:cubicBezTo>
                  <a:cubicBezTo>
                    <a:pt x="71445" y="43389"/>
                    <a:pt x="74075" y="43765"/>
                    <a:pt x="76146" y="44709"/>
                  </a:cubicBezTo>
                  <a:cubicBezTo>
                    <a:pt x="95212" y="53283"/>
                    <a:pt x="96112" y="73308"/>
                    <a:pt x="110921" y="73308"/>
                  </a:cubicBezTo>
                  <a:cubicBezTo>
                    <a:pt x="125131" y="73248"/>
                    <a:pt x="144497" y="49265"/>
                    <a:pt x="144137" y="36854"/>
                  </a:cubicBezTo>
                  <a:cubicBezTo>
                    <a:pt x="143745" y="25324"/>
                    <a:pt x="124544" y="1"/>
                    <a:pt x="108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 rot="-997237">
              <a:off x="-6057495" y="-677404"/>
              <a:ext cx="8850674" cy="4156411"/>
            </a:xfrm>
            <a:custGeom>
              <a:avLst/>
              <a:gdLst/>
              <a:ahLst/>
              <a:cxnLst/>
              <a:rect l="l" t="t" r="r" b="b"/>
              <a:pathLst>
                <a:path w="144497" h="73309" extrusionOk="0">
                  <a:moveTo>
                    <a:pt x="108482" y="1"/>
                  </a:moveTo>
                  <a:cubicBezTo>
                    <a:pt x="107338" y="1"/>
                    <a:pt x="106209" y="129"/>
                    <a:pt x="105105" y="400"/>
                  </a:cubicBezTo>
                  <a:cubicBezTo>
                    <a:pt x="90832" y="3862"/>
                    <a:pt x="85689" y="17967"/>
                    <a:pt x="65810" y="17967"/>
                  </a:cubicBezTo>
                  <a:cubicBezTo>
                    <a:pt x="63309" y="17967"/>
                    <a:pt x="60574" y="17744"/>
                    <a:pt x="57559" y="17248"/>
                  </a:cubicBezTo>
                  <a:cubicBezTo>
                    <a:pt x="45660" y="15238"/>
                    <a:pt x="30615" y="6852"/>
                    <a:pt x="19997" y="6852"/>
                  </a:cubicBezTo>
                  <a:cubicBezTo>
                    <a:pt x="15100" y="6852"/>
                    <a:pt x="11145" y="8636"/>
                    <a:pt x="8874" y="13651"/>
                  </a:cubicBezTo>
                  <a:cubicBezTo>
                    <a:pt x="1" y="32957"/>
                    <a:pt x="18288" y="47886"/>
                    <a:pt x="29020" y="49086"/>
                  </a:cubicBezTo>
                  <a:cubicBezTo>
                    <a:pt x="29588" y="49151"/>
                    <a:pt x="30202" y="49182"/>
                    <a:pt x="30859" y="49182"/>
                  </a:cubicBezTo>
                  <a:cubicBezTo>
                    <a:pt x="39889" y="49182"/>
                    <a:pt x="56810" y="43389"/>
                    <a:pt x="68473" y="43389"/>
                  </a:cubicBezTo>
                  <a:cubicBezTo>
                    <a:pt x="71445" y="43389"/>
                    <a:pt x="74075" y="43765"/>
                    <a:pt x="76146" y="44709"/>
                  </a:cubicBezTo>
                  <a:cubicBezTo>
                    <a:pt x="95212" y="53283"/>
                    <a:pt x="96112" y="73308"/>
                    <a:pt x="110921" y="73308"/>
                  </a:cubicBezTo>
                  <a:cubicBezTo>
                    <a:pt x="125131" y="73248"/>
                    <a:pt x="144497" y="49265"/>
                    <a:pt x="144137" y="36854"/>
                  </a:cubicBezTo>
                  <a:cubicBezTo>
                    <a:pt x="143745" y="25324"/>
                    <a:pt x="124544" y="1"/>
                    <a:pt x="108482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720026" y="1316950"/>
            <a:ext cx="7704000" cy="32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400"/>
              <a:buFont typeface="Nunito"/>
              <a:buNone/>
              <a:defRPr sz="14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>
            <a:off x="1152000" y="501750"/>
            <a:ext cx="6840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7"/>
          <p:cNvGrpSpPr/>
          <p:nvPr/>
        </p:nvGrpSpPr>
        <p:grpSpPr>
          <a:xfrm>
            <a:off x="-3859383" y="-5206902"/>
            <a:ext cx="8731962" cy="8144618"/>
            <a:chOff x="-3859383" y="-5206902"/>
            <a:chExt cx="8731962" cy="8144618"/>
          </a:xfrm>
        </p:grpSpPr>
        <p:sp>
          <p:nvSpPr>
            <p:cNvPr id="55" name="Google Shape;55;p7"/>
            <p:cNvSpPr/>
            <p:nvPr/>
          </p:nvSpPr>
          <p:spPr>
            <a:xfrm rot="956485">
              <a:off x="-3025831" y="-4353489"/>
              <a:ext cx="7064862" cy="6071835"/>
            </a:xfrm>
            <a:custGeom>
              <a:avLst/>
              <a:gdLst/>
              <a:ahLst/>
              <a:cxnLst/>
              <a:rect l="l" t="t" r="r" b="b"/>
              <a:pathLst>
                <a:path w="158756" h="136432" extrusionOk="0">
                  <a:moveTo>
                    <a:pt x="94128" y="0"/>
                  </a:moveTo>
                  <a:cubicBezTo>
                    <a:pt x="89863" y="0"/>
                    <a:pt x="85754" y="469"/>
                    <a:pt x="82099" y="1371"/>
                  </a:cubicBezTo>
                  <a:cubicBezTo>
                    <a:pt x="61878" y="6356"/>
                    <a:pt x="55779" y="30626"/>
                    <a:pt x="33457" y="31867"/>
                  </a:cubicBezTo>
                  <a:cubicBezTo>
                    <a:pt x="13110" y="32955"/>
                    <a:pt x="0" y="47507"/>
                    <a:pt x="11642" y="69094"/>
                  </a:cubicBezTo>
                  <a:cubicBezTo>
                    <a:pt x="24473" y="92807"/>
                    <a:pt x="3265" y="108245"/>
                    <a:pt x="17817" y="129352"/>
                  </a:cubicBezTo>
                  <a:cubicBezTo>
                    <a:pt x="21157" y="134197"/>
                    <a:pt x="28379" y="136431"/>
                    <a:pt x="37163" y="136431"/>
                  </a:cubicBezTo>
                  <a:cubicBezTo>
                    <a:pt x="53337" y="136431"/>
                    <a:pt x="74809" y="128857"/>
                    <a:pt x="87110" y="116065"/>
                  </a:cubicBezTo>
                  <a:cubicBezTo>
                    <a:pt x="90511" y="112524"/>
                    <a:pt x="94864" y="111582"/>
                    <a:pt x="99712" y="111582"/>
                  </a:cubicBezTo>
                  <a:cubicBezTo>
                    <a:pt x="105219" y="111582"/>
                    <a:pt x="111366" y="112798"/>
                    <a:pt x="117483" y="112798"/>
                  </a:cubicBezTo>
                  <a:cubicBezTo>
                    <a:pt x="122528" y="112798"/>
                    <a:pt x="127553" y="111971"/>
                    <a:pt x="132183" y="108954"/>
                  </a:cubicBezTo>
                  <a:cubicBezTo>
                    <a:pt x="143090" y="101842"/>
                    <a:pt x="132942" y="88429"/>
                    <a:pt x="136384" y="80862"/>
                  </a:cubicBezTo>
                  <a:cubicBezTo>
                    <a:pt x="139573" y="73877"/>
                    <a:pt x="152303" y="70360"/>
                    <a:pt x="154428" y="63400"/>
                  </a:cubicBezTo>
                  <a:cubicBezTo>
                    <a:pt x="158756" y="49152"/>
                    <a:pt x="136207" y="46089"/>
                    <a:pt x="134106" y="26679"/>
                  </a:cubicBezTo>
                  <a:cubicBezTo>
                    <a:pt x="132109" y="8029"/>
                    <a:pt x="111777" y="0"/>
                    <a:pt x="94128" y="0"/>
                  </a:cubicBezTo>
                  <a:close/>
                </a:path>
              </a:pathLst>
            </a:custGeom>
            <a:solidFill>
              <a:srgbClr val="0093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 rot="1217269">
              <a:off x="-3025778" y="-4170472"/>
              <a:ext cx="7064753" cy="6071758"/>
            </a:xfrm>
            <a:custGeom>
              <a:avLst/>
              <a:gdLst/>
              <a:ahLst/>
              <a:cxnLst/>
              <a:rect l="l" t="t" r="r" b="b"/>
              <a:pathLst>
                <a:path w="158756" h="136432" extrusionOk="0">
                  <a:moveTo>
                    <a:pt x="94128" y="0"/>
                  </a:moveTo>
                  <a:cubicBezTo>
                    <a:pt x="89863" y="0"/>
                    <a:pt x="85754" y="469"/>
                    <a:pt x="82099" y="1371"/>
                  </a:cubicBezTo>
                  <a:cubicBezTo>
                    <a:pt x="61878" y="6356"/>
                    <a:pt x="55779" y="30626"/>
                    <a:pt x="33457" y="31867"/>
                  </a:cubicBezTo>
                  <a:cubicBezTo>
                    <a:pt x="13110" y="32955"/>
                    <a:pt x="0" y="47507"/>
                    <a:pt x="11642" y="69094"/>
                  </a:cubicBezTo>
                  <a:cubicBezTo>
                    <a:pt x="24473" y="92807"/>
                    <a:pt x="3265" y="108245"/>
                    <a:pt x="17817" y="129352"/>
                  </a:cubicBezTo>
                  <a:cubicBezTo>
                    <a:pt x="21157" y="134197"/>
                    <a:pt x="28379" y="136431"/>
                    <a:pt x="37163" y="136431"/>
                  </a:cubicBezTo>
                  <a:cubicBezTo>
                    <a:pt x="53337" y="136431"/>
                    <a:pt x="74809" y="128857"/>
                    <a:pt x="87110" y="116065"/>
                  </a:cubicBezTo>
                  <a:cubicBezTo>
                    <a:pt x="90511" y="112524"/>
                    <a:pt x="94864" y="111582"/>
                    <a:pt x="99712" y="111582"/>
                  </a:cubicBezTo>
                  <a:cubicBezTo>
                    <a:pt x="105219" y="111582"/>
                    <a:pt x="111366" y="112798"/>
                    <a:pt x="117483" y="112798"/>
                  </a:cubicBezTo>
                  <a:cubicBezTo>
                    <a:pt x="122528" y="112798"/>
                    <a:pt x="127553" y="111971"/>
                    <a:pt x="132183" y="108954"/>
                  </a:cubicBezTo>
                  <a:cubicBezTo>
                    <a:pt x="143090" y="101842"/>
                    <a:pt x="132942" y="88429"/>
                    <a:pt x="136384" y="80862"/>
                  </a:cubicBezTo>
                  <a:cubicBezTo>
                    <a:pt x="139573" y="73877"/>
                    <a:pt x="152303" y="70360"/>
                    <a:pt x="154428" y="63400"/>
                  </a:cubicBezTo>
                  <a:cubicBezTo>
                    <a:pt x="158756" y="49152"/>
                    <a:pt x="136207" y="46089"/>
                    <a:pt x="134106" y="26679"/>
                  </a:cubicBezTo>
                  <a:cubicBezTo>
                    <a:pt x="132109" y="8029"/>
                    <a:pt x="111777" y="0"/>
                    <a:pt x="9412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47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4355692" y="540000"/>
            <a:ext cx="2051100" cy="9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000"/>
              <a:buFont typeface="Nunito Black"/>
              <a:buNone/>
              <a:defRPr sz="20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355692" y="1468800"/>
            <a:ext cx="20511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ctrTitle" idx="2"/>
          </p:nvPr>
        </p:nvSpPr>
        <p:spPr>
          <a:xfrm>
            <a:off x="6611072" y="540000"/>
            <a:ext cx="2051100" cy="9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000"/>
              <a:buFont typeface="Nunito Black"/>
              <a:buNone/>
              <a:defRPr sz="20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3"/>
          </p:nvPr>
        </p:nvSpPr>
        <p:spPr>
          <a:xfrm>
            <a:off x="6611072" y="1468800"/>
            <a:ext cx="20511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ctrTitle" idx="4"/>
          </p:nvPr>
        </p:nvSpPr>
        <p:spPr>
          <a:xfrm>
            <a:off x="4355692" y="2571750"/>
            <a:ext cx="2051100" cy="9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000"/>
              <a:buFont typeface="Nunito Black"/>
              <a:buNone/>
              <a:defRPr sz="20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5"/>
          </p:nvPr>
        </p:nvSpPr>
        <p:spPr>
          <a:xfrm>
            <a:off x="4355692" y="3500550"/>
            <a:ext cx="20511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 idx="6"/>
          </p:nvPr>
        </p:nvSpPr>
        <p:spPr>
          <a:xfrm>
            <a:off x="6611072" y="2571750"/>
            <a:ext cx="2051100" cy="9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000"/>
              <a:buFont typeface="Nunito Black"/>
              <a:buNone/>
              <a:defRPr sz="20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ubTitle" idx="7"/>
          </p:nvPr>
        </p:nvSpPr>
        <p:spPr>
          <a:xfrm>
            <a:off x="6611072" y="3500550"/>
            <a:ext cx="20511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ctrTitle" idx="8"/>
          </p:nvPr>
        </p:nvSpPr>
        <p:spPr>
          <a:xfrm>
            <a:off x="720000" y="2727093"/>
            <a:ext cx="3060000" cy="16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title" idx="9" hasCustomPrompt="1"/>
          </p:nvPr>
        </p:nvSpPr>
        <p:spPr>
          <a:xfrm>
            <a:off x="3426275" y="1078620"/>
            <a:ext cx="536700" cy="1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Nunito Black"/>
              <a:buNone/>
              <a:defRPr sz="1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7"/>
          <p:cNvSpPr txBox="1">
            <a:spLocks noGrp="1"/>
          </p:cNvSpPr>
          <p:nvPr>
            <p:ph type="title" idx="13" hasCustomPrompt="1"/>
          </p:nvPr>
        </p:nvSpPr>
        <p:spPr>
          <a:xfrm>
            <a:off x="6009696" y="1078620"/>
            <a:ext cx="536700" cy="1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Nunito Black"/>
              <a:buNone/>
              <a:defRPr sz="1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7"/>
          <p:cNvSpPr txBox="1">
            <a:spLocks noGrp="1"/>
          </p:cNvSpPr>
          <p:nvPr>
            <p:ph type="title" idx="14" hasCustomPrompt="1"/>
          </p:nvPr>
        </p:nvSpPr>
        <p:spPr>
          <a:xfrm>
            <a:off x="3426275" y="2913753"/>
            <a:ext cx="536700" cy="1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Nunito Black"/>
              <a:buNone/>
              <a:defRPr sz="1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7"/>
          <p:cNvSpPr txBox="1">
            <a:spLocks noGrp="1"/>
          </p:cNvSpPr>
          <p:nvPr>
            <p:ph type="title" idx="15" hasCustomPrompt="1"/>
          </p:nvPr>
        </p:nvSpPr>
        <p:spPr>
          <a:xfrm>
            <a:off x="6009696" y="2913753"/>
            <a:ext cx="536700" cy="1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Nunito Black"/>
              <a:buNone/>
              <a:defRPr sz="16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 rot="-1133100">
            <a:off x="5400208" y="-1885403"/>
            <a:ext cx="6222697" cy="4602569"/>
          </a:xfrm>
          <a:custGeom>
            <a:avLst/>
            <a:gdLst/>
            <a:ahLst/>
            <a:cxnLst/>
            <a:rect l="l" t="t" r="r" b="b"/>
            <a:pathLst>
              <a:path w="79264" h="58627" extrusionOk="0">
                <a:moveTo>
                  <a:pt x="58379" y="1"/>
                </a:moveTo>
                <a:cubicBezTo>
                  <a:pt x="47061" y="1"/>
                  <a:pt x="31133" y="6559"/>
                  <a:pt x="26523" y="6559"/>
                </a:cubicBezTo>
                <a:cubicBezTo>
                  <a:pt x="26409" y="6559"/>
                  <a:pt x="26301" y="6555"/>
                  <a:pt x="26201" y="6546"/>
                </a:cubicBezTo>
                <a:cubicBezTo>
                  <a:pt x="21286" y="6060"/>
                  <a:pt x="16224" y="1389"/>
                  <a:pt x="11280" y="1389"/>
                </a:cubicBezTo>
                <a:cubicBezTo>
                  <a:pt x="10736" y="1389"/>
                  <a:pt x="10194" y="1445"/>
                  <a:pt x="9653" y="1570"/>
                </a:cubicBezTo>
                <a:cubicBezTo>
                  <a:pt x="0" y="3848"/>
                  <a:pt x="2398" y="15840"/>
                  <a:pt x="6715" y="21416"/>
                </a:cubicBezTo>
                <a:cubicBezTo>
                  <a:pt x="13730" y="30409"/>
                  <a:pt x="26141" y="32328"/>
                  <a:pt x="35135" y="38444"/>
                </a:cubicBezTo>
                <a:cubicBezTo>
                  <a:pt x="42809" y="43660"/>
                  <a:pt x="43409" y="57630"/>
                  <a:pt x="52702" y="58589"/>
                </a:cubicBezTo>
                <a:cubicBezTo>
                  <a:pt x="52969" y="58614"/>
                  <a:pt x="53243" y="58627"/>
                  <a:pt x="53524" y="58627"/>
                </a:cubicBezTo>
                <a:cubicBezTo>
                  <a:pt x="59911" y="58627"/>
                  <a:pt x="69481" y="52249"/>
                  <a:pt x="72008" y="47137"/>
                </a:cubicBezTo>
                <a:cubicBezTo>
                  <a:pt x="79263" y="32388"/>
                  <a:pt x="59897" y="32508"/>
                  <a:pt x="60197" y="21895"/>
                </a:cubicBezTo>
                <a:cubicBezTo>
                  <a:pt x="60317" y="14161"/>
                  <a:pt x="74886" y="14041"/>
                  <a:pt x="68951" y="4328"/>
                </a:cubicBezTo>
                <a:cubicBezTo>
                  <a:pt x="66980" y="1130"/>
                  <a:pt x="63077" y="1"/>
                  <a:pt x="583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/>
          <p:nvPr/>
        </p:nvSpPr>
        <p:spPr>
          <a:xfrm rot="-2276497">
            <a:off x="-1937202" y="4194389"/>
            <a:ext cx="4199705" cy="3106279"/>
          </a:xfrm>
          <a:custGeom>
            <a:avLst/>
            <a:gdLst/>
            <a:ahLst/>
            <a:cxnLst/>
            <a:rect l="l" t="t" r="r" b="b"/>
            <a:pathLst>
              <a:path w="79264" h="58627" extrusionOk="0">
                <a:moveTo>
                  <a:pt x="58379" y="1"/>
                </a:moveTo>
                <a:cubicBezTo>
                  <a:pt x="47061" y="1"/>
                  <a:pt x="31133" y="6559"/>
                  <a:pt x="26523" y="6559"/>
                </a:cubicBezTo>
                <a:cubicBezTo>
                  <a:pt x="26409" y="6559"/>
                  <a:pt x="26301" y="6555"/>
                  <a:pt x="26201" y="6546"/>
                </a:cubicBezTo>
                <a:cubicBezTo>
                  <a:pt x="21286" y="6060"/>
                  <a:pt x="16224" y="1389"/>
                  <a:pt x="11280" y="1389"/>
                </a:cubicBezTo>
                <a:cubicBezTo>
                  <a:pt x="10736" y="1389"/>
                  <a:pt x="10194" y="1445"/>
                  <a:pt x="9653" y="1570"/>
                </a:cubicBezTo>
                <a:cubicBezTo>
                  <a:pt x="0" y="3848"/>
                  <a:pt x="2398" y="15840"/>
                  <a:pt x="6715" y="21416"/>
                </a:cubicBezTo>
                <a:cubicBezTo>
                  <a:pt x="13730" y="30409"/>
                  <a:pt x="26141" y="32328"/>
                  <a:pt x="35135" y="38444"/>
                </a:cubicBezTo>
                <a:cubicBezTo>
                  <a:pt x="42809" y="43660"/>
                  <a:pt x="43409" y="57630"/>
                  <a:pt x="52702" y="58589"/>
                </a:cubicBezTo>
                <a:cubicBezTo>
                  <a:pt x="52969" y="58614"/>
                  <a:pt x="53243" y="58627"/>
                  <a:pt x="53524" y="58627"/>
                </a:cubicBezTo>
                <a:cubicBezTo>
                  <a:pt x="59911" y="58627"/>
                  <a:pt x="69481" y="52249"/>
                  <a:pt x="72008" y="47137"/>
                </a:cubicBezTo>
                <a:cubicBezTo>
                  <a:pt x="79263" y="32388"/>
                  <a:pt x="59897" y="32508"/>
                  <a:pt x="60197" y="21895"/>
                </a:cubicBezTo>
                <a:cubicBezTo>
                  <a:pt x="60317" y="14161"/>
                  <a:pt x="74886" y="14041"/>
                  <a:pt x="68951" y="4328"/>
                </a:cubicBezTo>
                <a:cubicBezTo>
                  <a:pt x="66980" y="1130"/>
                  <a:pt x="63077" y="1"/>
                  <a:pt x="583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"/>
          <p:cNvSpPr/>
          <p:nvPr/>
        </p:nvSpPr>
        <p:spPr>
          <a:xfrm rot="-1904390">
            <a:off x="5312770" y="-2276914"/>
            <a:ext cx="6222459" cy="4602393"/>
          </a:xfrm>
          <a:custGeom>
            <a:avLst/>
            <a:gdLst/>
            <a:ahLst/>
            <a:cxnLst/>
            <a:rect l="l" t="t" r="r" b="b"/>
            <a:pathLst>
              <a:path w="79264" h="58627" extrusionOk="0">
                <a:moveTo>
                  <a:pt x="58379" y="1"/>
                </a:moveTo>
                <a:cubicBezTo>
                  <a:pt x="47061" y="1"/>
                  <a:pt x="31133" y="6559"/>
                  <a:pt x="26523" y="6559"/>
                </a:cubicBezTo>
                <a:cubicBezTo>
                  <a:pt x="26409" y="6559"/>
                  <a:pt x="26301" y="6555"/>
                  <a:pt x="26201" y="6546"/>
                </a:cubicBezTo>
                <a:cubicBezTo>
                  <a:pt x="21286" y="6060"/>
                  <a:pt x="16224" y="1389"/>
                  <a:pt x="11280" y="1389"/>
                </a:cubicBezTo>
                <a:cubicBezTo>
                  <a:pt x="10736" y="1389"/>
                  <a:pt x="10194" y="1445"/>
                  <a:pt x="9653" y="1570"/>
                </a:cubicBezTo>
                <a:cubicBezTo>
                  <a:pt x="0" y="3848"/>
                  <a:pt x="2398" y="15840"/>
                  <a:pt x="6715" y="21416"/>
                </a:cubicBezTo>
                <a:cubicBezTo>
                  <a:pt x="13730" y="30409"/>
                  <a:pt x="26141" y="32328"/>
                  <a:pt x="35135" y="38444"/>
                </a:cubicBezTo>
                <a:cubicBezTo>
                  <a:pt x="42809" y="43660"/>
                  <a:pt x="43409" y="57630"/>
                  <a:pt x="52702" y="58589"/>
                </a:cubicBezTo>
                <a:cubicBezTo>
                  <a:pt x="52969" y="58614"/>
                  <a:pt x="53243" y="58627"/>
                  <a:pt x="53524" y="58627"/>
                </a:cubicBezTo>
                <a:cubicBezTo>
                  <a:pt x="59911" y="58627"/>
                  <a:pt x="69481" y="52249"/>
                  <a:pt x="72008" y="47137"/>
                </a:cubicBezTo>
                <a:cubicBezTo>
                  <a:pt x="79263" y="32388"/>
                  <a:pt x="59897" y="32508"/>
                  <a:pt x="60197" y="21895"/>
                </a:cubicBezTo>
                <a:cubicBezTo>
                  <a:pt x="60317" y="14161"/>
                  <a:pt x="74886" y="14041"/>
                  <a:pt x="68951" y="4328"/>
                </a:cubicBezTo>
                <a:cubicBezTo>
                  <a:pt x="66980" y="1130"/>
                  <a:pt x="63077" y="1"/>
                  <a:pt x="58379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0"/>
          <p:cNvSpPr/>
          <p:nvPr/>
        </p:nvSpPr>
        <p:spPr>
          <a:xfrm rot="-2509503">
            <a:off x="-2093786" y="4194361"/>
            <a:ext cx="4199686" cy="3106265"/>
          </a:xfrm>
          <a:custGeom>
            <a:avLst/>
            <a:gdLst/>
            <a:ahLst/>
            <a:cxnLst/>
            <a:rect l="l" t="t" r="r" b="b"/>
            <a:pathLst>
              <a:path w="79264" h="58627" extrusionOk="0">
                <a:moveTo>
                  <a:pt x="58379" y="1"/>
                </a:moveTo>
                <a:cubicBezTo>
                  <a:pt x="47061" y="1"/>
                  <a:pt x="31133" y="6559"/>
                  <a:pt x="26523" y="6559"/>
                </a:cubicBezTo>
                <a:cubicBezTo>
                  <a:pt x="26409" y="6559"/>
                  <a:pt x="26301" y="6555"/>
                  <a:pt x="26201" y="6546"/>
                </a:cubicBezTo>
                <a:cubicBezTo>
                  <a:pt x="21286" y="6060"/>
                  <a:pt x="16224" y="1389"/>
                  <a:pt x="11280" y="1389"/>
                </a:cubicBezTo>
                <a:cubicBezTo>
                  <a:pt x="10736" y="1389"/>
                  <a:pt x="10194" y="1445"/>
                  <a:pt x="9653" y="1570"/>
                </a:cubicBezTo>
                <a:cubicBezTo>
                  <a:pt x="0" y="3848"/>
                  <a:pt x="2398" y="15840"/>
                  <a:pt x="6715" y="21416"/>
                </a:cubicBezTo>
                <a:cubicBezTo>
                  <a:pt x="13730" y="30409"/>
                  <a:pt x="26141" y="32328"/>
                  <a:pt x="35135" y="38444"/>
                </a:cubicBezTo>
                <a:cubicBezTo>
                  <a:pt x="42809" y="43660"/>
                  <a:pt x="43409" y="57630"/>
                  <a:pt x="52702" y="58589"/>
                </a:cubicBezTo>
                <a:cubicBezTo>
                  <a:pt x="52969" y="58614"/>
                  <a:pt x="53243" y="58627"/>
                  <a:pt x="53524" y="58627"/>
                </a:cubicBezTo>
                <a:cubicBezTo>
                  <a:pt x="59911" y="58627"/>
                  <a:pt x="69481" y="52249"/>
                  <a:pt x="72008" y="47137"/>
                </a:cubicBezTo>
                <a:cubicBezTo>
                  <a:pt x="79263" y="32388"/>
                  <a:pt x="59897" y="32508"/>
                  <a:pt x="60197" y="21895"/>
                </a:cubicBezTo>
                <a:cubicBezTo>
                  <a:pt x="60317" y="14161"/>
                  <a:pt x="74886" y="14041"/>
                  <a:pt x="68951" y="4328"/>
                </a:cubicBezTo>
                <a:cubicBezTo>
                  <a:pt x="66980" y="1130"/>
                  <a:pt x="63077" y="1"/>
                  <a:pt x="58379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ctrTitle"/>
          </p:nvPr>
        </p:nvSpPr>
        <p:spPr>
          <a:xfrm>
            <a:off x="720000" y="2102400"/>
            <a:ext cx="3060000" cy="16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Nunito Black"/>
              <a:buNone/>
              <a:defRPr sz="35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Nunito Black"/>
              <a:buNone/>
              <a:defRPr sz="35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/>
          <p:nvPr/>
        </p:nvSpPr>
        <p:spPr>
          <a:xfrm rot="-1528643">
            <a:off x="-4218007" y="-1198206"/>
            <a:ext cx="8639864" cy="7426012"/>
          </a:xfrm>
          <a:custGeom>
            <a:avLst/>
            <a:gdLst/>
            <a:ahLst/>
            <a:cxnLst/>
            <a:rect l="l" t="t" r="r" b="b"/>
            <a:pathLst>
              <a:path w="158756" h="136432" extrusionOk="0">
                <a:moveTo>
                  <a:pt x="94128" y="0"/>
                </a:moveTo>
                <a:cubicBezTo>
                  <a:pt x="89863" y="0"/>
                  <a:pt x="85754" y="469"/>
                  <a:pt x="82099" y="1371"/>
                </a:cubicBezTo>
                <a:cubicBezTo>
                  <a:pt x="61878" y="6356"/>
                  <a:pt x="55779" y="30626"/>
                  <a:pt x="33457" y="31867"/>
                </a:cubicBezTo>
                <a:cubicBezTo>
                  <a:pt x="13110" y="32955"/>
                  <a:pt x="0" y="47507"/>
                  <a:pt x="11642" y="69094"/>
                </a:cubicBezTo>
                <a:cubicBezTo>
                  <a:pt x="24473" y="92807"/>
                  <a:pt x="3265" y="108245"/>
                  <a:pt x="17817" y="129352"/>
                </a:cubicBezTo>
                <a:cubicBezTo>
                  <a:pt x="21157" y="134197"/>
                  <a:pt x="28379" y="136431"/>
                  <a:pt x="37163" y="136431"/>
                </a:cubicBezTo>
                <a:cubicBezTo>
                  <a:pt x="53337" y="136431"/>
                  <a:pt x="74809" y="128857"/>
                  <a:pt x="87110" y="116065"/>
                </a:cubicBezTo>
                <a:cubicBezTo>
                  <a:pt x="90511" y="112524"/>
                  <a:pt x="94864" y="111582"/>
                  <a:pt x="99712" y="111582"/>
                </a:cubicBezTo>
                <a:cubicBezTo>
                  <a:pt x="105219" y="111582"/>
                  <a:pt x="111366" y="112798"/>
                  <a:pt x="117483" y="112798"/>
                </a:cubicBezTo>
                <a:cubicBezTo>
                  <a:pt x="122528" y="112798"/>
                  <a:pt x="127553" y="111971"/>
                  <a:pt x="132183" y="108954"/>
                </a:cubicBezTo>
                <a:cubicBezTo>
                  <a:pt x="143090" y="101842"/>
                  <a:pt x="132942" y="88429"/>
                  <a:pt x="136384" y="80862"/>
                </a:cubicBezTo>
                <a:cubicBezTo>
                  <a:pt x="139573" y="73877"/>
                  <a:pt x="152303" y="70360"/>
                  <a:pt x="154428" y="63400"/>
                </a:cubicBezTo>
                <a:cubicBezTo>
                  <a:pt x="158756" y="49152"/>
                  <a:pt x="136207" y="46089"/>
                  <a:pt x="134106" y="26679"/>
                </a:cubicBezTo>
                <a:cubicBezTo>
                  <a:pt x="132109" y="8029"/>
                  <a:pt x="111777" y="0"/>
                  <a:pt x="94128" y="0"/>
                </a:cubicBezTo>
                <a:close/>
              </a:path>
            </a:pathLst>
          </a:custGeom>
          <a:solidFill>
            <a:srgbClr val="0093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7"/>
          <p:cNvSpPr/>
          <p:nvPr/>
        </p:nvSpPr>
        <p:spPr>
          <a:xfrm rot="-918285">
            <a:off x="-4389982" y="-945816"/>
            <a:ext cx="8639909" cy="7426057"/>
          </a:xfrm>
          <a:custGeom>
            <a:avLst/>
            <a:gdLst/>
            <a:ahLst/>
            <a:cxnLst/>
            <a:rect l="l" t="t" r="r" b="b"/>
            <a:pathLst>
              <a:path w="158756" h="136432" extrusionOk="0">
                <a:moveTo>
                  <a:pt x="94128" y="0"/>
                </a:moveTo>
                <a:cubicBezTo>
                  <a:pt x="89863" y="0"/>
                  <a:pt x="85754" y="469"/>
                  <a:pt x="82099" y="1371"/>
                </a:cubicBezTo>
                <a:cubicBezTo>
                  <a:pt x="61878" y="6356"/>
                  <a:pt x="55779" y="30626"/>
                  <a:pt x="33457" y="31867"/>
                </a:cubicBezTo>
                <a:cubicBezTo>
                  <a:pt x="13110" y="32955"/>
                  <a:pt x="0" y="47507"/>
                  <a:pt x="11642" y="69094"/>
                </a:cubicBezTo>
                <a:cubicBezTo>
                  <a:pt x="24473" y="92807"/>
                  <a:pt x="3265" y="108245"/>
                  <a:pt x="17817" y="129352"/>
                </a:cubicBezTo>
                <a:cubicBezTo>
                  <a:pt x="21157" y="134197"/>
                  <a:pt x="28379" y="136431"/>
                  <a:pt x="37163" y="136431"/>
                </a:cubicBezTo>
                <a:cubicBezTo>
                  <a:pt x="53337" y="136431"/>
                  <a:pt x="74809" y="128857"/>
                  <a:pt x="87110" y="116065"/>
                </a:cubicBezTo>
                <a:cubicBezTo>
                  <a:pt x="90511" y="112524"/>
                  <a:pt x="94864" y="111582"/>
                  <a:pt x="99712" y="111582"/>
                </a:cubicBezTo>
                <a:cubicBezTo>
                  <a:pt x="105219" y="111582"/>
                  <a:pt x="111366" y="112798"/>
                  <a:pt x="117483" y="112798"/>
                </a:cubicBezTo>
                <a:cubicBezTo>
                  <a:pt x="122528" y="112798"/>
                  <a:pt x="127553" y="111971"/>
                  <a:pt x="132183" y="108954"/>
                </a:cubicBezTo>
                <a:cubicBezTo>
                  <a:pt x="143090" y="101842"/>
                  <a:pt x="132942" y="88429"/>
                  <a:pt x="136384" y="80862"/>
                </a:cubicBezTo>
                <a:cubicBezTo>
                  <a:pt x="139573" y="73877"/>
                  <a:pt x="152303" y="70360"/>
                  <a:pt x="154428" y="63400"/>
                </a:cubicBezTo>
                <a:cubicBezTo>
                  <a:pt x="158756" y="49152"/>
                  <a:pt x="136207" y="46089"/>
                  <a:pt x="134106" y="26679"/>
                </a:cubicBezTo>
                <a:cubicBezTo>
                  <a:pt x="132109" y="8029"/>
                  <a:pt x="111777" y="0"/>
                  <a:pt x="94128" y="0"/>
                </a:cubicBezTo>
                <a:close/>
              </a:path>
            </a:pathLst>
          </a:custGeom>
          <a:noFill/>
          <a:ln w="28575" cap="flat" cmpd="sng">
            <a:solidFill>
              <a:srgbClr val="0047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4467800" y="2620350"/>
            <a:ext cx="3675300" cy="23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572000" y="1816050"/>
            <a:ext cx="3852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400"/>
              <a:buNone/>
              <a:defRPr sz="2400">
                <a:solidFill>
                  <a:srgbClr val="00477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400"/>
              <a:buNone/>
              <a:defRPr sz="2400">
                <a:solidFill>
                  <a:srgbClr val="00477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400"/>
              <a:buNone/>
              <a:defRPr sz="2400">
                <a:solidFill>
                  <a:srgbClr val="00477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400"/>
              <a:buNone/>
              <a:defRPr sz="2400">
                <a:solidFill>
                  <a:srgbClr val="00477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400"/>
              <a:buNone/>
              <a:defRPr sz="2400">
                <a:solidFill>
                  <a:srgbClr val="00477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400"/>
              <a:buNone/>
              <a:defRPr sz="2400">
                <a:solidFill>
                  <a:srgbClr val="00477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400"/>
              <a:buNone/>
              <a:defRPr sz="2400">
                <a:solidFill>
                  <a:srgbClr val="00477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400"/>
              <a:buNone/>
              <a:defRPr sz="2400">
                <a:solidFill>
                  <a:srgbClr val="00477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093F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1"/>
          <p:cNvGrpSpPr/>
          <p:nvPr/>
        </p:nvGrpSpPr>
        <p:grpSpPr>
          <a:xfrm>
            <a:off x="-17336" y="-281880"/>
            <a:ext cx="9178661" cy="5585715"/>
            <a:chOff x="-17336" y="-281880"/>
            <a:chExt cx="9178661" cy="5585715"/>
          </a:xfrm>
        </p:grpSpPr>
        <p:sp>
          <p:nvSpPr>
            <p:cNvPr id="172" name="Google Shape;172;p21"/>
            <p:cNvSpPr/>
            <p:nvPr/>
          </p:nvSpPr>
          <p:spPr>
            <a:xfrm rot="-723590">
              <a:off x="294233" y="568976"/>
              <a:ext cx="8555523" cy="3884002"/>
            </a:xfrm>
            <a:custGeom>
              <a:avLst/>
              <a:gdLst/>
              <a:ahLst/>
              <a:cxnLst/>
              <a:rect l="l" t="t" r="r" b="b"/>
              <a:pathLst>
                <a:path w="172625" h="84119" extrusionOk="0">
                  <a:moveTo>
                    <a:pt x="37945" y="1"/>
                  </a:moveTo>
                  <a:cubicBezTo>
                    <a:pt x="35519" y="1"/>
                    <a:pt x="33090" y="288"/>
                    <a:pt x="30656" y="953"/>
                  </a:cubicBezTo>
                  <a:cubicBezTo>
                    <a:pt x="1" y="9326"/>
                    <a:pt x="7006" y="68668"/>
                    <a:pt x="30356" y="80877"/>
                  </a:cubicBezTo>
                  <a:cubicBezTo>
                    <a:pt x="34875" y="83241"/>
                    <a:pt x="39359" y="84118"/>
                    <a:pt x="43831" y="84118"/>
                  </a:cubicBezTo>
                  <a:cubicBezTo>
                    <a:pt x="55765" y="84118"/>
                    <a:pt x="67610" y="77872"/>
                    <a:pt x="79791" y="76974"/>
                  </a:cubicBezTo>
                  <a:cubicBezTo>
                    <a:pt x="81015" y="76882"/>
                    <a:pt x="82239" y="76840"/>
                    <a:pt x="83462" y="76840"/>
                  </a:cubicBezTo>
                  <a:cubicBezTo>
                    <a:pt x="97933" y="76840"/>
                    <a:pt x="112310" y="82786"/>
                    <a:pt x="126768" y="82786"/>
                  </a:cubicBezTo>
                  <a:cubicBezTo>
                    <a:pt x="130561" y="82786"/>
                    <a:pt x="134359" y="82377"/>
                    <a:pt x="138166" y="81344"/>
                  </a:cubicBezTo>
                  <a:cubicBezTo>
                    <a:pt x="162584" y="74773"/>
                    <a:pt x="172624" y="48754"/>
                    <a:pt x="167120" y="34744"/>
                  </a:cubicBezTo>
                  <a:cubicBezTo>
                    <a:pt x="159248" y="14730"/>
                    <a:pt x="142569" y="23903"/>
                    <a:pt x="133096" y="10193"/>
                  </a:cubicBezTo>
                  <a:cubicBezTo>
                    <a:pt x="129684" y="5256"/>
                    <a:pt x="125098" y="3576"/>
                    <a:pt x="119869" y="3576"/>
                  </a:cubicBezTo>
                  <a:cubicBezTo>
                    <a:pt x="108732" y="3576"/>
                    <a:pt x="94679" y="11199"/>
                    <a:pt x="82848" y="11199"/>
                  </a:cubicBezTo>
                  <a:cubicBezTo>
                    <a:pt x="82370" y="11199"/>
                    <a:pt x="81896" y="11186"/>
                    <a:pt x="81426" y="11160"/>
                  </a:cubicBezTo>
                  <a:cubicBezTo>
                    <a:pt x="67009" y="10388"/>
                    <a:pt x="52544" y="1"/>
                    <a:pt x="37945" y="1"/>
                  </a:cubicBez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1"/>
            <p:cNvSpPr/>
            <p:nvPr/>
          </p:nvSpPr>
          <p:spPr>
            <a:xfrm rot="10628834">
              <a:off x="681460" y="604828"/>
              <a:ext cx="8072887" cy="3933863"/>
            </a:xfrm>
            <a:custGeom>
              <a:avLst/>
              <a:gdLst/>
              <a:ahLst/>
              <a:cxnLst/>
              <a:rect l="l" t="t" r="r" b="b"/>
              <a:pathLst>
                <a:path w="172625" h="84119" extrusionOk="0">
                  <a:moveTo>
                    <a:pt x="37945" y="1"/>
                  </a:moveTo>
                  <a:cubicBezTo>
                    <a:pt x="35519" y="1"/>
                    <a:pt x="33090" y="288"/>
                    <a:pt x="30656" y="953"/>
                  </a:cubicBezTo>
                  <a:cubicBezTo>
                    <a:pt x="1" y="9326"/>
                    <a:pt x="7006" y="68668"/>
                    <a:pt x="30356" y="80877"/>
                  </a:cubicBezTo>
                  <a:cubicBezTo>
                    <a:pt x="34875" y="83241"/>
                    <a:pt x="39359" y="84118"/>
                    <a:pt x="43831" y="84118"/>
                  </a:cubicBezTo>
                  <a:cubicBezTo>
                    <a:pt x="55765" y="84118"/>
                    <a:pt x="67610" y="77872"/>
                    <a:pt x="79791" y="76974"/>
                  </a:cubicBezTo>
                  <a:cubicBezTo>
                    <a:pt x="81015" y="76882"/>
                    <a:pt x="82239" y="76840"/>
                    <a:pt x="83462" y="76840"/>
                  </a:cubicBezTo>
                  <a:cubicBezTo>
                    <a:pt x="97933" y="76840"/>
                    <a:pt x="112310" y="82786"/>
                    <a:pt x="126768" y="82786"/>
                  </a:cubicBezTo>
                  <a:cubicBezTo>
                    <a:pt x="130561" y="82786"/>
                    <a:pt x="134359" y="82377"/>
                    <a:pt x="138166" y="81344"/>
                  </a:cubicBezTo>
                  <a:cubicBezTo>
                    <a:pt x="162584" y="74773"/>
                    <a:pt x="172624" y="48754"/>
                    <a:pt x="167120" y="34744"/>
                  </a:cubicBezTo>
                  <a:cubicBezTo>
                    <a:pt x="159248" y="14730"/>
                    <a:pt x="142569" y="23903"/>
                    <a:pt x="133096" y="10193"/>
                  </a:cubicBezTo>
                  <a:cubicBezTo>
                    <a:pt x="129684" y="5256"/>
                    <a:pt x="125098" y="3576"/>
                    <a:pt x="119869" y="3576"/>
                  </a:cubicBezTo>
                  <a:cubicBezTo>
                    <a:pt x="108732" y="3576"/>
                    <a:pt x="94679" y="11199"/>
                    <a:pt x="82848" y="11199"/>
                  </a:cubicBezTo>
                  <a:cubicBezTo>
                    <a:pt x="82370" y="11199"/>
                    <a:pt x="81896" y="11186"/>
                    <a:pt x="81426" y="11160"/>
                  </a:cubicBezTo>
                  <a:cubicBezTo>
                    <a:pt x="67009" y="10388"/>
                    <a:pt x="52544" y="1"/>
                    <a:pt x="37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 rot="10496737">
              <a:off x="681561" y="754325"/>
              <a:ext cx="8072695" cy="3933770"/>
            </a:xfrm>
            <a:custGeom>
              <a:avLst/>
              <a:gdLst/>
              <a:ahLst/>
              <a:cxnLst/>
              <a:rect l="l" t="t" r="r" b="b"/>
              <a:pathLst>
                <a:path w="172625" h="84119" extrusionOk="0">
                  <a:moveTo>
                    <a:pt x="37945" y="1"/>
                  </a:moveTo>
                  <a:cubicBezTo>
                    <a:pt x="35519" y="1"/>
                    <a:pt x="33090" y="288"/>
                    <a:pt x="30656" y="953"/>
                  </a:cubicBezTo>
                  <a:cubicBezTo>
                    <a:pt x="1" y="9326"/>
                    <a:pt x="7006" y="68668"/>
                    <a:pt x="30356" y="80877"/>
                  </a:cubicBezTo>
                  <a:cubicBezTo>
                    <a:pt x="34875" y="83241"/>
                    <a:pt x="39359" y="84118"/>
                    <a:pt x="43831" y="84118"/>
                  </a:cubicBezTo>
                  <a:cubicBezTo>
                    <a:pt x="55765" y="84118"/>
                    <a:pt x="67610" y="77872"/>
                    <a:pt x="79791" y="76974"/>
                  </a:cubicBezTo>
                  <a:cubicBezTo>
                    <a:pt x="81015" y="76882"/>
                    <a:pt x="82239" y="76840"/>
                    <a:pt x="83462" y="76840"/>
                  </a:cubicBezTo>
                  <a:cubicBezTo>
                    <a:pt x="97933" y="76840"/>
                    <a:pt x="112310" y="82786"/>
                    <a:pt x="126768" y="82786"/>
                  </a:cubicBezTo>
                  <a:cubicBezTo>
                    <a:pt x="130561" y="82786"/>
                    <a:pt x="134359" y="82377"/>
                    <a:pt x="138166" y="81344"/>
                  </a:cubicBezTo>
                  <a:cubicBezTo>
                    <a:pt x="162584" y="74773"/>
                    <a:pt x="172624" y="48754"/>
                    <a:pt x="167120" y="34744"/>
                  </a:cubicBezTo>
                  <a:cubicBezTo>
                    <a:pt x="159248" y="14730"/>
                    <a:pt x="142569" y="23903"/>
                    <a:pt x="133096" y="10193"/>
                  </a:cubicBezTo>
                  <a:cubicBezTo>
                    <a:pt x="129684" y="5256"/>
                    <a:pt x="125098" y="3576"/>
                    <a:pt x="119869" y="3576"/>
                  </a:cubicBezTo>
                  <a:cubicBezTo>
                    <a:pt x="108732" y="3576"/>
                    <a:pt x="94679" y="11199"/>
                    <a:pt x="82848" y="11199"/>
                  </a:cubicBezTo>
                  <a:cubicBezTo>
                    <a:pt x="82370" y="11199"/>
                    <a:pt x="81896" y="11186"/>
                    <a:pt x="81426" y="11160"/>
                  </a:cubicBezTo>
                  <a:cubicBezTo>
                    <a:pt x="67009" y="10388"/>
                    <a:pt x="52544" y="1"/>
                    <a:pt x="37945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47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1938600" y="1283297"/>
            <a:ext cx="5266800" cy="2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2500"/>
              <a:buFont typeface="Nunito Black"/>
              <a:buNone/>
              <a:defRPr sz="2500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title" idx="2"/>
          </p:nvPr>
        </p:nvSpPr>
        <p:spPr>
          <a:xfrm>
            <a:off x="2587800" y="3239350"/>
            <a:ext cx="39684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unito"/>
              <a:buNone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"/>
              <a:buNone/>
              <a:defRPr sz="16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"/>
              <a:buNone/>
              <a:defRPr sz="16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"/>
              <a:buNone/>
              <a:defRPr sz="16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"/>
              <a:buNone/>
              <a:defRPr sz="16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"/>
              <a:buNone/>
              <a:defRPr sz="16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"/>
              <a:buNone/>
              <a:defRPr sz="16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"/>
              <a:buNone/>
              <a:defRPr sz="16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"/>
              <a:buNone/>
              <a:defRPr sz="16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TITLE_AND_DESCRIPTION_1">
    <p:bg>
      <p:bgPr>
        <a:solidFill>
          <a:schemeClr val="dk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093F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5"/>
          <p:cNvGrpSpPr/>
          <p:nvPr/>
        </p:nvGrpSpPr>
        <p:grpSpPr>
          <a:xfrm rot="10800000" flipH="1">
            <a:off x="-78787" y="-124534"/>
            <a:ext cx="9178661" cy="5585715"/>
            <a:chOff x="-17336" y="-281880"/>
            <a:chExt cx="9178661" cy="5585715"/>
          </a:xfrm>
        </p:grpSpPr>
        <p:sp>
          <p:nvSpPr>
            <p:cNvPr id="193" name="Google Shape;193;p25"/>
            <p:cNvSpPr/>
            <p:nvPr/>
          </p:nvSpPr>
          <p:spPr>
            <a:xfrm rot="-723590">
              <a:off x="294233" y="568976"/>
              <a:ext cx="8555523" cy="3884002"/>
            </a:xfrm>
            <a:custGeom>
              <a:avLst/>
              <a:gdLst/>
              <a:ahLst/>
              <a:cxnLst/>
              <a:rect l="l" t="t" r="r" b="b"/>
              <a:pathLst>
                <a:path w="172625" h="84119" extrusionOk="0">
                  <a:moveTo>
                    <a:pt x="37945" y="1"/>
                  </a:moveTo>
                  <a:cubicBezTo>
                    <a:pt x="35519" y="1"/>
                    <a:pt x="33090" y="288"/>
                    <a:pt x="30656" y="953"/>
                  </a:cubicBezTo>
                  <a:cubicBezTo>
                    <a:pt x="1" y="9326"/>
                    <a:pt x="7006" y="68668"/>
                    <a:pt x="30356" y="80877"/>
                  </a:cubicBezTo>
                  <a:cubicBezTo>
                    <a:pt x="34875" y="83241"/>
                    <a:pt x="39359" y="84118"/>
                    <a:pt x="43831" y="84118"/>
                  </a:cubicBezTo>
                  <a:cubicBezTo>
                    <a:pt x="55765" y="84118"/>
                    <a:pt x="67610" y="77872"/>
                    <a:pt x="79791" y="76974"/>
                  </a:cubicBezTo>
                  <a:cubicBezTo>
                    <a:pt x="81015" y="76882"/>
                    <a:pt x="82239" y="76840"/>
                    <a:pt x="83462" y="76840"/>
                  </a:cubicBezTo>
                  <a:cubicBezTo>
                    <a:pt x="97933" y="76840"/>
                    <a:pt x="112310" y="82786"/>
                    <a:pt x="126768" y="82786"/>
                  </a:cubicBezTo>
                  <a:cubicBezTo>
                    <a:pt x="130561" y="82786"/>
                    <a:pt x="134359" y="82377"/>
                    <a:pt x="138166" y="81344"/>
                  </a:cubicBezTo>
                  <a:cubicBezTo>
                    <a:pt x="162584" y="74773"/>
                    <a:pt x="172624" y="48754"/>
                    <a:pt x="167120" y="34744"/>
                  </a:cubicBezTo>
                  <a:cubicBezTo>
                    <a:pt x="159248" y="14730"/>
                    <a:pt x="142569" y="23903"/>
                    <a:pt x="133096" y="10193"/>
                  </a:cubicBezTo>
                  <a:cubicBezTo>
                    <a:pt x="129684" y="5256"/>
                    <a:pt x="125098" y="3576"/>
                    <a:pt x="119869" y="3576"/>
                  </a:cubicBezTo>
                  <a:cubicBezTo>
                    <a:pt x="108732" y="3576"/>
                    <a:pt x="94679" y="11199"/>
                    <a:pt x="82848" y="11199"/>
                  </a:cubicBezTo>
                  <a:cubicBezTo>
                    <a:pt x="82370" y="11199"/>
                    <a:pt x="81896" y="11186"/>
                    <a:pt x="81426" y="11160"/>
                  </a:cubicBezTo>
                  <a:cubicBezTo>
                    <a:pt x="67009" y="10388"/>
                    <a:pt x="52544" y="1"/>
                    <a:pt x="37945" y="1"/>
                  </a:cubicBez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5"/>
            <p:cNvSpPr/>
            <p:nvPr/>
          </p:nvSpPr>
          <p:spPr>
            <a:xfrm rot="10628834">
              <a:off x="681460" y="604828"/>
              <a:ext cx="8072887" cy="3933863"/>
            </a:xfrm>
            <a:custGeom>
              <a:avLst/>
              <a:gdLst/>
              <a:ahLst/>
              <a:cxnLst/>
              <a:rect l="l" t="t" r="r" b="b"/>
              <a:pathLst>
                <a:path w="172625" h="84119" extrusionOk="0">
                  <a:moveTo>
                    <a:pt x="37945" y="1"/>
                  </a:moveTo>
                  <a:cubicBezTo>
                    <a:pt x="35519" y="1"/>
                    <a:pt x="33090" y="288"/>
                    <a:pt x="30656" y="953"/>
                  </a:cubicBezTo>
                  <a:cubicBezTo>
                    <a:pt x="1" y="9326"/>
                    <a:pt x="7006" y="68668"/>
                    <a:pt x="30356" y="80877"/>
                  </a:cubicBezTo>
                  <a:cubicBezTo>
                    <a:pt x="34875" y="83241"/>
                    <a:pt x="39359" y="84118"/>
                    <a:pt x="43831" y="84118"/>
                  </a:cubicBezTo>
                  <a:cubicBezTo>
                    <a:pt x="55765" y="84118"/>
                    <a:pt x="67610" y="77872"/>
                    <a:pt x="79791" y="76974"/>
                  </a:cubicBezTo>
                  <a:cubicBezTo>
                    <a:pt x="81015" y="76882"/>
                    <a:pt x="82239" y="76840"/>
                    <a:pt x="83462" y="76840"/>
                  </a:cubicBezTo>
                  <a:cubicBezTo>
                    <a:pt x="97933" y="76840"/>
                    <a:pt x="112310" y="82786"/>
                    <a:pt x="126768" y="82786"/>
                  </a:cubicBezTo>
                  <a:cubicBezTo>
                    <a:pt x="130561" y="82786"/>
                    <a:pt x="134359" y="82377"/>
                    <a:pt x="138166" y="81344"/>
                  </a:cubicBezTo>
                  <a:cubicBezTo>
                    <a:pt x="162584" y="74773"/>
                    <a:pt x="172624" y="48754"/>
                    <a:pt x="167120" y="34744"/>
                  </a:cubicBezTo>
                  <a:cubicBezTo>
                    <a:pt x="159248" y="14730"/>
                    <a:pt x="142569" y="23903"/>
                    <a:pt x="133096" y="10193"/>
                  </a:cubicBezTo>
                  <a:cubicBezTo>
                    <a:pt x="129684" y="5256"/>
                    <a:pt x="125098" y="3576"/>
                    <a:pt x="119869" y="3576"/>
                  </a:cubicBezTo>
                  <a:cubicBezTo>
                    <a:pt x="108732" y="3576"/>
                    <a:pt x="94679" y="11199"/>
                    <a:pt x="82848" y="11199"/>
                  </a:cubicBezTo>
                  <a:cubicBezTo>
                    <a:pt x="82370" y="11199"/>
                    <a:pt x="81896" y="11186"/>
                    <a:pt x="81426" y="11160"/>
                  </a:cubicBezTo>
                  <a:cubicBezTo>
                    <a:pt x="67009" y="10388"/>
                    <a:pt x="52544" y="1"/>
                    <a:pt x="37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5"/>
            <p:cNvSpPr/>
            <p:nvPr/>
          </p:nvSpPr>
          <p:spPr>
            <a:xfrm rot="10496737">
              <a:off x="681561" y="754325"/>
              <a:ext cx="8072695" cy="3933770"/>
            </a:xfrm>
            <a:custGeom>
              <a:avLst/>
              <a:gdLst/>
              <a:ahLst/>
              <a:cxnLst/>
              <a:rect l="l" t="t" r="r" b="b"/>
              <a:pathLst>
                <a:path w="172625" h="84119" extrusionOk="0">
                  <a:moveTo>
                    <a:pt x="37945" y="1"/>
                  </a:moveTo>
                  <a:cubicBezTo>
                    <a:pt x="35519" y="1"/>
                    <a:pt x="33090" y="288"/>
                    <a:pt x="30656" y="953"/>
                  </a:cubicBezTo>
                  <a:cubicBezTo>
                    <a:pt x="1" y="9326"/>
                    <a:pt x="7006" y="68668"/>
                    <a:pt x="30356" y="80877"/>
                  </a:cubicBezTo>
                  <a:cubicBezTo>
                    <a:pt x="34875" y="83241"/>
                    <a:pt x="39359" y="84118"/>
                    <a:pt x="43831" y="84118"/>
                  </a:cubicBezTo>
                  <a:cubicBezTo>
                    <a:pt x="55765" y="84118"/>
                    <a:pt x="67610" y="77872"/>
                    <a:pt x="79791" y="76974"/>
                  </a:cubicBezTo>
                  <a:cubicBezTo>
                    <a:pt x="81015" y="76882"/>
                    <a:pt x="82239" y="76840"/>
                    <a:pt x="83462" y="76840"/>
                  </a:cubicBezTo>
                  <a:cubicBezTo>
                    <a:pt x="97933" y="76840"/>
                    <a:pt x="112310" y="82786"/>
                    <a:pt x="126768" y="82786"/>
                  </a:cubicBezTo>
                  <a:cubicBezTo>
                    <a:pt x="130561" y="82786"/>
                    <a:pt x="134359" y="82377"/>
                    <a:pt x="138166" y="81344"/>
                  </a:cubicBezTo>
                  <a:cubicBezTo>
                    <a:pt x="162584" y="74773"/>
                    <a:pt x="172624" y="48754"/>
                    <a:pt x="167120" y="34744"/>
                  </a:cubicBezTo>
                  <a:cubicBezTo>
                    <a:pt x="159248" y="14730"/>
                    <a:pt x="142569" y="23903"/>
                    <a:pt x="133096" y="10193"/>
                  </a:cubicBezTo>
                  <a:cubicBezTo>
                    <a:pt x="129684" y="5256"/>
                    <a:pt x="125098" y="3576"/>
                    <a:pt x="119869" y="3576"/>
                  </a:cubicBezTo>
                  <a:cubicBezTo>
                    <a:pt x="108732" y="3576"/>
                    <a:pt x="94679" y="11199"/>
                    <a:pt x="82848" y="11199"/>
                  </a:cubicBezTo>
                  <a:cubicBezTo>
                    <a:pt x="82370" y="11199"/>
                    <a:pt x="81896" y="11186"/>
                    <a:pt x="81426" y="11160"/>
                  </a:cubicBezTo>
                  <a:cubicBezTo>
                    <a:pt x="67009" y="10388"/>
                    <a:pt x="52544" y="1"/>
                    <a:pt x="37945" y="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47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25"/>
          <p:cNvSpPr txBox="1">
            <a:spLocks noGrp="1"/>
          </p:cNvSpPr>
          <p:nvPr>
            <p:ph type="title" hasCustomPrompt="1"/>
          </p:nvPr>
        </p:nvSpPr>
        <p:spPr>
          <a:xfrm>
            <a:off x="1523250" y="1291524"/>
            <a:ext cx="6097500" cy="15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1"/>
          </p:nvPr>
        </p:nvSpPr>
        <p:spPr>
          <a:xfrm>
            <a:off x="3003750" y="2667834"/>
            <a:ext cx="31365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3FC"/>
              </a:buClr>
              <a:buSzPts val="1600"/>
              <a:buFont typeface="Nunito"/>
              <a:buNone/>
              <a:defRPr sz="1600">
                <a:solidFill>
                  <a:srgbClr val="0093F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Nunito Black"/>
              <a:buNone/>
              <a:defRPr sz="350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unito"/>
              <a:buChar char="●"/>
              <a:defRPr sz="1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unito"/>
              <a:buChar char="○"/>
              <a:defRPr sz="1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unito"/>
              <a:buChar char="■"/>
              <a:defRPr sz="1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unito"/>
              <a:buChar char="●"/>
              <a:defRPr sz="1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unito"/>
              <a:buChar char="○"/>
              <a:defRPr sz="1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unito"/>
              <a:buChar char="■"/>
              <a:defRPr sz="1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unito"/>
              <a:buChar char="●"/>
              <a:defRPr sz="1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unito"/>
              <a:buChar char="○"/>
              <a:defRPr sz="1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Font typeface="Nunito"/>
              <a:buChar char="■"/>
              <a:defRPr sz="12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  <p:sldLayoutId id="2147483663" r:id="rId6"/>
    <p:sldLayoutId id="2147483667" r:id="rId7"/>
    <p:sldLayoutId id="2147483669" r:id="rId8"/>
    <p:sldLayoutId id="2147483671" r:id="rId9"/>
    <p:sldLayoutId id="2147483672" r:id="rId10"/>
    <p:sldLayoutId id="2147483673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herisebrinelle.blogspo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ccording-to-e.blogspot.com/2011/03/zzzs-pleas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friends-friendship-people-307783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ctrTitle"/>
          </p:nvPr>
        </p:nvSpPr>
        <p:spPr>
          <a:xfrm>
            <a:off x="720000" y="1601550"/>
            <a:ext cx="4866600" cy="19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dirty="0"/>
              <a:t>Unit 6 Grammar</a:t>
            </a:r>
            <a:endParaRPr sz="6500" dirty="0"/>
          </a:p>
        </p:txBody>
      </p:sp>
      <p:grpSp>
        <p:nvGrpSpPr>
          <p:cNvPr id="294" name="Google Shape;294;p35"/>
          <p:cNvGrpSpPr/>
          <p:nvPr/>
        </p:nvGrpSpPr>
        <p:grpSpPr>
          <a:xfrm>
            <a:off x="6839906" y="700489"/>
            <a:ext cx="1408824" cy="1556300"/>
            <a:chOff x="2326825" y="2952350"/>
            <a:chExt cx="1848850" cy="2042925"/>
          </a:xfrm>
        </p:grpSpPr>
        <p:sp>
          <p:nvSpPr>
            <p:cNvPr id="295" name="Google Shape;295;p35"/>
            <p:cNvSpPr/>
            <p:nvPr/>
          </p:nvSpPr>
          <p:spPr>
            <a:xfrm>
              <a:off x="3534350" y="4748850"/>
              <a:ext cx="233525" cy="242700"/>
            </a:xfrm>
            <a:custGeom>
              <a:avLst/>
              <a:gdLst/>
              <a:ahLst/>
              <a:cxnLst/>
              <a:rect l="l" t="t" r="r" b="b"/>
              <a:pathLst>
                <a:path w="9341" h="9708" extrusionOk="0">
                  <a:moveTo>
                    <a:pt x="4838" y="0"/>
                  </a:moveTo>
                  <a:lnTo>
                    <a:pt x="4971" y="367"/>
                  </a:lnTo>
                  <a:lnTo>
                    <a:pt x="1" y="9707"/>
                  </a:lnTo>
                  <a:lnTo>
                    <a:pt x="7606" y="5337"/>
                  </a:lnTo>
                  <a:cubicBezTo>
                    <a:pt x="7773" y="5304"/>
                    <a:pt x="7907" y="5171"/>
                    <a:pt x="7973" y="5004"/>
                  </a:cubicBezTo>
                  <a:lnTo>
                    <a:pt x="9341" y="25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BF3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3366750" y="4582900"/>
              <a:ext cx="305225" cy="412375"/>
            </a:xfrm>
            <a:custGeom>
              <a:avLst/>
              <a:gdLst/>
              <a:ahLst/>
              <a:cxnLst/>
              <a:rect l="l" t="t" r="r" b="b"/>
              <a:pathLst>
                <a:path w="12209" h="16495" extrusionOk="0">
                  <a:moveTo>
                    <a:pt x="0" y="0"/>
                  </a:moveTo>
                  <a:lnTo>
                    <a:pt x="5537" y="15978"/>
                  </a:lnTo>
                  <a:cubicBezTo>
                    <a:pt x="5604" y="16145"/>
                    <a:pt x="5704" y="16312"/>
                    <a:pt x="5871" y="16378"/>
                  </a:cubicBezTo>
                  <a:cubicBezTo>
                    <a:pt x="6007" y="16458"/>
                    <a:pt x="6154" y="16495"/>
                    <a:pt x="6297" y="16495"/>
                  </a:cubicBezTo>
                  <a:cubicBezTo>
                    <a:pt x="6576" y="16495"/>
                    <a:pt x="6840" y="16354"/>
                    <a:pt x="6972" y="16112"/>
                  </a:cubicBezTo>
                  <a:lnTo>
                    <a:pt x="12209" y="7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2326825" y="2954025"/>
              <a:ext cx="1848850" cy="1966000"/>
            </a:xfrm>
            <a:custGeom>
              <a:avLst/>
              <a:gdLst/>
              <a:ahLst/>
              <a:cxnLst/>
              <a:rect l="l" t="t" r="r" b="b"/>
              <a:pathLst>
                <a:path w="73954" h="78640" extrusionOk="0">
                  <a:moveTo>
                    <a:pt x="7314" y="0"/>
                  </a:moveTo>
                  <a:cubicBezTo>
                    <a:pt x="6055" y="0"/>
                    <a:pt x="4804" y="292"/>
                    <a:pt x="3670" y="876"/>
                  </a:cubicBezTo>
                  <a:cubicBezTo>
                    <a:pt x="1502" y="2277"/>
                    <a:pt x="101" y="4612"/>
                    <a:pt x="1" y="7214"/>
                  </a:cubicBezTo>
                  <a:lnTo>
                    <a:pt x="1" y="37202"/>
                  </a:lnTo>
                  <a:cubicBezTo>
                    <a:pt x="1" y="39570"/>
                    <a:pt x="34" y="41438"/>
                    <a:pt x="3337" y="43306"/>
                  </a:cubicBezTo>
                  <a:lnTo>
                    <a:pt x="62946" y="77764"/>
                  </a:lnTo>
                  <a:cubicBezTo>
                    <a:pt x="64113" y="78348"/>
                    <a:pt x="65372" y="78640"/>
                    <a:pt x="66628" y="78640"/>
                  </a:cubicBezTo>
                  <a:cubicBezTo>
                    <a:pt x="67883" y="78640"/>
                    <a:pt x="69134" y="78348"/>
                    <a:pt x="70284" y="77764"/>
                  </a:cubicBezTo>
                  <a:cubicBezTo>
                    <a:pt x="72453" y="76330"/>
                    <a:pt x="73820" y="73995"/>
                    <a:pt x="73954" y="71426"/>
                  </a:cubicBezTo>
                  <a:lnTo>
                    <a:pt x="73954" y="41405"/>
                  </a:lnTo>
                  <a:cubicBezTo>
                    <a:pt x="73787" y="38803"/>
                    <a:pt x="72453" y="36468"/>
                    <a:pt x="70284" y="35067"/>
                  </a:cubicBezTo>
                  <a:lnTo>
                    <a:pt x="11009" y="876"/>
                  </a:lnTo>
                  <a:cubicBezTo>
                    <a:pt x="9841" y="292"/>
                    <a:pt x="8574" y="0"/>
                    <a:pt x="7314" y="0"/>
                  </a:cubicBez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2567000" y="3613825"/>
              <a:ext cx="1170025" cy="732300"/>
            </a:xfrm>
            <a:custGeom>
              <a:avLst/>
              <a:gdLst/>
              <a:ahLst/>
              <a:cxnLst/>
              <a:rect l="l" t="t" r="r" b="b"/>
              <a:pathLst>
                <a:path w="46801" h="29292" extrusionOk="0">
                  <a:moveTo>
                    <a:pt x="1037" y="0"/>
                  </a:moveTo>
                  <a:cubicBezTo>
                    <a:pt x="414" y="0"/>
                    <a:pt x="1" y="383"/>
                    <a:pt x="1" y="1069"/>
                  </a:cubicBezTo>
                  <a:cubicBezTo>
                    <a:pt x="167" y="2437"/>
                    <a:pt x="1001" y="3671"/>
                    <a:pt x="2236" y="4372"/>
                  </a:cubicBezTo>
                  <a:lnTo>
                    <a:pt x="44599" y="28923"/>
                  </a:lnTo>
                  <a:cubicBezTo>
                    <a:pt x="45028" y="29173"/>
                    <a:pt x="45432" y="29291"/>
                    <a:pt x="45773" y="29291"/>
                  </a:cubicBezTo>
                  <a:cubicBezTo>
                    <a:pt x="46387" y="29291"/>
                    <a:pt x="46801" y="28908"/>
                    <a:pt x="46801" y="28222"/>
                  </a:cubicBezTo>
                  <a:cubicBezTo>
                    <a:pt x="46634" y="26855"/>
                    <a:pt x="45800" y="25620"/>
                    <a:pt x="44599" y="24920"/>
                  </a:cubicBezTo>
                  <a:lnTo>
                    <a:pt x="2236" y="369"/>
                  </a:lnTo>
                  <a:cubicBezTo>
                    <a:pt x="1795" y="119"/>
                    <a:pt x="138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2567000" y="3827300"/>
              <a:ext cx="848975" cy="546075"/>
            </a:xfrm>
            <a:custGeom>
              <a:avLst/>
              <a:gdLst/>
              <a:ahLst/>
              <a:cxnLst/>
              <a:rect l="l" t="t" r="r" b="b"/>
              <a:pathLst>
                <a:path w="33959" h="21843" extrusionOk="0">
                  <a:moveTo>
                    <a:pt x="1028" y="1"/>
                  </a:moveTo>
                  <a:cubicBezTo>
                    <a:pt x="414" y="1"/>
                    <a:pt x="1" y="384"/>
                    <a:pt x="1" y="1070"/>
                  </a:cubicBezTo>
                  <a:cubicBezTo>
                    <a:pt x="167" y="2471"/>
                    <a:pt x="1001" y="3672"/>
                    <a:pt x="2202" y="4372"/>
                  </a:cubicBezTo>
                  <a:lnTo>
                    <a:pt x="31757" y="21451"/>
                  </a:lnTo>
                  <a:cubicBezTo>
                    <a:pt x="32192" y="21717"/>
                    <a:pt x="32600" y="21843"/>
                    <a:pt x="32945" y="21843"/>
                  </a:cubicBezTo>
                  <a:cubicBezTo>
                    <a:pt x="33551" y="21843"/>
                    <a:pt x="33958" y="21453"/>
                    <a:pt x="33958" y="20751"/>
                  </a:cubicBezTo>
                  <a:cubicBezTo>
                    <a:pt x="33791" y="19416"/>
                    <a:pt x="32991" y="18215"/>
                    <a:pt x="31757" y="17515"/>
                  </a:cubicBezTo>
                  <a:lnTo>
                    <a:pt x="2202" y="369"/>
                  </a:lnTo>
                  <a:cubicBezTo>
                    <a:pt x="1773" y="119"/>
                    <a:pt x="1370" y="1"/>
                    <a:pt x="1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2567000" y="3397000"/>
              <a:ext cx="1170025" cy="732300"/>
            </a:xfrm>
            <a:custGeom>
              <a:avLst/>
              <a:gdLst/>
              <a:ahLst/>
              <a:cxnLst/>
              <a:rect l="l" t="t" r="r" b="b"/>
              <a:pathLst>
                <a:path w="46801" h="29292" extrusionOk="0">
                  <a:moveTo>
                    <a:pt x="1037" y="1"/>
                  </a:moveTo>
                  <a:cubicBezTo>
                    <a:pt x="414" y="1"/>
                    <a:pt x="1" y="383"/>
                    <a:pt x="1" y="1070"/>
                  </a:cubicBezTo>
                  <a:cubicBezTo>
                    <a:pt x="167" y="2437"/>
                    <a:pt x="1001" y="3671"/>
                    <a:pt x="2236" y="4372"/>
                  </a:cubicBezTo>
                  <a:lnTo>
                    <a:pt x="44599" y="28923"/>
                  </a:lnTo>
                  <a:cubicBezTo>
                    <a:pt x="45028" y="29173"/>
                    <a:pt x="45432" y="29291"/>
                    <a:pt x="45773" y="29291"/>
                  </a:cubicBezTo>
                  <a:cubicBezTo>
                    <a:pt x="46387" y="29291"/>
                    <a:pt x="46801" y="28908"/>
                    <a:pt x="46801" y="28222"/>
                  </a:cubicBezTo>
                  <a:cubicBezTo>
                    <a:pt x="46634" y="26855"/>
                    <a:pt x="45800" y="25620"/>
                    <a:pt x="44599" y="24920"/>
                  </a:cubicBezTo>
                  <a:lnTo>
                    <a:pt x="2236" y="369"/>
                  </a:lnTo>
                  <a:cubicBezTo>
                    <a:pt x="1795" y="119"/>
                    <a:pt x="138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3913800" y="3899075"/>
              <a:ext cx="261050" cy="1021000"/>
            </a:xfrm>
            <a:custGeom>
              <a:avLst/>
              <a:gdLst/>
              <a:ahLst/>
              <a:cxnLst/>
              <a:rect l="l" t="t" r="r" b="b"/>
              <a:pathLst>
                <a:path w="10442" h="40840" extrusionOk="0">
                  <a:moveTo>
                    <a:pt x="9307" y="0"/>
                  </a:moveTo>
                  <a:lnTo>
                    <a:pt x="1969" y="4203"/>
                  </a:lnTo>
                  <a:cubicBezTo>
                    <a:pt x="2636" y="5304"/>
                    <a:pt x="3003" y="6505"/>
                    <a:pt x="3069" y="7806"/>
                  </a:cubicBezTo>
                  <a:lnTo>
                    <a:pt x="3069" y="37827"/>
                  </a:lnTo>
                  <a:cubicBezTo>
                    <a:pt x="3069" y="39466"/>
                    <a:pt x="2232" y="40434"/>
                    <a:pt x="1021" y="40434"/>
                  </a:cubicBezTo>
                  <a:cubicBezTo>
                    <a:pt x="704" y="40434"/>
                    <a:pt x="361" y="40368"/>
                    <a:pt x="0" y="40229"/>
                  </a:cubicBezTo>
                  <a:lnTo>
                    <a:pt x="0" y="40229"/>
                  </a:lnTo>
                  <a:cubicBezTo>
                    <a:pt x="1014" y="40637"/>
                    <a:pt x="2068" y="40840"/>
                    <a:pt x="3114" y="40840"/>
                  </a:cubicBezTo>
                  <a:cubicBezTo>
                    <a:pt x="4375" y="40840"/>
                    <a:pt x="5623" y="40546"/>
                    <a:pt x="6772" y="39962"/>
                  </a:cubicBezTo>
                  <a:cubicBezTo>
                    <a:pt x="8940" y="38528"/>
                    <a:pt x="10308" y="36193"/>
                    <a:pt x="10441" y="33624"/>
                  </a:cubicBezTo>
                  <a:lnTo>
                    <a:pt x="10408" y="3569"/>
                  </a:lnTo>
                  <a:cubicBezTo>
                    <a:pt x="10341" y="2335"/>
                    <a:pt x="9974" y="1068"/>
                    <a:pt x="9307" y="0"/>
                  </a:cubicBezTo>
                  <a:close/>
                </a:path>
              </a:pathLst>
            </a:custGeom>
            <a:solidFill>
              <a:srgbClr val="BF3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2328500" y="2952350"/>
              <a:ext cx="1818000" cy="1050975"/>
            </a:xfrm>
            <a:custGeom>
              <a:avLst/>
              <a:gdLst/>
              <a:ahLst/>
              <a:cxnLst/>
              <a:rect l="l" t="t" r="r" b="b"/>
              <a:pathLst>
                <a:path w="72720" h="42039" extrusionOk="0">
                  <a:moveTo>
                    <a:pt x="7172" y="0"/>
                  </a:moveTo>
                  <a:cubicBezTo>
                    <a:pt x="5913" y="0"/>
                    <a:pt x="4654" y="292"/>
                    <a:pt x="3503" y="876"/>
                  </a:cubicBezTo>
                  <a:cubicBezTo>
                    <a:pt x="1702" y="2144"/>
                    <a:pt x="434" y="4045"/>
                    <a:pt x="1" y="6213"/>
                  </a:cubicBezTo>
                  <a:cubicBezTo>
                    <a:pt x="284" y="5212"/>
                    <a:pt x="979" y="4651"/>
                    <a:pt x="1900" y="4651"/>
                  </a:cubicBezTo>
                  <a:cubicBezTo>
                    <a:pt x="2391" y="4651"/>
                    <a:pt x="2945" y="4810"/>
                    <a:pt x="3536" y="5146"/>
                  </a:cubicBezTo>
                  <a:lnTo>
                    <a:pt x="62845" y="39337"/>
                  </a:lnTo>
                  <a:cubicBezTo>
                    <a:pt x="63913" y="40004"/>
                    <a:pt x="64780" y="40971"/>
                    <a:pt x="65414" y="42039"/>
                  </a:cubicBezTo>
                  <a:lnTo>
                    <a:pt x="72719" y="37836"/>
                  </a:lnTo>
                  <a:cubicBezTo>
                    <a:pt x="72085" y="36702"/>
                    <a:pt x="71218" y="35801"/>
                    <a:pt x="70117" y="35067"/>
                  </a:cubicBezTo>
                  <a:lnTo>
                    <a:pt x="10842" y="876"/>
                  </a:lnTo>
                  <a:cubicBezTo>
                    <a:pt x="9691" y="292"/>
                    <a:pt x="8432" y="0"/>
                    <a:pt x="7172" y="0"/>
                  </a:cubicBezTo>
                  <a:close/>
                </a:path>
              </a:pathLst>
            </a:custGeom>
            <a:solidFill>
              <a:srgbClr val="FF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35"/>
          <p:cNvGrpSpPr/>
          <p:nvPr/>
        </p:nvGrpSpPr>
        <p:grpSpPr>
          <a:xfrm flipH="1">
            <a:off x="5870622" y="1676096"/>
            <a:ext cx="1463469" cy="1351095"/>
            <a:chOff x="3520175" y="1271775"/>
            <a:chExt cx="2302500" cy="2125700"/>
          </a:xfrm>
        </p:grpSpPr>
        <p:sp>
          <p:nvSpPr>
            <p:cNvPr id="304" name="Google Shape;304;p35"/>
            <p:cNvSpPr/>
            <p:nvPr/>
          </p:nvSpPr>
          <p:spPr>
            <a:xfrm>
              <a:off x="5201375" y="1573225"/>
              <a:ext cx="621300" cy="566275"/>
            </a:xfrm>
            <a:custGeom>
              <a:avLst/>
              <a:gdLst/>
              <a:ahLst/>
              <a:cxnLst/>
              <a:rect l="l" t="t" r="r" b="b"/>
              <a:pathLst>
                <a:path w="24852" h="22651" extrusionOk="0">
                  <a:moveTo>
                    <a:pt x="4471" y="1"/>
                  </a:moveTo>
                  <a:lnTo>
                    <a:pt x="1" y="2503"/>
                  </a:lnTo>
                  <a:lnTo>
                    <a:pt x="1" y="17914"/>
                  </a:lnTo>
                  <a:lnTo>
                    <a:pt x="4471" y="15312"/>
                  </a:lnTo>
                  <a:lnTo>
                    <a:pt x="8307" y="10842"/>
                  </a:lnTo>
                  <a:lnTo>
                    <a:pt x="8307" y="22650"/>
                  </a:lnTo>
                  <a:lnTo>
                    <a:pt x="12777" y="20082"/>
                  </a:lnTo>
                  <a:lnTo>
                    <a:pt x="24452" y="6606"/>
                  </a:lnTo>
                  <a:cubicBezTo>
                    <a:pt x="24852" y="6105"/>
                    <a:pt x="24819" y="5338"/>
                    <a:pt x="24318" y="4938"/>
                  </a:cubicBezTo>
                  <a:cubicBezTo>
                    <a:pt x="24252" y="4904"/>
                    <a:pt x="24185" y="4838"/>
                    <a:pt x="24151" y="4804"/>
                  </a:cubicBezTo>
                  <a:lnTo>
                    <a:pt x="15812" y="168"/>
                  </a:lnTo>
                  <a:cubicBezTo>
                    <a:pt x="15645" y="101"/>
                    <a:pt x="15445" y="1"/>
                    <a:pt x="15212" y="1"/>
                  </a:cubicBezTo>
                  <a:close/>
                </a:path>
              </a:pathLst>
            </a:custGeom>
            <a:solidFill>
              <a:srgbClr val="005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5408200" y="1692475"/>
              <a:ext cx="413650" cy="450350"/>
            </a:xfrm>
            <a:custGeom>
              <a:avLst/>
              <a:gdLst/>
              <a:ahLst/>
              <a:cxnLst/>
              <a:rect l="l" t="t" r="r" b="b"/>
              <a:pathLst>
                <a:path w="16546" h="18014" extrusionOk="0">
                  <a:moveTo>
                    <a:pt x="4437" y="1"/>
                  </a:moveTo>
                  <a:lnTo>
                    <a:pt x="0" y="2569"/>
                  </a:lnTo>
                  <a:lnTo>
                    <a:pt x="0" y="18014"/>
                  </a:lnTo>
                  <a:lnTo>
                    <a:pt x="4437" y="15412"/>
                  </a:lnTo>
                  <a:lnTo>
                    <a:pt x="16112" y="1936"/>
                  </a:lnTo>
                  <a:cubicBezTo>
                    <a:pt x="16546" y="1469"/>
                    <a:pt x="16446" y="701"/>
                    <a:pt x="15945" y="268"/>
                  </a:cubicBezTo>
                  <a:cubicBezTo>
                    <a:pt x="15745" y="101"/>
                    <a:pt x="15512" y="34"/>
                    <a:pt x="15211" y="1"/>
                  </a:cubicBezTo>
                  <a:close/>
                </a:path>
              </a:pathLst>
            </a:custGeom>
            <a:solidFill>
              <a:srgbClr val="004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3521025" y="1271775"/>
              <a:ext cx="1998100" cy="2125700"/>
            </a:xfrm>
            <a:custGeom>
              <a:avLst/>
              <a:gdLst/>
              <a:ahLst/>
              <a:cxnLst/>
              <a:rect l="l" t="t" r="r" b="b"/>
              <a:pathLst>
                <a:path w="79924" h="85028" extrusionOk="0">
                  <a:moveTo>
                    <a:pt x="72018" y="0"/>
                  </a:moveTo>
                  <a:cubicBezTo>
                    <a:pt x="70659" y="0"/>
                    <a:pt x="69300" y="317"/>
                    <a:pt x="68049" y="951"/>
                  </a:cubicBezTo>
                  <a:lnTo>
                    <a:pt x="3970" y="37911"/>
                  </a:lnTo>
                  <a:cubicBezTo>
                    <a:pt x="1635" y="39479"/>
                    <a:pt x="167" y="42014"/>
                    <a:pt x="0" y="44749"/>
                  </a:cubicBezTo>
                  <a:lnTo>
                    <a:pt x="0" y="77239"/>
                  </a:lnTo>
                  <a:cubicBezTo>
                    <a:pt x="167" y="80041"/>
                    <a:pt x="1635" y="82576"/>
                    <a:pt x="3970" y="84077"/>
                  </a:cubicBezTo>
                  <a:cubicBezTo>
                    <a:pt x="5221" y="84711"/>
                    <a:pt x="6572" y="85028"/>
                    <a:pt x="7923" y="85028"/>
                  </a:cubicBezTo>
                  <a:cubicBezTo>
                    <a:pt x="9274" y="85028"/>
                    <a:pt x="10625" y="84711"/>
                    <a:pt x="11875" y="84077"/>
                  </a:cubicBezTo>
                  <a:lnTo>
                    <a:pt x="76355" y="46850"/>
                  </a:lnTo>
                  <a:cubicBezTo>
                    <a:pt x="79891" y="44816"/>
                    <a:pt x="79891" y="42748"/>
                    <a:pt x="79891" y="40246"/>
                  </a:cubicBezTo>
                  <a:lnTo>
                    <a:pt x="79924" y="7823"/>
                  </a:lnTo>
                  <a:cubicBezTo>
                    <a:pt x="79757" y="5021"/>
                    <a:pt x="78323" y="2485"/>
                    <a:pt x="75988" y="951"/>
                  </a:cubicBezTo>
                  <a:cubicBezTo>
                    <a:pt x="74737" y="317"/>
                    <a:pt x="73378" y="0"/>
                    <a:pt x="72018" y="0"/>
                  </a:cubicBezTo>
                  <a:close/>
                </a:path>
              </a:pathLst>
            </a:custGeom>
            <a:solidFill>
              <a:srgbClr val="004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3520175" y="2291250"/>
              <a:ext cx="281075" cy="1105925"/>
            </a:xfrm>
            <a:custGeom>
              <a:avLst/>
              <a:gdLst/>
              <a:ahLst/>
              <a:cxnLst/>
              <a:rect l="l" t="t" r="r" b="b"/>
              <a:pathLst>
                <a:path w="11243" h="44237" extrusionOk="0">
                  <a:moveTo>
                    <a:pt x="1168" y="0"/>
                  </a:moveTo>
                  <a:cubicBezTo>
                    <a:pt x="468" y="1168"/>
                    <a:pt x="34" y="2502"/>
                    <a:pt x="1" y="3937"/>
                  </a:cubicBezTo>
                  <a:lnTo>
                    <a:pt x="34" y="36460"/>
                  </a:lnTo>
                  <a:cubicBezTo>
                    <a:pt x="201" y="39262"/>
                    <a:pt x="1669" y="41797"/>
                    <a:pt x="4004" y="43298"/>
                  </a:cubicBezTo>
                  <a:cubicBezTo>
                    <a:pt x="5240" y="43926"/>
                    <a:pt x="6600" y="44237"/>
                    <a:pt x="7968" y="44237"/>
                  </a:cubicBezTo>
                  <a:cubicBezTo>
                    <a:pt x="9073" y="44237"/>
                    <a:pt x="10184" y="44034"/>
                    <a:pt x="11242" y="43632"/>
                  </a:cubicBezTo>
                  <a:lnTo>
                    <a:pt x="11242" y="43632"/>
                  </a:lnTo>
                  <a:cubicBezTo>
                    <a:pt x="10860" y="43775"/>
                    <a:pt x="10497" y="43844"/>
                    <a:pt x="10161" y="43844"/>
                  </a:cubicBezTo>
                  <a:cubicBezTo>
                    <a:pt x="8859" y="43844"/>
                    <a:pt x="7973" y="42800"/>
                    <a:pt x="7973" y="40996"/>
                  </a:cubicBezTo>
                  <a:lnTo>
                    <a:pt x="7973" y="8507"/>
                  </a:lnTo>
                  <a:cubicBezTo>
                    <a:pt x="8007" y="7139"/>
                    <a:pt x="8407" y="5805"/>
                    <a:pt x="9141" y="4604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002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3548550" y="1272600"/>
              <a:ext cx="1968075" cy="1136250"/>
            </a:xfrm>
            <a:custGeom>
              <a:avLst/>
              <a:gdLst/>
              <a:ahLst/>
              <a:cxnLst/>
              <a:rect l="l" t="t" r="r" b="b"/>
              <a:pathLst>
                <a:path w="78723" h="45450" extrusionOk="0">
                  <a:moveTo>
                    <a:pt x="70834" y="1"/>
                  </a:moveTo>
                  <a:cubicBezTo>
                    <a:pt x="69483" y="1"/>
                    <a:pt x="68132" y="318"/>
                    <a:pt x="66881" y="951"/>
                  </a:cubicBezTo>
                  <a:lnTo>
                    <a:pt x="2769" y="37944"/>
                  </a:lnTo>
                  <a:cubicBezTo>
                    <a:pt x="1601" y="38678"/>
                    <a:pt x="667" y="39679"/>
                    <a:pt x="0" y="40880"/>
                  </a:cubicBezTo>
                  <a:lnTo>
                    <a:pt x="7939" y="45450"/>
                  </a:lnTo>
                  <a:cubicBezTo>
                    <a:pt x="8606" y="44216"/>
                    <a:pt x="9574" y="43182"/>
                    <a:pt x="10741" y="42481"/>
                  </a:cubicBezTo>
                  <a:lnTo>
                    <a:pt x="74887" y="5455"/>
                  </a:lnTo>
                  <a:cubicBezTo>
                    <a:pt x="75522" y="5096"/>
                    <a:pt x="76122" y="4926"/>
                    <a:pt x="76653" y="4926"/>
                  </a:cubicBezTo>
                  <a:cubicBezTo>
                    <a:pt x="77656" y="4926"/>
                    <a:pt x="78418" y="5532"/>
                    <a:pt x="78723" y="6622"/>
                  </a:cubicBezTo>
                  <a:cubicBezTo>
                    <a:pt x="78256" y="4287"/>
                    <a:pt x="76822" y="2186"/>
                    <a:pt x="74787" y="951"/>
                  </a:cubicBezTo>
                  <a:cubicBezTo>
                    <a:pt x="73536" y="318"/>
                    <a:pt x="72185" y="1"/>
                    <a:pt x="70834" y="1"/>
                  </a:cubicBezTo>
                  <a:close/>
                </a:path>
              </a:pathLst>
            </a:custGeom>
            <a:solidFill>
              <a:srgbClr val="005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3982175" y="1997200"/>
              <a:ext cx="1264275" cy="793275"/>
            </a:xfrm>
            <a:custGeom>
              <a:avLst/>
              <a:gdLst/>
              <a:ahLst/>
              <a:cxnLst/>
              <a:rect l="l" t="t" r="r" b="b"/>
              <a:pathLst>
                <a:path w="50571" h="31731" extrusionOk="0">
                  <a:moveTo>
                    <a:pt x="49478" y="1"/>
                  </a:moveTo>
                  <a:cubicBezTo>
                    <a:pt x="49113" y="1"/>
                    <a:pt x="48676" y="127"/>
                    <a:pt x="48202" y="388"/>
                  </a:cubicBezTo>
                  <a:lnTo>
                    <a:pt x="2369" y="26973"/>
                  </a:lnTo>
                  <a:cubicBezTo>
                    <a:pt x="1068" y="27707"/>
                    <a:pt x="201" y="29041"/>
                    <a:pt x="1" y="30543"/>
                  </a:cubicBezTo>
                  <a:cubicBezTo>
                    <a:pt x="1" y="31316"/>
                    <a:pt x="430" y="31730"/>
                    <a:pt x="1093" y="31730"/>
                  </a:cubicBezTo>
                  <a:cubicBezTo>
                    <a:pt x="1458" y="31730"/>
                    <a:pt x="1895" y="31604"/>
                    <a:pt x="2369" y="31343"/>
                  </a:cubicBezTo>
                  <a:lnTo>
                    <a:pt x="48202" y="4724"/>
                  </a:lnTo>
                  <a:cubicBezTo>
                    <a:pt x="49469" y="3990"/>
                    <a:pt x="50370" y="2689"/>
                    <a:pt x="50570" y="1188"/>
                  </a:cubicBezTo>
                  <a:cubicBezTo>
                    <a:pt x="50570" y="414"/>
                    <a:pt x="50141" y="1"/>
                    <a:pt x="49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4329100" y="2232625"/>
              <a:ext cx="916500" cy="591200"/>
            </a:xfrm>
            <a:custGeom>
              <a:avLst/>
              <a:gdLst/>
              <a:ahLst/>
              <a:cxnLst/>
              <a:rect l="l" t="t" r="r" b="b"/>
              <a:pathLst>
                <a:path w="36660" h="23648" extrusionOk="0">
                  <a:moveTo>
                    <a:pt x="35559" y="1"/>
                  </a:moveTo>
                  <a:cubicBezTo>
                    <a:pt x="35185" y="1"/>
                    <a:pt x="34739" y="134"/>
                    <a:pt x="34258" y="411"/>
                  </a:cubicBezTo>
                  <a:lnTo>
                    <a:pt x="2369" y="18924"/>
                  </a:lnTo>
                  <a:cubicBezTo>
                    <a:pt x="1068" y="19658"/>
                    <a:pt x="200" y="20959"/>
                    <a:pt x="0" y="22460"/>
                  </a:cubicBezTo>
                  <a:cubicBezTo>
                    <a:pt x="0" y="23234"/>
                    <a:pt x="430" y="23647"/>
                    <a:pt x="1092" y="23647"/>
                  </a:cubicBezTo>
                  <a:cubicBezTo>
                    <a:pt x="1458" y="23647"/>
                    <a:pt x="1894" y="23521"/>
                    <a:pt x="2369" y="23260"/>
                  </a:cubicBezTo>
                  <a:lnTo>
                    <a:pt x="34258" y="4747"/>
                  </a:lnTo>
                  <a:cubicBezTo>
                    <a:pt x="35559" y="3980"/>
                    <a:pt x="36426" y="2712"/>
                    <a:pt x="36660" y="1211"/>
                  </a:cubicBezTo>
                  <a:cubicBezTo>
                    <a:pt x="36660" y="422"/>
                    <a:pt x="36223" y="1"/>
                    <a:pt x="35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3982175" y="1763700"/>
              <a:ext cx="1264275" cy="792425"/>
            </a:xfrm>
            <a:custGeom>
              <a:avLst/>
              <a:gdLst/>
              <a:ahLst/>
              <a:cxnLst/>
              <a:rect l="l" t="t" r="r" b="b"/>
              <a:pathLst>
                <a:path w="50571" h="31697" extrusionOk="0">
                  <a:moveTo>
                    <a:pt x="49478" y="1"/>
                  </a:moveTo>
                  <a:cubicBezTo>
                    <a:pt x="49113" y="1"/>
                    <a:pt x="48676" y="127"/>
                    <a:pt x="48202" y="388"/>
                  </a:cubicBezTo>
                  <a:lnTo>
                    <a:pt x="2369" y="26973"/>
                  </a:lnTo>
                  <a:cubicBezTo>
                    <a:pt x="1068" y="27707"/>
                    <a:pt x="201" y="29041"/>
                    <a:pt x="1" y="30509"/>
                  </a:cubicBezTo>
                  <a:cubicBezTo>
                    <a:pt x="1" y="31283"/>
                    <a:pt x="430" y="31697"/>
                    <a:pt x="1093" y="31697"/>
                  </a:cubicBezTo>
                  <a:cubicBezTo>
                    <a:pt x="1458" y="31697"/>
                    <a:pt x="1895" y="31571"/>
                    <a:pt x="2369" y="31310"/>
                  </a:cubicBezTo>
                  <a:lnTo>
                    <a:pt x="48202" y="4724"/>
                  </a:lnTo>
                  <a:cubicBezTo>
                    <a:pt x="49469" y="3990"/>
                    <a:pt x="50370" y="2689"/>
                    <a:pt x="50570" y="1188"/>
                  </a:cubicBezTo>
                  <a:cubicBezTo>
                    <a:pt x="50570" y="414"/>
                    <a:pt x="50141" y="1"/>
                    <a:pt x="49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35"/>
          <p:cNvGrpSpPr/>
          <p:nvPr/>
        </p:nvGrpSpPr>
        <p:grpSpPr>
          <a:xfrm>
            <a:off x="6498494" y="3027191"/>
            <a:ext cx="958444" cy="1059052"/>
            <a:chOff x="2326825" y="2952350"/>
            <a:chExt cx="1848850" cy="2042925"/>
          </a:xfrm>
        </p:grpSpPr>
        <p:sp>
          <p:nvSpPr>
            <p:cNvPr id="313" name="Google Shape;313;p35"/>
            <p:cNvSpPr/>
            <p:nvPr/>
          </p:nvSpPr>
          <p:spPr>
            <a:xfrm>
              <a:off x="3534350" y="4748850"/>
              <a:ext cx="233525" cy="242700"/>
            </a:xfrm>
            <a:custGeom>
              <a:avLst/>
              <a:gdLst/>
              <a:ahLst/>
              <a:cxnLst/>
              <a:rect l="l" t="t" r="r" b="b"/>
              <a:pathLst>
                <a:path w="9341" h="9708" extrusionOk="0">
                  <a:moveTo>
                    <a:pt x="4838" y="0"/>
                  </a:moveTo>
                  <a:lnTo>
                    <a:pt x="4971" y="367"/>
                  </a:lnTo>
                  <a:lnTo>
                    <a:pt x="1" y="9707"/>
                  </a:lnTo>
                  <a:lnTo>
                    <a:pt x="7606" y="5337"/>
                  </a:lnTo>
                  <a:cubicBezTo>
                    <a:pt x="7773" y="5304"/>
                    <a:pt x="7907" y="5171"/>
                    <a:pt x="7973" y="5004"/>
                  </a:cubicBezTo>
                  <a:lnTo>
                    <a:pt x="9341" y="25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BF3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3366750" y="4582900"/>
              <a:ext cx="305225" cy="412375"/>
            </a:xfrm>
            <a:custGeom>
              <a:avLst/>
              <a:gdLst/>
              <a:ahLst/>
              <a:cxnLst/>
              <a:rect l="l" t="t" r="r" b="b"/>
              <a:pathLst>
                <a:path w="12209" h="16495" extrusionOk="0">
                  <a:moveTo>
                    <a:pt x="0" y="0"/>
                  </a:moveTo>
                  <a:lnTo>
                    <a:pt x="5537" y="15978"/>
                  </a:lnTo>
                  <a:cubicBezTo>
                    <a:pt x="5604" y="16145"/>
                    <a:pt x="5704" y="16312"/>
                    <a:pt x="5871" y="16378"/>
                  </a:cubicBezTo>
                  <a:cubicBezTo>
                    <a:pt x="6007" y="16458"/>
                    <a:pt x="6154" y="16495"/>
                    <a:pt x="6297" y="16495"/>
                  </a:cubicBezTo>
                  <a:cubicBezTo>
                    <a:pt x="6576" y="16495"/>
                    <a:pt x="6840" y="16354"/>
                    <a:pt x="6972" y="16112"/>
                  </a:cubicBezTo>
                  <a:lnTo>
                    <a:pt x="12209" y="70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2326825" y="2954025"/>
              <a:ext cx="1848850" cy="1966000"/>
            </a:xfrm>
            <a:custGeom>
              <a:avLst/>
              <a:gdLst/>
              <a:ahLst/>
              <a:cxnLst/>
              <a:rect l="l" t="t" r="r" b="b"/>
              <a:pathLst>
                <a:path w="73954" h="78640" extrusionOk="0">
                  <a:moveTo>
                    <a:pt x="7314" y="0"/>
                  </a:moveTo>
                  <a:cubicBezTo>
                    <a:pt x="6055" y="0"/>
                    <a:pt x="4804" y="292"/>
                    <a:pt x="3670" y="876"/>
                  </a:cubicBezTo>
                  <a:cubicBezTo>
                    <a:pt x="1502" y="2277"/>
                    <a:pt x="101" y="4612"/>
                    <a:pt x="1" y="7214"/>
                  </a:cubicBezTo>
                  <a:lnTo>
                    <a:pt x="1" y="37202"/>
                  </a:lnTo>
                  <a:cubicBezTo>
                    <a:pt x="1" y="39570"/>
                    <a:pt x="34" y="41438"/>
                    <a:pt x="3337" y="43306"/>
                  </a:cubicBezTo>
                  <a:lnTo>
                    <a:pt x="62946" y="77764"/>
                  </a:lnTo>
                  <a:cubicBezTo>
                    <a:pt x="64113" y="78348"/>
                    <a:pt x="65372" y="78640"/>
                    <a:pt x="66628" y="78640"/>
                  </a:cubicBezTo>
                  <a:cubicBezTo>
                    <a:pt x="67883" y="78640"/>
                    <a:pt x="69134" y="78348"/>
                    <a:pt x="70284" y="77764"/>
                  </a:cubicBezTo>
                  <a:cubicBezTo>
                    <a:pt x="72453" y="76330"/>
                    <a:pt x="73820" y="73995"/>
                    <a:pt x="73954" y="71426"/>
                  </a:cubicBezTo>
                  <a:lnTo>
                    <a:pt x="73954" y="41405"/>
                  </a:lnTo>
                  <a:cubicBezTo>
                    <a:pt x="73787" y="38803"/>
                    <a:pt x="72453" y="36468"/>
                    <a:pt x="70284" y="35067"/>
                  </a:cubicBezTo>
                  <a:lnTo>
                    <a:pt x="11009" y="876"/>
                  </a:lnTo>
                  <a:cubicBezTo>
                    <a:pt x="9841" y="292"/>
                    <a:pt x="8574" y="0"/>
                    <a:pt x="7314" y="0"/>
                  </a:cubicBez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2567000" y="3613825"/>
              <a:ext cx="1170025" cy="732300"/>
            </a:xfrm>
            <a:custGeom>
              <a:avLst/>
              <a:gdLst/>
              <a:ahLst/>
              <a:cxnLst/>
              <a:rect l="l" t="t" r="r" b="b"/>
              <a:pathLst>
                <a:path w="46801" h="29292" extrusionOk="0">
                  <a:moveTo>
                    <a:pt x="1037" y="0"/>
                  </a:moveTo>
                  <a:cubicBezTo>
                    <a:pt x="414" y="0"/>
                    <a:pt x="1" y="383"/>
                    <a:pt x="1" y="1069"/>
                  </a:cubicBezTo>
                  <a:cubicBezTo>
                    <a:pt x="167" y="2437"/>
                    <a:pt x="1001" y="3671"/>
                    <a:pt x="2236" y="4372"/>
                  </a:cubicBezTo>
                  <a:lnTo>
                    <a:pt x="44599" y="28923"/>
                  </a:lnTo>
                  <a:cubicBezTo>
                    <a:pt x="45028" y="29173"/>
                    <a:pt x="45432" y="29291"/>
                    <a:pt x="45773" y="29291"/>
                  </a:cubicBezTo>
                  <a:cubicBezTo>
                    <a:pt x="46387" y="29291"/>
                    <a:pt x="46801" y="28908"/>
                    <a:pt x="46801" y="28222"/>
                  </a:cubicBezTo>
                  <a:cubicBezTo>
                    <a:pt x="46634" y="26855"/>
                    <a:pt x="45800" y="25620"/>
                    <a:pt x="44599" y="24920"/>
                  </a:cubicBezTo>
                  <a:lnTo>
                    <a:pt x="2236" y="369"/>
                  </a:lnTo>
                  <a:cubicBezTo>
                    <a:pt x="1795" y="119"/>
                    <a:pt x="138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2567000" y="3827300"/>
              <a:ext cx="848975" cy="546075"/>
            </a:xfrm>
            <a:custGeom>
              <a:avLst/>
              <a:gdLst/>
              <a:ahLst/>
              <a:cxnLst/>
              <a:rect l="l" t="t" r="r" b="b"/>
              <a:pathLst>
                <a:path w="33959" h="21843" extrusionOk="0">
                  <a:moveTo>
                    <a:pt x="1028" y="1"/>
                  </a:moveTo>
                  <a:cubicBezTo>
                    <a:pt x="414" y="1"/>
                    <a:pt x="1" y="384"/>
                    <a:pt x="1" y="1070"/>
                  </a:cubicBezTo>
                  <a:cubicBezTo>
                    <a:pt x="167" y="2471"/>
                    <a:pt x="1001" y="3672"/>
                    <a:pt x="2202" y="4372"/>
                  </a:cubicBezTo>
                  <a:lnTo>
                    <a:pt x="31757" y="21451"/>
                  </a:lnTo>
                  <a:cubicBezTo>
                    <a:pt x="32192" y="21717"/>
                    <a:pt x="32600" y="21843"/>
                    <a:pt x="32945" y="21843"/>
                  </a:cubicBezTo>
                  <a:cubicBezTo>
                    <a:pt x="33551" y="21843"/>
                    <a:pt x="33958" y="21453"/>
                    <a:pt x="33958" y="20751"/>
                  </a:cubicBezTo>
                  <a:cubicBezTo>
                    <a:pt x="33791" y="19416"/>
                    <a:pt x="32991" y="18215"/>
                    <a:pt x="31757" y="17515"/>
                  </a:cubicBezTo>
                  <a:lnTo>
                    <a:pt x="2202" y="369"/>
                  </a:lnTo>
                  <a:cubicBezTo>
                    <a:pt x="1773" y="119"/>
                    <a:pt x="1370" y="1"/>
                    <a:pt x="1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2567000" y="3397000"/>
              <a:ext cx="1170025" cy="732300"/>
            </a:xfrm>
            <a:custGeom>
              <a:avLst/>
              <a:gdLst/>
              <a:ahLst/>
              <a:cxnLst/>
              <a:rect l="l" t="t" r="r" b="b"/>
              <a:pathLst>
                <a:path w="46801" h="29292" extrusionOk="0">
                  <a:moveTo>
                    <a:pt x="1037" y="1"/>
                  </a:moveTo>
                  <a:cubicBezTo>
                    <a:pt x="414" y="1"/>
                    <a:pt x="1" y="383"/>
                    <a:pt x="1" y="1070"/>
                  </a:cubicBezTo>
                  <a:cubicBezTo>
                    <a:pt x="167" y="2437"/>
                    <a:pt x="1001" y="3671"/>
                    <a:pt x="2236" y="4372"/>
                  </a:cubicBezTo>
                  <a:lnTo>
                    <a:pt x="44599" y="28923"/>
                  </a:lnTo>
                  <a:cubicBezTo>
                    <a:pt x="45028" y="29173"/>
                    <a:pt x="45432" y="29291"/>
                    <a:pt x="45773" y="29291"/>
                  </a:cubicBezTo>
                  <a:cubicBezTo>
                    <a:pt x="46387" y="29291"/>
                    <a:pt x="46801" y="28908"/>
                    <a:pt x="46801" y="28222"/>
                  </a:cubicBezTo>
                  <a:cubicBezTo>
                    <a:pt x="46634" y="26855"/>
                    <a:pt x="45800" y="25620"/>
                    <a:pt x="44599" y="24920"/>
                  </a:cubicBezTo>
                  <a:lnTo>
                    <a:pt x="2236" y="369"/>
                  </a:lnTo>
                  <a:cubicBezTo>
                    <a:pt x="1795" y="119"/>
                    <a:pt x="138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3913800" y="3899075"/>
              <a:ext cx="261050" cy="1021000"/>
            </a:xfrm>
            <a:custGeom>
              <a:avLst/>
              <a:gdLst/>
              <a:ahLst/>
              <a:cxnLst/>
              <a:rect l="l" t="t" r="r" b="b"/>
              <a:pathLst>
                <a:path w="10442" h="40840" extrusionOk="0">
                  <a:moveTo>
                    <a:pt x="9307" y="0"/>
                  </a:moveTo>
                  <a:lnTo>
                    <a:pt x="1969" y="4203"/>
                  </a:lnTo>
                  <a:cubicBezTo>
                    <a:pt x="2636" y="5304"/>
                    <a:pt x="3003" y="6505"/>
                    <a:pt x="3069" y="7806"/>
                  </a:cubicBezTo>
                  <a:lnTo>
                    <a:pt x="3069" y="37827"/>
                  </a:lnTo>
                  <a:cubicBezTo>
                    <a:pt x="3069" y="39466"/>
                    <a:pt x="2232" y="40434"/>
                    <a:pt x="1021" y="40434"/>
                  </a:cubicBezTo>
                  <a:cubicBezTo>
                    <a:pt x="704" y="40434"/>
                    <a:pt x="361" y="40368"/>
                    <a:pt x="0" y="40229"/>
                  </a:cubicBezTo>
                  <a:lnTo>
                    <a:pt x="0" y="40229"/>
                  </a:lnTo>
                  <a:cubicBezTo>
                    <a:pt x="1014" y="40637"/>
                    <a:pt x="2068" y="40840"/>
                    <a:pt x="3114" y="40840"/>
                  </a:cubicBezTo>
                  <a:cubicBezTo>
                    <a:pt x="4375" y="40840"/>
                    <a:pt x="5623" y="40546"/>
                    <a:pt x="6772" y="39962"/>
                  </a:cubicBezTo>
                  <a:cubicBezTo>
                    <a:pt x="8940" y="38528"/>
                    <a:pt x="10308" y="36193"/>
                    <a:pt x="10441" y="33624"/>
                  </a:cubicBezTo>
                  <a:lnTo>
                    <a:pt x="10408" y="3569"/>
                  </a:lnTo>
                  <a:cubicBezTo>
                    <a:pt x="10341" y="2335"/>
                    <a:pt x="9974" y="1068"/>
                    <a:pt x="9307" y="0"/>
                  </a:cubicBezTo>
                  <a:close/>
                </a:path>
              </a:pathLst>
            </a:custGeom>
            <a:solidFill>
              <a:srgbClr val="BF3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2328500" y="2952350"/>
              <a:ext cx="1818000" cy="1050975"/>
            </a:xfrm>
            <a:custGeom>
              <a:avLst/>
              <a:gdLst/>
              <a:ahLst/>
              <a:cxnLst/>
              <a:rect l="l" t="t" r="r" b="b"/>
              <a:pathLst>
                <a:path w="72720" h="42039" extrusionOk="0">
                  <a:moveTo>
                    <a:pt x="7172" y="0"/>
                  </a:moveTo>
                  <a:cubicBezTo>
                    <a:pt x="5913" y="0"/>
                    <a:pt x="4654" y="292"/>
                    <a:pt x="3503" y="876"/>
                  </a:cubicBezTo>
                  <a:cubicBezTo>
                    <a:pt x="1702" y="2144"/>
                    <a:pt x="434" y="4045"/>
                    <a:pt x="1" y="6213"/>
                  </a:cubicBezTo>
                  <a:cubicBezTo>
                    <a:pt x="284" y="5212"/>
                    <a:pt x="979" y="4651"/>
                    <a:pt x="1900" y="4651"/>
                  </a:cubicBezTo>
                  <a:cubicBezTo>
                    <a:pt x="2391" y="4651"/>
                    <a:pt x="2945" y="4810"/>
                    <a:pt x="3536" y="5146"/>
                  </a:cubicBezTo>
                  <a:lnTo>
                    <a:pt x="62845" y="39337"/>
                  </a:lnTo>
                  <a:cubicBezTo>
                    <a:pt x="63913" y="40004"/>
                    <a:pt x="64780" y="40971"/>
                    <a:pt x="65414" y="42039"/>
                  </a:cubicBezTo>
                  <a:lnTo>
                    <a:pt x="72719" y="37836"/>
                  </a:lnTo>
                  <a:cubicBezTo>
                    <a:pt x="72085" y="36702"/>
                    <a:pt x="71218" y="35801"/>
                    <a:pt x="70117" y="35067"/>
                  </a:cubicBezTo>
                  <a:lnTo>
                    <a:pt x="10842" y="876"/>
                  </a:lnTo>
                  <a:cubicBezTo>
                    <a:pt x="9691" y="292"/>
                    <a:pt x="8432" y="0"/>
                    <a:pt x="7172" y="0"/>
                  </a:cubicBezTo>
                  <a:close/>
                </a:path>
              </a:pathLst>
            </a:custGeom>
            <a:solidFill>
              <a:srgbClr val="FF8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64A55-FD35-4BDB-AAA3-4BEFB6D8E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4" t="29271" r="20588" b="45096"/>
          <a:stretch/>
        </p:blipFill>
        <p:spPr>
          <a:xfrm>
            <a:off x="0" y="541244"/>
            <a:ext cx="9144000" cy="4061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47A019-7304-43E8-B369-8EC64A0BCEF7}"/>
              </a:ext>
            </a:extLst>
          </p:cNvPr>
          <p:cNvSpPr/>
          <p:nvPr/>
        </p:nvSpPr>
        <p:spPr>
          <a:xfrm>
            <a:off x="3865311" y="2084084"/>
            <a:ext cx="706689" cy="38559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F1170-5213-462A-8668-7E8A780A7D13}"/>
              </a:ext>
            </a:extLst>
          </p:cNvPr>
          <p:cNvSpPr/>
          <p:nvPr/>
        </p:nvSpPr>
        <p:spPr>
          <a:xfrm>
            <a:off x="6586250" y="2084084"/>
            <a:ext cx="1026901" cy="38559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EABE6-1C31-4B2D-8FE9-AD5D4B321631}"/>
              </a:ext>
            </a:extLst>
          </p:cNvPr>
          <p:cNvSpPr/>
          <p:nvPr/>
        </p:nvSpPr>
        <p:spPr>
          <a:xfrm>
            <a:off x="4239204" y="2673827"/>
            <a:ext cx="558828" cy="38559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AEA125-E11F-4121-8062-136312E5D003}"/>
              </a:ext>
            </a:extLst>
          </p:cNvPr>
          <p:cNvSpPr/>
          <p:nvPr/>
        </p:nvSpPr>
        <p:spPr>
          <a:xfrm>
            <a:off x="7007491" y="2670545"/>
            <a:ext cx="831691" cy="38559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557D06-4B2E-4ABA-87FF-21B1FF909C18}"/>
              </a:ext>
            </a:extLst>
          </p:cNvPr>
          <p:cNvCxnSpPr/>
          <p:nvPr/>
        </p:nvCxnSpPr>
        <p:spPr>
          <a:xfrm>
            <a:off x="287677" y="2565352"/>
            <a:ext cx="268155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A302CC-8D0A-4EC1-8066-B829299083E6}"/>
              </a:ext>
            </a:extLst>
          </p:cNvPr>
          <p:cNvCxnSpPr/>
          <p:nvPr/>
        </p:nvCxnSpPr>
        <p:spPr>
          <a:xfrm>
            <a:off x="287677" y="3082058"/>
            <a:ext cx="268155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43CCE30-ACD6-4A9B-B5A9-0B9101B930CD}"/>
              </a:ext>
            </a:extLst>
          </p:cNvPr>
          <p:cNvSpPr/>
          <p:nvPr/>
        </p:nvSpPr>
        <p:spPr>
          <a:xfrm>
            <a:off x="3709487" y="3931720"/>
            <a:ext cx="1766639" cy="38559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DFF414-54AD-4623-B4A3-2D13F20CF85A}"/>
              </a:ext>
            </a:extLst>
          </p:cNvPr>
          <p:cNvSpPr/>
          <p:nvPr/>
        </p:nvSpPr>
        <p:spPr>
          <a:xfrm>
            <a:off x="6300802" y="3931720"/>
            <a:ext cx="2124007" cy="38559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50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3"/>
          <p:cNvSpPr txBox="1">
            <a:spLocks noGrp="1"/>
          </p:cNvSpPr>
          <p:nvPr>
            <p:ph type="title"/>
          </p:nvPr>
        </p:nvSpPr>
        <p:spPr>
          <a:xfrm>
            <a:off x="1523250" y="670201"/>
            <a:ext cx="6097500" cy="15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I watch TV</a:t>
            </a:r>
            <a:endParaRPr sz="6000" b="1" dirty="0"/>
          </a:p>
        </p:txBody>
      </p:sp>
      <p:sp>
        <p:nvSpPr>
          <p:cNvPr id="6" name="Google Shape;555;p43">
            <a:extLst>
              <a:ext uri="{FF2B5EF4-FFF2-40B4-BE49-F238E27FC236}">
                <a16:creationId xmlns:a16="http://schemas.microsoft.com/office/drawing/2014/main" id="{1C4EBBF5-8D0D-476F-B1E1-2B90329AEB63}"/>
              </a:ext>
            </a:extLst>
          </p:cNvPr>
          <p:cNvSpPr txBox="1">
            <a:spLocks/>
          </p:cNvSpPr>
          <p:nvPr/>
        </p:nvSpPr>
        <p:spPr>
          <a:xfrm>
            <a:off x="1523250" y="2113950"/>
            <a:ext cx="6097500" cy="15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sz="6000" b="1" dirty="0"/>
              <a:t>I </a:t>
            </a:r>
            <a:r>
              <a:rPr lang="en-US" sz="6000" b="1" dirty="0">
                <a:solidFill>
                  <a:schemeClr val="tx2"/>
                </a:solidFill>
              </a:rPr>
              <a:t>watched</a:t>
            </a:r>
            <a:r>
              <a:rPr lang="en-US" sz="6000" b="1" dirty="0"/>
              <a:t>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3"/>
          <p:cNvSpPr txBox="1">
            <a:spLocks noGrp="1"/>
          </p:cNvSpPr>
          <p:nvPr>
            <p:ph type="title"/>
          </p:nvPr>
        </p:nvSpPr>
        <p:spPr>
          <a:xfrm>
            <a:off x="1523250" y="1150650"/>
            <a:ext cx="6097500" cy="15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He plays football</a:t>
            </a:r>
            <a:endParaRPr sz="6000" b="1" dirty="0"/>
          </a:p>
        </p:txBody>
      </p:sp>
      <p:sp>
        <p:nvSpPr>
          <p:cNvPr id="6" name="Google Shape;555;p43">
            <a:extLst>
              <a:ext uri="{FF2B5EF4-FFF2-40B4-BE49-F238E27FC236}">
                <a16:creationId xmlns:a16="http://schemas.microsoft.com/office/drawing/2014/main" id="{1C4EBBF5-8D0D-476F-B1E1-2B90329AEB63}"/>
              </a:ext>
            </a:extLst>
          </p:cNvPr>
          <p:cNvSpPr txBox="1">
            <a:spLocks/>
          </p:cNvSpPr>
          <p:nvPr/>
        </p:nvSpPr>
        <p:spPr>
          <a:xfrm>
            <a:off x="1523250" y="2957230"/>
            <a:ext cx="6097500" cy="15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Nunito Black"/>
              <a:buNone/>
              <a:defRPr sz="7000" b="0" i="0" u="none" strike="noStrike" cap="none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sz="6000" b="1" dirty="0"/>
              <a:t>He </a:t>
            </a:r>
            <a:r>
              <a:rPr lang="en-US" sz="6000" b="1" dirty="0">
                <a:solidFill>
                  <a:schemeClr val="tx2"/>
                </a:solidFill>
              </a:rPr>
              <a:t>played</a:t>
            </a:r>
            <a:r>
              <a:rPr lang="en-US" sz="6000" b="1" dirty="0"/>
              <a:t> football</a:t>
            </a:r>
          </a:p>
        </p:txBody>
      </p:sp>
    </p:spTree>
    <p:extLst>
      <p:ext uri="{BB962C8B-B14F-4D97-AF65-F5344CB8AC3E}">
        <p14:creationId xmlns:p14="http://schemas.microsoft.com/office/powerpoint/2010/main" val="10755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60AEB-E4D4-4855-B392-5E546B580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92" t="41669" r="24465" b="25056"/>
          <a:stretch/>
        </p:blipFill>
        <p:spPr>
          <a:xfrm>
            <a:off x="0" y="705385"/>
            <a:ext cx="9147471" cy="37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97475-4613-402E-A5A5-BA8B0E98D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7" t="37147" r="19887" b="156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F7F156-675F-41F0-BB12-AA4B94792D1B}"/>
              </a:ext>
            </a:extLst>
          </p:cNvPr>
          <p:cNvCxnSpPr>
            <a:cxnSpLocks/>
          </p:cNvCxnSpPr>
          <p:nvPr/>
        </p:nvCxnSpPr>
        <p:spPr>
          <a:xfrm>
            <a:off x="3231222" y="1123413"/>
            <a:ext cx="1340778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8BBD28-3E2F-4484-9186-524E9AF17C25}"/>
              </a:ext>
            </a:extLst>
          </p:cNvPr>
          <p:cNvSpPr txBox="1"/>
          <p:nvPr/>
        </p:nvSpPr>
        <p:spPr>
          <a:xfrm>
            <a:off x="2368061" y="726831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was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CEE36-3A71-4124-8B5A-558DE020081D}"/>
              </a:ext>
            </a:extLst>
          </p:cNvPr>
          <p:cNvSpPr txBox="1"/>
          <p:nvPr/>
        </p:nvSpPr>
        <p:spPr>
          <a:xfrm>
            <a:off x="1946030" y="1097964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was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3E350-1FCE-4C7A-BF54-458BDC05BF31}"/>
              </a:ext>
            </a:extLst>
          </p:cNvPr>
          <p:cNvSpPr txBox="1"/>
          <p:nvPr/>
        </p:nvSpPr>
        <p:spPr>
          <a:xfrm>
            <a:off x="3774831" y="1840523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were</a:t>
            </a:r>
            <a:endParaRPr lang="ar-SA" sz="2800" b="1" dirty="0">
              <a:solidFill>
                <a:schemeClr val="bg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628691-8AAA-41E7-92CE-550286D808B4}"/>
              </a:ext>
            </a:extLst>
          </p:cNvPr>
          <p:cNvCxnSpPr>
            <a:cxnSpLocks/>
          </p:cNvCxnSpPr>
          <p:nvPr/>
        </p:nvCxnSpPr>
        <p:spPr>
          <a:xfrm>
            <a:off x="2347644" y="1922585"/>
            <a:ext cx="52450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B396A6-23EC-485C-B379-CFC2129C2586}"/>
              </a:ext>
            </a:extLst>
          </p:cNvPr>
          <p:cNvCxnSpPr>
            <a:cxnSpLocks/>
          </p:cNvCxnSpPr>
          <p:nvPr/>
        </p:nvCxnSpPr>
        <p:spPr>
          <a:xfrm>
            <a:off x="3174781" y="2670859"/>
            <a:ext cx="35386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BBE79B-1723-45C4-A211-4A53BB972185}"/>
              </a:ext>
            </a:extLst>
          </p:cNvPr>
          <p:cNvSpPr txBox="1"/>
          <p:nvPr/>
        </p:nvSpPr>
        <p:spPr>
          <a:xfrm>
            <a:off x="2315307" y="2195928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were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5C81A0-8BAD-4E2F-9595-99EFA59D07A4}"/>
              </a:ext>
            </a:extLst>
          </p:cNvPr>
          <p:cNvSpPr txBox="1"/>
          <p:nvPr/>
        </p:nvSpPr>
        <p:spPr>
          <a:xfrm>
            <a:off x="1866996" y="2593907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was</a:t>
            </a:r>
            <a:endParaRPr lang="ar-SA" sz="2800" b="1" dirty="0">
              <a:solidFill>
                <a:schemeClr val="bg2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4DC884-B610-439C-86E6-D7677A50BA29}"/>
              </a:ext>
            </a:extLst>
          </p:cNvPr>
          <p:cNvCxnSpPr>
            <a:cxnSpLocks/>
          </p:cNvCxnSpPr>
          <p:nvPr/>
        </p:nvCxnSpPr>
        <p:spPr>
          <a:xfrm>
            <a:off x="3054289" y="3350797"/>
            <a:ext cx="72054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2FA94A-6C8A-460A-AAA5-7493CBD70F01}"/>
              </a:ext>
            </a:extLst>
          </p:cNvPr>
          <p:cNvSpPr txBox="1"/>
          <p:nvPr/>
        </p:nvSpPr>
        <p:spPr>
          <a:xfrm>
            <a:off x="2223037" y="2932469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was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ADB466-95AF-4792-B853-C4E3C7706864}"/>
              </a:ext>
            </a:extLst>
          </p:cNvPr>
          <p:cNvSpPr txBox="1"/>
          <p:nvPr/>
        </p:nvSpPr>
        <p:spPr>
          <a:xfrm>
            <a:off x="1960781" y="3320738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was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031A7-E945-45BB-806F-C9185C073C48}"/>
              </a:ext>
            </a:extLst>
          </p:cNvPr>
          <p:cNvSpPr txBox="1"/>
          <p:nvPr/>
        </p:nvSpPr>
        <p:spPr>
          <a:xfrm>
            <a:off x="3397518" y="3338468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was</a:t>
            </a:r>
            <a:endParaRPr lang="ar-SA" sz="2800" b="1" dirty="0">
              <a:solidFill>
                <a:schemeClr val="bg2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E5C989-711A-4AE0-AABE-0D6CB6977803}"/>
              </a:ext>
            </a:extLst>
          </p:cNvPr>
          <p:cNvCxnSpPr>
            <a:cxnSpLocks/>
          </p:cNvCxnSpPr>
          <p:nvPr/>
        </p:nvCxnSpPr>
        <p:spPr>
          <a:xfrm>
            <a:off x="7477150" y="1144857"/>
            <a:ext cx="869681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86C4886-7AC4-4E8A-A9F6-FDC900AEF5E0}"/>
              </a:ext>
            </a:extLst>
          </p:cNvPr>
          <p:cNvSpPr txBox="1"/>
          <p:nvPr/>
        </p:nvSpPr>
        <p:spPr>
          <a:xfrm>
            <a:off x="6664997" y="726831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was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DDA7F7-88BB-4751-9742-DF6127864A76}"/>
              </a:ext>
            </a:extLst>
          </p:cNvPr>
          <p:cNvSpPr txBox="1"/>
          <p:nvPr/>
        </p:nvSpPr>
        <p:spPr>
          <a:xfrm>
            <a:off x="6453981" y="1097964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was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20C206-1823-4EC8-880D-91F51E96D08E}"/>
              </a:ext>
            </a:extLst>
          </p:cNvPr>
          <p:cNvSpPr txBox="1"/>
          <p:nvPr/>
        </p:nvSpPr>
        <p:spPr>
          <a:xfrm>
            <a:off x="7294897" y="1412171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were</a:t>
            </a:r>
            <a:endParaRPr lang="ar-SA" sz="2800" b="1" dirty="0">
              <a:solidFill>
                <a:schemeClr val="bg2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E1999C-681E-4BA6-A610-FB17F2C7EDA4}"/>
              </a:ext>
            </a:extLst>
          </p:cNvPr>
          <p:cNvCxnSpPr>
            <a:cxnSpLocks/>
          </p:cNvCxnSpPr>
          <p:nvPr/>
        </p:nvCxnSpPr>
        <p:spPr>
          <a:xfrm>
            <a:off x="2873009" y="2223087"/>
            <a:ext cx="52450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843EFA-0691-4E7E-AB2E-F308F390C3F9}"/>
              </a:ext>
            </a:extLst>
          </p:cNvPr>
          <p:cNvCxnSpPr>
            <a:cxnSpLocks/>
          </p:cNvCxnSpPr>
          <p:nvPr/>
        </p:nvCxnSpPr>
        <p:spPr>
          <a:xfrm>
            <a:off x="6191726" y="1840523"/>
            <a:ext cx="52450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43DBF-5438-47F7-A5F6-B57C4C3A3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5" t="34180" r="41410" b="250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4FD77-AE65-433C-9D7B-9DBFD026493E}"/>
              </a:ext>
            </a:extLst>
          </p:cNvPr>
          <p:cNvSpPr txBox="1"/>
          <p:nvPr/>
        </p:nvSpPr>
        <p:spPr>
          <a:xfrm>
            <a:off x="3071446" y="1477108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did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36680-4C5B-4C6E-8706-2C9598676DFE}"/>
              </a:ext>
            </a:extLst>
          </p:cNvPr>
          <p:cNvSpPr txBox="1"/>
          <p:nvPr/>
        </p:nvSpPr>
        <p:spPr>
          <a:xfrm>
            <a:off x="5181600" y="1477108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go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74F4-6BFA-4B49-81C9-07D1AF67ABB9}"/>
              </a:ext>
            </a:extLst>
          </p:cNvPr>
          <p:cNvSpPr txBox="1"/>
          <p:nvPr/>
        </p:nvSpPr>
        <p:spPr>
          <a:xfrm>
            <a:off x="2063261" y="1887415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went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71369-453B-4701-9B41-A879D355A839}"/>
              </a:ext>
            </a:extLst>
          </p:cNvPr>
          <p:cNvSpPr txBox="1"/>
          <p:nvPr/>
        </p:nvSpPr>
        <p:spPr>
          <a:xfrm>
            <a:off x="1922584" y="2342456"/>
            <a:ext cx="12895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Were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0B06A-E260-46CF-BBE6-E1C4BEBEC434}"/>
              </a:ext>
            </a:extLst>
          </p:cNvPr>
          <p:cNvSpPr txBox="1"/>
          <p:nvPr/>
        </p:nvSpPr>
        <p:spPr>
          <a:xfrm>
            <a:off x="3059723" y="2764717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was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95710-4CF2-449A-B7E3-0DAEACD145DF}"/>
              </a:ext>
            </a:extLst>
          </p:cNvPr>
          <p:cNvSpPr txBox="1"/>
          <p:nvPr/>
        </p:nvSpPr>
        <p:spPr>
          <a:xfrm>
            <a:off x="1922584" y="3219758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Did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BCDA3-DE25-4DF2-9CA8-B712B310F04A}"/>
              </a:ext>
            </a:extLst>
          </p:cNvPr>
          <p:cNvSpPr txBox="1"/>
          <p:nvPr/>
        </p:nvSpPr>
        <p:spPr>
          <a:xfrm>
            <a:off x="5322277" y="3219758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play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76BBF-9690-41CD-A3E2-63A5A848C5D5}"/>
              </a:ext>
            </a:extLst>
          </p:cNvPr>
          <p:cNvSpPr txBox="1"/>
          <p:nvPr/>
        </p:nvSpPr>
        <p:spPr>
          <a:xfrm>
            <a:off x="3927230" y="3642019"/>
            <a:ext cx="1711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played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A49B7-351A-4ADF-A1CF-BE2CA2A767D7}"/>
              </a:ext>
            </a:extLst>
          </p:cNvPr>
          <p:cNvSpPr txBox="1"/>
          <p:nvPr/>
        </p:nvSpPr>
        <p:spPr>
          <a:xfrm>
            <a:off x="1992922" y="4071225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Did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93F954-8611-4482-A0CC-4F3E761227E8}"/>
              </a:ext>
            </a:extLst>
          </p:cNvPr>
          <p:cNvSpPr txBox="1"/>
          <p:nvPr/>
        </p:nvSpPr>
        <p:spPr>
          <a:xfrm>
            <a:off x="4173415" y="4061891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win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743FD-A9E5-410B-A8D5-4527349174E1}"/>
              </a:ext>
            </a:extLst>
          </p:cNvPr>
          <p:cNvSpPr txBox="1"/>
          <p:nvPr/>
        </p:nvSpPr>
        <p:spPr>
          <a:xfrm>
            <a:off x="3546230" y="4481763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won</a:t>
            </a:r>
            <a:endParaRPr lang="ar-SA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4E558D-DDF0-41DD-9A34-6FFE3C4E9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0" t="35549" r="14616" b="2591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1F9D2-2CAD-4DA9-A9B2-91F527E26A09}"/>
              </a:ext>
            </a:extLst>
          </p:cNvPr>
          <p:cNvSpPr txBox="1"/>
          <p:nvPr/>
        </p:nvSpPr>
        <p:spPr>
          <a:xfrm>
            <a:off x="5263661" y="1252440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was</a:t>
            </a:r>
            <a:endParaRPr lang="ar-SA" sz="28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714EF-41EE-4CAE-BB13-203523625F5F}"/>
              </a:ext>
            </a:extLst>
          </p:cNvPr>
          <p:cNvSpPr txBox="1"/>
          <p:nvPr/>
        </p:nvSpPr>
        <p:spPr>
          <a:xfrm>
            <a:off x="1441938" y="2095423"/>
            <a:ext cx="1008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wanted</a:t>
            </a:r>
            <a:endParaRPr lang="ar-SA" sz="1800" b="1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17665-3EF9-47A7-9E33-9DE1D260F4BC}"/>
              </a:ext>
            </a:extLst>
          </p:cNvPr>
          <p:cNvSpPr txBox="1"/>
          <p:nvPr/>
        </p:nvSpPr>
        <p:spPr>
          <a:xfrm>
            <a:off x="6189784" y="2095423"/>
            <a:ext cx="1430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happened</a:t>
            </a:r>
            <a:endParaRPr lang="ar-SA" sz="1800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EE070F-6B9F-4269-90E2-1E2B8321B253}"/>
              </a:ext>
            </a:extLst>
          </p:cNvPr>
          <p:cNvSpPr txBox="1"/>
          <p:nvPr/>
        </p:nvSpPr>
        <p:spPr>
          <a:xfrm>
            <a:off x="668215" y="2515890"/>
            <a:ext cx="1008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went</a:t>
            </a:r>
            <a:endParaRPr lang="ar-SA" sz="18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03F8D-D6A0-4E98-9699-8BD548C7CDBA}"/>
              </a:ext>
            </a:extLst>
          </p:cNvPr>
          <p:cNvSpPr txBox="1"/>
          <p:nvPr/>
        </p:nvSpPr>
        <p:spPr>
          <a:xfrm>
            <a:off x="6904892" y="2515890"/>
            <a:ext cx="1008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was</a:t>
            </a:r>
            <a:endParaRPr lang="ar-SA" sz="1800" b="1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A8062-1228-4789-8CDF-39171942664B}"/>
              </a:ext>
            </a:extLst>
          </p:cNvPr>
          <p:cNvSpPr txBox="1"/>
          <p:nvPr/>
        </p:nvSpPr>
        <p:spPr>
          <a:xfrm>
            <a:off x="1629507" y="2936357"/>
            <a:ext cx="1008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was</a:t>
            </a:r>
            <a:endParaRPr lang="ar-SA" sz="1800" b="1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F469C-A23A-44E6-B2CD-DF8A96326773}"/>
              </a:ext>
            </a:extLst>
          </p:cNvPr>
          <p:cNvSpPr txBox="1"/>
          <p:nvPr/>
        </p:nvSpPr>
        <p:spPr>
          <a:xfrm>
            <a:off x="433753" y="3305689"/>
            <a:ext cx="1008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saw</a:t>
            </a:r>
            <a:endParaRPr lang="ar-SA" sz="1800" b="1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50B18-BB40-4BCF-947C-0CB7BAB5151C}"/>
              </a:ext>
            </a:extLst>
          </p:cNvPr>
          <p:cNvSpPr txBox="1"/>
          <p:nvPr/>
        </p:nvSpPr>
        <p:spPr>
          <a:xfrm>
            <a:off x="2567352" y="3301772"/>
            <a:ext cx="10081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didn’t have</a:t>
            </a:r>
            <a:endParaRPr lang="ar-SA" sz="1800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AE454-9506-4898-9835-64074C85166E}"/>
              </a:ext>
            </a:extLst>
          </p:cNvPr>
          <p:cNvSpPr txBox="1"/>
          <p:nvPr/>
        </p:nvSpPr>
        <p:spPr>
          <a:xfrm>
            <a:off x="5685691" y="3301772"/>
            <a:ext cx="10081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didn’t know</a:t>
            </a:r>
            <a:endParaRPr lang="ar-SA" sz="18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6BE8B-EE82-4665-AD10-9EEA19A4A9E5}"/>
              </a:ext>
            </a:extLst>
          </p:cNvPr>
          <p:cNvSpPr txBox="1"/>
          <p:nvPr/>
        </p:nvSpPr>
        <p:spPr>
          <a:xfrm>
            <a:off x="937845" y="4170604"/>
            <a:ext cx="1008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had</a:t>
            </a:r>
            <a:endParaRPr lang="ar-SA" sz="1800" b="1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970D8-F0D6-4148-8818-F949FFC96261}"/>
              </a:ext>
            </a:extLst>
          </p:cNvPr>
          <p:cNvSpPr txBox="1"/>
          <p:nvPr/>
        </p:nvSpPr>
        <p:spPr>
          <a:xfrm>
            <a:off x="7795846" y="4170604"/>
            <a:ext cx="1008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did</a:t>
            </a:r>
            <a:endParaRPr lang="ar-SA" sz="1800" b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219B3-B3AF-4B87-95A9-D5C38DE49DB2}"/>
              </a:ext>
            </a:extLst>
          </p:cNvPr>
          <p:cNvSpPr txBox="1"/>
          <p:nvPr/>
        </p:nvSpPr>
        <p:spPr>
          <a:xfrm>
            <a:off x="621322" y="4570829"/>
            <a:ext cx="10081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do</a:t>
            </a:r>
            <a:endParaRPr lang="ar-SA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2F5ADC-8053-435F-AC81-7C2F87B75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16" t="32584" r="27949" b="29563"/>
          <a:stretch/>
        </p:blipFill>
        <p:spPr>
          <a:xfrm>
            <a:off x="0" y="-199293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1117F-CFE2-4DA6-B687-556D19304C1C}"/>
              </a:ext>
            </a:extLst>
          </p:cNvPr>
          <p:cNvSpPr txBox="1"/>
          <p:nvPr/>
        </p:nvSpPr>
        <p:spPr>
          <a:xfrm>
            <a:off x="4923691" y="2438399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bad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DE432-8C47-4D94-B0F2-885433DE9204}"/>
              </a:ext>
            </a:extLst>
          </p:cNvPr>
          <p:cNvSpPr txBox="1"/>
          <p:nvPr/>
        </p:nvSpPr>
        <p:spPr>
          <a:xfrm>
            <a:off x="4923691" y="3040671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bad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43660-1AD2-4549-9ACC-F06CD319EB85}"/>
              </a:ext>
            </a:extLst>
          </p:cNvPr>
          <p:cNvSpPr txBox="1"/>
          <p:nvPr/>
        </p:nvSpPr>
        <p:spPr>
          <a:xfrm>
            <a:off x="4923691" y="3642943"/>
            <a:ext cx="10081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bad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BC808-48E8-4A41-A8BA-AD6759B53CEE}"/>
              </a:ext>
            </a:extLst>
          </p:cNvPr>
          <p:cNvSpPr txBox="1"/>
          <p:nvPr/>
        </p:nvSpPr>
        <p:spPr>
          <a:xfrm>
            <a:off x="4753705" y="4245215"/>
            <a:ext cx="13481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good</a:t>
            </a:r>
            <a:endParaRPr lang="ar-SA" sz="2800" b="1" dirty="0">
              <a:solidFill>
                <a:schemeClr val="bg2"/>
              </a:solidFill>
            </a:endParaRPr>
          </a:p>
        </p:txBody>
      </p:sp>
      <p:pic>
        <p:nvPicPr>
          <p:cNvPr id="8" name="SG Bk 3 F-SA__18_2-10">
            <a:hlinkClick r:id="" action="ppaction://media"/>
            <a:extLst>
              <a:ext uri="{FF2B5EF4-FFF2-40B4-BE49-F238E27FC236}">
                <a16:creationId xmlns:a16="http://schemas.microsoft.com/office/drawing/2014/main" id="{C6FCC266-67FE-48A9-BFB4-6919AAC86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5169" y="199293"/>
            <a:ext cx="797170" cy="7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8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5D29F-8E05-414E-A3DA-C0DA6AAD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62" t="37601" r="36154" b="32983"/>
          <a:stretch/>
        </p:blipFill>
        <p:spPr>
          <a:xfrm>
            <a:off x="1207477" y="1336431"/>
            <a:ext cx="6529753" cy="25321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68893C-79E7-4E0F-8C89-6D9CD66E259A}"/>
              </a:ext>
            </a:extLst>
          </p:cNvPr>
          <p:cNvSpPr/>
          <p:nvPr/>
        </p:nvSpPr>
        <p:spPr>
          <a:xfrm>
            <a:off x="1805354" y="2548302"/>
            <a:ext cx="996461" cy="149615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A4493-7D52-49CF-9CC5-2A961DB468B8}"/>
              </a:ext>
            </a:extLst>
          </p:cNvPr>
          <p:cNvSpPr/>
          <p:nvPr/>
        </p:nvSpPr>
        <p:spPr>
          <a:xfrm>
            <a:off x="3399692" y="2548301"/>
            <a:ext cx="1172308" cy="149615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9AAE66-6660-45EB-AFDA-109425E798E2}"/>
              </a:ext>
            </a:extLst>
          </p:cNvPr>
          <p:cNvSpPr/>
          <p:nvPr/>
        </p:nvSpPr>
        <p:spPr>
          <a:xfrm>
            <a:off x="4994030" y="2548300"/>
            <a:ext cx="996461" cy="149615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SG Bk 3 F-SA__18_2-11">
            <a:hlinkClick r:id="" action="ppaction://media"/>
            <a:extLst>
              <a:ext uri="{FF2B5EF4-FFF2-40B4-BE49-F238E27FC236}">
                <a16:creationId xmlns:a16="http://schemas.microsoft.com/office/drawing/2014/main" id="{21ABAD4A-8521-4A0B-813A-B58C98C816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3107" y="164124"/>
            <a:ext cx="1172307" cy="11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28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9"/>
          <p:cNvSpPr txBox="1">
            <a:spLocks noGrp="1"/>
          </p:cNvSpPr>
          <p:nvPr>
            <p:ph type="title"/>
          </p:nvPr>
        </p:nvSpPr>
        <p:spPr>
          <a:xfrm>
            <a:off x="1938600" y="1283297"/>
            <a:ext cx="5266800" cy="2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Homework</a:t>
            </a:r>
            <a:r>
              <a:rPr lang="en-US" dirty="0"/>
              <a:t> </a:t>
            </a:r>
            <a:br>
              <a:rPr lang="en-US" dirty="0"/>
            </a:br>
            <a:r>
              <a:rPr lang="en-US" sz="4000" b="1" dirty="0">
                <a:solidFill>
                  <a:schemeClr val="bg2"/>
                </a:solidFill>
              </a:rPr>
              <a:t>p 112 ( C  )</a:t>
            </a:r>
            <a:br>
              <a:rPr lang="en-US" sz="4000" b="1" dirty="0">
                <a:solidFill>
                  <a:schemeClr val="bg2"/>
                </a:solidFill>
              </a:rPr>
            </a:br>
            <a:endParaRPr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ctrTitle"/>
          </p:nvPr>
        </p:nvSpPr>
        <p:spPr>
          <a:xfrm>
            <a:off x="1152000" y="501750"/>
            <a:ext cx="6840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day it was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yesterday</a:t>
            </a:r>
            <a:r>
              <a:rPr lang="en-US" dirty="0"/>
              <a:t>? </a:t>
            </a:r>
            <a:endParaRPr dirty="0">
              <a:solidFill>
                <a:schemeClr val="lt2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C05AA4-87CB-420F-AFEB-78D2DED3CC78}"/>
              </a:ext>
            </a:extLst>
          </p:cNvPr>
          <p:cNvCxnSpPr/>
          <p:nvPr/>
        </p:nvCxnSpPr>
        <p:spPr>
          <a:xfrm>
            <a:off x="1509311" y="2247441"/>
            <a:ext cx="6367749" cy="0"/>
          </a:xfrm>
          <a:prstGeom prst="straightConnector1">
            <a:avLst/>
          </a:prstGeom>
          <a:ln w="762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22F150A7-4C01-4943-82C5-EB10F214E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3546" y="1974773"/>
            <a:ext cx="545335" cy="545335"/>
          </a:xfrm>
          <a:prstGeom prst="rect">
            <a:avLst/>
          </a:prstGeom>
        </p:spPr>
      </p:pic>
      <p:sp>
        <p:nvSpPr>
          <p:cNvPr id="10" name="Google Shape;326;p36">
            <a:extLst>
              <a:ext uri="{FF2B5EF4-FFF2-40B4-BE49-F238E27FC236}">
                <a16:creationId xmlns:a16="http://schemas.microsoft.com/office/drawing/2014/main" id="{171A0BEC-F166-47CC-A026-6308616C059E}"/>
              </a:ext>
            </a:extLst>
          </p:cNvPr>
          <p:cNvSpPr txBox="1">
            <a:spLocks/>
          </p:cNvSpPr>
          <p:nvPr/>
        </p:nvSpPr>
        <p:spPr>
          <a:xfrm>
            <a:off x="716279" y="2520108"/>
            <a:ext cx="24398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Yesterday</a:t>
            </a:r>
            <a:r>
              <a:rPr lang="en-US" dirty="0"/>
              <a:t> </a:t>
            </a:r>
            <a:endParaRPr lang="en-US" dirty="0">
              <a:solidFill>
                <a:schemeClr val="lt2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D92E580-D881-40B7-A897-B0B832D61D4B}"/>
              </a:ext>
            </a:extLst>
          </p:cNvPr>
          <p:cNvSpPr/>
          <p:nvPr/>
        </p:nvSpPr>
        <p:spPr>
          <a:xfrm>
            <a:off x="966230" y="3453131"/>
            <a:ext cx="5541484" cy="1057603"/>
          </a:xfrm>
          <a:prstGeom prst="wedgeRoundRectCallout">
            <a:avLst>
              <a:gd name="adj1" fmla="val -54431"/>
              <a:gd name="adj2" fmla="val 9166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It was </a:t>
            </a:r>
            <a:r>
              <a:rPr lang="en-GB" sz="4000" b="1" dirty="0">
                <a:solidFill>
                  <a:schemeClr val="bg2"/>
                </a:solidFill>
              </a:rPr>
              <a:t>Wednesday</a:t>
            </a:r>
            <a:r>
              <a:rPr lang="en-US" sz="4000" b="1" dirty="0">
                <a:solidFill>
                  <a:schemeClr val="bg2"/>
                </a:solidFill>
              </a:rPr>
              <a:t>.</a:t>
            </a:r>
            <a:endParaRPr lang="ar-SA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1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50"/>
          <p:cNvGrpSpPr/>
          <p:nvPr/>
        </p:nvGrpSpPr>
        <p:grpSpPr>
          <a:xfrm>
            <a:off x="719995" y="1006987"/>
            <a:ext cx="2862724" cy="3129523"/>
            <a:chOff x="1840650" y="541675"/>
            <a:chExt cx="4268900" cy="4666750"/>
          </a:xfrm>
        </p:grpSpPr>
        <p:sp>
          <p:nvSpPr>
            <p:cNvPr id="689" name="Google Shape;689;p50"/>
            <p:cNvSpPr/>
            <p:nvPr/>
          </p:nvSpPr>
          <p:spPr>
            <a:xfrm>
              <a:off x="1893200" y="568350"/>
              <a:ext cx="1315125" cy="2985500"/>
            </a:xfrm>
            <a:custGeom>
              <a:avLst/>
              <a:gdLst/>
              <a:ahLst/>
              <a:cxnLst/>
              <a:rect l="l" t="t" r="r" b="b"/>
              <a:pathLst>
                <a:path w="52605" h="119420" extrusionOk="0">
                  <a:moveTo>
                    <a:pt x="52604" y="0"/>
                  </a:moveTo>
                  <a:lnTo>
                    <a:pt x="0" y="30189"/>
                  </a:lnTo>
                  <a:lnTo>
                    <a:pt x="0" y="119419"/>
                  </a:lnTo>
                  <a:lnTo>
                    <a:pt x="52604" y="89231"/>
                  </a:lnTo>
                  <a:lnTo>
                    <a:pt x="52604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0"/>
            <p:cNvSpPr/>
            <p:nvPr/>
          </p:nvSpPr>
          <p:spPr>
            <a:xfrm>
              <a:off x="1893200" y="568350"/>
              <a:ext cx="1315125" cy="2985500"/>
            </a:xfrm>
            <a:custGeom>
              <a:avLst/>
              <a:gdLst/>
              <a:ahLst/>
              <a:cxnLst/>
              <a:rect l="l" t="t" r="r" b="b"/>
              <a:pathLst>
                <a:path w="52605" h="119420" extrusionOk="0">
                  <a:moveTo>
                    <a:pt x="52604" y="0"/>
                  </a:moveTo>
                  <a:lnTo>
                    <a:pt x="0" y="30189"/>
                  </a:lnTo>
                  <a:lnTo>
                    <a:pt x="0" y="119419"/>
                  </a:lnTo>
                  <a:lnTo>
                    <a:pt x="52604" y="89231"/>
                  </a:lnTo>
                  <a:lnTo>
                    <a:pt x="52604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0"/>
            <p:cNvSpPr/>
            <p:nvPr/>
          </p:nvSpPr>
          <p:spPr>
            <a:xfrm>
              <a:off x="1930725" y="630900"/>
              <a:ext cx="1535275" cy="868975"/>
            </a:xfrm>
            <a:custGeom>
              <a:avLst/>
              <a:gdLst/>
              <a:ahLst/>
              <a:cxnLst/>
              <a:rect l="l" t="t" r="r" b="b"/>
              <a:pathLst>
                <a:path w="61411" h="34759" extrusionOk="0">
                  <a:moveTo>
                    <a:pt x="51103" y="0"/>
                  </a:moveTo>
                  <a:lnTo>
                    <a:pt x="0" y="29154"/>
                  </a:lnTo>
                  <a:cubicBezTo>
                    <a:pt x="7839" y="34025"/>
                    <a:pt x="10708" y="34758"/>
                    <a:pt x="10708" y="34758"/>
                  </a:cubicBezTo>
                  <a:lnTo>
                    <a:pt x="61411" y="5638"/>
                  </a:lnTo>
                  <a:cubicBezTo>
                    <a:pt x="56874" y="4604"/>
                    <a:pt x="53438" y="2702"/>
                    <a:pt x="51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1840650" y="541675"/>
              <a:ext cx="1727100" cy="979675"/>
            </a:xfrm>
            <a:custGeom>
              <a:avLst/>
              <a:gdLst/>
              <a:ahLst/>
              <a:cxnLst/>
              <a:rect l="l" t="t" r="r" b="b"/>
              <a:pathLst>
                <a:path w="69084" h="39187" extrusionOk="0">
                  <a:moveTo>
                    <a:pt x="52838" y="0"/>
                  </a:moveTo>
                  <a:lnTo>
                    <a:pt x="2369" y="28754"/>
                  </a:lnTo>
                  <a:cubicBezTo>
                    <a:pt x="1" y="30155"/>
                    <a:pt x="1" y="32390"/>
                    <a:pt x="2369" y="33758"/>
                  </a:cubicBezTo>
                  <a:lnTo>
                    <a:pt x="9974" y="38161"/>
                  </a:lnTo>
                  <a:cubicBezTo>
                    <a:pt x="11325" y="38844"/>
                    <a:pt x="12818" y="39186"/>
                    <a:pt x="14311" y="39186"/>
                  </a:cubicBezTo>
                  <a:cubicBezTo>
                    <a:pt x="15804" y="39186"/>
                    <a:pt x="17296" y="38844"/>
                    <a:pt x="18647" y="38161"/>
                  </a:cubicBezTo>
                  <a:lnTo>
                    <a:pt x="69083" y="9473"/>
                  </a:lnTo>
                  <a:lnTo>
                    <a:pt x="66982" y="8206"/>
                  </a:lnTo>
                  <a:lnTo>
                    <a:pt x="17280" y="36660"/>
                  </a:lnTo>
                  <a:cubicBezTo>
                    <a:pt x="16462" y="37077"/>
                    <a:pt x="15562" y="37285"/>
                    <a:pt x="14661" y="37285"/>
                  </a:cubicBezTo>
                  <a:cubicBezTo>
                    <a:pt x="13760" y="37285"/>
                    <a:pt x="12860" y="37077"/>
                    <a:pt x="12043" y="36660"/>
                  </a:cubicBezTo>
                  <a:lnTo>
                    <a:pt x="4971" y="32590"/>
                  </a:lnTo>
                  <a:cubicBezTo>
                    <a:pt x="3536" y="31756"/>
                    <a:pt x="3503" y="30422"/>
                    <a:pt x="4971" y="29588"/>
                  </a:cubicBezTo>
                  <a:lnTo>
                    <a:pt x="54706" y="1101"/>
                  </a:lnTo>
                  <a:lnTo>
                    <a:pt x="52838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0"/>
            <p:cNvSpPr/>
            <p:nvPr/>
          </p:nvSpPr>
          <p:spPr>
            <a:xfrm>
              <a:off x="1840650" y="541675"/>
              <a:ext cx="1727100" cy="979675"/>
            </a:xfrm>
            <a:custGeom>
              <a:avLst/>
              <a:gdLst/>
              <a:ahLst/>
              <a:cxnLst/>
              <a:rect l="l" t="t" r="r" b="b"/>
              <a:pathLst>
                <a:path w="69084" h="39187" extrusionOk="0">
                  <a:moveTo>
                    <a:pt x="52838" y="0"/>
                  </a:moveTo>
                  <a:lnTo>
                    <a:pt x="2369" y="28754"/>
                  </a:lnTo>
                  <a:cubicBezTo>
                    <a:pt x="1" y="30155"/>
                    <a:pt x="1" y="32390"/>
                    <a:pt x="2369" y="33758"/>
                  </a:cubicBezTo>
                  <a:lnTo>
                    <a:pt x="9974" y="38161"/>
                  </a:lnTo>
                  <a:cubicBezTo>
                    <a:pt x="11325" y="38844"/>
                    <a:pt x="12818" y="39186"/>
                    <a:pt x="14311" y="39186"/>
                  </a:cubicBezTo>
                  <a:cubicBezTo>
                    <a:pt x="15804" y="39186"/>
                    <a:pt x="17296" y="38844"/>
                    <a:pt x="18647" y="38161"/>
                  </a:cubicBezTo>
                  <a:lnTo>
                    <a:pt x="69083" y="9473"/>
                  </a:lnTo>
                  <a:lnTo>
                    <a:pt x="66982" y="8206"/>
                  </a:lnTo>
                  <a:lnTo>
                    <a:pt x="17280" y="36660"/>
                  </a:lnTo>
                  <a:cubicBezTo>
                    <a:pt x="16462" y="37077"/>
                    <a:pt x="15562" y="37285"/>
                    <a:pt x="14661" y="37285"/>
                  </a:cubicBezTo>
                  <a:cubicBezTo>
                    <a:pt x="13760" y="37285"/>
                    <a:pt x="12860" y="37077"/>
                    <a:pt x="12043" y="36660"/>
                  </a:cubicBezTo>
                  <a:lnTo>
                    <a:pt x="4971" y="32590"/>
                  </a:lnTo>
                  <a:cubicBezTo>
                    <a:pt x="3536" y="31756"/>
                    <a:pt x="3503" y="30422"/>
                    <a:pt x="4971" y="29588"/>
                  </a:cubicBezTo>
                  <a:lnTo>
                    <a:pt x="54706" y="1101"/>
                  </a:lnTo>
                  <a:lnTo>
                    <a:pt x="52838" y="0"/>
                  </a:lnTo>
                  <a:close/>
                </a:path>
              </a:pathLst>
            </a:custGeom>
            <a:solidFill>
              <a:srgbClr val="FFC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0"/>
            <p:cNvSpPr/>
            <p:nvPr/>
          </p:nvSpPr>
          <p:spPr>
            <a:xfrm>
              <a:off x="1855675" y="776000"/>
              <a:ext cx="1712075" cy="2975075"/>
            </a:xfrm>
            <a:custGeom>
              <a:avLst/>
              <a:gdLst/>
              <a:ahLst/>
              <a:cxnLst/>
              <a:rect l="l" t="t" r="r" b="b"/>
              <a:pathLst>
                <a:path w="68483" h="119003" extrusionOk="0">
                  <a:moveTo>
                    <a:pt x="68482" y="0"/>
                  </a:moveTo>
                  <a:lnTo>
                    <a:pt x="18046" y="28788"/>
                  </a:lnTo>
                  <a:cubicBezTo>
                    <a:pt x="16662" y="29471"/>
                    <a:pt x="15169" y="29813"/>
                    <a:pt x="13685" y="29813"/>
                  </a:cubicBezTo>
                  <a:cubicBezTo>
                    <a:pt x="12200" y="29813"/>
                    <a:pt x="10724" y="29471"/>
                    <a:pt x="9373" y="28788"/>
                  </a:cubicBezTo>
                  <a:lnTo>
                    <a:pt x="1768" y="24351"/>
                  </a:lnTo>
                  <a:cubicBezTo>
                    <a:pt x="767" y="23884"/>
                    <a:pt x="67" y="22950"/>
                    <a:pt x="0" y="21849"/>
                  </a:cubicBezTo>
                  <a:lnTo>
                    <a:pt x="0" y="111080"/>
                  </a:lnTo>
                  <a:cubicBezTo>
                    <a:pt x="100" y="112181"/>
                    <a:pt x="767" y="113115"/>
                    <a:pt x="1768" y="113582"/>
                  </a:cubicBezTo>
                  <a:lnTo>
                    <a:pt x="9373" y="117952"/>
                  </a:lnTo>
                  <a:cubicBezTo>
                    <a:pt x="10741" y="118652"/>
                    <a:pt x="12234" y="119002"/>
                    <a:pt x="13722" y="119002"/>
                  </a:cubicBezTo>
                  <a:cubicBezTo>
                    <a:pt x="15211" y="119002"/>
                    <a:pt x="16695" y="118652"/>
                    <a:pt x="18046" y="117952"/>
                  </a:cubicBezTo>
                  <a:lnTo>
                    <a:pt x="68482" y="89231"/>
                  </a:lnTo>
                  <a:lnTo>
                    <a:pt x="68482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0"/>
            <p:cNvSpPr/>
            <p:nvPr/>
          </p:nvSpPr>
          <p:spPr>
            <a:xfrm>
              <a:off x="1855675" y="776000"/>
              <a:ext cx="1712075" cy="2975075"/>
            </a:xfrm>
            <a:custGeom>
              <a:avLst/>
              <a:gdLst/>
              <a:ahLst/>
              <a:cxnLst/>
              <a:rect l="l" t="t" r="r" b="b"/>
              <a:pathLst>
                <a:path w="68483" h="119003" extrusionOk="0">
                  <a:moveTo>
                    <a:pt x="68482" y="0"/>
                  </a:moveTo>
                  <a:lnTo>
                    <a:pt x="18046" y="28788"/>
                  </a:lnTo>
                  <a:cubicBezTo>
                    <a:pt x="16662" y="29471"/>
                    <a:pt x="15169" y="29813"/>
                    <a:pt x="13685" y="29813"/>
                  </a:cubicBezTo>
                  <a:cubicBezTo>
                    <a:pt x="12200" y="29813"/>
                    <a:pt x="10724" y="29471"/>
                    <a:pt x="9373" y="28788"/>
                  </a:cubicBezTo>
                  <a:lnTo>
                    <a:pt x="1768" y="24351"/>
                  </a:lnTo>
                  <a:cubicBezTo>
                    <a:pt x="767" y="23884"/>
                    <a:pt x="67" y="22950"/>
                    <a:pt x="0" y="21849"/>
                  </a:cubicBezTo>
                  <a:lnTo>
                    <a:pt x="0" y="111080"/>
                  </a:lnTo>
                  <a:cubicBezTo>
                    <a:pt x="100" y="112181"/>
                    <a:pt x="767" y="113115"/>
                    <a:pt x="1768" y="113582"/>
                  </a:cubicBezTo>
                  <a:lnTo>
                    <a:pt x="9373" y="117952"/>
                  </a:lnTo>
                  <a:cubicBezTo>
                    <a:pt x="10741" y="118652"/>
                    <a:pt x="12234" y="119002"/>
                    <a:pt x="13722" y="119002"/>
                  </a:cubicBezTo>
                  <a:cubicBezTo>
                    <a:pt x="15211" y="119002"/>
                    <a:pt x="16695" y="118652"/>
                    <a:pt x="18046" y="117952"/>
                  </a:cubicBezTo>
                  <a:lnTo>
                    <a:pt x="68482" y="89231"/>
                  </a:lnTo>
                  <a:lnTo>
                    <a:pt x="68482" y="0"/>
                  </a:lnTo>
                  <a:close/>
                </a:path>
              </a:pathLst>
            </a:custGeom>
            <a:solidFill>
              <a:srgbClr val="BF3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1855675" y="1322225"/>
              <a:ext cx="342750" cy="2429325"/>
            </a:xfrm>
            <a:custGeom>
              <a:avLst/>
              <a:gdLst/>
              <a:ahLst/>
              <a:cxnLst/>
              <a:rect l="l" t="t" r="r" b="b"/>
              <a:pathLst>
                <a:path w="13710" h="97173" extrusionOk="0">
                  <a:moveTo>
                    <a:pt x="0" y="0"/>
                  </a:moveTo>
                  <a:lnTo>
                    <a:pt x="0" y="89231"/>
                  </a:lnTo>
                  <a:cubicBezTo>
                    <a:pt x="67" y="90332"/>
                    <a:pt x="767" y="91266"/>
                    <a:pt x="1768" y="91733"/>
                  </a:cubicBezTo>
                  <a:lnTo>
                    <a:pt x="9373" y="96103"/>
                  </a:lnTo>
                  <a:cubicBezTo>
                    <a:pt x="10652" y="96806"/>
                    <a:pt x="12084" y="97172"/>
                    <a:pt x="13522" y="97172"/>
                  </a:cubicBezTo>
                  <a:cubicBezTo>
                    <a:pt x="13584" y="97172"/>
                    <a:pt x="13647" y="97171"/>
                    <a:pt x="13710" y="97170"/>
                  </a:cubicBezTo>
                  <a:lnTo>
                    <a:pt x="13710" y="7973"/>
                  </a:lnTo>
                  <a:cubicBezTo>
                    <a:pt x="13647" y="7974"/>
                    <a:pt x="13584" y="7975"/>
                    <a:pt x="13522" y="7975"/>
                  </a:cubicBezTo>
                  <a:cubicBezTo>
                    <a:pt x="12083" y="7975"/>
                    <a:pt x="10652" y="7610"/>
                    <a:pt x="9373" y="6939"/>
                  </a:cubicBezTo>
                  <a:lnTo>
                    <a:pt x="1768" y="2502"/>
                  </a:lnTo>
                  <a:cubicBezTo>
                    <a:pt x="767" y="2035"/>
                    <a:pt x="100" y="1101"/>
                    <a:pt x="0" y="0"/>
                  </a:cubicBez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0"/>
            <p:cNvSpPr/>
            <p:nvPr/>
          </p:nvSpPr>
          <p:spPr>
            <a:xfrm>
              <a:off x="1855675" y="1322225"/>
              <a:ext cx="342750" cy="2429325"/>
            </a:xfrm>
            <a:custGeom>
              <a:avLst/>
              <a:gdLst/>
              <a:ahLst/>
              <a:cxnLst/>
              <a:rect l="l" t="t" r="r" b="b"/>
              <a:pathLst>
                <a:path w="13710" h="97173" extrusionOk="0">
                  <a:moveTo>
                    <a:pt x="0" y="0"/>
                  </a:moveTo>
                  <a:lnTo>
                    <a:pt x="0" y="89231"/>
                  </a:lnTo>
                  <a:cubicBezTo>
                    <a:pt x="67" y="90332"/>
                    <a:pt x="767" y="91266"/>
                    <a:pt x="1768" y="91733"/>
                  </a:cubicBezTo>
                  <a:lnTo>
                    <a:pt x="9373" y="96103"/>
                  </a:lnTo>
                  <a:cubicBezTo>
                    <a:pt x="10652" y="96806"/>
                    <a:pt x="12084" y="97172"/>
                    <a:pt x="13522" y="97172"/>
                  </a:cubicBezTo>
                  <a:cubicBezTo>
                    <a:pt x="13584" y="97172"/>
                    <a:pt x="13647" y="97171"/>
                    <a:pt x="13710" y="97170"/>
                  </a:cubicBezTo>
                  <a:lnTo>
                    <a:pt x="13710" y="7973"/>
                  </a:lnTo>
                  <a:cubicBezTo>
                    <a:pt x="13647" y="7974"/>
                    <a:pt x="13584" y="7975"/>
                    <a:pt x="13522" y="7975"/>
                  </a:cubicBezTo>
                  <a:cubicBezTo>
                    <a:pt x="12083" y="7975"/>
                    <a:pt x="10652" y="7610"/>
                    <a:pt x="9373" y="6939"/>
                  </a:cubicBezTo>
                  <a:lnTo>
                    <a:pt x="1768" y="2502"/>
                  </a:lnTo>
                  <a:cubicBezTo>
                    <a:pt x="767" y="2035"/>
                    <a:pt x="100" y="1101"/>
                    <a:pt x="0" y="0"/>
                  </a:cubicBez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0"/>
            <p:cNvSpPr/>
            <p:nvPr/>
          </p:nvSpPr>
          <p:spPr>
            <a:xfrm>
              <a:off x="2426900" y="1075375"/>
              <a:ext cx="1102475" cy="2749500"/>
            </a:xfrm>
            <a:custGeom>
              <a:avLst/>
              <a:gdLst/>
              <a:ahLst/>
              <a:cxnLst/>
              <a:rect l="l" t="t" r="r" b="b"/>
              <a:pathLst>
                <a:path w="44099" h="109980" extrusionOk="0">
                  <a:moveTo>
                    <a:pt x="44099" y="1"/>
                  </a:moveTo>
                  <a:lnTo>
                    <a:pt x="1" y="25586"/>
                  </a:lnTo>
                  <a:lnTo>
                    <a:pt x="1" y="109979"/>
                  </a:lnTo>
                  <a:lnTo>
                    <a:pt x="44099" y="84394"/>
                  </a:lnTo>
                  <a:lnTo>
                    <a:pt x="44099" y="1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2426900" y="1075375"/>
              <a:ext cx="1102475" cy="2749500"/>
            </a:xfrm>
            <a:custGeom>
              <a:avLst/>
              <a:gdLst/>
              <a:ahLst/>
              <a:cxnLst/>
              <a:rect l="l" t="t" r="r" b="b"/>
              <a:pathLst>
                <a:path w="44099" h="109980" extrusionOk="0">
                  <a:moveTo>
                    <a:pt x="44099" y="1"/>
                  </a:moveTo>
                  <a:lnTo>
                    <a:pt x="1" y="25586"/>
                  </a:lnTo>
                  <a:lnTo>
                    <a:pt x="1" y="109979"/>
                  </a:lnTo>
                  <a:lnTo>
                    <a:pt x="44099" y="84394"/>
                  </a:lnTo>
                  <a:lnTo>
                    <a:pt x="44099" y="1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2461925" y="1134600"/>
              <a:ext cx="1311800" cy="747225"/>
            </a:xfrm>
            <a:custGeom>
              <a:avLst/>
              <a:gdLst/>
              <a:ahLst/>
              <a:cxnLst/>
              <a:rect l="l" t="t" r="r" b="b"/>
              <a:pathLst>
                <a:path w="52472" h="29889" extrusionOk="0">
                  <a:moveTo>
                    <a:pt x="42698" y="0"/>
                  </a:moveTo>
                  <a:lnTo>
                    <a:pt x="1" y="24651"/>
                  </a:lnTo>
                  <a:cubicBezTo>
                    <a:pt x="7439" y="29254"/>
                    <a:pt x="10141" y="29888"/>
                    <a:pt x="10175" y="29888"/>
                  </a:cubicBezTo>
                  <a:lnTo>
                    <a:pt x="52471" y="5371"/>
                  </a:lnTo>
                  <a:cubicBezTo>
                    <a:pt x="48702" y="4670"/>
                    <a:pt x="45300" y="2802"/>
                    <a:pt x="42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0"/>
            <p:cNvSpPr/>
            <p:nvPr/>
          </p:nvSpPr>
          <p:spPr>
            <a:xfrm>
              <a:off x="2376875" y="1050350"/>
              <a:ext cx="1491075" cy="853975"/>
            </a:xfrm>
            <a:custGeom>
              <a:avLst/>
              <a:gdLst/>
              <a:ahLst/>
              <a:cxnLst/>
              <a:rect l="l" t="t" r="r" b="b"/>
              <a:pathLst>
                <a:path w="59643" h="34159" extrusionOk="0">
                  <a:moveTo>
                    <a:pt x="44265" y="1"/>
                  </a:moveTo>
                  <a:lnTo>
                    <a:pt x="2235" y="24252"/>
                  </a:lnTo>
                  <a:cubicBezTo>
                    <a:pt x="0" y="25586"/>
                    <a:pt x="0" y="27687"/>
                    <a:pt x="2235" y="28988"/>
                  </a:cubicBezTo>
                  <a:lnTo>
                    <a:pt x="9407" y="33158"/>
                  </a:lnTo>
                  <a:cubicBezTo>
                    <a:pt x="10708" y="33825"/>
                    <a:pt x="12117" y="34159"/>
                    <a:pt x="13522" y="34159"/>
                  </a:cubicBezTo>
                  <a:cubicBezTo>
                    <a:pt x="14928" y="34159"/>
                    <a:pt x="16329" y="33825"/>
                    <a:pt x="17613" y="33158"/>
                  </a:cubicBezTo>
                  <a:lnTo>
                    <a:pt x="59643" y="8874"/>
                  </a:lnTo>
                  <a:lnTo>
                    <a:pt x="57608" y="7740"/>
                  </a:lnTo>
                  <a:lnTo>
                    <a:pt x="16279" y="31724"/>
                  </a:lnTo>
                  <a:cubicBezTo>
                    <a:pt x="15511" y="32124"/>
                    <a:pt x="14669" y="32324"/>
                    <a:pt x="13827" y="32324"/>
                  </a:cubicBezTo>
                  <a:cubicBezTo>
                    <a:pt x="12985" y="32324"/>
                    <a:pt x="12142" y="32124"/>
                    <a:pt x="11375" y="31724"/>
                  </a:cubicBezTo>
                  <a:lnTo>
                    <a:pt x="4704" y="27921"/>
                  </a:lnTo>
                  <a:cubicBezTo>
                    <a:pt x="4237" y="27754"/>
                    <a:pt x="3903" y="27421"/>
                    <a:pt x="3736" y="26987"/>
                  </a:cubicBezTo>
                  <a:cubicBezTo>
                    <a:pt x="3503" y="26186"/>
                    <a:pt x="3903" y="25319"/>
                    <a:pt x="4704" y="25052"/>
                  </a:cubicBezTo>
                  <a:lnTo>
                    <a:pt x="46066" y="1035"/>
                  </a:lnTo>
                  <a:lnTo>
                    <a:pt x="44265" y="1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0"/>
            <p:cNvSpPr/>
            <p:nvPr/>
          </p:nvSpPr>
          <p:spPr>
            <a:xfrm>
              <a:off x="2376875" y="1050350"/>
              <a:ext cx="1491075" cy="853975"/>
            </a:xfrm>
            <a:custGeom>
              <a:avLst/>
              <a:gdLst/>
              <a:ahLst/>
              <a:cxnLst/>
              <a:rect l="l" t="t" r="r" b="b"/>
              <a:pathLst>
                <a:path w="59643" h="34159" extrusionOk="0">
                  <a:moveTo>
                    <a:pt x="44265" y="1"/>
                  </a:moveTo>
                  <a:lnTo>
                    <a:pt x="2235" y="24252"/>
                  </a:lnTo>
                  <a:cubicBezTo>
                    <a:pt x="0" y="25586"/>
                    <a:pt x="0" y="27687"/>
                    <a:pt x="2235" y="28988"/>
                  </a:cubicBezTo>
                  <a:lnTo>
                    <a:pt x="9407" y="33158"/>
                  </a:lnTo>
                  <a:cubicBezTo>
                    <a:pt x="10708" y="33825"/>
                    <a:pt x="12117" y="34159"/>
                    <a:pt x="13522" y="34159"/>
                  </a:cubicBezTo>
                  <a:cubicBezTo>
                    <a:pt x="14928" y="34159"/>
                    <a:pt x="16329" y="33825"/>
                    <a:pt x="17613" y="33158"/>
                  </a:cubicBezTo>
                  <a:lnTo>
                    <a:pt x="59643" y="8874"/>
                  </a:lnTo>
                  <a:lnTo>
                    <a:pt x="57608" y="7740"/>
                  </a:lnTo>
                  <a:lnTo>
                    <a:pt x="16279" y="31724"/>
                  </a:lnTo>
                  <a:cubicBezTo>
                    <a:pt x="15511" y="32124"/>
                    <a:pt x="14669" y="32324"/>
                    <a:pt x="13827" y="32324"/>
                  </a:cubicBezTo>
                  <a:cubicBezTo>
                    <a:pt x="12985" y="32324"/>
                    <a:pt x="12142" y="32124"/>
                    <a:pt x="11375" y="31724"/>
                  </a:cubicBezTo>
                  <a:lnTo>
                    <a:pt x="4704" y="27921"/>
                  </a:lnTo>
                  <a:cubicBezTo>
                    <a:pt x="4237" y="27754"/>
                    <a:pt x="3903" y="27421"/>
                    <a:pt x="3736" y="26987"/>
                  </a:cubicBezTo>
                  <a:cubicBezTo>
                    <a:pt x="3503" y="26186"/>
                    <a:pt x="3903" y="25319"/>
                    <a:pt x="4704" y="25052"/>
                  </a:cubicBezTo>
                  <a:lnTo>
                    <a:pt x="46066" y="1035"/>
                  </a:lnTo>
                  <a:lnTo>
                    <a:pt x="44265" y="1"/>
                  </a:lnTo>
                  <a:close/>
                </a:path>
              </a:pathLst>
            </a:custGeom>
            <a:solidFill>
              <a:srgbClr val="FFC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2391875" y="1272175"/>
              <a:ext cx="1477750" cy="2740325"/>
            </a:xfrm>
            <a:custGeom>
              <a:avLst/>
              <a:gdLst/>
              <a:ahLst/>
              <a:cxnLst/>
              <a:rect l="l" t="t" r="r" b="b"/>
              <a:pathLst>
                <a:path w="59110" h="109613" extrusionOk="0">
                  <a:moveTo>
                    <a:pt x="59110" y="1"/>
                  </a:moveTo>
                  <a:lnTo>
                    <a:pt x="17046" y="24218"/>
                  </a:lnTo>
                  <a:cubicBezTo>
                    <a:pt x="15762" y="24885"/>
                    <a:pt x="14361" y="25219"/>
                    <a:pt x="12956" y="25219"/>
                  </a:cubicBezTo>
                  <a:cubicBezTo>
                    <a:pt x="11551" y="25219"/>
                    <a:pt x="10141" y="24885"/>
                    <a:pt x="8840" y="24218"/>
                  </a:cubicBezTo>
                  <a:lnTo>
                    <a:pt x="1669" y="20049"/>
                  </a:lnTo>
                  <a:cubicBezTo>
                    <a:pt x="768" y="19582"/>
                    <a:pt x="101" y="18714"/>
                    <a:pt x="1" y="17680"/>
                  </a:cubicBezTo>
                  <a:lnTo>
                    <a:pt x="1" y="102074"/>
                  </a:lnTo>
                  <a:cubicBezTo>
                    <a:pt x="101" y="103108"/>
                    <a:pt x="735" y="104042"/>
                    <a:pt x="1669" y="104442"/>
                  </a:cubicBezTo>
                  <a:lnTo>
                    <a:pt x="8840" y="108612"/>
                  </a:lnTo>
                  <a:cubicBezTo>
                    <a:pt x="10141" y="109279"/>
                    <a:pt x="11551" y="109613"/>
                    <a:pt x="12956" y="109613"/>
                  </a:cubicBezTo>
                  <a:cubicBezTo>
                    <a:pt x="14361" y="109613"/>
                    <a:pt x="15762" y="109279"/>
                    <a:pt x="17046" y="108612"/>
                  </a:cubicBezTo>
                  <a:lnTo>
                    <a:pt x="59110" y="84361"/>
                  </a:lnTo>
                  <a:lnTo>
                    <a:pt x="59110" y="1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0"/>
            <p:cNvSpPr/>
            <p:nvPr/>
          </p:nvSpPr>
          <p:spPr>
            <a:xfrm>
              <a:off x="2391875" y="1272175"/>
              <a:ext cx="1477750" cy="2740325"/>
            </a:xfrm>
            <a:custGeom>
              <a:avLst/>
              <a:gdLst/>
              <a:ahLst/>
              <a:cxnLst/>
              <a:rect l="l" t="t" r="r" b="b"/>
              <a:pathLst>
                <a:path w="59110" h="109613" extrusionOk="0">
                  <a:moveTo>
                    <a:pt x="59110" y="1"/>
                  </a:moveTo>
                  <a:lnTo>
                    <a:pt x="17046" y="24218"/>
                  </a:lnTo>
                  <a:cubicBezTo>
                    <a:pt x="15762" y="24885"/>
                    <a:pt x="14361" y="25219"/>
                    <a:pt x="12956" y="25219"/>
                  </a:cubicBezTo>
                  <a:cubicBezTo>
                    <a:pt x="11551" y="25219"/>
                    <a:pt x="10141" y="24885"/>
                    <a:pt x="8840" y="24218"/>
                  </a:cubicBezTo>
                  <a:lnTo>
                    <a:pt x="1669" y="20049"/>
                  </a:lnTo>
                  <a:cubicBezTo>
                    <a:pt x="768" y="19582"/>
                    <a:pt x="101" y="18714"/>
                    <a:pt x="1" y="17680"/>
                  </a:cubicBezTo>
                  <a:lnTo>
                    <a:pt x="1" y="102074"/>
                  </a:lnTo>
                  <a:cubicBezTo>
                    <a:pt x="101" y="103108"/>
                    <a:pt x="735" y="104042"/>
                    <a:pt x="1669" y="104442"/>
                  </a:cubicBezTo>
                  <a:lnTo>
                    <a:pt x="8840" y="108612"/>
                  </a:lnTo>
                  <a:cubicBezTo>
                    <a:pt x="10141" y="109279"/>
                    <a:pt x="11551" y="109613"/>
                    <a:pt x="12956" y="109613"/>
                  </a:cubicBezTo>
                  <a:cubicBezTo>
                    <a:pt x="14361" y="109613"/>
                    <a:pt x="15762" y="109279"/>
                    <a:pt x="17046" y="108612"/>
                  </a:cubicBezTo>
                  <a:lnTo>
                    <a:pt x="59110" y="84361"/>
                  </a:lnTo>
                  <a:lnTo>
                    <a:pt x="59110" y="1"/>
                  </a:lnTo>
                  <a:close/>
                </a:path>
              </a:pathLst>
            </a:custGeom>
            <a:solidFill>
              <a:srgbClr val="BF3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0"/>
            <p:cNvSpPr/>
            <p:nvPr/>
          </p:nvSpPr>
          <p:spPr>
            <a:xfrm>
              <a:off x="2391875" y="1715000"/>
              <a:ext cx="323600" cy="2299225"/>
            </a:xfrm>
            <a:custGeom>
              <a:avLst/>
              <a:gdLst/>
              <a:ahLst/>
              <a:cxnLst/>
              <a:rect l="l" t="t" r="r" b="b"/>
              <a:pathLst>
                <a:path w="12944" h="91969" extrusionOk="0">
                  <a:moveTo>
                    <a:pt x="1" y="1"/>
                  </a:moveTo>
                  <a:lnTo>
                    <a:pt x="1" y="84461"/>
                  </a:lnTo>
                  <a:cubicBezTo>
                    <a:pt x="101" y="85495"/>
                    <a:pt x="768" y="86396"/>
                    <a:pt x="1669" y="86829"/>
                  </a:cubicBezTo>
                  <a:lnTo>
                    <a:pt x="8840" y="90999"/>
                  </a:lnTo>
                  <a:cubicBezTo>
                    <a:pt x="10050" y="91636"/>
                    <a:pt x="11382" y="91969"/>
                    <a:pt x="12747" y="91969"/>
                  </a:cubicBezTo>
                  <a:cubicBezTo>
                    <a:pt x="12813" y="91969"/>
                    <a:pt x="12878" y="91968"/>
                    <a:pt x="12943" y="91966"/>
                  </a:cubicBezTo>
                  <a:lnTo>
                    <a:pt x="12943" y="7506"/>
                  </a:lnTo>
                  <a:cubicBezTo>
                    <a:pt x="12872" y="7508"/>
                    <a:pt x="12801" y="7508"/>
                    <a:pt x="12729" y="7508"/>
                  </a:cubicBezTo>
                  <a:cubicBezTo>
                    <a:pt x="11370" y="7508"/>
                    <a:pt x="10045" y="7204"/>
                    <a:pt x="8840" y="6539"/>
                  </a:cubicBezTo>
                  <a:lnTo>
                    <a:pt x="1669" y="2369"/>
                  </a:lnTo>
                  <a:cubicBezTo>
                    <a:pt x="735" y="1969"/>
                    <a:pt x="101" y="1035"/>
                    <a:pt x="1" y="1"/>
                  </a:cubicBez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0"/>
            <p:cNvSpPr/>
            <p:nvPr/>
          </p:nvSpPr>
          <p:spPr>
            <a:xfrm>
              <a:off x="3471825" y="1448150"/>
              <a:ext cx="1450225" cy="921525"/>
            </a:xfrm>
            <a:custGeom>
              <a:avLst/>
              <a:gdLst/>
              <a:ahLst/>
              <a:cxnLst/>
              <a:rect l="l" t="t" r="r" b="b"/>
              <a:pathLst>
                <a:path w="58009" h="36861" extrusionOk="0">
                  <a:moveTo>
                    <a:pt x="57541" y="0"/>
                  </a:moveTo>
                  <a:lnTo>
                    <a:pt x="0" y="33124"/>
                  </a:lnTo>
                  <a:lnTo>
                    <a:pt x="1301" y="36860"/>
                  </a:lnTo>
                  <a:lnTo>
                    <a:pt x="58008" y="6438"/>
                  </a:lnTo>
                  <a:lnTo>
                    <a:pt x="57541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0"/>
            <p:cNvSpPr/>
            <p:nvPr/>
          </p:nvSpPr>
          <p:spPr>
            <a:xfrm>
              <a:off x="3471825" y="1448150"/>
              <a:ext cx="1450225" cy="921525"/>
            </a:xfrm>
            <a:custGeom>
              <a:avLst/>
              <a:gdLst/>
              <a:ahLst/>
              <a:cxnLst/>
              <a:rect l="l" t="t" r="r" b="b"/>
              <a:pathLst>
                <a:path w="58009" h="36861" extrusionOk="0">
                  <a:moveTo>
                    <a:pt x="57541" y="0"/>
                  </a:moveTo>
                  <a:lnTo>
                    <a:pt x="0" y="33124"/>
                  </a:lnTo>
                  <a:lnTo>
                    <a:pt x="1301" y="36860"/>
                  </a:lnTo>
                  <a:lnTo>
                    <a:pt x="58008" y="6438"/>
                  </a:lnTo>
                  <a:lnTo>
                    <a:pt x="57541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3491000" y="1520700"/>
              <a:ext cx="1612850" cy="956550"/>
            </a:xfrm>
            <a:custGeom>
              <a:avLst/>
              <a:gdLst/>
              <a:ahLst/>
              <a:cxnLst/>
              <a:rect l="l" t="t" r="r" b="b"/>
              <a:pathLst>
                <a:path w="64514" h="38262" extrusionOk="0">
                  <a:moveTo>
                    <a:pt x="54940" y="0"/>
                  </a:moveTo>
                  <a:lnTo>
                    <a:pt x="0" y="31723"/>
                  </a:lnTo>
                  <a:lnTo>
                    <a:pt x="8473" y="38261"/>
                  </a:lnTo>
                  <a:lnTo>
                    <a:pt x="64513" y="5471"/>
                  </a:lnTo>
                  <a:lnTo>
                    <a:pt x="54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3241650" y="2393000"/>
              <a:ext cx="890675" cy="1932225"/>
            </a:xfrm>
            <a:custGeom>
              <a:avLst/>
              <a:gdLst/>
              <a:ahLst/>
              <a:cxnLst/>
              <a:rect l="l" t="t" r="r" b="b"/>
              <a:pathLst>
                <a:path w="35627" h="77289" extrusionOk="0">
                  <a:moveTo>
                    <a:pt x="28788" y="0"/>
                  </a:moveTo>
                  <a:lnTo>
                    <a:pt x="22350" y="3669"/>
                  </a:lnTo>
                  <a:lnTo>
                    <a:pt x="20115" y="5004"/>
                  </a:lnTo>
                  <a:cubicBezTo>
                    <a:pt x="19548" y="5304"/>
                    <a:pt x="19014" y="5404"/>
                    <a:pt x="18447" y="5471"/>
                  </a:cubicBezTo>
                  <a:lnTo>
                    <a:pt x="1" y="77289"/>
                  </a:lnTo>
                  <a:cubicBezTo>
                    <a:pt x="601" y="77289"/>
                    <a:pt x="1168" y="77122"/>
                    <a:pt x="1668" y="76855"/>
                  </a:cubicBezTo>
                  <a:lnTo>
                    <a:pt x="33558" y="58375"/>
                  </a:lnTo>
                  <a:cubicBezTo>
                    <a:pt x="34792" y="57608"/>
                    <a:pt x="35526" y="56274"/>
                    <a:pt x="35626" y="54873"/>
                  </a:cubicBezTo>
                  <a:lnTo>
                    <a:pt x="28788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0"/>
            <p:cNvSpPr/>
            <p:nvPr/>
          </p:nvSpPr>
          <p:spPr>
            <a:xfrm>
              <a:off x="3241650" y="2393000"/>
              <a:ext cx="890675" cy="1932225"/>
            </a:xfrm>
            <a:custGeom>
              <a:avLst/>
              <a:gdLst/>
              <a:ahLst/>
              <a:cxnLst/>
              <a:rect l="l" t="t" r="r" b="b"/>
              <a:pathLst>
                <a:path w="35627" h="77289" extrusionOk="0">
                  <a:moveTo>
                    <a:pt x="28788" y="0"/>
                  </a:moveTo>
                  <a:lnTo>
                    <a:pt x="22350" y="3669"/>
                  </a:lnTo>
                  <a:lnTo>
                    <a:pt x="20115" y="5004"/>
                  </a:lnTo>
                  <a:cubicBezTo>
                    <a:pt x="19548" y="5304"/>
                    <a:pt x="19014" y="5404"/>
                    <a:pt x="18447" y="5471"/>
                  </a:cubicBezTo>
                  <a:lnTo>
                    <a:pt x="1" y="77289"/>
                  </a:lnTo>
                  <a:cubicBezTo>
                    <a:pt x="601" y="77289"/>
                    <a:pt x="1168" y="77122"/>
                    <a:pt x="1668" y="76855"/>
                  </a:cubicBezTo>
                  <a:lnTo>
                    <a:pt x="33558" y="58375"/>
                  </a:lnTo>
                  <a:cubicBezTo>
                    <a:pt x="34792" y="57608"/>
                    <a:pt x="35526" y="56274"/>
                    <a:pt x="35626" y="54873"/>
                  </a:cubicBezTo>
                  <a:lnTo>
                    <a:pt x="28788" y="0"/>
                  </a:lnTo>
                  <a:close/>
                </a:path>
              </a:pathLst>
            </a:custGeom>
            <a:solidFill>
              <a:srgbClr val="BF3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2917250" y="2262900"/>
              <a:ext cx="785600" cy="2062625"/>
            </a:xfrm>
            <a:custGeom>
              <a:avLst/>
              <a:gdLst/>
              <a:ahLst/>
              <a:cxnLst/>
              <a:rect l="l" t="t" r="r" b="b"/>
              <a:pathLst>
                <a:path w="31424" h="82505" extrusionOk="0">
                  <a:moveTo>
                    <a:pt x="18481" y="0"/>
                  </a:moveTo>
                  <a:cubicBezTo>
                    <a:pt x="18450" y="74"/>
                    <a:pt x="18432" y="147"/>
                    <a:pt x="18425" y="219"/>
                  </a:cubicBezTo>
                  <a:lnTo>
                    <a:pt x="18425" y="219"/>
                  </a:lnTo>
                  <a:lnTo>
                    <a:pt x="18481" y="0"/>
                  </a:lnTo>
                  <a:close/>
                  <a:moveTo>
                    <a:pt x="18425" y="219"/>
                  </a:moveTo>
                  <a:lnTo>
                    <a:pt x="334" y="71251"/>
                  </a:lnTo>
                  <a:lnTo>
                    <a:pt x="334" y="71318"/>
                  </a:lnTo>
                  <a:cubicBezTo>
                    <a:pt x="101" y="71885"/>
                    <a:pt x="1" y="73153"/>
                    <a:pt x="768" y="73586"/>
                  </a:cubicBezTo>
                  <a:lnTo>
                    <a:pt x="10608" y="81992"/>
                  </a:lnTo>
                  <a:cubicBezTo>
                    <a:pt x="11177" y="82328"/>
                    <a:pt x="11806" y="82504"/>
                    <a:pt x="12448" y="82504"/>
                  </a:cubicBezTo>
                  <a:cubicBezTo>
                    <a:pt x="12635" y="82504"/>
                    <a:pt x="12822" y="82489"/>
                    <a:pt x="13010" y="82459"/>
                  </a:cubicBezTo>
                  <a:lnTo>
                    <a:pt x="31423" y="10675"/>
                  </a:lnTo>
                  <a:lnTo>
                    <a:pt x="31423" y="10675"/>
                  </a:lnTo>
                  <a:cubicBezTo>
                    <a:pt x="31303" y="10684"/>
                    <a:pt x="31182" y="10689"/>
                    <a:pt x="31062" y="10689"/>
                  </a:cubicBezTo>
                  <a:cubicBezTo>
                    <a:pt x="30350" y="10689"/>
                    <a:pt x="29645" y="10522"/>
                    <a:pt x="28988" y="10208"/>
                  </a:cubicBezTo>
                  <a:lnTo>
                    <a:pt x="23317" y="5337"/>
                  </a:lnTo>
                  <a:lnTo>
                    <a:pt x="19148" y="1735"/>
                  </a:lnTo>
                  <a:cubicBezTo>
                    <a:pt x="18800" y="1155"/>
                    <a:pt x="18376" y="701"/>
                    <a:pt x="18425" y="219"/>
                  </a:cubicBez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2917250" y="2262900"/>
              <a:ext cx="785600" cy="2062625"/>
            </a:xfrm>
            <a:custGeom>
              <a:avLst/>
              <a:gdLst/>
              <a:ahLst/>
              <a:cxnLst/>
              <a:rect l="l" t="t" r="r" b="b"/>
              <a:pathLst>
                <a:path w="31424" h="82505" extrusionOk="0">
                  <a:moveTo>
                    <a:pt x="18481" y="0"/>
                  </a:moveTo>
                  <a:cubicBezTo>
                    <a:pt x="18450" y="74"/>
                    <a:pt x="18432" y="147"/>
                    <a:pt x="18425" y="219"/>
                  </a:cubicBezTo>
                  <a:lnTo>
                    <a:pt x="18425" y="219"/>
                  </a:lnTo>
                  <a:lnTo>
                    <a:pt x="18481" y="0"/>
                  </a:lnTo>
                  <a:close/>
                  <a:moveTo>
                    <a:pt x="18425" y="219"/>
                  </a:moveTo>
                  <a:lnTo>
                    <a:pt x="334" y="71251"/>
                  </a:lnTo>
                  <a:lnTo>
                    <a:pt x="334" y="71318"/>
                  </a:lnTo>
                  <a:cubicBezTo>
                    <a:pt x="101" y="71885"/>
                    <a:pt x="1" y="73153"/>
                    <a:pt x="768" y="73586"/>
                  </a:cubicBezTo>
                  <a:lnTo>
                    <a:pt x="10608" y="81992"/>
                  </a:lnTo>
                  <a:cubicBezTo>
                    <a:pt x="11177" y="82328"/>
                    <a:pt x="11806" y="82504"/>
                    <a:pt x="12448" y="82504"/>
                  </a:cubicBezTo>
                  <a:cubicBezTo>
                    <a:pt x="12635" y="82504"/>
                    <a:pt x="12822" y="82489"/>
                    <a:pt x="13010" y="82459"/>
                  </a:cubicBezTo>
                  <a:lnTo>
                    <a:pt x="31423" y="10675"/>
                  </a:lnTo>
                  <a:lnTo>
                    <a:pt x="31423" y="10675"/>
                  </a:lnTo>
                  <a:cubicBezTo>
                    <a:pt x="31303" y="10684"/>
                    <a:pt x="31182" y="10689"/>
                    <a:pt x="31062" y="10689"/>
                  </a:cubicBezTo>
                  <a:cubicBezTo>
                    <a:pt x="30350" y="10689"/>
                    <a:pt x="29645" y="10522"/>
                    <a:pt x="28988" y="10208"/>
                  </a:cubicBezTo>
                  <a:lnTo>
                    <a:pt x="23317" y="5337"/>
                  </a:lnTo>
                  <a:lnTo>
                    <a:pt x="19148" y="1735"/>
                  </a:lnTo>
                  <a:cubicBezTo>
                    <a:pt x="18800" y="1155"/>
                    <a:pt x="18376" y="701"/>
                    <a:pt x="18425" y="219"/>
                  </a:cubicBez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0"/>
            <p:cNvSpPr/>
            <p:nvPr/>
          </p:nvSpPr>
          <p:spPr>
            <a:xfrm>
              <a:off x="3367575" y="1408125"/>
              <a:ext cx="1542800" cy="1121650"/>
            </a:xfrm>
            <a:custGeom>
              <a:avLst/>
              <a:gdLst/>
              <a:ahLst/>
              <a:cxnLst/>
              <a:rect l="l" t="t" r="r" b="b"/>
              <a:pathLst>
                <a:path w="61712" h="44866" extrusionOk="0">
                  <a:moveTo>
                    <a:pt x="59009" y="0"/>
                  </a:moveTo>
                  <a:lnTo>
                    <a:pt x="1135" y="33591"/>
                  </a:lnTo>
                  <a:cubicBezTo>
                    <a:pt x="1" y="34258"/>
                    <a:pt x="301" y="34959"/>
                    <a:pt x="1135" y="35926"/>
                  </a:cubicBezTo>
                  <a:lnTo>
                    <a:pt x="10975" y="44365"/>
                  </a:lnTo>
                  <a:cubicBezTo>
                    <a:pt x="11626" y="44699"/>
                    <a:pt x="12326" y="44866"/>
                    <a:pt x="13027" y="44866"/>
                  </a:cubicBezTo>
                  <a:cubicBezTo>
                    <a:pt x="13727" y="44866"/>
                    <a:pt x="14428" y="44699"/>
                    <a:pt x="15078" y="44365"/>
                  </a:cubicBezTo>
                  <a:lnTo>
                    <a:pt x="23751" y="39362"/>
                  </a:lnTo>
                  <a:cubicBezTo>
                    <a:pt x="24852" y="38728"/>
                    <a:pt x="25085" y="37761"/>
                    <a:pt x="24184" y="37260"/>
                  </a:cubicBezTo>
                  <a:cubicBezTo>
                    <a:pt x="23703" y="37054"/>
                    <a:pt x="23187" y="36955"/>
                    <a:pt x="22672" y="36955"/>
                  </a:cubicBezTo>
                  <a:cubicBezTo>
                    <a:pt x="21939" y="36955"/>
                    <a:pt x="21209" y="37155"/>
                    <a:pt x="20582" y="37527"/>
                  </a:cubicBezTo>
                  <a:lnTo>
                    <a:pt x="13744" y="41430"/>
                  </a:lnTo>
                  <a:cubicBezTo>
                    <a:pt x="13527" y="41530"/>
                    <a:pt x="13293" y="41580"/>
                    <a:pt x="13056" y="41580"/>
                  </a:cubicBezTo>
                  <a:cubicBezTo>
                    <a:pt x="12818" y="41580"/>
                    <a:pt x="12576" y="41530"/>
                    <a:pt x="12343" y="41430"/>
                  </a:cubicBezTo>
                  <a:lnTo>
                    <a:pt x="5138" y="35192"/>
                  </a:lnTo>
                  <a:cubicBezTo>
                    <a:pt x="4771" y="34959"/>
                    <a:pt x="4771" y="34625"/>
                    <a:pt x="5138" y="34391"/>
                  </a:cubicBezTo>
                  <a:lnTo>
                    <a:pt x="61711" y="1568"/>
                  </a:lnTo>
                  <a:lnTo>
                    <a:pt x="59009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3367575" y="1408125"/>
              <a:ext cx="1542800" cy="1121650"/>
            </a:xfrm>
            <a:custGeom>
              <a:avLst/>
              <a:gdLst/>
              <a:ahLst/>
              <a:cxnLst/>
              <a:rect l="l" t="t" r="r" b="b"/>
              <a:pathLst>
                <a:path w="61712" h="44866" extrusionOk="0">
                  <a:moveTo>
                    <a:pt x="59009" y="0"/>
                  </a:moveTo>
                  <a:lnTo>
                    <a:pt x="1135" y="33591"/>
                  </a:lnTo>
                  <a:cubicBezTo>
                    <a:pt x="1" y="34258"/>
                    <a:pt x="301" y="34959"/>
                    <a:pt x="1135" y="35926"/>
                  </a:cubicBezTo>
                  <a:lnTo>
                    <a:pt x="10975" y="44365"/>
                  </a:lnTo>
                  <a:cubicBezTo>
                    <a:pt x="11626" y="44699"/>
                    <a:pt x="12326" y="44866"/>
                    <a:pt x="13027" y="44866"/>
                  </a:cubicBezTo>
                  <a:cubicBezTo>
                    <a:pt x="13727" y="44866"/>
                    <a:pt x="14428" y="44699"/>
                    <a:pt x="15078" y="44365"/>
                  </a:cubicBezTo>
                  <a:lnTo>
                    <a:pt x="23751" y="39362"/>
                  </a:lnTo>
                  <a:cubicBezTo>
                    <a:pt x="24852" y="38728"/>
                    <a:pt x="25085" y="37761"/>
                    <a:pt x="24184" y="37260"/>
                  </a:cubicBezTo>
                  <a:cubicBezTo>
                    <a:pt x="23703" y="37054"/>
                    <a:pt x="23187" y="36955"/>
                    <a:pt x="22672" y="36955"/>
                  </a:cubicBezTo>
                  <a:cubicBezTo>
                    <a:pt x="21939" y="36955"/>
                    <a:pt x="21209" y="37155"/>
                    <a:pt x="20582" y="37527"/>
                  </a:cubicBezTo>
                  <a:lnTo>
                    <a:pt x="13744" y="41430"/>
                  </a:lnTo>
                  <a:cubicBezTo>
                    <a:pt x="13527" y="41530"/>
                    <a:pt x="13293" y="41580"/>
                    <a:pt x="13056" y="41580"/>
                  </a:cubicBezTo>
                  <a:cubicBezTo>
                    <a:pt x="12818" y="41580"/>
                    <a:pt x="12576" y="41530"/>
                    <a:pt x="12343" y="41430"/>
                  </a:cubicBezTo>
                  <a:lnTo>
                    <a:pt x="5138" y="35192"/>
                  </a:lnTo>
                  <a:cubicBezTo>
                    <a:pt x="4771" y="34959"/>
                    <a:pt x="4771" y="34625"/>
                    <a:pt x="5138" y="34391"/>
                  </a:cubicBezTo>
                  <a:lnTo>
                    <a:pt x="61711" y="1568"/>
                  </a:lnTo>
                  <a:lnTo>
                    <a:pt x="59009" y="0"/>
                  </a:lnTo>
                  <a:close/>
                </a:path>
              </a:pathLst>
            </a:custGeom>
            <a:solidFill>
              <a:srgbClr val="FFC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0"/>
            <p:cNvSpPr/>
            <p:nvPr/>
          </p:nvSpPr>
          <p:spPr>
            <a:xfrm>
              <a:off x="3896275" y="1472325"/>
              <a:ext cx="1288450" cy="3214000"/>
            </a:xfrm>
            <a:custGeom>
              <a:avLst/>
              <a:gdLst/>
              <a:ahLst/>
              <a:cxnLst/>
              <a:rect l="l" t="t" r="r" b="b"/>
              <a:pathLst>
                <a:path w="51538" h="128560" extrusionOk="0">
                  <a:moveTo>
                    <a:pt x="51538" y="1"/>
                  </a:moveTo>
                  <a:lnTo>
                    <a:pt x="1" y="29955"/>
                  </a:lnTo>
                  <a:lnTo>
                    <a:pt x="1" y="128559"/>
                  </a:lnTo>
                  <a:lnTo>
                    <a:pt x="51538" y="98605"/>
                  </a:lnTo>
                  <a:lnTo>
                    <a:pt x="51538" y="1"/>
                  </a:lnTo>
                  <a:close/>
                </a:path>
              </a:pathLst>
            </a:custGeom>
            <a:solidFill>
              <a:srgbClr val="004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938825" y="1542375"/>
              <a:ext cx="1531950" cy="874825"/>
            </a:xfrm>
            <a:custGeom>
              <a:avLst/>
              <a:gdLst/>
              <a:ahLst/>
              <a:cxnLst/>
              <a:rect l="l" t="t" r="r" b="b"/>
              <a:pathLst>
                <a:path w="61278" h="34993" extrusionOk="0">
                  <a:moveTo>
                    <a:pt x="49869" y="1"/>
                  </a:moveTo>
                  <a:lnTo>
                    <a:pt x="0" y="28755"/>
                  </a:lnTo>
                  <a:cubicBezTo>
                    <a:pt x="8606" y="34192"/>
                    <a:pt x="11809" y="34992"/>
                    <a:pt x="11809" y="34992"/>
                  </a:cubicBezTo>
                  <a:lnTo>
                    <a:pt x="61277" y="6238"/>
                  </a:lnTo>
                  <a:cubicBezTo>
                    <a:pt x="56274" y="5071"/>
                    <a:pt x="52471" y="3003"/>
                    <a:pt x="49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3838750" y="1442300"/>
              <a:ext cx="1744600" cy="998450"/>
            </a:xfrm>
            <a:custGeom>
              <a:avLst/>
              <a:gdLst/>
              <a:ahLst/>
              <a:cxnLst/>
              <a:rect l="l" t="t" r="r" b="b"/>
              <a:pathLst>
                <a:path w="69784" h="39938" extrusionOk="0">
                  <a:moveTo>
                    <a:pt x="51804" y="1"/>
                  </a:moveTo>
                  <a:lnTo>
                    <a:pt x="2636" y="28388"/>
                  </a:lnTo>
                  <a:cubicBezTo>
                    <a:pt x="0" y="29922"/>
                    <a:pt x="0" y="32391"/>
                    <a:pt x="2636" y="33925"/>
                  </a:cubicBezTo>
                  <a:lnTo>
                    <a:pt x="11008" y="38762"/>
                  </a:lnTo>
                  <a:cubicBezTo>
                    <a:pt x="12509" y="39546"/>
                    <a:pt x="14160" y="39938"/>
                    <a:pt x="15812" y="39938"/>
                  </a:cubicBezTo>
                  <a:cubicBezTo>
                    <a:pt x="17463" y="39938"/>
                    <a:pt x="19114" y="39546"/>
                    <a:pt x="20615" y="38762"/>
                  </a:cubicBezTo>
                  <a:lnTo>
                    <a:pt x="69783" y="10475"/>
                  </a:lnTo>
                  <a:lnTo>
                    <a:pt x="67415" y="9074"/>
                  </a:lnTo>
                  <a:lnTo>
                    <a:pt x="19114" y="37094"/>
                  </a:lnTo>
                  <a:cubicBezTo>
                    <a:pt x="18213" y="37561"/>
                    <a:pt x="17221" y="37795"/>
                    <a:pt x="16229" y="37795"/>
                  </a:cubicBezTo>
                  <a:cubicBezTo>
                    <a:pt x="15236" y="37795"/>
                    <a:pt x="14244" y="37561"/>
                    <a:pt x="13343" y="37094"/>
                  </a:cubicBezTo>
                  <a:lnTo>
                    <a:pt x="5538" y="32591"/>
                  </a:lnTo>
                  <a:cubicBezTo>
                    <a:pt x="3970" y="31690"/>
                    <a:pt x="3970" y="30222"/>
                    <a:pt x="5538" y="29322"/>
                  </a:cubicBezTo>
                  <a:lnTo>
                    <a:pt x="53872" y="1202"/>
                  </a:lnTo>
                  <a:lnTo>
                    <a:pt x="51804" y="1"/>
                  </a:lnTo>
                  <a:close/>
                </a:path>
              </a:pathLst>
            </a:custGeom>
            <a:solidFill>
              <a:srgbClr val="002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3853750" y="1701650"/>
              <a:ext cx="1727925" cy="3203375"/>
            </a:xfrm>
            <a:custGeom>
              <a:avLst/>
              <a:gdLst/>
              <a:ahLst/>
              <a:cxnLst/>
              <a:rect l="l" t="t" r="r" b="b"/>
              <a:pathLst>
                <a:path w="69117" h="128135" extrusionOk="0">
                  <a:moveTo>
                    <a:pt x="69117" y="1"/>
                  </a:moveTo>
                  <a:lnTo>
                    <a:pt x="19948" y="28388"/>
                  </a:lnTo>
                  <a:cubicBezTo>
                    <a:pt x="18431" y="29138"/>
                    <a:pt x="16788" y="29514"/>
                    <a:pt x="15149" y="29514"/>
                  </a:cubicBezTo>
                  <a:cubicBezTo>
                    <a:pt x="13510" y="29514"/>
                    <a:pt x="11876" y="29138"/>
                    <a:pt x="10375" y="28388"/>
                  </a:cubicBezTo>
                  <a:lnTo>
                    <a:pt x="2002" y="23518"/>
                  </a:lnTo>
                  <a:cubicBezTo>
                    <a:pt x="868" y="23017"/>
                    <a:pt x="101" y="21983"/>
                    <a:pt x="1" y="20782"/>
                  </a:cubicBezTo>
                  <a:lnTo>
                    <a:pt x="1" y="119386"/>
                  </a:lnTo>
                  <a:cubicBezTo>
                    <a:pt x="101" y="120587"/>
                    <a:pt x="868" y="121621"/>
                    <a:pt x="2002" y="122122"/>
                  </a:cubicBezTo>
                  <a:lnTo>
                    <a:pt x="10375" y="126958"/>
                  </a:lnTo>
                  <a:cubicBezTo>
                    <a:pt x="11876" y="127742"/>
                    <a:pt x="13527" y="128134"/>
                    <a:pt x="15174" y="128134"/>
                  </a:cubicBezTo>
                  <a:cubicBezTo>
                    <a:pt x="16821" y="128134"/>
                    <a:pt x="18464" y="127742"/>
                    <a:pt x="19948" y="126958"/>
                  </a:cubicBezTo>
                  <a:lnTo>
                    <a:pt x="69117" y="98605"/>
                  </a:lnTo>
                  <a:lnTo>
                    <a:pt x="69117" y="1"/>
                  </a:lnTo>
                  <a:close/>
                </a:path>
              </a:pathLst>
            </a:custGeom>
            <a:solidFill>
              <a:srgbClr val="004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3854600" y="2222025"/>
              <a:ext cx="379450" cy="2682975"/>
            </a:xfrm>
            <a:custGeom>
              <a:avLst/>
              <a:gdLst/>
              <a:ahLst/>
              <a:cxnLst/>
              <a:rect l="l" t="t" r="r" b="b"/>
              <a:pathLst>
                <a:path w="15178" h="107319" extrusionOk="0">
                  <a:moveTo>
                    <a:pt x="0" y="1"/>
                  </a:moveTo>
                  <a:lnTo>
                    <a:pt x="0" y="98605"/>
                  </a:lnTo>
                  <a:cubicBezTo>
                    <a:pt x="134" y="99806"/>
                    <a:pt x="867" y="100873"/>
                    <a:pt x="2002" y="101373"/>
                  </a:cubicBezTo>
                  <a:lnTo>
                    <a:pt x="10374" y="106210"/>
                  </a:lnTo>
                  <a:cubicBezTo>
                    <a:pt x="11736" y="106922"/>
                    <a:pt x="13271" y="107318"/>
                    <a:pt x="14818" y="107318"/>
                  </a:cubicBezTo>
                  <a:cubicBezTo>
                    <a:pt x="14938" y="107318"/>
                    <a:pt x="15058" y="107316"/>
                    <a:pt x="15178" y="107311"/>
                  </a:cubicBezTo>
                  <a:lnTo>
                    <a:pt x="15178" y="8740"/>
                  </a:lnTo>
                  <a:cubicBezTo>
                    <a:pt x="15058" y="8745"/>
                    <a:pt x="14938" y="8748"/>
                    <a:pt x="14818" y="8748"/>
                  </a:cubicBezTo>
                  <a:cubicBezTo>
                    <a:pt x="13275" y="8748"/>
                    <a:pt x="11767" y="8352"/>
                    <a:pt x="10374" y="7640"/>
                  </a:cubicBezTo>
                  <a:lnTo>
                    <a:pt x="2002" y="2736"/>
                  </a:lnTo>
                  <a:cubicBezTo>
                    <a:pt x="867" y="2236"/>
                    <a:pt x="134" y="1202"/>
                    <a:pt x="0" y="1"/>
                  </a:cubicBezTo>
                  <a:close/>
                </a:path>
              </a:pathLst>
            </a:custGeom>
            <a:solidFill>
              <a:srgbClr val="005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4422500" y="1776725"/>
              <a:ext cx="1288450" cy="3213975"/>
            </a:xfrm>
            <a:custGeom>
              <a:avLst/>
              <a:gdLst/>
              <a:ahLst/>
              <a:cxnLst/>
              <a:rect l="l" t="t" r="r" b="b"/>
              <a:pathLst>
                <a:path w="51538" h="128559" extrusionOk="0">
                  <a:moveTo>
                    <a:pt x="51537" y="0"/>
                  </a:moveTo>
                  <a:lnTo>
                    <a:pt x="0" y="29955"/>
                  </a:lnTo>
                  <a:lnTo>
                    <a:pt x="0" y="128559"/>
                  </a:lnTo>
                  <a:lnTo>
                    <a:pt x="51537" y="98604"/>
                  </a:lnTo>
                  <a:lnTo>
                    <a:pt x="51537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4422500" y="1776725"/>
              <a:ext cx="1288450" cy="3213975"/>
            </a:xfrm>
            <a:custGeom>
              <a:avLst/>
              <a:gdLst/>
              <a:ahLst/>
              <a:cxnLst/>
              <a:rect l="l" t="t" r="r" b="b"/>
              <a:pathLst>
                <a:path w="51538" h="128559" extrusionOk="0">
                  <a:moveTo>
                    <a:pt x="51537" y="0"/>
                  </a:moveTo>
                  <a:lnTo>
                    <a:pt x="0" y="29955"/>
                  </a:lnTo>
                  <a:lnTo>
                    <a:pt x="0" y="128559"/>
                  </a:lnTo>
                  <a:lnTo>
                    <a:pt x="51537" y="98604"/>
                  </a:lnTo>
                  <a:lnTo>
                    <a:pt x="51537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4464200" y="1846775"/>
              <a:ext cx="1531950" cy="873150"/>
            </a:xfrm>
            <a:custGeom>
              <a:avLst/>
              <a:gdLst/>
              <a:ahLst/>
              <a:cxnLst/>
              <a:rect l="l" t="t" r="r" b="b"/>
              <a:pathLst>
                <a:path w="61278" h="34926" extrusionOk="0">
                  <a:moveTo>
                    <a:pt x="49869" y="0"/>
                  </a:moveTo>
                  <a:lnTo>
                    <a:pt x="0" y="28754"/>
                  </a:lnTo>
                  <a:cubicBezTo>
                    <a:pt x="8576" y="34151"/>
                    <a:pt x="11795" y="34914"/>
                    <a:pt x="11809" y="34925"/>
                  </a:cubicBezTo>
                  <a:lnTo>
                    <a:pt x="11809" y="34925"/>
                  </a:lnTo>
                  <a:lnTo>
                    <a:pt x="61277" y="6238"/>
                  </a:lnTo>
                  <a:cubicBezTo>
                    <a:pt x="56274" y="5070"/>
                    <a:pt x="52471" y="3002"/>
                    <a:pt x="49869" y="0"/>
                  </a:cubicBezTo>
                  <a:close/>
                  <a:moveTo>
                    <a:pt x="11809" y="34925"/>
                  </a:moveTo>
                  <a:lnTo>
                    <a:pt x="11809" y="34925"/>
                  </a:lnTo>
                  <a:cubicBezTo>
                    <a:pt x="11809" y="34925"/>
                    <a:pt x="11809" y="34925"/>
                    <a:pt x="11809" y="349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4464200" y="1846775"/>
              <a:ext cx="1531950" cy="873150"/>
            </a:xfrm>
            <a:custGeom>
              <a:avLst/>
              <a:gdLst/>
              <a:ahLst/>
              <a:cxnLst/>
              <a:rect l="l" t="t" r="r" b="b"/>
              <a:pathLst>
                <a:path w="61278" h="34926" extrusionOk="0">
                  <a:moveTo>
                    <a:pt x="49869" y="0"/>
                  </a:moveTo>
                  <a:lnTo>
                    <a:pt x="0" y="28754"/>
                  </a:lnTo>
                  <a:cubicBezTo>
                    <a:pt x="8576" y="34151"/>
                    <a:pt x="11795" y="34914"/>
                    <a:pt x="11809" y="34925"/>
                  </a:cubicBezTo>
                  <a:lnTo>
                    <a:pt x="11809" y="34925"/>
                  </a:lnTo>
                  <a:lnTo>
                    <a:pt x="61277" y="6238"/>
                  </a:lnTo>
                  <a:cubicBezTo>
                    <a:pt x="56274" y="5070"/>
                    <a:pt x="52471" y="3002"/>
                    <a:pt x="49869" y="0"/>
                  </a:cubicBezTo>
                  <a:close/>
                  <a:moveTo>
                    <a:pt x="11809" y="34925"/>
                  </a:moveTo>
                  <a:lnTo>
                    <a:pt x="11809" y="34925"/>
                  </a:lnTo>
                  <a:cubicBezTo>
                    <a:pt x="11809" y="34925"/>
                    <a:pt x="11809" y="34925"/>
                    <a:pt x="11809" y="349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4364950" y="1747525"/>
              <a:ext cx="1744600" cy="997000"/>
            </a:xfrm>
            <a:custGeom>
              <a:avLst/>
              <a:gdLst/>
              <a:ahLst/>
              <a:cxnLst/>
              <a:rect l="l" t="t" r="r" b="b"/>
              <a:pathLst>
                <a:path w="69784" h="39880" extrusionOk="0">
                  <a:moveTo>
                    <a:pt x="51804" y="1"/>
                  </a:moveTo>
                  <a:lnTo>
                    <a:pt x="2636" y="28354"/>
                  </a:lnTo>
                  <a:cubicBezTo>
                    <a:pt x="1" y="29889"/>
                    <a:pt x="1" y="32357"/>
                    <a:pt x="2636" y="33891"/>
                  </a:cubicBezTo>
                  <a:lnTo>
                    <a:pt x="11042" y="38728"/>
                  </a:lnTo>
                  <a:cubicBezTo>
                    <a:pt x="12543" y="39495"/>
                    <a:pt x="14186" y="39879"/>
                    <a:pt x="15829" y="39879"/>
                  </a:cubicBezTo>
                  <a:cubicBezTo>
                    <a:pt x="17472" y="39879"/>
                    <a:pt x="19114" y="39495"/>
                    <a:pt x="20615" y="38728"/>
                  </a:cubicBezTo>
                  <a:lnTo>
                    <a:pt x="69784" y="10375"/>
                  </a:lnTo>
                  <a:lnTo>
                    <a:pt x="67416" y="9007"/>
                  </a:lnTo>
                  <a:lnTo>
                    <a:pt x="19114" y="37160"/>
                  </a:lnTo>
                  <a:cubicBezTo>
                    <a:pt x="18214" y="37611"/>
                    <a:pt x="17221" y="37836"/>
                    <a:pt x="16233" y="37836"/>
                  </a:cubicBezTo>
                  <a:cubicBezTo>
                    <a:pt x="15245" y="37836"/>
                    <a:pt x="14261" y="37611"/>
                    <a:pt x="13377" y="37160"/>
                  </a:cubicBezTo>
                  <a:lnTo>
                    <a:pt x="5571" y="32657"/>
                  </a:lnTo>
                  <a:cubicBezTo>
                    <a:pt x="3970" y="31723"/>
                    <a:pt x="3970" y="30256"/>
                    <a:pt x="5571" y="29355"/>
                  </a:cubicBezTo>
                  <a:lnTo>
                    <a:pt x="53872" y="1201"/>
                  </a:lnTo>
                  <a:lnTo>
                    <a:pt x="51804" y="1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4364950" y="1747525"/>
              <a:ext cx="1744600" cy="997000"/>
            </a:xfrm>
            <a:custGeom>
              <a:avLst/>
              <a:gdLst/>
              <a:ahLst/>
              <a:cxnLst/>
              <a:rect l="l" t="t" r="r" b="b"/>
              <a:pathLst>
                <a:path w="69784" h="39880" extrusionOk="0">
                  <a:moveTo>
                    <a:pt x="51804" y="1"/>
                  </a:moveTo>
                  <a:lnTo>
                    <a:pt x="2636" y="28354"/>
                  </a:lnTo>
                  <a:cubicBezTo>
                    <a:pt x="1" y="29889"/>
                    <a:pt x="1" y="32357"/>
                    <a:pt x="2636" y="33891"/>
                  </a:cubicBezTo>
                  <a:lnTo>
                    <a:pt x="11042" y="38728"/>
                  </a:lnTo>
                  <a:cubicBezTo>
                    <a:pt x="12543" y="39495"/>
                    <a:pt x="14186" y="39879"/>
                    <a:pt x="15829" y="39879"/>
                  </a:cubicBezTo>
                  <a:cubicBezTo>
                    <a:pt x="17472" y="39879"/>
                    <a:pt x="19114" y="39495"/>
                    <a:pt x="20615" y="38728"/>
                  </a:cubicBezTo>
                  <a:lnTo>
                    <a:pt x="69784" y="10375"/>
                  </a:lnTo>
                  <a:lnTo>
                    <a:pt x="67416" y="9007"/>
                  </a:lnTo>
                  <a:lnTo>
                    <a:pt x="19114" y="37160"/>
                  </a:lnTo>
                  <a:cubicBezTo>
                    <a:pt x="18214" y="37611"/>
                    <a:pt x="17221" y="37836"/>
                    <a:pt x="16233" y="37836"/>
                  </a:cubicBezTo>
                  <a:cubicBezTo>
                    <a:pt x="15245" y="37836"/>
                    <a:pt x="14261" y="37611"/>
                    <a:pt x="13377" y="37160"/>
                  </a:cubicBezTo>
                  <a:lnTo>
                    <a:pt x="5571" y="32657"/>
                  </a:lnTo>
                  <a:cubicBezTo>
                    <a:pt x="3970" y="31723"/>
                    <a:pt x="3970" y="30256"/>
                    <a:pt x="5571" y="29355"/>
                  </a:cubicBezTo>
                  <a:lnTo>
                    <a:pt x="53872" y="1201"/>
                  </a:lnTo>
                  <a:lnTo>
                    <a:pt x="51804" y="1"/>
                  </a:lnTo>
                  <a:close/>
                </a:path>
              </a:pathLst>
            </a:custGeom>
            <a:solidFill>
              <a:srgbClr val="FFC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4380800" y="2006050"/>
              <a:ext cx="1727925" cy="3202100"/>
            </a:xfrm>
            <a:custGeom>
              <a:avLst/>
              <a:gdLst/>
              <a:ahLst/>
              <a:cxnLst/>
              <a:rect l="l" t="t" r="r" b="b"/>
              <a:pathLst>
                <a:path w="69117" h="128084" extrusionOk="0">
                  <a:moveTo>
                    <a:pt x="69117" y="0"/>
                  </a:moveTo>
                  <a:lnTo>
                    <a:pt x="19981" y="28354"/>
                  </a:lnTo>
                  <a:cubicBezTo>
                    <a:pt x="18480" y="29121"/>
                    <a:pt x="16838" y="29505"/>
                    <a:pt x="15195" y="29505"/>
                  </a:cubicBezTo>
                  <a:cubicBezTo>
                    <a:pt x="13552" y="29505"/>
                    <a:pt x="11909" y="29121"/>
                    <a:pt x="10408" y="28354"/>
                  </a:cubicBezTo>
                  <a:lnTo>
                    <a:pt x="2002" y="23484"/>
                  </a:lnTo>
                  <a:cubicBezTo>
                    <a:pt x="901" y="22983"/>
                    <a:pt x="134" y="21949"/>
                    <a:pt x="0" y="20715"/>
                  </a:cubicBezTo>
                  <a:lnTo>
                    <a:pt x="0" y="119386"/>
                  </a:lnTo>
                  <a:cubicBezTo>
                    <a:pt x="134" y="120587"/>
                    <a:pt x="901" y="121621"/>
                    <a:pt x="2002" y="122121"/>
                  </a:cubicBezTo>
                  <a:lnTo>
                    <a:pt x="10408" y="126958"/>
                  </a:lnTo>
                  <a:cubicBezTo>
                    <a:pt x="11926" y="127708"/>
                    <a:pt x="13569" y="128084"/>
                    <a:pt x="15207" y="128084"/>
                  </a:cubicBezTo>
                  <a:cubicBezTo>
                    <a:pt x="16846" y="128084"/>
                    <a:pt x="18480" y="127708"/>
                    <a:pt x="19981" y="126958"/>
                  </a:cubicBezTo>
                  <a:lnTo>
                    <a:pt x="69117" y="98571"/>
                  </a:lnTo>
                  <a:lnTo>
                    <a:pt x="69117" y="0"/>
                  </a:lnTo>
                  <a:close/>
                </a:path>
              </a:pathLst>
            </a:custGeom>
            <a:solidFill>
              <a:srgbClr val="FF5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4380800" y="2525575"/>
              <a:ext cx="379450" cy="2682850"/>
            </a:xfrm>
            <a:custGeom>
              <a:avLst/>
              <a:gdLst/>
              <a:ahLst/>
              <a:cxnLst/>
              <a:rect l="l" t="t" r="r" b="b"/>
              <a:pathLst>
                <a:path w="15178" h="107314" extrusionOk="0">
                  <a:moveTo>
                    <a:pt x="0" y="1"/>
                  </a:moveTo>
                  <a:lnTo>
                    <a:pt x="0" y="98605"/>
                  </a:lnTo>
                  <a:cubicBezTo>
                    <a:pt x="134" y="99806"/>
                    <a:pt x="901" y="100840"/>
                    <a:pt x="2002" y="101340"/>
                  </a:cubicBezTo>
                  <a:lnTo>
                    <a:pt x="10408" y="106177"/>
                  </a:lnTo>
                  <a:cubicBezTo>
                    <a:pt x="11783" y="106944"/>
                    <a:pt x="13372" y="107313"/>
                    <a:pt x="14970" y="107313"/>
                  </a:cubicBezTo>
                  <a:cubicBezTo>
                    <a:pt x="15039" y="107313"/>
                    <a:pt x="15109" y="107312"/>
                    <a:pt x="15178" y="107311"/>
                  </a:cubicBezTo>
                  <a:lnTo>
                    <a:pt x="15178" y="8740"/>
                  </a:lnTo>
                  <a:cubicBezTo>
                    <a:pt x="15109" y="8742"/>
                    <a:pt x="15039" y="8743"/>
                    <a:pt x="14970" y="8743"/>
                  </a:cubicBezTo>
                  <a:cubicBezTo>
                    <a:pt x="13377" y="8743"/>
                    <a:pt x="11847" y="8374"/>
                    <a:pt x="10408" y="7606"/>
                  </a:cubicBezTo>
                  <a:lnTo>
                    <a:pt x="2002" y="2736"/>
                  </a:lnTo>
                  <a:cubicBezTo>
                    <a:pt x="901" y="2236"/>
                    <a:pt x="134" y="1202"/>
                    <a:pt x="0" y="1"/>
                  </a:cubicBezTo>
                  <a:close/>
                </a:path>
              </a:pathLst>
            </a:custGeom>
            <a:solidFill>
              <a:srgbClr val="BF3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50"/>
          <p:cNvSpPr txBox="1">
            <a:spLocks noGrp="1"/>
          </p:cNvSpPr>
          <p:nvPr>
            <p:ph type="subTitle" idx="1"/>
          </p:nvPr>
        </p:nvSpPr>
        <p:spPr>
          <a:xfrm>
            <a:off x="3534637" y="454631"/>
            <a:ext cx="5286290" cy="3700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/>
              <a:t>Thank you</a:t>
            </a:r>
            <a:endParaRPr sz="115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C05AA4-87CB-420F-AFEB-78D2DED3CC78}"/>
              </a:ext>
            </a:extLst>
          </p:cNvPr>
          <p:cNvCxnSpPr/>
          <p:nvPr/>
        </p:nvCxnSpPr>
        <p:spPr>
          <a:xfrm>
            <a:off x="1509311" y="2247441"/>
            <a:ext cx="6367749" cy="0"/>
          </a:xfrm>
          <a:prstGeom prst="straightConnector1">
            <a:avLst/>
          </a:prstGeom>
          <a:ln w="762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22F150A7-4C01-4943-82C5-EB10F214E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3546" y="1974773"/>
            <a:ext cx="545335" cy="545335"/>
          </a:xfrm>
          <a:prstGeom prst="rect">
            <a:avLst/>
          </a:prstGeom>
        </p:spPr>
      </p:pic>
      <p:sp>
        <p:nvSpPr>
          <p:cNvPr id="10" name="Google Shape;326;p36">
            <a:extLst>
              <a:ext uri="{FF2B5EF4-FFF2-40B4-BE49-F238E27FC236}">
                <a16:creationId xmlns:a16="http://schemas.microsoft.com/office/drawing/2014/main" id="{171A0BEC-F166-47CC-A026-6308616C059E}"/>
              </a:ext>
            </a:extLst>
          </p:cNvPr>
          <p:cNvSpPr txBox="1">
            <a:spLocks/>
          </p:cNvSpPr>
          <p:nvPr/>
        </p:nvSpPr>
        <p:spPr>
          <a:xfrm>
            <a:off x="716279" y="2520108"/>
            <a:ext cx="243986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Yesterday</a:t>
            </a:r>
            <a:r>
              <a:rPr lang="en-US" dirty="0"/>
              <a:t> </a:t>
            </a:r>
            <a:endParaRPr lang="en-US" dirty="0">
              <a:solidFill>
                <a:schemeClr val="lt2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D92E580-D881-40B7-A897-B0B832D61D4B}"/>
              </a:ext>
            </a:extLst>
          </p:cNvPr>
          <p:cNvSpPr/>
          <p:nvPr/>
        </p:nvSpPr>
        <p:spPr>
          <a:xfrm>
            <a:off x="479232" y="3188898"/>
            <a:ext cx="2913962" cy="809568"/>
          </a:xfrm>
          <a:prstGeom prst="wedgeRoundRectCallout">
            <a:avLst>
              <a:gd name="adj1" fmla="val -54431"/>
              <a:gd name="adj2" fmla="val 9166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It was </a:t>
            </a:r>
            <a:r>
              <a:rPr lang="en-GB" sz="2800" b="1" dirty="0">
                <a:solidFill>
                  <a:schemeClr val="bg2"/>
                </a:solidFill>
              </a:rPr>
              <a:t>Wednesday </a:t>
            </a:r>
            <a:endParaRPr lang="ar-SA" sz="2800" b="1" dirty="0">
              <a:solidFill>
                <a:schemeClr val="bg2"/>
              </a:solidFill>
            </a:endParaRPr>
          </a:p>
        </p:txBody>
      </p:sp>
      <p:pic>
        <p:nvPicPr>
          <p:cNvPr id="9" name="Graphic 8" descr="Close">
            <a:extLst>
              <a:ext uri="{FF2B5EF4-FFF2-40B4-BE49-F238E27FC236}">
                <a16:creationId xmlns:a16="http://schemas.microsoft.com/office/drawing/2014/main" id="{AB1BB9D2-5771-4E3B-89B0-CA95E17A4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4712" y="1974773"/>
            <a:ext cx="545335" cy="545335"/>
          </a:xfrm>
          <a:prstGeom prst="rect">
            <a:avLst/>
          </a:prstGeom>
        </p:spPr>
      </p:pic>
      <p:sp>
        <p:nvSpPr>
          <p:cNvPr id="11" name="Google Shape;326;p36">
            <a:extLst>
              <a:ext uri="{FF2B5EF4-FFF2-40B4-BE49-F238E27FC236}">
                <a16:creationId xmlns:a16="http://schemas.microsoft.com/office/drawing/2014/main" id="{5FFC34FD-0F37-4111-B457-982DF35432C4}"/>
              </a:ext>
            </a:extLst>
          </p:cNvPr>
          <p:cNvSpPr txBox="1">
            <a:spLocks/>
          </p:cNvSpPr>
          <p:nvPr/>
        </p:nvSpPr>
        <p:spPr>
          <a:xfrm>
            <a:off x="3547491" y="2518988"/>
            <a:ext cx="2219776" cy="3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Today</a:t>
            </a:r>
            <a:r>
              <a:rPr lang="en-US" dirty="0"/>
              <a:t> </a:t>
            </a:r>
            <a:endParaRPr lang="en-US" dirty="0">
              <a:solidFill>
                <a:schemeClr val="lt2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D990C94-4A12-48AD-B014-A7E3BE3AD3CD}"/>
              </a:ext>
            </a:extLst>
          </p:cNvPr>
          <p:cNvSpPr/>
          <p:nvPr/>
        </p:nvSpPr>
        <p:spPr>
          <a:xfrm>
            <a:off x="3617202" y="3188898"/>
            <a:ext cx="3403357" cy="945534"/>
          </a:xfrm>
          <a:prstGeom prst="wedgeRoundRectCallout">
            <a:avLst>
              <a:gd name="adj1" fmla="val 59747"/>
              <a:gd name="adj2" fmla="val 8894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It is </a:t>
            </a:r>
            <a:r>
              <a:rPr lang="en-GB" sz="2800" b="1" dirty="0">
                <a:solidFill>
                  <a:schemeClr val="bg2"/>
                </a:solidFill>
              </a:rPr>
              <a:t> Thursday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14AC028-715A-4E6D-AD34-1F5391D429FE}"/>
              </a:ext>
            </a:extLst>
          </p:cNvPr>
          <p:cNvSpPr/>
          <p:nvPr/>
        </p:nvSpPr>
        <p:spPr>
          <a:xfrm>
            <a:off x="4930047" y="207583"/>
            <a:ext cx="3993616" cy="1767188"/>
          </a:xfrm>
          <a:prstGeom prst="cloudCallout">
            <a:avLst>
              <a:gd name="adj1" fmla="val 46790"/>
              <a:gd name="adj2" fmla="val 7609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What’s the difference?</a:t>
            </a:r>
            <a:endParaRPr lang="ar-SA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1F3B0-6881-4B9E-9D18-8E4A91EF0575}"/>
              </a:ext>
            </a:extLst>
          </p:cNvPr>
          <p:cNvSpPr/>
          <p:nvPr/>
        </p:nvSpPr>
        <p:spPr>
          <a:xfrm>
            <a:off x="1741893" y="3287959"/>
            <a:ext cx="763096" cy="34721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8D12B6-CB3E-4DA8-91CA-82A19F67ACFD}"/>
              </a:ext>
            </a:extLst>
          </p:cNvPr>
          <p:cNvSpPr/>
          <p:nvPr/>
        </p:nvSpPr>
        <p:spPr>
          <a:xfrm>
            <a:off x="4358549" y="3468870"/>
            <a:ext cx="426902" cy="38559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8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9A9B570-DDF3-9E4B-A592-09C8F3C812F6}"/>
              </a:ext>
            </a:extLst>
          </p:cNvPr>
          <p:cNvSpPr txBox="1"/>
          <p:nvPr/>
        </p:nvSpPr>
        <p:spPr>
          <a:xfrm>
            <a:off x="40640" y="599440"/>
            <a:ext cx="59791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4400" dirty="0">
                <a:solidFill>
                  <a:srgbClr val="C00000"/>
                </a:solidFill>
              </a:rPr>
              <a:t>Simple past </a:t>
            </a:r>
          </a:p>
          <a:p>
            <a:pPr algn="r"/>
            <a:endParaRPr lang="en-GB" dirty="0"/>
          </a:p>
          <a:p>
            <a:pPr algn="r"/>
            <a:endParaRPr lang="ar-SA" dirty="0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A7066ABE-1DBB-BC4A-BBCD-F37057F2B073}"/>
              </a:ext>
            </a:extLst>
          </p:cNvPr>
          <p:cNvSpPr/>
          <p:nvPr/>
        </p:nvSpPr>
        <p:spPr>
          <a:xfrm>
            <a:off x="1610361" y="2725991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9F0F0A5-B7F0-E541-AD78-8BE17EE2FD0C}"/>
              </a:ext>
            </a:extLst>
          </p:cNvPr>
          <p:cNvSpPr/>
          <p:nvPr/>
        </p:nvSpPr>
        <p:spPr>
          <a:xfrm>
            <a:off x="5704839" y="2738691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3E35E7C-93A2-B949-BE9F-D71FACE08C0C}"/>
              </a:ext>
            </a:extLst>
          </p:cNvPr>
          <p:cNvSpPr txBox="1"/>
          <p:nvPr/>
        </p:nvSpPr>
        <p:spPr>
          <a:xfrm>
            <a:off x="1056640" y="3178610"/>
            <a:ext cx="1828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4000" b="1" dirty="0">
                <a:solidFill>
                  <a:schemeClr val="bg2"/>
                </a:solidFill>
              </a:rPr>
              <a:t>be</a:t>
            </a:r>
            <a:endParaRPr lang="ar-SA" sz="4000" b="1" dirty="0">
              <a:solidFill>
                <a:schemeClr val="bg2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B412B0-A316-6149-999F-6E5FFF5AD0B6}"/>
              </a:ext>
            </a:extLst>
          </p:cNvPr>
          <p:cNvSpPr txBox="1"/>
          <p:nvPr/>
        </p:nvSpPr>
        <p:spPr>
          <a:xfrm>
            <a:off x="5302249" y="3286448"/>
            <a:ext cx="1828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4000" b="1" dirty="0">
                <a:solidFill>
                  <a:schemeClr val="bg2"/>
                </a:solidFill>
              </a:rPr>
              <a:t>Did</a:t>
            </a:r>
            <a:endParaRPr lang="ar-SA" sz="4000" b="1" dirty="0">
              <a:solidFill>
                <a:schemeClr val="bg2"/>
              </a:solidFill>
            </a:endParaRPr>
          </a:p>
        </p:txBody>
      </p: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20EAB56E-EAEA-6C47-B722-14DD5F92ED7D}"/>
              </a:ext>
            </a:extLst>
          </p:cNvPr>
          <p:cNvCxnSpPr>
            <a:cxnSpLocks/>
          </p:cNvCxnSpPr>
          <p:nvPr/>
        </p:nvCxnSpPr>
        <p:spPr>
          <a:xfrm>
            <a:off x="5358130" y="1542531"/>
            <a:ext cx="807720" cy="965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CC7437F5-CB2D-204D-B65A-698E0FED8D8C}"/>
              </a:ext>
            </a:extLst>
          </p:cNvPr>
          <p:cNvCxnSpPr>
            <a:cxnSpLocks/>
          </p:cNvCxnSpPr>
          <p:nvPr/>
        </p:nvCxnSpPr>
        <p:spPr>
          <a:xfrm flipH="1">
            <a:off x="2966721" y="1525662"/>
            <a:ext cx="525780" cy="1024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5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1618B3F-BFF7-8F47-98D5-79D0B59D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" y="-138545"/>
            <a:ext cx="9132681" cy="51435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2BB7B6B-5DE4-5140-9E76-258264D7E7BE}"/>
              </a:ext>
            </a:extLst>
          </p:cNvPr>
          <p:cNvSpPr txBox="1"/>
          <p:nvPr/>
        </p:nvSpPr>
        <p:spPr>
          <a:xfrm>
            <a:off x="4234873" y="0"/>
            <a:ext cx="1676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GB" sz="4000" dirty="0">
                <a:solidFill>
                  <a:srgbClr val="C00000"/>
                </a:solidFill>
              </a:rPr>
              <a:t>P . 50 </a:t>
            </a:r>
            <a:endParaRPr lang="ar-S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1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49264EB8-0D13-4046-8741-27CAD70C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1" y="634999"/>
            <a:ext cx="7539181" cy="40351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1"/>
          <p:cNvSpPr txBox="1">
            <a:spLocks noGrp="1"/>
          </p:cNvSpPr>
          <p:nvPr>
            <p:ph type="ctrTitle" idx="2"/>
          </p:nvPr>
        </p:nvSpPr>
        <p:spPr>
          <a:xfrm>
            <a:off x="1152000" y="485338"/>
            <a:ext cx="6840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She </a:t>
            </a:r>
            <a:r>
              <a:rPr lang="en-US" sz="4400" b="1" dirty="0">
                <a:solidFill>
                  <a:schemeClr val="tx2"/>
                </a:solidFill>
              </a:rPr>
              <a:t>is</a:t>
            </a:r>
            <a:r>
              <a:rPr lang="en-US" sz="4400" b="1" dirty="0"/>
              <a:t> a teacher</a:t>
            </a:r>
            <a:endParaRPr sz="4400" b="1" dirty="0">
              <a:solidFill>
                <a:schemeClr val="lt2"/>
              </a:solidFill>
            </a:endParaRPr>
          </a:p>
        </p:txBody>
      </p:sp>
      <p:sp>
        <p:nvSpPr>
          <p:cNvPr id="32" name="Google Shape;513;p41">
            <a:extLst>
              <a:ext uri="{FF2B5EF4-FFF2-40B4-BE49-F238E27FC236}">
                <a16:creationId xmlns:a16="http://schemas.microsoft.com/office/drawing/2014/main" id="{361E0551-0FDE-44D5-B2EC-05D28E15315A}"/>
              </a:ext>
            </a:extLst>
          </p:cNvPr>
          <p:cNvSpPr txBox="1">
            <a:spLocks/>
          </p:cNvSpPr>
          <p:nvPr/>
        </p:nvSpPr>
        <p:spPr>
          <a:xfrm>
            <a:off x="1264059" y="1552138"/>
            <a:ext cx="68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sz="4400" b="1" dirty="0"/>
              <a:t>She </a:t>
            </a:r>
            <a:r>
              <a:rPr lang="en-US" sz="4400" b="1" dirty="0">
                <a:solidFill>
                  <a:schemeClr val="tx2"/>
                </a:solidFill>
              </a:rPr>
              <a:t>was</a:t>
            </a:r>
            <a:r>
              <a:rPr lang="en-US" sz="4400" b="1" dirty="0"/>
              <a:t> a teacher</a:t>
            </a:r>
            <a:endParaRPr lang="en-US" sz="4400" b="1" dirty="0">
              <a:solidFill>
                <a:schemeClr val="lt2"/>
              </a:solidFill>
            </a:endParaRPr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41E2C295-DA5A-4887-97FA-F66CDB4CE222}"/>
              </a:ext>
            </a:extLst>
          </p:cNvPr>
          <p:cNvSpPr/>
          <p:nvPr/>
        </p:nvSpPr>
        <p:spPr>
          <a:xfrm>
            <a:off x="4943494" y="2618938"/>
            <a:ext cx="3993616" cy="1767188"/>
          </a:xfrm>
          <a:prstGeom prst="cloudCallout">
            <a:avLst>
              <a:gd name="adj1" fmla="val 46790"/>
              <a:gd name="adj2" fmla="val 7609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Change into the past simple</a:t>
            </a:r>
            <a:endParaRPr lang="ar-SA" sz="2800" b="1" dirty="0"/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04F2C6-45B0-4F55-B7C4-44F519253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5675" y="2092138"/>
            <a:ext cx="2085478" cy="223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1"/>
          <p:cNvSpPr txBox="1">
            <a:spLocks noGrp="1"/>
          </p:cNvSpPr>
          <p:nvPr>
            <p:ph type="ctrTitle" idx="2"/>
          </p:nvPr>
        </p:nvSpPr>
        <p:spPr>
          <a:xfrm>
            <a:off x="1152000" y="485338"/>
            <a:ext cx="6840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I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am</a:t>
            </a:r>
            <a:r>
              <a:rPr lang="en-US" sz="4400" b="1" dirty="0"/>
              <a:t> at home</a:t>
            </a:r>
            <a:endParaRPr sz="4400" b="1" dirty="0">
              <a:solidFill>
                <a:schemeClr val="lt2"/>
              </a:solidFill>
            </a:endParaRPr>
          </a:p>
        </p:txBody>
      </p:sp>
      <p:sp>
        <p:nvSpPr>
          <p:cNvPr id="32" name="Google Shape;513;p41">
            <a:extLst>
              <a:ext uri="{FF2B5EF4-FFF2-40B4-BE49-F238E27FC236}">
                <a16:creationId xmlns:a16="http://schemas.microsoft.com/office/drawing/2014/main" id="{361E0551-0FDE-44D5-B2EC-05D28E15315A}"/>
              </a:ext>
            </a:extLst>
          </p:cNvPr>
          <p:cNvSpPr txBox="1">
            <a:spLocks/>
          </p:cNvSpPr>
          <p:nvPr/>
        </p:nvSpPr>
        <p:spPr>
          <a:xfrm>
            <a:off x="1264059" y="1552138"/>
            <a:ext cx="68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sz="4400" b="1" dirty="0"/>
              <a:t>I </a:t>
            </a:r>
            <a:r>
              <a:rPr lang="en-US" sz="4400" b="1" dirty="0">
                <a:solidFill>
                  <a:schemeClr val="tx2"/>
                </a:solidFill>
              </a:rPr>
              <a:t>was</a:t>
            </a:r>
            <a:r>
              <a:rPr lang="en-US" sz="4400" b="1" dirty="0"/>
              <a:t> at home</a:t>
            </a:r>
            <a:endParaRPr lang="en-US" sz="4400" b="1" dirty="0">
              <a:solidFill>
                <a:schemeClr val="lt2"/>
              </a:solidFill>
            </a:endParaRPr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41E2C295-DA5A-4887-97FA-F66CDB4CE222}"/>
              </a:ext>
            </a:extLst>
          </p:cNvPr>
          <p:cNvSpPr/>
          <p:nvPr/>
        </p:nvSpPr>
        <p:spPr>
          <a:xfrm>
            <a:off x="4943494" y="2618938"/>
            <a:ext cx="3993616" cy="1767188"/>
          </a:xfrm>
          <a:prstGeom prst="cloudCallout">
            <a:avLst>
              <a:gd name="adj1" fmla="val 46790"/>
              <a:gd name="adj2" fmla="val 7609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Change into the past simple</a:t>
            </a:r>
            <a:endParaRPr lang="ar-SA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04F2C6-45B0-4F55-B7C4-44F5192539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0680" t="53598" r="5158" b="836"/>
          <a:stretch/>
        </p:blipFill>
        <p:spPr>
          <a:xfrm>
            <a:off x="206890" y="2342664"/>
            <a:ext cx="2936448" cy="185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1"/>
          <p:cNvSpPr txBox="1">
            <a:spLocks noGrp="1"/>
          </p:cNvSpPr>
          <p:nvPr>
            <p:ph type="ctrTitle" idx="2"/>
          </p:nvPr>
        </p:nvSpPr>
        <p:spPr>
          <a:xfrm>
            <a:off x="1152000" y="485338"/>
            <a:ext cx="6840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They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are</a:t>
            </a:r>
            <a:r>
              <a:rPr lang="en-US" sz="4400" b="1" dirty="0"/>
              <a:t> very good</a:t>
            </a:r>
            <a:endParaRPr sz="4400" b="1" dirty="0">
              <a:solidFill>
                <a:schemeClr val="lt2"/>
              </a:solidFill>
            </a:endParaRPr>
          </a:p>
        </p:txBody>
      </p:sp>
      <p:sp>
        <p:nvSpPr>
          <p:cNvPr id="32" name="Google Shape;513;p41">
            <a:extLst>
              <a:ext uri="{FF2B5EF4-FFF2-40B4-BE49-F238E27FC236}">
                <a16:creationId xmlns:a16="http://schemas.microsoft.com/office/drawing/2014/main" id="{361E0551-0FDE-44D5-B2EC-05D28E15315A}"/>
              </a:ext>
            </a:extLst>
          </p:cNvPr>
          <p:cNvSpPr txBox="1">
            <a:spLocks/>
          </p:cNvSpPr>
          <p:nvPr/>
        </p:nvSpPr>
        <p:spPr>
          <a:xfrm>
            <a:off x="1264059" y="1552138"/>
            <a:ext cx="68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77D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rgbClr val="00477D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 Black"/>
              <a:buNone/>
              <a:defRPr sz="3500" b="0" i="0" u="none" strike="noStrike" cap="none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r>
              <a:rPr lang="en-US" sz="4400" b="1" dirty="0"/>
              <a:t>They </a:t>
            </a:r>
            <a:r>
              <a:rPr lang="en-US" sz="4400" b="1" dirty="0">
                <a:solidFill>
                  <a:schemeClr val="tx2"/>
                </a:solidFill>
              </a:rPr>
              <a:t>were</a:t>
            </a:r>
            <a:r>
              <a:rPr lang="en-US" sz="4400" b="1" dirty="0"/>
              <a:t> very good</a:t>
            </a:r>
            <a:endParaRPr lang="en-US" sz="4400" b="1" dirty="0">
              <a:solidFill>
                <a:schemeClr val="lt2"/>
              </a:solidFill>
            </a:endParaRPr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41E2C295-DA5A-4887-97FA-F66CDB4CE222}"/>
              </a:ext>
            </a:extLst>
          </p:cNvPr>
          <p:cNvSpPr/>
          <p:nvPr/>
        </p:nvSpPr>
        <p:spPr>
          <a:xfrm>
            <a:off x="4943494" y="2618938"/>
            <a:ext cx="3993616" cy="1767188"/>
          </a:xfrm>
          <a:prstGeom prst="cloudCallout">
            <a:avLst>
              <a:gd name="adj1" fmla="val 46790"/>
              <a:gd name="adj2" fmla="val 7609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Change into the past simple</a:t>
            </a:r>
            <a:endParaRPr lang="ar-SA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04F2C6-45B0-4F55-B7C4-44F519253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6890" y="2070628"/>
            <a:ext cx="2646742" cy="23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Languages Center by Slidesgo">
  <a:themeElements>
    <a:clrScheme name="Simple Light">
      <a:dk1>
        <a:srgbClr val="0093FC"/>
      </a:dk1>
      <a:lt1>
        <a:srgbClr val="FFFFFF"/>
      </a:lt1>
      <a:dk2>
        <a:srgbClr val="00477D"/>
      </a:dk2>
      <a:lt2>
        <a:srgbClr val="FF52A8"/>
      </a:lt2>
      <a:accent1>
        <a:srgbClr val="FFC2E0"/>
      </a:accent1>
      <a:accent2>
        <a:srgbClr val="002D4F"/>
      </a:accent2>
      <a:accent3>
        <a:srgbClr val="005EA6"/>
      </a:accent3>
      <a:accent4>
        <a:srgbClr val="0093FC"/>
      </a:accent4>
      <a:accent5>
        <a:srgbClr val="0093FC"/>
      </a:accent5>
      <a:accent6>
        <a:srgbClr val="0093FC"/>
      </a:accent6>
      <a:hlink>
        <a:srgbClr val="0047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349</Words>
  <Application>Microsoft Office PowerPoint</Application>
  <PresentationFormat>عرض على الشاشة (16:9)</PresentationFormat>
  <Paragraphs>106</Paragraphs>
  <Slides>20</Slides>
  <Notes>11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Languages Center by Slidesgo</vt:lpstr>
      <vt:lpstr>Unit 6 Grammar</vt:lpstr>
      <vt:lpstr>What day it was yesterday?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She is a teacher</vt:lpstr>
      <vt:lpstr>I am at home</vt:lpstr>
      <vt:lpstr>They are very good</vt:lpstr>
      <vt:lpstr>عرض تقديمي في PowerPoint</vt:lpstr>
      <vt:lpstr>I watch TV</vt:lpstr>
      <vt:lpstr>He plays football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  p 112 ( C  )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 Center</dc:title>
  <cp:lastModifiedBy>M A</cp:lastModifiedBy>
  <cp:revision>16</cp:revision>
  <dcterms:modified xsi:type="dcterms:W3CDTF">2021-12-09T04:04:35Z</dcterms:modified>
</cp:coreProperties>
</file>