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14"/>
    <a:srgbClr val="FF9580"/>
    <a:srgbClr val="FFE780"/>
    <a:srgbClr val="FD9800"/>
    <a:srgbClr val="FFBC63"/>
    <a:srgbClr val="A2BACA"/>
    <a:srgbClr val="BACCD8"/>
    <a:srgbClr val="D84900"/>
    <a:srgbClr val="FF8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7867A7-42F0-478C-A683-1F70C998D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89B66DB-2F59-425E-944E-5E0E2BF51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D50872-FC27-4B06-9279-02296AFD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E6363B-D466-4948-ADE5-FA358338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531899B-E47F-4ED7-A6DA-EBFFDDB3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000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718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155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647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39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4667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3119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283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D65276-1282-4279-8E83-794625F12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00826D0-ACD0-4BE5-8FCB-9DCEE2B3D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70A290-E9F2-4681-84A5-F6403B3BE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13E756-A35D-4777-A354-B42C5639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F7D766-1615-4AB0-9AD4-EBC1BC28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69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68E10E-EB2B-495F-A666-448BD2D6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E1F137-C067-4FE0-86E8-A68311CE5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0994550-7C87-4534-A7E8-B38DC25B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D88F095-F143-4F32-B9B7-5EAF2B35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5881D2-9B77-4D32-AF6F-2EB5EC77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A4226FB-A5D0-4776-875A-1DDF5979C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0833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A952A7-0D97-46E4-90AF-32827C43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448D84-9F03-47BF-9002-C46D91C6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87DCB6F-6367-48CC-846E-7D0C6D0CA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383301F-BD32-4952-9AD9-A7ADBCBCE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37455C9-3B96-433D-878E-EF54D5A64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77E3F9-EC04-4754-BC68-2C392C7C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AF39804-077C-41FE-AC75-547F26E3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FFC3844-2DA2-4F20-A8A0-82EE1E66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0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13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ED4382-679F-4F8E-BFEB-DAA1E96E2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C108A3-10F5-4A5B-B6C6-A2763FDA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F8DE0D0-CAA8-4221-951F-D7048BEA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65358CB-7545-4179-923B-5DDCC71E7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08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9CCCA65-3A25-4AB4-8DB5-2A5B18059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E5A56D9-6579-483B-A4EA-2136D352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0095772-A270-43A1-BAF7-ACAA8C1AD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056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E55B7E-259F-4747-93DC-89A11363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EF3A89-E5BF-46AB-B9B4-E1AA1DD07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5636368-F434-4805-83FC-EA038FB46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151BDB-BF15-4B46-AC9F-DEA4C3DC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5EEF089-39F3-4364-9411-90F704D8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17A67C-0CFD-4125-AB26-48A201BE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882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CB5C10-4E7A-4FAD-BCCE-DBA92D3B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6307993-7A9A-4FF7-955F-E38AA6588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867DBD0-D9BC-421B-A2D2-5582C4E51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38BB27-4BE9-4BE9-9B7C-DEF184603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450766-6D01-425C-9B42-A2B0A343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8EA29A-55AD-4DDD-885C-AE3986AF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69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112A67-31B6-4979-B732-07D38084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856DE8D-704D-4508-90DD-9655C2E2D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DF591A-4C6F-4F1A-BD0B-3778E82B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6D8FD2-3A6D-4E71-873D-9FA2D98A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A330A9-077B-4157-8E5D-0C5B0CCE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64963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4A57C4E-7DB3-491E-B5AA-10C322088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0DFA047-8D1E-46D5-A1B3-EE0CB99A3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DE2F8F-92E7-41DD-B71A-B2A876FB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F14074-6D11-4638-BBB8-0FDD51E1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32D3FA8-BCB2-4C40-948E-DC8FA739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014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55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020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31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88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52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97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988201-8A63-43AF-970F-97103F8F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1BE142-95A3-4AE8-9A3F-F3D3A7147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80BBED-3704-4253-B618-74AD93CA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C7E6E4-063D-4D08-9EEA-9B6C354A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59AB2-97D5-4926-AC1D-64FE7A55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597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AF82A95-F4D4-4891-BF67-20109D1A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BEA6DB-BB66-4DDC-86B0-9F9218072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C1D619-24C2-40FC-8A4E-C4814FEDB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7A512-F51B-4573-9101-1C8CF4C75DC6}" type="datetimeFigureOut">
              <a:rPr lang="ar-SA" smtClean="0"/>
              <a:t>18/05/44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1BD25-36BA-410B-9F77-140D32C6A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1E0C98-3261-4204-9282-FD0AEFB45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262A-1E57-45CC-ABB3-332616646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508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F2E7254-6FE5-4ECF-8DE4-B021AE7D0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40" y="0"/>
            <a:ext cx="12192000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7BAF614-7AA0-437C-857C-4AE329CAA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2471735"/>
            <a:ext cx="1756173" cy="1404939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47381DA-D460-41C2-B501-24D3E424640F}"/>
              </a:ext>
            </a:extLst>
          </p:cNvPr>
          <p:cNvSpPr txBox="1"/>
          <p:nvPr/>
        </p:nvSpPr>
        <p:spPr>
          <a:xfrm rot="21431251">
            <a:off x="4863185" y="1669952"/>
            <a:ext cx="3783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64169D8-AD38-4883-BE74-0E695327CB7E}"/>
              </a:ext>
            </a:extLst>
          </p:cNvPr>
          <p:cNvSpPr txBox="1"/>
          <p:nvPr/>
        </p:nvSpPr>
        <p:spPr>
          <a:xfrm rot="21345951">
            <a:off x="3913119" y="4795889"/>
            <a:ext cx="36785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25143ED-274D-4B09-A471-9C0CCB0312A4}"/>
              </a:ext>
            </a:extLst>
          </p:cNvPr>
          <p:cNvSpPr txBox="1"/>
          <p:nvPr/>
        </p:nvSpPr>
        <p:spPr>
          <a:xfrm rot="21431251">
            <a:off x="4812748" y="2377301"/>
            <a:ext cx="3783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CE9AE72-62B7-4CE1-8021-7ECF62CE06D3}"/>
              </a:ext>
            </a:extLst>
          </p:cNvPr>
          <p:cNvSpPr txBox="1"/>
          <p:nvPr/>
        </p:nvSpPr>
        <p:spPr>
          <a:xfrm rot="21431251">
            <a:off x="4863187" y="3137913"/>
            <a:ext cx="3783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63898B4-8F1A-4931-82A3-F741B4AE91B5}"/>
              </a:ext>
            </a:extLst>
          </p:cNvPr>
          <p:cNvSpPr txBox="1"/>
          <p:nvPr/>
        </p:nvSpPr>
        <p:spPr>
          <a:xfrm rot="21431251">
            <a:off x="4913627" y="3867965"/>
            <a:ext cx="378335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المادة/</a:t>
            </a:r>
          </a:p>
        </p:txBody>
      </p:sp>
    </p:spTree>
    <p:extLst>
      <p:ext uri="{BB962C8B-B14F-4D97-AF65-F5344CB8AC3E}">
        <p14:creationId xmlns:p14="http://schemas.microsoft.com/office/powerpoint/2010/main" val="7008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6AA80A-BC6A-4166-81AD-4FB64986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6" y="446658"/>
            <a:ext cx="1173133" cy="93850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37DFE9F-0355-4CC9-BA2D-6F2D2AAAF454}"/>
              </a:ext>
            </a:extLst>
          </p:cNvPr>
          <p:cNvSpPr txBox="1"/>
          <p:nvPr/>
        </p:nvSpPr>
        <p:spPr>
          <a:xfrm>
            <a:off x="9727782" y="822535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الواجب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CFD3299-AD9F-4028-8C99-9C8ACC6BF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8529" y="1670648"/>
            <a:ext cx="4847949" cy="38481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E969E2C8-91CB-4D1E-B054-BAB802282F9C}"/>
              </a:ext>
            </a:extLst>
          </p:cNvPr>
          <p:cNvSpPr txBox="1"/>
          <p:nvPr/>
        </p:nvSpPr>
        <p:spPr>
          <a:xfrm>
            <a:off x="4197490" y="188685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</a:p>
          <a:p>
            <a:pPr algn="ctr"/>
            <a:r>
              <a:rPr lang="ar-SA" sz="4400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11" name="صورة 10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D6C50FD-DC49-4A4C-9B10-5F6691347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7" y="331483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8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C7BBD82-00EB-490D-A62D-8A79CB1BE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" y="2471735"/>
            <a:ext cx="1756173" cy="1404939"/>
          </a:xfrm>
          <a:prstGeom prst="rect">
            <a:avLst/>
          </a:prstGeom>
        </p:spPr>
      </p:pic>
      <p:pic>
        <p:nvPicPr>
          <p:cNvPr id="12" name="صورة 11" descr="صورة تحتوي على صورة ظلية, قصاصة فنية&#10;&#10;تم إنشاء الوصف تلقائياً">
            <a:extLst>
              <a:ext uri="{FF2B5EF4-FFF2-40B4-BE49-F238E27FC236}">
                <a16:creationId xmlns:a16="http://schemas.microsoft.com/office/drawing/2014/main" id="{9D86E1E5-CBC5-4B69-909B-531CA08A2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06" y="1018272"/>
            <a:ext cx="3105213" cy="520485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6B67256-4E7D-4F42-B68B-55CABA01B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865" y="1018273"/>
            <a:ext cx="3105213" cy="520485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F2C2D24-6603-4E0E-B001-5AB05B630B98}"/>
              </a:ext>
            </a:extLst>
          </p:cNvPr>
          <p:cNvSpPr txBox="1"/>
          <p:nvPr/>
        </p:nvSpPr>
        <p:spPr>
          <a:xfrm>
            <a:off x="7933895" y="529441"/>
            <a:ext cx="3107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6D636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مراجعه ما سبق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EE39274-5329-4F89-897B-C13175EEA377}"/>
              </a:ext>
            </a:extLst>
          </p:cNvPr>
          <p:cNvSpPr txBox="1"/>
          <p:nvPr/>
        </p:nvSpPr>
        <p:spPr>
          <a:xfrm>
            <a:off x="7019924" y="5516561"/>
            <a:ext cx="10404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DB15706-0AFE-4C3E-9B52-F8441F0C0753}"/>
              </a:ext>
            </a:extLst>
          </p:cNvPr>
          <p:cNvSpPr txBox="1"/>
          <p:nvPr/>
        </p:nvSpPr>
        <p:spPr>
          <a:xfrm>
            <a:off x="3667124" y="5510995"/>
            <a:ext cx="10404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2</a:t>
            </a:r>
          </a:p>
        </p:txBody>
      </p:sp>
      <p:graphicFrame>
        <p:nvGraphicFramePr>
          <p:cNvPr id="18" name="جدول 2">
            <a:extLst>
              <a:ext uri="{FF2B5EF4-FFF2-40B4-BE49-F238E27FC236}">
                <a16:creationId xmlns:a16="http://schemas.microsoft.com/office/drawing/2014/main" id="{B925C79A-5FF4-4E27-A952-6829A9C57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614062"/>
              </p:ext>
            </p:extLst>
          </p:nvPr>
        </p:nvGraphicFramePr>
        <p:xfrm>
          <a:off x="6487077" y="1607427"/>
          <a:ext cx="2381336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90668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90668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1445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7759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BBB2B6CD-DE55-4EB7-BDEF-13198FAC8A56}"/>
              </a:ext>
            </a:extLst>
          </p:cNvPr>
          <p:cNvCxnSpPr>
            <a:cxnSpLocks/>
          </p:cNvCxnSpPr>
          <p:nvPr/>
        </p:nvCxnSpPr>
        <p:spPr>
          <a:xfrm flipH="1">
            <a:off x="6487077" y="2888366"/>
            <a:ext cx="250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علامة الجمع 19">
            <a:extLst>
              <a:ext uri="{FF2B5EF4-FFF2-40B4-BE49-F238E27FC236}">
                <a16:creationId xmlns:a16="http://schemas.microsoft.com/office/drawing/2014/main" id="{6C0DC9E7-FEAA-419C-9222-189773A21202}"/>
              </a:ext>
            </a:extLst>
          </p:cNvPr>
          <p:cNvSpPr/>
          <p:nvPr/>
        </p:nvSpPr>
        <p:spPr>
          <a:xfrm>
            <a:off x="8920239" y="2508464"/>
            <a:ext cx="257871" cy="257624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A70FBF16-4BAD-46A1-B169-7A6D99D73555}"/>
              </a:ext>
            </a:extLst>
          </p:cNvPr>
          <p:cNvSpPr/>
          <p:nvPr/>
        </p:nvSpPr>
        <p:spPr>
          <a:xfrm>
            <a:off x="8061790" y="2024571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C5FAC7AB-4BD1-4A8A-91B7-AA77982CD4D3}"/>
              </a:ext>
            </a:extLst>
          </p:cNvPr>
          <p:cNvSpPr/>
          <p:nvPr/>
        </p:nvSpPr>
        <p:spPr>
          <a:xfrm>
            <a:off x="6556879" y="1987158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20D1AEE-14D4-4F3C-BAB9-544FF2E82B00}"/>
              </a:ext>
            </a:extLst>
          </p:cNvPr>
          <p:cNvSpPr/>
          <p:nvPr/>
        </p:nvSpPr>
        <p:spPr>
          <a:xfrm>
            <a:off x="8061790" y="2410362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4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2FB45A94-2DE1-467C-A9C8-7F86ED9B147E}"/>
              </a:ext>
            </a:extLst>
          </p:cNvPr>
          <p:cNvSpPr/>
          <p:nvPr/>
        </p:nvSpPr>
        <p:spPr>
          <a:xfrm>
            <a:off x="8020750" y="2792655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10CD3FF-1692-4670-B45C-9AD5BD72B55C}"/>
              </a:ext>
            </a:extLst>
          </p:cNvPr>
          <p:cNvSpPr/>
          <p:nvPr/>
        </p:nvSpPr>
        <p:spPr>
          <a:xfrm>
            <a:off x="6644828" y="2792654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1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graphicFrame>
        <p:nvGraphicFramePr>
          <p:cNvPr id="40" name="جدول 2">
            <a:extLst>
              <a:ext uri="{FF2B5EF4-FFF2-40B4-BE49-F238E27FC236}">
                <a16:creationId xmlns:a16="http://schemas.microsoft.com/office/drawing/2014/main" id="{E5AE2970-8D62-4F7B-8C08-DDE0D3DCCD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74641"/>
              </p:ext>
            </p:extLst>
          </p:nvPr>
        </p:nvGraphicFramePr>
        <p:xfrm>
          <a:off x="3290769" y="1587402"/>
          <a:ext cx="2381336" cy="16459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90668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1190668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41445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 الآحاد</a:t>
                      </a: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07759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9350EEA4-C487-43AA-93CF-E576BC06135D}"/>
              </a:ext>
            </a:extLst>
          </p:cNvPr>
          <p:cNvCxnSpPr>
            <a:cxnSpLocks/>
          </p:cNvCxnSpPr>
          <p:nvPr/>
        </p:nvCxnSpPr>
        <p:spPr>
          <a:xfrm flipH="1">
            <a:off x="3290769" y="2868341"/>
            <a:ext cx="25078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علامة الجمع 41">
            <a:extLst>
              <a:ext uri="{FF2B5EF4-FFF2-40B4-BE49-F238E27FC236}">
                <a16:creationId xmlns:a16="http://schemas.microsoft.com/office/drawing/2014/main" id="{1D041C45-78B9-4120-AEBE-3F45D2E9AE9C}"/>
              </a:ext>
            </a:extLst>
          </p:cNvPr>
          <p:cNvSpPr/>
          <p:nvPr/>
        </p:nvSpPr>
        <p:spPr>
          <a:xfrm>
            <a:off x="5723931" y="2488439"/>
            <a:ext cx="257871" cy="257624"/>
          </a:xfrm>
          <a:prstGeom prst="mathPl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E9E89997-B659-4CCC-BAF6-9A4D16108F1F}"/>
              </a:ext>
            </a:extLst>
          </p:cNvPr>
          <p:cNvSpPr/>
          <p:nvPr/>
        </p:nvSpPr>
        <p:spPr>
          <a:xfrm>
            <a:off x="4865482" y="2004546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EBC0AEE-2CC3-432D-BBF3-55A3DC90F780}"/>
              </a:ext>
            </a:extLst>
          </p:cNvPr>
          <p:cNvSpPr/>
          <p:nvPr/>
        </p:nvSpPr>
        <p:spPr>
          <a:xfrm>
            <a:off x="3360571" y="1967133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1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8C4DB08-2496-45E1-B521-1CF88B1E7F65}"/>
              </a:ext>
            </a:extLst>
          </p:cNvPr>
          <p:cNvSpPr/>
          <p:nvPr/>
        </p:nvSpPr>
        <p:spPr>
          <a:xfrm>
            <a:off x="4865482" y="2390337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effectLst/>
              </a:rPr>
              <a:t>6</a:t>
            </a:r>
            <a:endParaRPr lang="ar-SA" sz="5400" b="1" cap="none" spc="0" dirty="0">
              <a:ln/>
              <a:effectLst/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917ED0F0-0183-4DE8-994D-09218321BD26}"/>
              </a:ext>
            </a:extLst>
          </p:cNvPr>
          <p:cNvSpPr/>
          <p:nvPr/>
        </p:nvSpPr>
        <p:spPr>
          <a:xfrm>
            <a:off x="4824442" y="2772630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7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4EE501B2-22BC-46C3-8064-E02EC6A1723D}"/>
              </a:ext>
            </a:extLst>
          </p:cNvPr>
          <p:cNvSpPr/>
          <p:nvPr/>
        </p:nvSpPr>
        <p:spPr>
          <a:xfrm>
            <a:off x="3448520" y="2772629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/>
                <a:solidFill>
                  <a:schemeClr val="accent5">
                    <a:lumMod val="75000"/>
                  </a:schemeClr>
                </a:solidFill>
                <a:effectLst/>
              </a:rPr>
              <a:t>4</a:t>
            </a:r>
            <a:endParaRPr lang="ar-SA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86C03C90-866B-4AF7-B471-3CD330215C85}"/>
              </a:ext>
            </a:extLst>
          </p:cNvPr>
          <p:cNvSpPr/>
          <p:nvPr/>
        </p:nvSpPr>
        <p:spPr>
          <a:xfrm>
            <a:off x="3407480" y="2407755"/>
            <a:ext cx="403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/>
              </a:rPr>
              <a:t>3</a:t>
            </a:r>
            <a:endParaRPr lang="ar-SA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41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938620E-76E6-44A3-9DC7-4AF79D5D628B}"/>
              </a:ext>
            </a:extLst>
          </p:cNvPr>
          <p:cNvSpPr txBox="1"/>
          <p:nvPr/>
        </p:nvSpPr>
        <p:spPr>
          <a:xfrm>
            <a:off x="4529579" y="1359451"/>
            <a:ext cx="339117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BC6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الجمع بإعادة التجميع</a:t>
            </a:r>
            <a:endParaRPr lang="ar-SA" sz="6600" b="1" dirty="0">
              <a:solidFill>
                <a:srgbClr val="FFBC63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509BB59-BCF9-4504-BCF7-BABB43F54DC9}"/>
              </a:ext>
            </a:extLst>
          </p:cNvPr>
          <p:cNvSpPr txBox="1"/>
          <p:nvPr/>
        </p:nvSpPr>
        <p:spPr>
          <a:xfrm>
            <a:off x="7788349" y="2471735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958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lang="ar-SA" sz="6600" u="sng" dirty="0">
              <a:solidFill>
                <a:srgbClr val="FF958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F197289-0F8B-4C6E-B319-B45737A43A40}"/>
              </a:ext>
            </a:extLst>
          </p:cNvPr>
          <p:cNvSpPr txBox="1"/>
          <p:nvPr/>
        </p:nvSpPr>
        <p:spPr>
          <a:xfrm>
            <a:off x="3500346" y="3316440"/>
            <a:ext cx="51913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BACCD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بإعادة التجميع</a:t>
            </a:r>
            <a:endParaRPr lang="ar-SA" sz="5400" b="1" dirty="0">
              <a:solidFill>
                <a:srgbClr val="BACCD8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9CABC5-510A-4B49-9999-F8F20B960C34}"/>
              </a:ext>
            </a:extLst>
          </p:cNvPr>
          <p:cNvSpPr txBox="1"/>
          <p:nvPr/>
        </p:nvSpPr>
        <p:spPr>
          <a:xfrm>
            <a:off x="8428419" y="787208"/>
            <a:ext cx="211427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D849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  <a:endParaRPr lang="ar-SA" sz="6600" u="sng" dirty="0">
              <a:solidFill>
                <a:srgbClr val="D8490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A3D5F64-A4AC-464A-A21D-C77D1550262D}"/>
              </a:ext>
            </a:extLst>
          </p:cNvPr>
          <p:cNvSpPr txBox="1"/>
          <p:nvPr/>
        </p:nvSpPr>
        <p:spPr>
          <a:xfrm>
            <a:off x="7788349" y="4103648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u="sng" dirty="0">
                <a:solidFill>
                  <a:srgbClr val="FF958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</a:t>
            </a:r>
            <a:endParaRPr lang="ar-SA" sz="6600" u="sng" dirty="0">
              <a:solidFill>
                <a:srgbClr val="FF958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F8CEC6-74BC-4736-8C5B-F9CD97025058}"/>
              </a:ext>
            </a:extLst>
          </p:cNvPr>
          <p:cNvSpPr txBox="1"/>
          <p:nvPr/>
        </p:nvSpPr>
        <p:spPr>
          <a:xfrm>
            <a:off x="5335485" y="4828088"/>
            <a:ext cx="20925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BACCD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إعادة التجميع</a:t>
            </a:r>
            <a:endParaRPr lang="ar-SA" sz="5400" b="1" dirty="0">
              <a:solidFill>
                <a:srgbClr val="BACCD8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C8EEDE4-D532-45CE-BF2E-C4807008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17" y="503808"/>
            <a:ext cx="1173133" cy="9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49819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D02A46-2FDD-4540-8233-6F2F5789E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86" y="423705"/>
            <a:ext cx="1173133" cy="938507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ABB7790-7AEA-4E7D-913E-3B6D38D9EB4E}"/>
              </a:ext>
            </a:extLst>
          </p:cNvPr>
          <p:cNvGrpSpPr/>
          <p:nvPr/>
        </p:nvGrpSpPr>
        <p:grpSpPr>
          <a:xfrm>
            <a:off x="8687930" y="1072169"/>
            <a:ext cx="213156" cy="1543690"/>
            <a:chOff x="3278249" y="1981640"/>
            <a:chExt cx="213156" cy="1543690"/>
          </a:xfrm>
        </p:grpSpPr>
        <p:sp>
          <p:nvSpPr>
            <p:cNvPr id="8" name="مكعب 7">
              <a:extLst>
                <a:ext uri="{FF2B5EF4-FFF2-40B4-BE49-F238E27FC236}">
                  <a16:creationId xmlns:a16="http://schemas.microsoft.com/office/drawing/2014/main" id="{364BBB7B-FF96-4518-B7F7-7C34BFCFEBA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كعب 8">
              <a:extLst>
                <a:ext uri="{FF2B5EF4-FFF2-40B4-BE49-F238E27FC236}">
                  <a16:creationId xmlns:a16="http://schemas.microsoft.com/office/drawing/2014/main" id="{26F1E3C3-EAEF-4BD1-B3F7-66C30FBB5AA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6ADDC6BF-E4DE-41BF-A582-4887D39F03C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46DD5779-F54A-4EA6-8A2C-5C529F99784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194C1FED-46EC-4663-9A8F-0609ACB62D4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9CCC2DA6-2D41-43FF-A69F-2573C2D5ABC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1416F160-8E3F-4F07-A8DB-049F8610EDB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AF0098EA-4B35-44FE-AC37-5E1B11D0D42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1645FABF-21B6-4A29-8D81-4FA5CFC4845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A9791E3E-A52D-4568-B37B-9145D1467B4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198A717-506A-45DE-A24D-FCAE7EF27194}"/>
              </a:ext>
            </a:extLst>
          </p:cNvPr>
          <p:cNvGrpSpPr/>
          <p:nvPr/>
        </p:nvGrpSpPr>
        <p:grpSpPr>
          <a:xfrm>
            <a:off x="9260151" y="1067845"/>
            <a:ext cx="213156" cy="1543690"/>
            <a:chOff x="3278249" y="1981640"/>
            <a:chExt cx="213156" cy="1543690"/>
          </a:xfrm>
        </p:grpSpPr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F4675EFB-E5F3-4FF6-8B60-3F94F534D87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12365FA9-F24B-4A2C-9791-48D9F7D8641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70CD1406-17F4-447E-9520-D00CDE522E1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53D68088-BB35-4FCD-BA77-AFE65398A1C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9125F888-C8F2-43F8-B698-0F3D855571B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0FF28C65-0FA3-4951-B076-12BA633E29D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B5883F7D-E38C-45F8-92C7-479AF9C7734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0747367C-1B3A-4C7D-8378-BB4B90F59BF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87088505-D3CA-4454-827C-17E3343A9C2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C8DF1229-AEBA-4D2D-9E1E-4C1959A3FFA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C96376DF-DB95-46E4-93D2-A8E1837A958B}"/>
              </a:ext>
            </a:extLst>
          </p:cNvPr>
          <p:cNvGrpSpPr/>
          <p:nvPr/>
        </p:nvGrpSpPr>
        <p:grpSpPr>
          <a:xfrm>
            <a:off x="8967113" y="1060087"/>
            <a:ext cx="213156" cy="1543690"/>
            <a:chOff x="3278249" y="1981640"/>
            <a:chExt cx="213156" cy="1543690"/>
          </a:xfrm>
        </p:grpSpPr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FA090182-3B70-41B7-8EFE-523A4AAFCEA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3A07BFE0-1876-45CD-AB99-A098BC64EDD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217C8865-03B7-4D7E-AAD3-DB4D320C6E1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3EEBEF02-2817-4889-A3DC-BFDD7CDF9B2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AD4610D8-3592-4CEF-9614-5B9CDC80B8A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8543D90D-E8DA-43A7-B96D-748819F32AF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5CC54C7B-DAC1-4B2B-A8CC-73C829F03C5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B4CEB270-8888-4AED-A8DF-2D9CE497F88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D3A6C571-633E-41E9-BCDB-A1A689ECB86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EE915019-4967-46E5-B16B-3FEBBA1DDFF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1" name="مكعب 40">
            <a:extLst>
              <a:ext uri="{FF2B5EF4-FFF2-40B4-BE49-F238E27FC236}">
                <a16:creationId xmlns:a16="http://schemas.microsoft.com/office/drawing/2014/main" id="{97FA434B-F2F7-4A6E-8EBB-82E403C1A366}"/>
              </a:ext>
            </a:extLst>
          </p:cNvPr>
          <p:cNvSpPr/>
          <p:nvPr/>
        </p:nvSpPr>
        <p:spPr>
          <a:xfrm flipH="1">
            <a:off x="9921216" y="140291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كعب 41">
            <a:extLst>
              <a:ext uri="{FF2B5EF4-FFF2-40B4-BE49-F238E27FC236}">
                <a16:creationId xmlns:a16="http://schemas.microsoft.com/office/drawing/2014/main" id="{D2FD883C-0DF7-47D2-86C1-140B9546867C}"/>
              </a:ext>
            </a:extLst>
          </p:cNvPr>
          <p:cNvSpPr/>
          <p:nvPr/>
        </p:nvSpPr>
        <p:spPr>
          <a:xfrm flipH="1">
            <a:off x="9921216" y="16481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كعب 42">
            <a:extLst>
              <a:ext uri="{FF2B5EF4-FFF2-40B4-BE49-F238E27FC236}">
                <a16:creationId xmlns:a16="http://schemas.microsoft.com/office/drawing/2014/main" id="{948B3119-61BD-4E3C-8834-3D8687B67AFE}"/>
              </a:ext>
            </a:extLst>
          </p:cNvPr>
          <p:cNvSpPr/>
          <p:nvPr/>
        </p:nvSpPr>
        <p:spPr>
          <a:xfrm flipH="1">
            <a:off x="9920715" y="213589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كعب 43">
            <a:extLst>
              <a:ext uri="{FF2B5EF4-FFF2-40B4-BE49-F238E27FC236}">
                <a16:creationId xmlns:a16="http://schemas.microsoft.com/office/drawing/2014/main" id="{86C82CC5-B2A7-45C9-9079-999E962F1BFD}"/>
              </a:ext>
            </a:extLst>
          </p:cNvPr>
          <p:cNvSpPr/>
          <p:nvPr/>
        </p:nvSpPr>
        <p:spPr>
          <a:xfrm flipH="1">
            <a:off x="9921216" y="18893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كعب 44">
            <a:extLst>
              <a:ext uri="{FF2B5EF4-FFF2-40B4-BE49-F238E27FC236}">
                <a16:creationId xmlns:a16="http://schemas.microsoft.com/office/drawing/2014/main" id="{67C117A8-CE60-434D-8B69-D6A8EDC6752A}"/>
              </a:ext>
            </a:extLst>
          </p:cNvPr>
          <p:cNvSpPr/>
          <p:nvPr/>
        </p:nvSpPr>
        <p:spPr>
          <a:xfrm flipH="1">
            <a:off x="10216581" y="21729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كعب 45">
            <a:extLst>
              <a:ext uri="{FF2B5EF4-FFF2-40B4-BE49-F238E27FC236}">
                <a16:creationId xmlns:a16="http://schemas.microsoft.com/office/drawing/2014/main" id="{F33A7767-7402-46D4-A1B3-3257FD9AE04C}"/>
              </a:ext>
            </a:extLst>
          </p:cNvPr>
          <p:cNvSpPr/>
          <p:nvPr/>
        </p:nvSpPr>
        <p:spPr>
          <a:xfrm flipH="1">
            <a:off x="9938949" y="240372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كعب 46">
            <a:extLst>
              <a:ext uri="{FF2B5EF4-FFF2-40B4-BE49-F238E27FC236}">
                <a16:creationId xmlns:a16="http://schemas.microsoft.com/office/drawing/2014/main" id="{7CFD0025-902A-4EBD-A000-ED26FE70264F}"/>
              </a:ext>
            </a:extLst>
          </p:cNvPr>
          <p:cNvSpPr/>
          <p:nvPr/>
        </p:nvSpPr>
        <p:spPr>
          <a:xfrm flipH="1">
            <a:off x="10216581" y="241410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C494FCA7-76CE-43A1-B028-7D806B78A91C}"/>
              </a:ext>
            </a:extLst>
          </p:cNvPr>
          <p:cNvGrpSpPr/>
          <p:nvPr/>
        </p:nvGrpSpPr>
        <p:grpSpPr>
          <a:xfrm>
            <a:off x="5949520" y="1117460"/>
            <a:ext cx="213156" cy="1543690"/>
            <a:chOff x="3278249" y="1981640"/>
            <a:chExt cx="213156" cy="1543690"/>
          </a:xfrm>
        </p:grpSpPr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F7EE2264-D4C5-44C5-B1D0-69664EE96E8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0377A87E-58DE-4AC6-A45C-79C477A18EE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19DA3E4E-23DF-4F67-9B19-D459CDAAC7C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76438908-170B-4B5D-9495-8490E5D143D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DCB09D19-490D-48E3-96D2-4DC822CFA07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DF1CB0FB-86E6-4168-BF99-457532A5049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A2DD351A-ACB5-43A8-81A2-F836D98A4F5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7D0555C1-62D2-48DC-A017-EBFA2E662F5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A4FB1E27-FA0F-4B8B-A61A-AADF8DC5D21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9B1CADEF-0A3F-4B78-B45A-5C3DA150F35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9" name="مكعب 58">
            <a:extLst>
              <a:ext uri="{FF2B5EF4-FFF2-40B4-BE49-F238E27FC236}">
                <a16:creationId xmlns:a16="http://schemas.microsoft.com/office/drawing/2014/main" id="{AEDC25B9-18A8-42C7-ACB7-4C0C472A87E6}"/>
              </a:ext>
            </a:extLst>
          </p:cNvPr>
          <p:cNvSpPr/>
          <p:nvPr/>
        </p:nvSpPr>
        <p:spPr>
          <a:xfrm flipH="1">
            <a:off x="6383110" y="16733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مكعب 59">
            <a:extLst>
              <a:ext uri="{FF2B5EF4-FFF2-40B4-BE49-F238E27FC236}">
                <a16:creationId xmlns:a16="http://schemas.microsoft.com/office/drawing/2014/main" id="{C0E2A6F4-E80E-4133-BD60-B5AA897644E3}"/>
              </a:ext>
            </a:extLst>
          </p:cNvPr>
          <p:cNvSpPr/>
          <p:nvPr/>
        </p:nvSpPr>
        <p:spPr>
          <a:xfrm flipH="1">
            <a:off x="6382609" y="21610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كعب 60">
            <a:extLst>
              <a:ext uri="{FF2B5EF4-FFF2-40B4-BE49-F238E27FC236}">
                <a16:creationId xmlns:a16="http://schemas.microsoft.com/office/drawing/2014/main" id="{CFC8A525-FA79-4B98-8F7C-C7B1072A9810}"/>
              </a:ext>
            </a:extLst>
          </p:cNvPr>
          <p:cNvSpPr/>
          <p:nvPr/>
        </p:nvSpPr>
        <p:spPr>
          <a:xfrm flipH="1">
            <a:off x="6383110" y="191447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مكعب 61">
            <a:extLst>
              <a:ext uri="{FF2B5EF4-FFF2-40B4-BE49-F238E27FC236}">
                <a16:creationId xmlns:a16="http://schemas.microsoft.com/office/drawing/2014/main" id="{2AF465E5-6F53-4206-B596-C38AC1E07EDE}"/>
              </a:ext>
            </a:extLst>
          </p:cNvPr>
          <p:cNvSpPr/>
          <p:nvPr/>
        </p:nvSpPr>
        <p:spPr>
          <a:xfrm flipH="1">
            <a:off x="6678475" y="219812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مكعب 62">
            <a:extLst>
              <a:ext uri="{FF2B5EF4-FFF2-40B4-BE49-F238E27FC236}">
                <a16:creationId xmlns:a16="http://schemas.microsoft.com/office/drawing/2014/main" id="{9705256A-C2E4-4725-B515-6FE14988AF3F}"/>
              </a:ext>
            </a:extLst>
          </p:cNvPr>
          <p:cNvSpPr/>
          <p:nvPr/>
        </p:nvSpPr>
        <p:spPr>
          <a:xfrm flipH="1">
            <a:off x="6400843" y="242889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مكعب 63">
            <a:extLst>
              <a:ext uri="{FF2B5EF4-FFF2-40B4-BE49-F238E27FC236}">
                <a16:creationId xmlns:a16="http://schemas.microsoft.com/office/drawing/2014/main" id="{2F2138FF-58B3-4381-BB59-3C8FB2553DD5}"/>
              </a:ext>
            </a:extLst>
          </p:cNvPr>
          <p:cNvSpPr/>
          <p:nvPr/>
        </p:nvSpPr>
        <p:spPr>
          <a:xfrm flipH="1">
            <a:off x="6678475" y="243927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علامة الجمع 1">
            <a:extLst>
              <a:ext uri="{FF2B5EF4-FFF2-40B4-BE49-F238E27FC236}">
                <a16:creationId xmlns:a16="http://schemas.microsoft.com/office/drawing/2014/main" id="{269608EB-7457-401D-BEF1-3844F9C2B88B}"/>
              </a:ext>
            </a:extLst>
          </p:cNvPr>
          <p:cNvSpPr/>
          <p:nvPr/>
        </p:nvSpPr>
        <p:spPr>
          <a:xfrm>
            <a:off x="7302650" y="1595833"/>
            <a:ext cx="938507" cy="938507"/>
          </a:xfrm>
          <a:prstGeom prst="mathPlus">
            <a:avLst/>
          </a:prstGeom>
          <a:solidFill>
            <a:srgbClr val="D84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يساوي 64">
            <a:extLst>
              <a:ext uri="{FF2B5EF4-FFF2-40B4-BE49-F238E27FC236}">
                <a16:creationId xmlns:a16="http://schemas.microsoft.com/office/drawing/2014/main" id="{55EC03BA-0B5E-43A4-94F8-1CBCE037FE72}"/>
              </a:ext>
            </a:extLst>
          </p:cNvPr>
          <p:cNvSpPr/>
          <p:nvPr/>
        </p:nvSpPr>
        <p:spPr>
          <a:xfrm>
            <a:off x="4795544" y="1653734"/>
            <a:ext cx="938507" cy="938507"/>
          </a:xfrm>
          <a:prstGeom prst="mathEqual">
            <a:avLst/>
          </a:prstGeom>
          <a:solidFill>
            <a:srgbClr val="D84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E46325D8-175E-4158-A9BE-E7F8212DFCF9}"/>
              </a:ext>
            </a:extLst>
          </p:cNvPr>
          <p:cNvSpPr/>
          <p:nvPr/>
        </p:nvSpPr>
        <p:spPr>
          <a:xfrm>
            <a:off x="9763125" y="895349"/>
            <a:ext cx="874008" cy="19335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CC40855A-27B3-4F49-B728-16E8E7E8F4BC}"/>
              </a:ext>
            </a:extLst>
          </p:cNvPr>
          <p:cNvSpPr/>
          <p:nvPr/>
        </p:nvSpPr>
        <p:spPr>
          <a:xfrm>
            <a:off x="6335992" y="901180"/>
            <a:ext cx="874008" cy="19335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5BAF8ABB-F9E8-4F33-B94B-6F56B5BB748E}"/>
              </a:ext>
            </a:extLst>
          </p:cNvPr>
          <p:cNvSpPr txBox="1"/>
          <p:nvPr/>
        </p:nvSpPr>
        <p:spPr>
          <a:xfrm>
            <a:off x="824282" y="3107982"/>
            <a:ext cx="3971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 آحاد ......... عشرات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1602F7F2-2B3E-4F57-B243-E52471F03FAA}"/>
              </a:ext>
            </a:extLst>
          </p:cNvPr>
          <p:cNvSpPr/>
          <p:nvPr/>
        </p:nvSpPr>
        <p:spPr>
          <a:xfrm>
            <a:off x="9476027" y="289846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7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2FB5E603-7718-41B7-A246-7DC24FB125BC}"/>
              </a:ext>
            </a:extLst>
          </p:cNvPr>
          <p:cNvSpPr/>
          <p:nvPr/>
        </p:nvSpPr>
        <p:spPr>
          <a:xfrm>
            <a:off x="9064572" y="286916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726FD0A3-58AC-410E-BD28-9E0878259662}"/>
              </a:ext>
            </a:extLst>
          </p:cNvPr>
          <p:cNvSpPr/>
          <p:nvPr/>
        </p:nvSpPr>
        <p:spPr>
          <a:xfrm>
            <a:off x="6474480" y="289846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6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01132BAE-7E83-463B-BB7C-47DF0A0EA117}"/>
              </a:ext>
            </a:extLst>
          </p:cNvPr>
          <p:cNvSpPr/>
          <p:nvPr/>
        </p:nvSpPr>
        <p:spPr>
          <a:xfrm>
            <a:off x="6161290" y="289103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F7C396E5-D720-45CE-9678-783A81A4B13C}"/>
              </a:ext>
            </a:extLst>
          </p:cNvPr>
          <p:cNvSpPr/>
          <p:nvPr/>
        </p:nvSpPr>
        <p:spPr>
          <a:xfrm>
            <a:off x="3663530" y="290974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13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484B15B-8501-4560-9654-D38B4DAFC81A}"/>
              </a:ext>
            </a:extLst>
          </p:cNvPr>
          <p:cNvSpPr/>
          <p:nvPr/>
        </p:nvSpPr>
        <p:spPr>
          <a:xfrm>
            <a:off x="2035219" y="286916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4</a:t>
            </a: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74F5105E-0EA4-4A40-A2E7-17066D4EFEAC}"/>
              </a:ext>
            </a:extLst>
          </p:cNvPr>
          <p:cNvSpPr/>
          <p:nvPr/>
        </p:nvSpPr>
        <p:spPr>
          <a:xfrm>
            <a:off x="8559550" y="881249"/>
            <a:ext cx="1030963" cy="19335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مستطيل: زوايا مستديرة 74">
            <a:extLst>
              <a:ext uri="{FF2B5EF4-FFF2-40B4-BE49-F238E27FC236}">
                <a16:creationId xmlns:a16="http://schemas.microsoft.com/office/drawing/2014/main" id="{231D7F46-8562-49D4-8560-32BEDE5C5119}"/>
              </a:ext>
            </a:extLst>
          </p:cNvPr>
          <p:cNvSpPr/>
          <p:nvPr/>
        </p:nvSpPr>
        <p:spPr>
          <a:xfrm>
            <a:off x="5826701" y="881249"/>
            <a:ext cx="459988" cy="1933575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3095137D-C39E-4620-B9B5-616DBCB487F0}"/>
              </a:ext>
            </a:extLst>
          </p:cNvPr>
          <p:cNvSpPr txBox="1"/>
          <p:nvPr/>
        </p:nvSpPr>
        <p:spPr>
          <a:xfrm>
            <a:off x="947165" y="3947278"/>
            <a:ext cx="9998032" cy="461665"/>
          </a:xfrm>
          <a:prstGeom prst="rect">
            <a:avLst/>
          </a:prstGeom>
          <a:solidFill>
            <a:srgbClr val="FFBC63"/>
          </a:solidFill>
        </p:spPr>
        <p:txBody>
          <a:bodyPr wrap="square" rtlCol="1">
            <a:spAutoFit/>
          </a:bodyPr>
          <a:lstStyle/>
          <a:p>
            <a:r>
              <a:rPr lang="ar-SA" sz="24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الآحاد يتكون من رقم واحد فقط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عدد الآحاد عشرة و أكثر </a:t>
            </a:r>
            <a:r>
              <a:rPr lang="ar-SA" sz="2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(أعيد التجميع) </a:t>
            </a:r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عشرة الآحاد إلى عشرة واحدة.</a:t>
            </a: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BE73ADF7-747A-442F-B641-E1C406D9598E}"/>
              </a:ext>
            </a:extLst>
          </p:cNvPr>
          <p:cNvSpPr/>
          <p:nvPr/>
        </p:nvSpPr>
        <p:spPr>
          <a:xfrm>
            <a:off x="4179107" y="1317342"/>
            <a:ext cx="548084" cy="1343808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8" name="مجموعة 77">
            <a:extLst>
              <a:ext uri="{FF2B5EF4-FFF2-40B4-BE49-F238E27FC236}">
                <a16:creationId xmlns:a16="http://schemas.microsoft.com/office/drawing/2014/main" id="{F8E29D6B-245B-4E1E-A7A6-238CDAC67571}"/>
              </a:ext>
            </a:extLst>
          </p:cNvPr>
          <p:cNvGrpSpPr/>
          <p:nvPr/>
        </p:nvGrpSpPr>
        <p:grpSpPr>
          <a:xfrm>
            <a:off x="2176091" y="1084265"/>
            <a:ext cx="213156" cy="1543690"/>
            <a:chOff x="3278249" y="1981640"/>
            <a:chExt cx="213156" cy="1543690"/>
          </a:xfrm>
          <a:solidFill>
            <a:schemeClr val="bg1">
              <a:lumMod val="50000"/>
            </a:schemeClr>
          </a:solidFill>
        </p:grpSpPr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95C5B3F3-B0D1-4A03-A6F0-5D32E021F01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21710E5E-9091-44A4-BE42-879235F03E3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BF08A4A8-B01A-49A9-880D-A62EDFA8023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8A7C5D16-1C3D-4103-847B-22A9BA88412C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4161FEE8-F04C-479F-A324-6E0C22285A2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12D16258-DE94-4264-8927-02949CF48DB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1C91AD23-4A92-4ABC-BB7D-816D10728D7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FB5627AD-0D01-4FD7-A64C-F1F02AADD70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048553A7-AE8A-48B3-824C-D13255C2EA2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4F908A74-E8A9-4034-BEC9-B5861B37B78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9" name="مربع نص 88">
            <a:extLst>
              <a:ext uri="{FF2B5EF4-FFF2-40B4-BE49-F238E27FC236}">
                <a16:creationId xmlns:a16="http://schemas.microsoft.com/office/drawing/2014/main" id="{9436A21A-B7B4-4FC1-8B07-0B8062D04DEC}"/>
              </a:ext>
            </a:extLst>
          </p:cNvPr>
          <p:cNvSpPr txBox="1"/>
          <p:nvPr/>
        </p:nvSpPr>
        <p:spPr>
          <a:xfrm>
            <a:off x="916688" y="4650154"/>
            <a:ext cx="397126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 آحاد ......... عشرات</a:t>
            </a: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E133ADA6-A749-4468-A230-825E33911886}"/>
              </a:ext>
            </a:extLst>
          </p:cNvPr>
          <p:cNvSpPr/>
          <p:nvPr/>
        </p:nvSpPr>
        <p:spPr>
          <a:xfrm>
            <a:off x="3911059" y="4444332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0DF35F95-F3D8-4A9A-9052-DC7698335E54}"/>
              </a:ext>
            </a:extLst>
          </p:cNvPr>
          <p:cNvSpPr/>
          <p:nvPr/>
        </p:nvSpPr>
        <p:spPr>
          <a:xfrm>
            <a:off x="2188229" y="443989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5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D7C83F0B-5E32-4536-9241-D29A382AA8F1}"/>
              </a:ext>
            </a:extLst>
          </p:cNvPr>
          <p:cNvSpPr/>
          <p:nvPr/>
        </p:nvSpPr>
        <p:spPr>
          <a:xfrm>
            <a:off x="6594379" y="5211784"/>
            <a:ext cx="312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effectLst/>
              </a:rPr>
              <a:t>37 + 16 =</a:t>
            </a: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959B6444-E73C-43C1-AA08-2EBD2F0051BE}"/>
              </a:ext>
            </a:extLst>
          </p:cNvPr>
          <p:cNvSpPr/>
          <p:nvPr/>
        </p:nvSpPr>
        <p:spPr>
          <a:xfrm>
            <a:off x="5946181" y="520560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C1ED779F-E91F-4241-AD49-5F1B35E4F595}"/>
              </a:ext>
            </a:extLst>
          </p:cNvPr>
          <p:cNvSpPr/>
          <p:nvPr/>
        </p:nvSpPr>
        <p:spPr>
          <a:xfrm>
            <a:off x="5597622" y="521178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5</a:t>
            </a: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E8A58A54-21D8-4A0F-937E-156D7750C3C9}"/>
              </a:ext>
            </a:extLst>
          </p:cNvPr>
          <p:cNvSpPr/>
          <p:nvPr/>
        </p:nvSpPr>
        <p:spPr>
          <a:xfrm>
            <a:off x="3733938" y="3043520"/>
            <a:ext cx="859209" cy="584775"/>
          </a:xfrm>
          <a:prstGeom prst="rect">
            <a:avLst/>
          </a:prstGeom>
          <a:solidFill>
            <a:srgbClr val="FF958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93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47395 -0.000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47473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45117 -0.071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44974 -0.077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7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44974 -0.0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7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44896 -0.0796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4724 0.145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20495 -0.0377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20495 -0.0409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18216 -0.1203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5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8073 -0.1159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-0.18073 -0.11644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20482 0.1078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48086 0.008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47982 0.0108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97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0.48333 0.0101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28268 0.00278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7" grpId="3" animBg="1"/>
      <p:bldP spid="47" grpId="4" animBg="1"/>
      <p:bldP spid="59" grpId="0" animBg="1"/>
      <p:bldP spid="60" grpId="0" animBg="1"/>
      <p:bldP spid="60" grpId="1" animBg="1"/>
      <p:bldP spid="60" grpId="2" animBg="1"/>
      <p:bldP spid="61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3" grpId="0" animBg="1"/>
      <p:bldP spid="3" grpId="1" animBg="1"/>
      <p:bldP spid="66" grpId="0" animBg="1"/>
      <p:bldP spid="66" grpId="1" animBg="1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7" grpId="0" animBg="1"/>
      <p:bldP spid="90" grpId="0"/>
      <p:bldP spid="91" grpId="0"/>
      <p:bldP spid="92" grpId="0"/>
      <p:bldP spid="93" grpId="0"/>
      <p:bldP spid="94" grpId="0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7E3C62C-FCDE-4BEE-A7A1-B1669F31E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871" y="1187450"/>
            <a:ext cx="3221389" cy="22415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6EA74FF-764F-420D-A5D6-6E8900D77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829" y="1717040"/>
            <a:ext cx="5435402" cy="379174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1FFC044-12EA-47C2-9848-2115A9EFE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11" y="410707"/>
            <a:ext cx="1173133" cy="93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4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B8C8F1-C031-4321-97BE-EADAFFCD9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61" y="437133"/>
            <a:ext cx="1173133" cy="93850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2E9B5C3E-6FF5-47F6-9B90-D743E6D526B2}"/>
              </a:ext>
            </a:extLst>
          </p:cNvPr>
          <p:cNvSpPr txBox="1"/>
          <p:nvPr/>
        </p:nvSpPr>
        <p:spPr>
          <a:xfrm>
            <a:off x="7630510" y="644776"/>
            <a:ext cx="3137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27+5= </a:t>
            </a:r>
          </a:p>
        </p:txBody>
      </p:sp>
      <p:pic>
        <p:nvPicPr>
          <p:cNvPr id="8" name="صورة 7" descr="صورة تحتوي على نص, قصاصة فن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C828CD1E-B8B9-4D46-AE8F-82863E5C6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98" y="1167996"/>
            <a:ext cx="1919445" cy="255926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DECB1E3-6D5D-4785-BDCE-E085ECAEF68A}"/>
              </a:ext>
            </a:extLst>
          </p:cNvPr>
          <p:cNvSpPr txBox="1"/>
          <p:nvPr/>
        </p:nvSpPr>
        <p:spPr>
          <a:xfrm>
            <a:off x="10234346" y="3083730"/>
            <a:ext cx="427383" cy="519351"/>
          </a:xfrm>
          <a:prstGeom prst="ellipse">
            <a:avLst/>
          </a:prstGeom>
          <a:solidFill>
            <a:srgbClr val="FD9800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AAABBF9-F976-4A09-A218-CDD58080DBE6}"/>
              </a:ext>
            </a:extLst>
          </p:cNvPr>
          <p:cNvSpPr txBox="1"/>
          <p:nvPr/>
        </p:nvSpPr>
        <p:spPr>
          <a:xfrm>
            <a:off x="9832509" y="1988850"/>
            <a:ext cx="11319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</a:t>
            </a:r>
          </a:p>
          <a:p>
            <a:pPr algn="ctr"/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لأمثل العددين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5D416CF3-F99F-4856-AD25-AC2EB6BB63FF}"/>
              </a:ext>
            </a:extLst>
          </p:cNvPr>
          <p:cNvGrpSpPr/>
          <p:nvPr/>
        </p:nvGrpSpPr>
        <p:grpSpPr>
          <a:xfrm rot="16200000">
            <a:off x="10343447" y="2023745"/>
            <a:ext cx="107448" cy="731943"/>
            <a:chOff x="3278249" y="1981640"/>
            <a:chExt cx="213156" cy="1543690"/>
          </a:xfrm>
        </p:grpSpPr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B7BFBB8A-FECE-4029-AF21-A8087D1DF4B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1F08ABF8-784E-4CD8-AC01-2A6ECA994745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005C42F0-61E2-4FFB-917C-3BF40743DBDC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7AF8E046-A5DC-4022-AE13-FDCFFFC33DB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6574CBB4-6CA5-473C-9A1C-75A158D9B3E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1AF488BF-6984-4378-A897-78364053265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942EAB8C-E70F-4266-8B25-13E03A5BEB9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CBC7F7A7-747B-470F-B850-60B4C5A41CA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D5BA889F-79B6-4806-9082-3D5FAD1EFD9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18B620FE-06DA-475D-BFEA-92E8503B2C6B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مكعب 23">
            <a:extLst>
              <a:ext uri="{FF2B5EF4-FFF2-40B4-BE49-F238E27FC236}">
                <a16:creationId xmlns:a16="http://schemas.microsoft.com/office/drawing/2014/main" id="{44027426-9A4F-4013-9BC7-C133264F1F4E}"/>
              </a:ext>
            </a:extLst>
          </p:cNvPr>
          <p:cNvSpPr/>
          <p:nvPr/>
        </p:nvSpPr>
        <p:spPr>
          <a:xfrm flipH="1">
            <a:off x="10292624" y="259010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 descr="صورة تحتوي على نص, قصاصة فن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BB1CFEEC-F130-435C-A68A-82D3B13C1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1" y="1167996"/>
            <a:ext cx="1919445" cy="255926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C48CF35-ABF5-4757-ADED-8E967952C92E}"/>
              </a:ext>
            </a:extLst>
          </p:cNvPr>
          <p:cNvSpPr txBox="1"/>
          <p:nvPr/>
        </p:nvSpPr>
        <p:spPr>
          <a:xfrm>
            <a:off x="6741569" y="3083730"/>
            <a:ext cx="427383" cy="519351"/>
          </a:xfrm>
          <a:prstGeom prst="ellipse">
            <a:avLst/>
          </a:prstGeom>
          <a:solidFill>
            <a:srgbClr val="FD9800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E4B6288-548B-46E6-9775-46A35BD520E6}"/>
              </a:ext>
            </a:extLst>
          </p:cNvPr>
          <p:cNvSpPr txBox="1"/>
          <p:nvPr/>
        </p:nvSpPr>
        <p:spPr>
          <a:xfrm>
            <a:off x="6401106" y="2664805"/>
            <a:ext cx="1131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إعادة التجميع</a:t>
            </a:r>
          </a:p>
        </p:txBody>
      </p:sp>
      <p:graphicFrame>
        <p:nvGraphicFramePr>
          <p:cNvPr id="40" name="جدول 2">
            <a:extLst>
              <a:ext uri="{FF2B5EF4-FFF2-40B4-BE49-F238E27FC236}">
                <a16:creationId xmlns:a16="http://schemas.microsoft.com/office/drawing/2014/main" id="{5185D1F3-FF2C-4D85-B663-4637A2C93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76360"/>
              </p:ext>
            </p:extLst>
          </p:nvPr>
        </p:nvGraphicFramePr>
        <p:xfrm>
          <a:off x="7774994" y="1271271"/>
          <a:ext cx="1671706" cy="41866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35853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835853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116295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الآحاد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302368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42" name="مكعب 41">
            <a:extLst>
              <a:ext uri="{FF2B5EF4-FFF2-40B4-BE49-F238E27FC236}">
                <a16:creationId xmlns:a16="http://schemas.microsoft.com/office/drawing/2014/main" id="{16143E2A-A0C9-442E-870D-35D52ECE2104}"/>
              </a:ext>
            </a:extLst>
          </p:cNvPr>
          <p:cNvSpPr/>
          <p:nvPr/>
        </p:nvSpPr>
        <p:spPr>
          <a:xfrm flipH="1">
            <a:off x="8792313" y="245884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كعب 42">
            <a:extLst>
              <a:ext uri="{FF2B5EF4-FFF2-40B4-BE49-F238E27FC236}">
                <a16:creationId xmlns:a16="http://schemas.microsoft.com/office/drawing/2014/main" id="{72D8D849-7420-42B9-9992-FD286ABA8FBE}"/>
              </a:ext>
            </a:extLst>
          </p:cNvPr>
          <p:cNvSpPr/>
          <p:nvPr/>
        </p:nvSpPr>
        <p:spPr>
          <a:xfrm flipH="1">
            <a:off x="8792313" y="270408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كعب 43">
            <a:extLst>
              <a:ext uri="{FF2B5EF4-FFF2-40B4-BE49-F238E27FC236}">
                <a16:creationId xmlns:a16="http://schemas.microsoft.com/office/drawing/2014/main" id="{9E3AD45A-F320-48F1-A9DE-5259B26E06B2}"/>
              </a:ext>
            </a:extLst>
          </p:cNvPr>
          <p:cNvSpPr/>
          <p:nvPr/>
        </p:nvSpPr>
        <p:spPr>
          <a:xfrm flipH="1">
            <a:off x="8791812" y="319182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كعب 44">
            <a:extLst>
              <a:ext uri="{FF2B5EF4-FFF2-40B4-BE49-F238E27FC236}">
                <a16:creationId xmlns:a16="http://schemas.microsoft.com/office/drawing/2014/main" id="{FB4B85BE-0A89-4C6A-89A2-935F7D38FAA7}"/>
              </a:ext>
            </a:extLst>
          </p:cNvPr>
          <p:cNvSpPr/>
          <p:nvPr/>
        </p:nvSpPr>
        <p:spPr>
          <a:xfrm flipH="1">
            <a:off x="8792313" y="29452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كعب 45">
            <a:extLst>
              <a:ext uri="{FF2B5EF4-FFF2-40B4-BE49-F238E27FC236}">
                <a16:creationId xmlns:a16="http://schemas.microsoft.com/office/drawing/2014/main" id="{CF0F6A80-11FE-4248-8DB6-933B9CB4DCCE}"/>
              </a:ext>
            </a:extLst>
          </p:cNvPr>
          <p:cNvSpPr/>
          <p:nvPr/>
        </p:nvSpPr>
        <p:spPr>
          <a:xfrm flipH="1">
            <a:off x="9087678" y="322888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مكعب 46">
            <a:extLst>
              <a:ext uri="{FF2B5EF4-FFF2-40B4-BE49-F238E27FC236}">
                <a16:creationId xmlns:a16="http://schemas.microsoft.com/office/drawing/2014/main" id="{5B30B11E-4415-4926-A044-6EA96928C3FC}"/>
              </a:ext>
            </a:extLst>
          </p:cNvPr>
          <p:cNvSpPr/>
          <p:nvPr/>
        </p:nvSpPr>
        <p:spPr>
          <a:xfrm flipH="1">
            <a:off x="8810046" y="3459655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كعب 47">
            <a:extLst>
              <a:ext uri="{FF2B5EF4-FFF2-40B4-BE49-F238E27FC236}">
                <a16:creationId xmlns:a16="http://schemas.microsoft.com/office/drawing/2014/main" id="{A23E83D8-D58C-4948-AFB8-B02742BEBE90}"/>
              </a:ext>
            </a:extLst>
          </p:cNvPr>
          <p:cNvSpPr/>
          <p:nvPr/>
        </p:nvSpPr>
        <p:spPr>
          <a:xfrm flipH="1">
            <a:off x="9087678" y="347003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9234050E-5535-4A79-938C-DF6BABEE321D}"/>
              </a:ext>
            </a:extLst>
          </p:cNvPr>
          <p:cNvGrpSpPr/>
          <p:nvPr/>
        </p:nvGrpSpPr>
        <p:grpSpPr>
          <a:xfrm>
            <a:off x="8208257" y="2458847"/>
            <a:ext cx="223420" cy="1207335"/>
            <a:chOff x="3278249" y="1981640"/>
            <a:chExt cx="213156" cy="1543690"/>
          </a:xfrm>
        </p:grpSpPr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FE66C79F-8DE7-4746-9979-4E201D666F6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DB2707C9-632C-4929-9548-3C455B66E87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F75C6AB6-D1E2-4768-BC98-168A37A3F9F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E6E41A3B-6DC3-476E-8EAA-C58E42CC1A6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0C728045-C7B3-4251-B2AF-E36E48644A6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2EFB4CEA-EC09-4E5A-A83D-206F31BC816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EFB31A46-07E4-4224-A635-7C0503CCA81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4397587D-AD29-46EE-95E1-6B1D1487626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44A116D1-88A4-4D29-A3E9-8C272EFF1E8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B7AD8C99-2BE3-40C8-B771-670447CA7EB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3974F89B-2412-4FEA-AC76-073E5DFEF9E2}"/>
              </a:ext>
            </a:extLst>
          </p:cNvPr>
          <p:cNvGrpSpPr/>
          <p:nvPr/>
        </p:nvGrpSpPr>
        <p:grpSpPr>
          <a:xfrm>
            <a:off x="7930284" y="2460127"/>
            <a:ext cx="223420" cy="1207335"/>
            <a:chOff x="3278249" y="1981640"/>
            <a:chExt cx="213156" cy="1543690"/>
          </a:xfrm>
        </p:grpSpPr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7882B94D-0E5C-495A-B9A1-EE26535122F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B4E6C03E-20A9-42C8-BCA9-E794A30AEBC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ADFA733C-C980-423F-892F-4F2880FE62B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C0F7A24E-3B22-4E03-99B2-DD74D98DCFB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138F1E21-B582-490D-8747-B45EEBD1045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5DC3645F-B054-421A-BEAC-5094B52D48C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مكعب 66">
              <a:extLst>
                <a:ext uri="{FF2B5EF4-FFF2-40B4-BE49-F238E27FC236}">
                  <a16:creationId xmlns:a16="http://schemas.microsoft.com/office/drawing/2014/main" id="{F133C920-8516-4BAD-A456-6143933536B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4AA6E210-2625-41AE-8DA8-5501BC9C524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D4D23493-467E-476D-A8B0-46CF04FF1AD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E916164E-5A66-4304-818F-739F56DD1A5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" name="مكعب 70">
            <a:extLst>
              <a:ext uri="{FF2B5EF4-FFF2-40B4-BE49-F238E27FC236}">
                <a16:creationId xmlns:a16="http://schemas.microsoft.com/office/drawing/2014/main" id="{9F48F6C3-C566-40FD-87EF-A3019F336288}"/>
              </a:ext>
            </a:extLst>
          </p:cNvPr>
          <p:cNvSpPr/>
          <p:nvPr/>
        </p:nvSpPr>
        <p:spPr>
          <a:xfrm flipH="1">
            <a:off x="8809534" y="397713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مكعب 71">
            <a:extLst>
              <a:ext uri="{FF2B5EF4-FFF2-40B4-BE49-F238E27FC236}">
                <a16:creationId xmlns:a16="http://schemas.microsoft.com/office/drawing/2014/main" id="{C96F5D69-F857-4A2D-BBBF-91237F3D5E73}"/>
              </a:ext>
            </a:extLst>
          </p:cNvPr>
          <p:cNvSpPr/>
          <p:nvPr/>
        </p:nvSpPr>
        <p:spPr>
          <a:xfrm flipH="1">
            <a:off x="8809534" y="422237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مكعب 72">
            <a:extLst>
              <a:ext uri="{FF2B5EF4-FFF2-40B4-BE49-F238E27FC236}">
                <a16:creationId xmlns:a16="http://schemas.microsoft.com/office/drawing/2014/main" id="{25116816-69E6-4526-8197-15677C4E8209}"/>
              </a:ext>
            </a:extLst>
          </p:cNvPr>
          <p:cNvSpPr/>
          <p:nvPr/>
        </p:nvSpPr>
        <p:spPr>
          <a:xfrm flipH="1">
            <a:off x="8809033" y="471011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مكعب 73">
            <a:extLst>
              <a:ext uri="{FF2B5EF4-FFF2-40B4-BE49-F238E27FC236}">
                <a16:creationId xmlns:a16="http://schemas.microsoft.com/office/drawing/2014/main" id="{ACFC2470-FEFF-431D-8F77-C3D0DE05128A}"/>
              </a:ext>
            </a:extLst>
          </p:cNvPr>
          <p:cNvSpPr/>
          <p:nvPr/>
        </p:nvSpPr>
        <p:spPr>
          <a:xfrm flipH="1">
            <a:off x="8809534" y="446352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مكعب 75">
            <a:extLst>
              <a:ext uri="{FF2B5EF4-FFF2-40B4-BE49-F238E27FC236}">
                <a16:creationId xmlns:a16="http://schemas.microsoft.com/office/drawing/2014/main" id="{B4122AD0-007E-41AE-A7C7-B46FABEBFD74}"/>
              </a:ext>
            </a:extLst>
          </p:cNvPr>
          <p:cNvSpPr/>
          <p:nvPr/>
        </p:nvSpPr>
        <p:spPr>
          <a:xfrm flipH="1">
            <a:off x="8827267" y="497794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8" name="جدول 2">
            <a:extLst>
              <a:ext uri="{FF2B5EF4-FFF2-40B4-BE49-F238E27FC236}">
                <a16:creationId xmlns:a16="http://schemas.microsoft.com/office/drawing/2014/main" id="{938B9B7E-87E4-4F9E-9C9A-C89CCA279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457308"/>
              </p:ext>
            </p:extLst>
          </p:nvPr>
        </p:nvGraphicFramePr>
        <p:xfrm>
          <a:off x="4122149" y="1250088"/>
          <a:ext cx="1769636" cy="41866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84818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884818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116295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الآحاد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302368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81" name="مكعب 80">
            <a:extLst>
              <a:ext uri="{FF2B5EF4-FFF2-40B4-BE49-F238E27FC236}">
                <a16:creationId xmlns:a16="http://schemas.microsoft.com/office/drawing/2014/main" id="{A202EEDD-0BD4-425D-9203-903DB87ED982}"/>
              </a:ext>
            </a:extLst>
          </p:cNvPr>
          <p:cNvSpPr/>
          <p:nvPr/>
        </p:nvSpPr>
        <p:spPr>
          <a:xfrm flipH="1">
            <a:off x="5284130" y="250714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كعب 81">
            <a:extLst>
              <a:ext uri="{FF2B5EF4-FFF2-40B4-BE49-F238E27FC236}">
                <a16:creationId xmlns:a16="http://schemas.microsoft.com/office/drawing/2014/main" id="{1F0B64BB-51A4-4963-BD8E-BA40589AF894}"/>
              </a:ext>
            </a:extLst>
          </p:cNvPr>
          <p:cNvSpPr/>
          <p:nvPr/>
        </p:nvSpPr>
        <p:spPr>
          <a:xfrm flipH="1">
            <a:off x="5284130" y="275238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كعب 82">
            <a:extLst>
              <a:ext uri="{FF2B5EF4-FFF2-40B4-BE49-F238E27FC236}">
                <a16:creationId xmlns:a16="http://schemas.microsoft.com/office/drawing/2014/main" id="{01D2ED8A-8B10-4B95-A3F2-A5D7C732B548}"/>
              </a:ext>
            </a:extLst>
          </p:cNvPr>
          <p:cNvSpPr/>
          <p:nvPr/>
        </p:nvSpPr>
        <p:spPr>
          <a:xfrm flipH="1">
            <a:off x="5283629" y="324012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مكعب 83">
            <a:extLst>
              <a:ext uri="{FF2B5EF4-FFF2-40B4-BE49-F238E27FC236}">
                <a16:creationId xmlns:a16="http://schemas.microsoft.com/office/drawing/2014/main" id="{0C6B9A05-50B9-4186-81C8-8F01260360CB}"/>
              </a:ext>
            </a:extLst>
          </p:cNvPr>
          <p:cNvSpPr/>
          <p:nvPr/>
        </p:nvSpPr>
        <p:spPr>
          <a:xfrm flipH="1">
            <a:off x="5284130" y="29935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مكعب 84">
            <a:extLst>
              <a:ext uri="{FF2B5EF4-FFF2-40B4-BE49-F238E27FC236}">
                <a16:creationId xmlns:a16="http://schemas.microsoft.com/office/drawing/2014/main" id="{E649F137-1781-40FA-AF6B-C782DA10719F}"/>
              </a:ext>
            </a:extLst>
          </p:cNvPr>
          <p:cNvSpPr/>
          <p:nvPr/>
        </p:nvSpPr>
        <p:spPr>
          <a:xfrm flipH="1">
            <a:off x="5640850" y="326464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مكعب 85">
            <a:extLst>
              <a:ext uri="{FF2B5EF4-FFF2-40B4-BE49-F238E27FC236}">
                <a16:creationId xmlns:a16="http://schemas.microsoft.com/office/drawing/2014/main" id="{4FFC53DF-98A0-47DF-9463-6D1B102D926E}"/>
              </a:ext>
            </a:extLst>
          </p:cNvPr>
          <p:cNvSpPr/>
          <p:nvPr/>
        </p:nvSpPr>
        <p:spPr>
          <a:xfrm flipH="1">
            <a:off x="5301863" y="3507956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مكعب 86">
            <a:extLst>
              <a:ext uri="{FF2B5EF4-FFF2-40B4-BE49-F238E27FC236}">
                <a16:creationId xmlns:a16="http://schemas.microsoft.com/office/drawing/2014/main" id="{307B62B4-69A7-4647-BE27-A7EE53D38C91}"/>
              </a:ext>
            </a:extLst>
          </p:cNvPr>
          <p:cNvSpPr/>
          <p:nvPr/>
        </p:nvSpPr>
        <p:spPr>
          <a:xfrm flipH="1">
            <a:off x="5634275" y="351833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918FBCF3-063D-4A32-B3D4-259F33BE342B}"/>
              </a:ext>
            </a:extLst>
          </p:cNvPr>
          <p:cNvGrpSpPr/>
          <p:nvPr/>
        </p:nvGrpSpPr>
        <p:grpSpPr>
          <a:xfrm>
            <a:off x="4432303" y="2495175"/>
            <a:ext cx="223420" cy="1207335"/>
            <a:chOff x="3278249" y="1981640"/>
            <a:chExt cx="213156" cy="1543690"/>
          </a:xfrm>
        </p:grpSpPr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7824619C-2448-467A-A926-5C12CC2C512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C7D1408D-5070-456B-954A-6A5075E0754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0B200352-D5F7-4285-A99E-B9E813A373D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E14E5645-18DA-4EFD-BD9C-F5D42054288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6F8F5288-D7D5-484A-8377-A8086F86C642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B92D8B43-5249-4DCE-9F5C-13A35057985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38BA9BA4-119C-4D01-9C33-F4832445A6D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118386A4-1BBA-4D21-B7AF-D39CC28C75F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C81AADB8-D470-4B54-91D8-A56BE335DFD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E748BBCB-F59B-4ADF-B096-80D4F2466617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BD3DCB98-219F-4D77-813D-6840D2CA9A54}"/>
              </a:ext>
            </a:extLst>
          </p:cNvPr>
          <p:cNvGrpSpPr/>
          <p:nvPr/>
        </p:nvGrpSpPr>
        <p:grpSpPr>
          <a:xfrm>
            <a:off x="4154545" y="2507148"/>
            <a:ext cx="223420" cy="1207335"/>
            <a:chOff x="3278249" y="1981640"/>
            <a:chExt cx="213156" cy="1543690"/>
          </a:xfrm>
        </p:grpSpPr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B77A6608-A3AA-4FC1-AAD5-F70B456B5DD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BF3CDE5B-45DF-4D6D-8B0E-2D102773000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1E5DD476-E026-4DDA-B909-C473710CA1B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7BDCF1A5-725D-48C0-92DA-32C8443CC3B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9B6A456F-BC04-4285-AB66-A9D6D99AFDC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33E67ECA-2844-459E-939E-6A8E1B2AE91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A785802C-9711-4565-A3A0-D12C609AAEC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8215E3DC-E350-462D-9242-A03CA5DD9FE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A4AABDAC-055D-44C3-98A1-2E4C004CCFB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20C83B91-9F78-4B89-BE12-83D4C5D7CD4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0" name="مكعب 109">
            <a:extLst>
              <a:ext uri="{FF2B5EF4-FFF2-40B4-BE49-F238E27FC236}">
                <a16:creationId xmlns:a16="http://schemas.microsoft.com/office/drawing/2014/main" id="{D7BD3074-34CC-413B-985A-45ABC49F2BE1}"/>
              </a:ext>
            </a:extLst>
          </p:cNvPr>
          <p:cNvSpPr/>
          <p:nvPr/>
        </p:nvSpPr>
        <p:spPr>
          <a:xfrm flipH="1">
            <a:off x="5301351" y="402543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مكعب 110">
            <a:extLst>
              <a:ext uri="{FF2B5EF4-FFF2-40B4-BE49-F238E27FC236}">
                <a16:creationId xmlns:a16="http://schemas.microsoft.com/office/drawing/2014/main" id="{0FEA4AC7-23B9-41B1-9B78-13AF2DE12CB0}"/>
              </a:ext>
            </a:extLst>
          </p:cNvPr>
          <p:cNvSpPr/>
          <p:nvPr/>
        </p:nvSpPr>
        <p:spPr>
          <a:xfrm flipH="1">
            <a:off x="5301351" y="427067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مكعب 111">
            <a:extLst>
              <a:ext uri="{FF2B5EF4-FFF2-40B4-BE49-F238E27FC236}">
                <a16:creationId xmlns:a16="http://schemas.microsoft.com/office/drawing/2014/main" id="{39EC4C2D-AA9A-4A24-9B50-8FF9163EBF6C}"/>
              </a:ext>
            </a:extLst>
          </p:cNvPr>
          <p:cNvSpPr/>
          <p:nvPr/>
        </p:nvSpPr>
        <p:spPr>
          <a:xfrm flipH="1">
            <a:off x="5300850" y="475841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مكعب 112">
            <a:extLst>
              <a:ext uri="{FF2B5EF4-FFF2-40B4-BE49-F238E27FC236}">
                <a16:creationId xmlns:a16="http://schemas.microsoft.com/office/drawing/2014/main" id="{A89FB38B-DFFD-4E82-AF9A-F3803DC92FB6}"/>
              </a:ext>
            </a:extLst>
          </p:cNvPr>
          <p:cNvSpPr/>
          <p:nvPr/>
        </p:nvSpPr>
        <p:spPr>
          <a:xfrm flipH="1">
            <a:off x="5301351" y="4511823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مكعب 113">
            <a:extLst>
              <a:ext uri="{FF2B5EF4-FFF2-40B4-BE49-F238E27FC236}">
                <a16:creationId xmlns:a16="http://schemas.microsoft.com/office/drawing/2014/main" id="{BA3BC89B-FEF1-4B1D-BFC8-49E4C8B984B4}"/>
              </a:ext>
            </a:extLst>
          </p:cNvPr>
          <p:cNvSpPr/>
          <p:nvPr/>
        </p:nvSpPr>
        <p:spPr>
          <a:xfrm flipH="1">
            <a:off x="5319084" y="502624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8831AAF-5130-4DE1-A72A-A1837D2C286A}"/>
              </a:ext>
            </a:extLst>
          </p:cNvPr>
          <p:cNvSpPr/>
          <p:nvPr/>
        </p:nvSpPr>
        <p:spPr>
          <a:xfrm>
            <a:off x="5248688" y="2441558"/>
            <a:ext cx="319962" cy="2895756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6" name="رابط كسهم مستقيم 115">
            <a:extLst>
              <a:ext uri="{FF2B5EF4-FFF2-40B4-BE49-F238E27FC236}">
                <a16:creationId xmlns:a16="http://schemas.microsoft.com/office/drawing/2014/main" id="{8208A3CB-E715-4AC9-B9F0-8D28BBA69D09}"/>
              </a:ext>
            </a:extLst>
          </p:cNvPr>
          <p:cNvCxnSpPr/>
          <p:nvPr/>
        </p:nvCxnSpPr>
        <p:spPr>
          <a:xfrm flipH="1" flipV="1">
            <a:off x="4976460" y="3470037"/>
            <a:ext cx="249844" cy="40622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3FF2A00A-D5DA-41F5-A69C-F78C1433E55C}"/>
              </a:ext>
            </a:extLst>
          </p:cNvPr>
          <p:cNvGrpSpPr/>
          <p:nvPr/>
        </p:nvGrpSpPr>
        <p:grpSpPr>
          <a:xfrm>
            <a:off x="4712640" y="2495175"/>
            <a:ext cx="223420" cy="1207335"/>
            <a:chOff x="3278249" y="1981640"/>
            <a:chExt cx="213156" cy="1543690"/>
          </a:xfrm>
          <a:solidFill>
            <a:schemeClr val="bg1">
              <a:lumMod val="65000"/>
            </a:schemeClr>
          </a:solidFill>
        </p:grpSpPr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66EAA315-D482-4CC3-9294-986741394E3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4A6C6BFC-B165-4557-BC64-AC409C1FA26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72B0F134-7B93-42D6-AAFC-9CF1D533299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331EEE86-6BE1-4E63-B8D6-4DA0F8ACA97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CE40FB5A-9746-449F-B6ED-37138CE79C1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74ED8D00-1C3B-4FA1-9E05-5A33904AA16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9F9F8096-2DC3-4CC1-A5A7-CA0D73C78DA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8DBE88B7-FBC5-46AB-A341-953290291E9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B0AEF92E-AD36-4A34-85BF-982B54DAB20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69BCEE29-F92F-4260-A060-11B3E1FAF55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8" name="صورة 127" descr="صورة تحتوي على نص, قصاصة فن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BA837C31-DDB1-4FC4-8412-69A3EBF16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47" y="1167996"/>
            <a:ext cx="1919445" cy="2559260"/>
          </a:xfrm>
          <a:prstGeom prst="rect">
            <a:avLst/>
          </a:prstGeom>
        </p:spPr>
      </p:pic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ED8FE32C-3807-4B62-A1CD-684D93B060C3}"/>
              </a:ext>
            </a:extLst>
          </p:cNvPr>
          <p:cNvSpPr txBox="1"/>
          <p:nvPr/>
        </p:nvSpPr>
        <p:spPr>
          <a:xfrm>
            <a:off x="3097495" y="3083730"/>
            <a:ext cx="427383" cy="519351"/>
          </a:xfrm>
          <a:prstGeom prst="ellipse">
            <a:avLst/>
          </a:prstGeom>
          <a:solidFill>
            <a:srgbClr val="FD9800"/>
          </a:solidFill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43B1A3AD-692B-4025-A137-716EDA02E01D}"/>
              </a:ext>
            </a:extLst>
          </p:cNvPr>
          <p:cNvSpPr txBox="1"/>
          <p:nvPr/>
        </p:nvSpPr>
        <p:spPr>
          <a:xfrm>
            <a:off x="2753957" y="2209602"/>
            <a:ext cx="113199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عدد الآحاد و العشرات</a:t>
            </a:r>
          </a:p>
        </p:txBody>
      </p:sp>
      <p:graphicFrame>
        <p:nvGraphicFramePr>
          <p:cNvPr id="131" name="جدول 2">
            <a:extLst>
              <a:ext uri="{FF2B5EF4-FFF2-40B4-BE49-F238E27FC236}">
                <a16:creationId xmlns:a16="http://schemas.microsoft.com/office/drawing/2014/main" id="{777E3075-5FB1-4C57-A027-0C87ADC91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64458"/>
              </p:ext>
            </p:extLst>
          </p:nvPr>
        </p:nvGraphicFramePr>
        <p:xfrm>
          <a:off x="795130" y="1776846"/>
          <a:ext cx="1484736" cy="22981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660979">
                  <a:extLst>
                    <a:ext uri="{9D8B030D-6E8A-4147-A177-3AD203B41FA5}">
                      <a16:colId xmlns:a16="http://schemas.microsoft.com/office/drawing/2014/main" val="1298747563"/>
                    </a:ext>
                  </a:extLst>
                </a:gridCol>
                <a:gridCol w="823757">
                  <a:extLst>
                    <a:ext uri="{9D8B030D-6E8A-4147-A177-3AD203B41FA5}">
                      <a16:colId xmlns:a16="http://schemas.microsoft.com/office/drawing/2014/main" val="1369326165"/>
                    </a:ext>
                  </a:extLst>
                </a:gridCol>
              </a:tblGrid>
              <a:tr h="801821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1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الآحاد</a:t>
                      </a:r>
                      <a:endParaRPr lang="ar-SA" sz="20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عشرات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080958"/>
                  </a:ext>
                </a:extLst>
              </a:tr>
              <a:tr h="1496376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241642"/>
                  </a:ext>
                </a:extLst>
              </a:tr>
            </a:tbl>
          </a:graphicData>
        </a:graphic>
      </p:graphicFrame>
      <p:sp>
        <p:nvSpPr>
          <p:cNvPr id="132" name="مكعب 131">
            <a:extLst>
              <a:ext uri="{FF2B5EF4-FFF2-40B4-BE49-F238E27FC236}">
                <a16:creationId xmlns:a16="http://schemas.microsoft.com/office/drawing/2014/main" id="{89EAEEC1-749B-447C-B8B2-7945C6E917B9}"/>
              </a:ext>
            </a:extLst>
          </p:cNvPr>
          <p:cNvSpPr/>
          <p:nvPr/>
        </p:nvSpPr>
        <p:spPr>
          <a:xfrm flipH="1">
            <a:off x="1826460" y="2997660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مكعب 132">
            <a:extLst>
              <a:ext uri="{FF2B5EF4-FFF2-40B4-BE49-F238E27FC236}">
                <a16:creationId xmlns:a16="http://schemas.microsoft.com/office/drawing/2014/main" id="{E92976A5-7CFA-41DF-BAB6-1E43BD3EF855}"/>
              </a:ext>
            </a:extLst>
          </p:cNvPr>
          <p:cNvSpPr/>
          <p:nvPr/>
        </p:nvSpPr>
        <p:spPr>
          <a:xfrm flipH="1">
            <a:off x="1819885" y="325135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4" name="مجموعة 133">
            <a:extLst>
              <a:ext uri="{FF2B5EF4-FFF2-40B4-BE49-F238E27FC236}">
                <a16:creationId xmlns:a16="http://schemas.microsoft.com/office/drawing/2014/main" id="{B5CB040E-0BA2-4CFF-98D7-A24200750A49}"/>
              </a:ext>
            </a:extLst>
          </p:cNvPr>
          <p:cNvGrpSpPr/>
          <p:nvPr/>
        </p:nvGrpSpPr>
        <p:grpSpPr>
          <a:xfrm>
            <a:off x="1345794" y="2634317"/>
            <a:ext cx="223420" cy="1207335"/>
            <a:chOff x="3278249" y="1981640"/>
            <a:chExt cx="213156" cy="1543690"/>
          </a:xfrm>
        </p:grpSpPr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ECC2F8FE-7788-46CE-B54D-D1739629C15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704304E9-7F1B-4292-9359-35F107677EA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FBF22B9C-E2FB-4B8C-AE03-A2EF36E7905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60D63047-9844-47DE-A9E9-3094806372B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186E8BF6-C578-4E59-BE05-25B76B30BDA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6BE78233-586B-4E81-BCFA-A383F30147D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5935229D-64C0-4CB9-B898-E24D331740C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53265A3D-4E45-4AA8-9E4C-2292695AE20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85DB1FDF-675C-434D-816B-1701FC0FF27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104437D7-4766-4CAF-8B63-5F7D8FB17D7E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EB09BECA-4993-43E6-936F-38AEB2E5A56C}"/>
              </a:ext>
            </a:extLst>
          </p:cNvPr>
          <p:cNvGrpSpPr/>
          <p:nvPr/>
        </p:nvGrpSpPr>
        <p:grpSpPr>
          <a:xfrm>
            <a:off x="1090761" y="2625219"/>
            <a:ext cx="223420" cy="1207335"/>
            <a:chOff x="3278249" y="1981640"/>
            <a:chExt cx="213156" cy="1543690"/>
          </a:xfrm>
        </p:grpSpPr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2682622A-DD2E-47EE-8E30-52FBBD7B7B2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BEB212B7-32B3-4449-9198-DA87146D90C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48CE6B2C-C437-4881-9DB7-F779469E6B2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2EEAB6A9-7E68-4850-803A-40FF0B52114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3B7ACBD9-4268-4AB3-8DD0-3D9C3969D2C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35F2A6B1-DEF5-4072-9724-752DB5D5F49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4C6BF16C-ED34-4EC7-80C6-A223B231830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F26FC785-1154-42A0-AA66-6ECDDFD09F4D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8575DDD8-10C2-4AE5-A227-4CB9B86F640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5D5CE92E-B377-4866-BBF9-587A8D3CB05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9CF42997-E1F2-46BC-8242-AF5507887B66}"/>
              </a:ext>
            </a:extLst>
          </p:cNvPr>
          <p:cNvGrpSpPr/>
          <p:nvPr/>
        </p:nvGrpSpPr>
        <p:grpSpPr>
          <a:xfrm>
            <a:off x="835635" y="2625629"/>
            <a:ext cx="223420" cy="1207335"/>
            <a:chOff x="3278249" y="1981640"/>
            <a:chExt cx="213156" cy="1543690"/>
          </a:xfrm>
        </p:grpSpPr>
        <p:sp>
          <p:nvSpPr>
            <p:cNvPr id="157" name="مكعب 156">
              <a:extLst>
                <a:ext uri="{FF2B5EF4-FFF2-40B4-BE49-F238E27FC236}">
                  <a16:creationId xmlns:a16="http://schemas.microsoft.com/office/drawing/2014/main" id="{1175DB50-EE0B-4AD8-9490-54611899147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8D40EF7F-64EE-4E75-826A-D6ABBEE581A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1A205751-7EF4-4F95-8628-28C17C6E1B9A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8DA016EB-3838-4084-B066-08AA65574E7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55856786-1A23-4906-8FEB-AFA99B5AEEF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0E67EA86-F49A-4FFF-A2C8-1509A73353F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41A28D16-E7C5-4AC5-8961-6256328EE38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9E726C13-45B3-4713-B19A-C9BE03D1DB9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B30647B3-C2D9-4FE2-80EA-FD0D530C601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CDF3776D-224A-47EC-B8D1-3EDCA07B9B2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531942FC-90BD-49D5-810B-DC793D8B3A48}"/>
              </a:ext>
            </a:extLst>
          </p:cNvPr>
          <p:cNvSpPr txBox="1"/>
          <p:nvPr/>
        </p:nvSpPr>
        <p:spPr>
          <a:xfrm>
            <a:off x="586409" y="4380204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168" name="مستطيل 167">
            <a:extLst>
              <a:ext uri="{FF2B5EF4-FFF2-40B4-BE49-F238E27FC236}">
                <a16:creationId xmlns:a16="http://schemas.microsoft.com/office/drawing/2014/main" id="{82084D28-F6FF-404C-AF40-9EBAD467497B}"/>
              </a:ext>
            </a:extLst>
          </p:cNvPr>
          <p:cNvSpPr/>
          <p:nvPr/>
        </p:nvSpPr>
        <p:spPr>
          <a:xfrm>
            <a:off x="3309821" y="415266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169" name="مستطيل 168">
            <a:extLst>
              <a:ext uri="{FF2B5EF4-FFF2-40B4-BE49-F238E27FC236}">
                <a16:creationId xmlns:a16="http://schemas.microsoft.com/office/drawing/2014/main" id="{30946421-5984-437B-9AF9-458A9E122313}"/>
              </a:ext>
            </a:extLst>
          </p:cNvPr>
          <p:cNvSpPr/>
          <p:nvPr/>
        </p:nvSpPr>
        <p:spPr>
          <a:xfrm>
            <a:off x="1774739" y="415009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780A5FE7-6C21-4532-873F-ECE241D3EAF6}"/>
              </a:ext>
            </a:extLst>
          </p:cNvPr>
          <p:cNvSpPr txBox="1"/>
          <p:nvPr/>
        </p:nvSpPr>
        <p:spPr>
          <a:xfrm>
            <a:off x="737558" y="5148485"/>
            <a:ext cx="3137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27 + 5= ...............</a:t>
            </a: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F9B87F84-9A85-4F81-AAF6-15CE7EA5FA7B}"/>
              </a:ext>
            </a:extLst>
          </p:cNvPr>
          <p:cNvSpPr/>
          <p:nvPr/>
        </p:nvSpPr>
        <p:spPr>
          <a:xfrm>
            <a:off x="1467449" y="490999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3120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9" grpId="0" animBg="1"/>
      <p:bldP spid="132" grpId="0" animBg="1"/>
      <p:bldP spid="133" grpId="0" animBg="1"/>
      <p:bldP spid="168" grpId="0"/>
      <p:bldP spid="169" grpId="0"/>
      <p:bldP spid="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6AA80A-BC6A-4166-81AD-4FB64986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6" y="446658"/>
            <a:ext cx="1173133" cy="93850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22A210B-D5D5-412B-B956-3ECC946F46A4}"/>
              </a:ext>
            </a:extLst>
          </p:cNvPr>
          <p:cNvSpPr txBox="1"/>
          <p:nvPr/>
        </p:nvSpPr>
        <p:spPr>
          <a:xfrm>
            <a:off x="3213881" y="677279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DDB215AF-924E-4C4F-9B68-5EE1F5AE378E}"/>
              </a:ext>
            </a:extLst>
          </p:cNvPr>
          <p:cNvSpPr/>
          <p:nvPr/>
        </p:nvSpPr>
        <p:spPr>
          <a:xfrm flipH="1">
            <a:off x="3461236" y="92487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26DDF94-6735-4292-B68C-95F682220EE1}"/>
              </a:ext>
            </a:extLst>
          </p:cNvPr>
          <p:cNvGrpSpPr/>
          <p:nvPr/>
        </p:nvGrpSpPr>
        <p:grpSpPr>
          <a:xfrm rot="16200000">
            <a:off x="4703641" y="286369"/>
            <a:ext cx="213156" cy="1543690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B7857B3E-C001-438E-8B18-B37B1C70E2B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4745A804-3D81-46CF-B965-6CAA7A5589D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257DBE22-59A3-4AF8-B6E5-9E2E0939B8C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5144C57B-1539-4D92-AB94-93C9FF475BD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5CBDD8D7-7DC8-4ADC-83F5-FA0C56A8993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84103F71-FC0D-40AC-8D4C-0DFB10A9D37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6F10FCC2-EE58-4BCA-851C-3052ACD38CE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E68C8663-0E40-44C6-A7E3-D5E3AF7D904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036AC50-013D-4FDC-95E8-84EF5CA0854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3A1161EC-88A5-4702-8BB9-791EC207C14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014A475-9CF8-4D2E-BB3F-D2E2FA1756A4}"/>
              </a:ext>
            </a:extLst>
          </p:cNvPr>
          <p:cNvSpPr txBox="1"/>
          <p:nvPr/>
        </p:nvSpPr>
        <p:spPr>
          <a:xfrm>
            <a:off x="9343950" y="600284"/>
            <a:ext cx="1215525" cy="649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أتأكد</a:t>
            </a:r>
            <a:endParaRPr lang="ar-SA" sz="44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7C51F97-F47E-4D58-BD9C-0D5C6F28C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42730"/>
              </p:ext>
            </p:extLst>
          </p:nvPr>
        </p:nvGraphicFramePr>
        <p:xfrm>
          <a:off x="1033670" y="1831823"/>
          <a:ext cx="9792252" cy="32515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48063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1239696034"/>
                    </a:ext>
                  </a:extLst>
                </a:gridCol>
                <a:gridCol w="2534479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1361660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139146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أجمع الآحاد ، وأجمع العشرات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هل هناك ضرورة لإعادة التجميع ؟(أحوط الإجابة)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الجمع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</a:tbl>
          </a:graphicData>
        </a:graphic>
      </p:graphicFrame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92882D9-6073-4DA5-91D3-42D03537A072}"/>
              </a:ext>
            </a:extLst>
          </p:cNvPr>
          <p:cNvSpPr txBox="1"/>
          <p:nvPr/>
        </p:nvSpPr>
        <p:spPr>
          <a:xfrm>
            <a:off x="4838497" y="3457614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91C9CBA-E99D-4311-B878-BC961BBC2106}"/>
              </a:ext>
            </a:extLst>
          </p:cNvPr>
          <p:cNvSpPr/>
          <p:nvPr/>
        </p:nvSpPr>
        <p:spPr>
          <a:xfrm>
            <a:off x="10218030" y="3429000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4BAA76E-6C58-4137-9A96-5F5E15D25A6B}"/>
              </a:ext>
            </a:extLst>
          </p:cNvPr>
          <p:cNvSpPr/>
          <p:nvPr/>
        </p:nvSpPr>
        <p:spPr>
          <a:xfrm>
            <a:off x="10214612" y="4399931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F43BD4C-A970-4A5D-B1C9-A3DDE91F239B}"/>
              </a:ext>
            </a:extLst>
          </p:cNvPr>
          <p:cNvSpPr txBox="1"/>
          <p:nvPr/>
        </p:nvSpPr>
        <p:spPr>
          <a:xfrm>
            <a:off x="8697494" y="3457614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15 + 8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7686550-1792-42F4-8269-E82067570126}"/>
              </a:ext>
            </a:extLst>
          </p:cNvPr>
          <p:cNvSpPr txBox="1"/>
          <p:nvPr/>
        </p:nvSpPr>
        <p:spPr>
          <a:xfrm>
            <a:off x="2364961" y="3429000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680DF60D-D55F-49CB-B851-25FD8E6356E7}"/>
              </a:ext>
            </a:extLst>
          </p:cNvPr>
          <p:cNvSpPr/>
          <p:nvPr/>
        </p:nvSpPr>
        <p:spPr>
          <a:xfrm>
            <a:off x="9707315" y="3539010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4110639D-9EA5-4F2B-94C1-51AAB6D70F30}"/>
              </a:ext>
            </a:extLst>
          </p:cNvPr>
          <p:cNvSpPr/>
          <p:nvPr/>
        </p:nvSpPr>
        <p:spPr>
          <a:xfrm>
            <a:off x="8938466" y="3558209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3F365C7D-96A6-49C1-A996-E8C63DE19CB5}"/>
              </a:ext>
            </a:extLst>
          </p:cNvPr>
          <p:cNvSpPr/>
          <p:nvPr/>
        </p:nvSpPr>
        <p:spPr>
          <a:xfrm>
            <a:off x="7267985" y="325972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13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69BB2EC9-E6AE-4A55-98A7-ADCB974C8658}"/>
              </a:ext>
            </a:extLst>
          </p:cNvPr>
          <p:cNvSpPr/>
          <p:nvPr/>
        </p:nvSpPr>
        <p:spPr>
          <a:xfrm>
            <a:off x="9481376" y="3534775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B20B6C2-38A1-4A1F-848A-DA9C5C291458}"/>
              </a:ext>
            </a:extLst>
          </p:cNvPr>
          <p:cNvSpPr/>
          <p:nvPr/>
        </p:nvSpPr>
        <p:spPr>
          <a:xfrm>
            <a:off x="5964594" y="32458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364FDF86-8A8F-4AF6-B37D-D2FB47F1D11C}"/>
              </a:ext>
            </a:extLst>
          </p:cNvPr>
          <p:cNvSpPr/>
          <p:nvPr/>
        </p:nvSpPr>
        <p:spPr>
          <a:xfrm>
            <a:off x="3935325" y="3506838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FE4893C4-AE84-4E69-85C2-4D7586973770}"/>
              </a:ext>
            </a:extLst>
          </p:cNvPr>
          <p:cNvSpPr/>
          <p:nvPr/>
        </p:nvSpPr>
        <p:spPr>
          <a:xfrm>
            <a:off x="1681645" y="32458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AA689FFD-0DBF-4838-92A4-B2963C394115}"/>
              </a:ext>
            </a:extLst>
          </p:cNvPr>
          <p:cNvSpPr/>
          <p:nvPr/>
        </p:nvSpPr>
        <p:spPr>
          <a:xfrm>
            <a:off x="1285427" y="324587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B0C49F4A-E769-45CA-8C64-8DE8F6348738}"/>
              </a:ext>
            </a:extLst>
          </p:cNvPr>
          <p:cNvSpPr txBox="1"/>
          <p:nvPr/>
        </p:nvSpPr>
        <p:spPr>
          <a:xfrm>
            <a:off x="4891408" y="4299842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5BA059E-CCAE-42A4-A2A2-E19308348359}"/>
              </a:ext>
            </a:extLst>
          </p:cNvPr>
          <p:cNvSpPr txBox="1"/>
          <p:nvPr/>
        </p:nvSpPr>
        <p:spPr>
          <a:xfrm>
            <a:off x="8750405" y="4299842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23 + 6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62D0AEE-D930-411E-B916-7829311EC815}"/>
              </a:ext>
            </a:extLst>
          </p:cNvPr>
          <p:cNvSpPr txBox="1"/>
          <p:nvPr/>
        </p:nvSpPr>
        <p:spPr>
          <a:xfrm>
            <a:off x="2417872" y="4271228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C7580F44-7EF8-4DB1-8DAE-BE28643C68EF}"/>
              </a:ext>
            </a:extLst>
          </p:cNvPr>
          <p:cNvSpPr/>
          <p:nvPr/>
        </p:nvSpPr>
        <p:spPr>
          <a:xfrm>
            <a:off x="9760226" y="4381238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>
            <a:extLst>
              <a:ext uri="{FF2B5EF4-FFF2-40B4-BE49-F238E27FC236}">
                <a16:creationId xmlns:a16="http://schemas.microsoft.com/office/drawing/2014/main" id="{227B81AE-4A3B-4C07-AF70-3B58AC97B7F9}"/>
              </a:ext>
            </a:extLst>
          </p:cNvPr>
          <p:cNvSpPr/>
          <p:nvPr/>
        </p:nvSpPr>
        <p:spPr>
          <a:xfrm>
            <a:off x="8991377" y="4400437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CEA97AC-B8CC-45AC-B096-11B2223B2E40}"/>
              </a:ext>
            </a:extLst>
          </p:cNvPr>
          <p:cNvSpPr/>
          <p:nvPr/>
        </p:nvSpPr>
        <p:spPr>
          <a:xfrm>
            <a:off x="7515660" y="4101950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9</a:t>
            </a:r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73B21347-5D41-4E7C-BE1A-8FD650922404}"/>
              </a:ext>
            </a:extLst>
          </p:cNvPr>
          <p:cNvSpPr/>
          <p:nvPr/>
        </p:nvSpPr>
        <p:spPr>
          <a:xfrm>
            <a:off x="9534287" y="4377003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99FF52A8-ED8E-4179-B085-11B10D42BF86}"/>
              </a:ext>
            </a:extLst>
          </p:cNvPr>
          <p:cNvSpPr/>
          <p:nvPr/>
        </p:nvSpPr>
        <p:spPr>
          <a:xfrm>
            <a:off x="6017505" y="408809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C0E3BDB8-3998-4EB1-AB96-311C5FF17B36}"/>
              </a:ext>
            </a:extLst>
          </p:cNvPr>
          <p:cNvSpPr/>
          <p:nvPr/>
        </p:nvSpPr>
        <p:spPr>
          <a:xfrm>
            <a:off x="2660473" y="4271228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7E8DBDDF-E179-4385-8835-524B5E0EFADF}"/>
              </a:ext>
            </a:extLst>
          </p:cNvPr>
          <p:cNvSpPr/>
          <p:nvPr/>
        </p:nvSpPr>
        <p:spPr>
          <a:xfrm>
            <a:off x="1734556" y="408809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9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CBC9C1C0-B0F8-40B6-B1EA-05ED7D44A836}"/>
              </a:ext>
            </a:extLst>
          </p:cNvPr>
          <p:cNvSpPr/>
          <p:nvPr/>
        </p:nvSpPr>
        <p:spPr>
          <a:xfrm>
            <a:off x="1338338" y="408809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52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1" grpId="0" animBg="1"/>
      <p:bldP spid="31" grpId="1" animBg="1"/>
      <p:bldP spid="32" grpId="0"/>
      <p:bldP spid="33" grpId="0" animBg="1"/>
      <p:bldP spid="33" grpId="1" animBg="1"/>
      <p:bldP spid="34" grpId="0"/>
      <p:bldP spid="35" grpId="0" animBg="1"/>
      <p:bldP spid="35" grpId="1" animBg="1"/>
      <p:bldP spid="36" grpId="0"/>
      <p:bldP spid="37" grpId="0"/>
      <p:bldP spid="43" grpId="0" animBg="1"/>
      <p:bldP spid="43" grpId="1" animBg="1"/>
      <p:bldP spid="44" grpId="0" animBg="1"/>
      <p:bldP spid="44" grpId="1" animBg="1"/>
      <p:bldP spid="45" grpId="0"/>
      <p:bldP spid="46" grpId="0" animBg="1"/>
      <p:bldP spid="46" grpId="1" animBg="1"/>
      <p:bldP spid="47" grpId="0"/>
      <p:bldP spid="48" grpId="0" animBg="1"/>
      <p:bldP spid="48" grpId="1" animBg="1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6AA80A-BC6A-4166-81AD-4FB64986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6" y="446658"/>
            <a:ext cx="1173133" cy="93850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22A210B-D5D5-412B-B956-3ECC946F46A4}"/>
              </a:ext>
            </a:extLst>
          </p:cNvPr>
          <p:cNvSpPr txBox="1"/>
          <p:nvPr/>
        </p:nvSpPr>
        <p:spPr>
          <a:xfrm>
            <a:off x="3213881" y="677279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DDB215AF-924E-4C4F-9B68-5EE1F5AE378E}"/>
              </a:ext>
            </a:extLst>
          </p:cNvPr>
          <p:cNvSpPr/>
          <p:nvPr/>
        </p:nvSpPr>
        <p:spPr>
          <a:xfrm flipH="1">
            <a:off x="3461236" y="92487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26DDF94-6735-4292-B68C-95F682220EE1}"/>
              </a:ext>
            </a:extLst>
          </p:cNvPr>
          <p:cNvGrpSpPr/>
          <p:nvPr/>
        </p:nvGrpSpPr>
        <p:grpSpPr>
          <a:xfrm rot="16200000">
            <a:off x="4703641" y="286369"/>
            <a:ext cx="213156" cy="1543690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B7857B3E-C001-438E-8B18-B37B1C70E2B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4745A804-3D81-46CF-B965-6CAA7A5589D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257DBE22-59A3-4AF8-B6E5-9E2E0939B8C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5144C57B-1539-4D92-AB94-93C9FF475BD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5CBDD8D7-7DC8-4ADC-83F5-FA0C56A8993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84103F71-FC0D-40AC-8D4C-0DFB10A9D37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6F10FCC2-EE58-4BCA-851C-3052ACD38CE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E68C8663-0E40-44C6-A7E3-D5E3AF7D904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036AC50-013D-4FDC-95E8-84EF5CA0854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3A1161EC-88A5-4702-8BB9-791EC207C14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014A475-9CF8-4D2E-BB3F-D2E2FA1756A4}"/>
              </a:ext>
            </a:extLst>
          </p:cNvPr>
          <p:cNvSpPr txBox="1"/>
          <p:nvPr/>
        </p:nvSpPr>
        <p:spPr>
          <a:xfrm>
            <a:off x="9331186" y="764549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أتدرب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7C51F97-F47E-4D58-BD9C-0D5C6F28C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93873"/>
              </p:ext>
            </p:extLst>
          </p:nvPr>
        </p:nvGraphicFramePr>
        <p:xfrm>
          <a:off x="1199874" y="1437763"/>
          <a:ext cx="9792252" cy="418164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48063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1239696034"/>
                    </a:ext>
                  </a:extLst>
                </a:gridCol>
                <a:gridCol w="2534479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1361660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139146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أجمع الآحاد ، وأجمع العشرات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هل هناك ضرورة لإعادة التجميع ؟(أحوط الإجابة)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الجمع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30323"/>
                  </a:ext>
                </a:extLst>
              </a:tr>
            </a:tbl>
          </a:graphicData>
        </a:graphic>
      </p:graphicFrame>
      <p:sp>
        <p:nvSpPr>
          <p:cNvPr id="24" name="مستطيل 23">
            <a:extLst>
              <a:ext uri="{FF2B5EF4-FFF2-40B4-BE49-F238E27FC236}">
                <a16:creationId xmlns:a16="http://schemas.microsoft.com/office/drawing/2014/main" id="{B91C9CBA-E99D-4311-B878-BC961BBC2106}"/>
              </a:ext>
            </a:extLst>
          </p:cNvPr>
          <p:cNvSpPr/>
          <p:nvPr/>
        </p:nvSpPr>
        <p:spPr>
          <a:xfrm>
            <a:off x="10217302" y="3052739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4BAA76E-6C58-4137-9A96-5F5E15D25A6B}"/>
              </a:ext>
            </a:extLst>
          </p:cNvPr>
          <p:cNvSpPr/>
          <p:nvPr/>
        </p:nvSpPr>
        <p:spPr>
          <a:xfrm>
            <a:off x="10124883" y="3973125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FBCBB68-420F-4F5B-BB39-3E424F39E889}"/>
              </a:ext>
            </a:extLst>
          </p:cNvPr>
          <p:cNvSpPr/>
          <p:nvPr/>
        </p:nvSpPr>
        <p:spPr>
          <a:xfrm>
            <a:off x="9937981" y="4864436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60E0179-F1BD-4C8A-B475-6892D441BBA0}"/>
              </a:ext>
            </a:extLst>
          </p:cNvPr>
          <p:cNvSpPr txBox="1"/>
          <p:nvPr/>
        </p:nvSpPr>
        <p:spPr>
          <a:xfrm>
            <a:off x="4941037" y="3041066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F5D74ED-4ECC-4C8B-B98E-89EED61E0BF3}"/>
              </a:ext>
            </a:extLst>
          </p:cNvPr>
          <p:cNvSpPr txBox="1"/>
          <p:nvPr/>
        </p:nvSpPr>
        <p:spPr>
          <a:xfrm>
            <a:off x="8800034" y="3041066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76 + 4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63797945-F940-4BF4-8E0B-0C2A3569933D}"/>
              </a:ext>
            </a:extLst>
          </p:cNvPr>
          <p:cNvSpPr txBox="1"/>
          <p:nvPr/>
        </p:nvSpPr>
        <p:spPr>
          <a:xfrm>
            <a:off x="2467501" y="3012452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8007F054-886D-42FE-9395-76C89492A248}"/>
              </a:ext>
            </a:extLst>
          </p:cNvPr>
          <p:cNvSpPr/>
          <p:nvPr/>
        </p:nvSpPr>
        <p:spPr>
          <a:xfrm>
            <a:off x="9809855" y="3122462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B0349FA2-E052-4637-9E8E-C1DD3CF4C883}"/>
              </a:ext>
            </a:extLst>
          </p:cNvPr>
          <p:cNvSpPr/>
          <p:nvPr/>
        </p:nvSpPr>
        <p:spPr>
          <a:xfrm>
            <a:off x="9041006" y="3141661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51AC67A7-1DEB-4133-9A80-006977FC8518}"/>
              </a:ext>
            </a:extLst>
          </p:cNvPr>
          <p:cNvSpPr/>
          <p:nvPr/>
        </p:nvSpPr>
        <p:spPr>
          <a:xfrm>
            <a:off x="7370525" y="284317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10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7B94AE3B-DA25-474E-A097-F517DBDCB84D}"/>
              </a:ext>
            </a:extLst>
          </p:cNvPr>
          <p:cNvSpPr/>
          <p:nvPr/>
        </p:nvSpPr>
        <p:spPr>
          <a:xfrm>
            <a:off x="9583916" y="3118227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AF09E795-88CD-4673-8E0F-372485AC8EE8}"/>
              </a:ext>
            </a:extLst>
          </p:cNvPr>
          <p:cNvSpPr/>
          <p:nvPr/>
        </p:nvSpPr>
        <p:spPr>
          <a:xfrm>
            <a:off x="6067134" y="282932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7</a:t>
            </a: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0ACF3837-3447-4CD1-AE32-4D6E3D25B54C}"/>
              </a:ext>
            </a:extLst>
          </p:cNvPr>
          <p:cNvSpPr/>
          <p:nvPr/>
        </p:nvSpPr>
        <p:spPr>
          <a:xfrm>
            <a:off x="4037865" y="3090290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ED563B2-DFBB-459F-BD0A-ED71C25354E1}"/>
              </a:ext>
            </a:extLst>
          </p:cNvPr>
          <p:cNvSpPr/>
          <p:nvPr/>
        </p:nvSpPr>
        <p:spPr>
          <a:xfrm>
            <a:off x="1784185" y="282932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0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2BD6030D-AD59-4CCA-967C-97279F46D120}"/>
              </a:ext>
            </a:extLst>
          </p:cNvPr>
          <p:cNvSpPr/>
          <p:nvPr/>
        </p:nvSpPr>
        <p:spPr>
          <a:xfrm>
            <a:off x="1387967" y="282932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8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70A2F05-E5EF-4289-AD01-81AFD7BBB495}"/>
              </a:ext>
            </a:extLst>
          </p:cNvPr>
          <p:cNvSpPr txBox="1"/>
          <p:nvPr/>
        </p:nvSpPr>
        <p:spPr>
          <a:xfrm>
            <a:off x="4937377" y="3944421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6B00285A-6AD4-4EFC-AF64-795B5FD449F4}"/>
              </a:ext>
            </a:extLst>
          </p:cNvPr>
          <p:cNvSpPr txBox="1"/>
          <p:nvPr/>
        </p:nvSpPr>
        <p:spPr>
          <a:xfrm>
            <a:off x="8796374" y="3944421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32 + 6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632498C5-CAA9-4DDF-B3D5-D06D6D63F34E}"/>
              </a:ext>
            </a:extLst>
          </p:cNvPr>
          <p:cNvSpPr txBox="1"/>
          <p:nvPr/>
        </p:nvSpPr>
        <p:spPr>
          <a:xfrm>
            <a:off x="2463841" y="3915807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1F2E2A56-F622-4D3F-9EFE-B339B08B6043}"/>
              </a:ext>
            </a:extLst>
          </p:cNvPr>
          <p:cNvSpPr/>
          <p:nvPr/>
        </p:nvSpPr>
        <p:spPr>
          <a:xfrm>
            <a:off x="9806195" y="4025817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50337346-FFB3-4F06-A03B-BD017881AB45}"/>
              </a:ext>
            </a:extLst>
          </p:cNvPr>
          <p:cNvSpPr/>
          <p:nvPr/>
        </p:nvSpPr>
        <p:spPr>
          <a:xfrm>
            <a:off x="9037346" y="4045016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91AB23A7-B3B9-4287-A26A-0E34B86AAAB4}"/>
              </a:ext>
            </a:extLst>
          </p:cNvPr>
          <p:cNvSpPr/>
          <p:nvPr/>
        </p:nvSpPr>
        <p:spPr>
          <a:xfrm>
            <a:off x="7561629" y="374652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8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3A6181AE-50DB-4BD3-B54C-ECDBA28B2F8D}"/>
              </a:ext>
            </a:extLst>
          </p:cNvPr>
          <p:cNvSpPr/>
          <p:nvPr/>
        </p:nvSpPr>
        <p:spPr>
          <a:xfrm>
            <a:off x="9580256" y="4021582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61C6B50C-C654-467C-8682-2D72F6DFEB8C}"/>
              </a:ext>
            </a:extLst>
          </p:cNvPr>
          <p:cNvSpPr/>
          <p:nvPr/>
        </p:nvSpPr>
        <p:spPr>
          <a:xfrm>
            <a:off x="6063474" y="373267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7DBDBD0B-2DDF-4ECA-A0AC-ACB92887DD47}"/>
              </a:ext>
            </a:extLst>
          </p:cNvPr>
          <p:cNvSpPr/>
          <p:nvPr/>
        </p:nvSpPr>
        <p:spPr>
          <a:xfrm>
            <a:off x="2728039" y="3938303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892A492E-75AC-4A6D-86BA-5CBFE3DE479A}"/>
              </a:ext>
            </a:extLst>
          </p:cNvPr>
          <p:cNvSpPr/>
          <p:nvPr/>
        </p:nvSpPr>
        <p:spPr>
          <a:xfrm>
            <a:off x="1780525" y="373267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8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55A7DAFF-0260-48AE-9F42-3F3E9CFA44FC}"/>
              </a:ext>
            </a:extLst>
          </p:cNvPr>
          <p:cNvSpPr/>
          <p:nvPr/>
        </p:nvSpPr>
        <p:spPr>
          <a:xfrm>
            <a:off x="1384307" y="373267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9B1296F-ACA6-4D9F-BE4D-E54751BD4715}"/>
              </a:ext>
            </a:extLst>
          </p:cNvPr>
          <p:cNvSpPr txBox="1"/>
          <p:nvPr/>
        </p:nvSpPr>
        <p:spPr>
          <a:xfrm>
            <a:off x="4996143" y="4836532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2CA7B01-1888-4C6F-B96E-A7EE8558BE43}"/>
              </a:ext>
            </a:extLst>
          </p:cNvPr>
          <p:cNvSpPr txBox="1"/>
          <p:nvPr/>
        </p:nvSpPr>
        <p:spPr>
          <a:xfrm>
            <a:off x="8547028" y="4806715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59 + 5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EB796B26-C819-4A2C-B277-EA43AB0DF2EC}"/>
              </a:ext>
            </a:extLst>
          </p:cNvPr>
          <p:cNvSpPr txBox="1"/>
          <p:nvPr/>
        </p:nvSpPr>
        <p:spPr>
          <a:xfrm>
            <a:off x="2522607" y="4807918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9FA66C5D-BF66-4429-868C-A04DB23B0551}"/>
              </a:ext>
            </a:extLst>
          </p:cNvPr>
          <p:cNvSpPr/>
          <p:nvPr/>
        </p:nvSpPr>
        <p:spPr>
          <a:xfrm>
            <a:off x="9556849" y="4888111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63A43646-10D8-480C-9A70-04625EAEFE73}"/>
              </a:ext>
            </a:extLst>
          </p:cNvPr>
          <p:cNvSpPr/>
          <p:nvPr/>
        </p:nvSpPr>
        <p:spPr>
          <a:xfrm>
            <a:off x="8788000" y="4907310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A71B1405-DB20-4E14-9291-9EE5E3407739}"/>
              </a:ext>
            </a:extLst>
          </p:cNvPr>
          <p:cNvSpPr/>
          <p:nvPr/>
        </p:nvSpPr>
        <p:spPr>
          <a:xfrm>
            <a:off x="7425631" y="4638640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>
                <a:ln/>
                <a:solidFill>
                  <a:srgbClr val="A2BACA"/>
                </a:solidFill>
              </a:rPr>
              <a:t>14</a:t>
            </a:r>
            <a:endParaRPr lang="ar-SA" sz="5400" b="1" cap="none" spc="0" dirty="0">
              <a:ln/>
              <a:solidFill>
                <a:srgbClr val="A2BACA"/>
              </a:solidFill>
              <a:effectLst/>
            </a:endParaRP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1AC3B0E6-C6A2-48A3-91AC-79C6EEB96895}"/>
              </a:ext>
            </a:extLst>
          </p:cNvPr>
          <p:cNvSpPr/>
          <p:nvPr/>
        </p:nvSpPr>
        <p:spPr>
          <a:xfrm>
            <a:off x="9330910" y="4883876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78BE022A-D260-43CB-BB20-8DD59405C68B}"/>
              </a:ext>
            </a:extLst>
          </p:cNvPr>
          <p:cNvSpPr/>
          <p:nvPr/>
        </p:nvSpPr>
        <p:spPr>
          <a:xfrm>
            <a:off x="6122240" y="462478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5</a:t>
            </a:r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967AB479-767C-4D8E-967D-EF60737FC6F5}"/>
              </a:ext>
            </a:extLst>
          </p:cNvPr>
          <p:cNvSpPr/>
          <p:nvPr/>
        </p:nvSpPr>
        <p:spPr>
          <a:xfrm>
            <a:off x="4092971" y="4885756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34A66D3D-33DD-4C0B-A4CB-6E4A79036EEB}"/>
              </a:ext>
            </a:extLst>
          </p:cNvPr>
          <p:cNvSpPr/>
          <p:nvPr/>
        </p:nvSpPr>
        <p:spPr>
          <a:xfrm>
            <a:off x="1839291" y="462478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4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F0B254A1-C5E2-46D6-B15A-90AC2031A146}"/>
              </a:ext>
            </a:extLst>
          </p:cNvPr>
          <p:cNvSpPr/>
          <p:nvPr/>
        </p:nvSpPr>
        <p:spPr>
          <a:xfrm>
            <a:off x="1443073" y="4624789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710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/>
      <p:bldP spid="40" grpId="0" animBg="1"/>
      <p:bldP spid="40" grpId="1" animBg="1"/>
      <p:bldP spid="41" grpId="0"/>
      <p:bldP spid="42" grpId="0" animBg="1"/>
      <p:bldP spid="42" grpId="1" animBg="1"/>
      <p:bldP spid="43" grpId="0"/>
      <p:bldP spid="44" grpId="0"/>
      <p:bldP spid="48" grpId="0" animBg="1"/>
      <p:bldP spid="48" grpId="1" animBg="1"/>
      <p:bldP spid="49" grpId="0" animBg="1"/>
      <p:bldP spid="49" grpId="1" animBg="1"/>
      <p:bldP spid="50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/>
      <p:bldP spid="59" grpId="0" animBg="1"/>
      <p:bldP spid="59" grpId="1" animBg="1"/>
      <p:bldP spid="60" grpId="0" animBg="1"/>
      <p:bldP spid="60" grpId="1" animBg="1"/>
      <p:bldP spid="61" grpId="0"/>
      <p:bldP spid="62" grpId="0" animBg="1"/>
      <p:bldP spid="62" grpId="1" animBg="1"/>
      <p:bldP spid="63" grpId="0"/>
      <p:bldP spid="64" grpId="0" animBg="1"/>
      <p:bldP spid="64" grpId="1" animBg="1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C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D74085B-9ED5-47C3-B554-E009B984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2588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86AA80A-BC6A-4166-81AD-4FB64986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6" y="446658"/>
            <a:ext cx="1173133" cy="938507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22A210B-D5D5-412B-B956-3ECC946F46A4}"/>
              </a:ext>
            </a:extLst>
          </p:cNvPr>
          <p:cNvSpPr txBox="1"/>
          <p:nvPr/>
        </p:nvSpPr>
        <p:spPr>
          <a:xfrm>
            <a:off x="3213881" y="677279"/>
            <a:ext cx="59345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              و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كعب 7">
            <a:extLst>
              <a:ext uri="{FF2B5EF4-FFF2-40B4-BE49-F238E27FC236}">
                <a16:creationId xmlns:a16="http://schemas.microsoft.com/office/drawing/2014/main" id="{DDB215AF-924E-4C4F-9B68-5EE1F5AE378E}"/>
              </a:ext>
            </a:extLst>
          </p:cNvPr>
          <p:cNvSpPr/>
          <p:nvPr/>
        </p:nvSpPr>
        <p:spPr>
          <a:xfrm flipH="1">
            <a:off x="3461236" y="924878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126DDF94-6735-4292-B68C-95F682220EE1}"/>
              </a:ext>
            </a:extLst>
          </p:cNvPr>
          <p:cNvGrpSpPr/>
          <p:nvPr/>
        </p:nvGrpSpPr>
        <p:grpSpPr>
          <a:xfrm rot="16200000">
            <a:off x="4703641" y="286369"/>
            <a:ext cx="213156" cy="1543690"/>
            <a:chOff x="3278249" y="1981640"/>
            <a:chExt cx="213156" cy="1543690"/>
          </a:xfrm>
        </p:grpSpPr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B7857B3E-C001-438E-8B18-B37B1C70E2B8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4745A804-3D81-46CF-B965-6CAA7A5589D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257DBE22-59A3-4AF8-B6E5-9E2E0939B8C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5144C57B-1539-4D92-AB94-93C9FF475BD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5CBDD8D7-7DC8-4ADC-83F5-FA0C56A8993B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84103F71-FC0D-40AC-8D4C-0DFB10A9D37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6F10FCC2-EE58-4BCA-851C-3052ACD38CE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E68C8663-0E40-44C6-A7E3-D5E3AF7D904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مكعب 18">
              <a:extLst>
                <a:ext uri="{FF2B5EF4-FFF2-40B4-BE49-F238E27FC236}">
                  <a16:creationId xmlns:a16="http://schemas.microsoft.com/office/drawing/2014/main" id="{0036AC50-013D-4FDC-95E8-84EF5CA08547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3A1161EC-88A5-4702-8BB9-791EC207C14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014A475-9CF8-4D2E-BB3F-D2E2FA1756A4}"/>
              </a:ext>
            </a:extLst>
          </p:cNvPr>
          <p:cNvSpPr txBox="1"/>
          <p:nvPr/>
        </p:nvSpPr>
        <p:spPr>
          <a:xfrm>
            <a:off x="9331186" y="764549"/>
            <a:ext cx="1215525" cy="56263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/>
                </a:solidFill>
                <a:latin typeface="(A) Arslan Wessam B" panose="03020402040406030203" pitchFamily="66" charset="-78"/>
                <a:cs typeface="0 Titr Bold" panose="00000700000000000000" pitchFamily="2" charset="-78"/>
              </a:rPr>
              <a:t>تقويم</a:t>
            </a:r>
            <a:endParaRPr lang="ar-SA" sz="4000" dirty="0">
              <a:solidFill>
                <a:schemeClr val="bg1"/>
              </a:solidFill>
              <a:latin typeface="(A) Arslan Wessam B" panose="03020402040406030203" pitchFamily="66" charset="-78"/>
              <a:cs typeface="0 Titr Bold" panose="00000700000000000000" pitchFamily="2" charset="-78"/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7C51F97-F47E-4D58-BD9C-0D5C6F28C5B9}"/>
              </a:ext>
            </a:extLst>
          </p:cNvPr>
          <p:cNvGraphicFramePr>
            <a:graphicFrameLocks noGrp="1"/>
          </p:cNvGraphicFramePr>
          <p:nvPr/>
        </p:nvGraphicFramePr>
        <p:xfrm>
          <a:off x="1199874" y="1437763"/>
          <a:ext cx="9792252" cy="418164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48063">
                  <a:extLst>
                    <a:ext uri="{9D8B030D-6E8A-4147-A177-3AD203B41FA5}">
                      <a16:colId xmlns:a16="http://schemas.microsoft.com/office/drawing/2014/main" val="716156389"/>
                    </a:ext>
                  </a:extLst>
                </a:gridCol>
                <a:gridCol w="3448050">
                  <a:extLst>
                    <a:ext uri="{9D8B030D-6E8A-4147-A177-3AD203B41FA5}">
                      <a16:colId xmlns:a16="http://schemas.microsoft.com/office/drawing/2014/main" val="1239696034"/>
                    </a:ext>
                  </a:extLst>
                </a:gridCol>
                <a:gridCol w="2534479">
                  <a:extLst>
                    <a:ext uri="{9D8B030D-6E8A-4147-A177-3AD203B41FA5}">
                      <a16:colId xmlns:a16="http://schemas.microsoft.com/office/drawing/2014/main" val="3849807258"/>
                    </a:ext>
                  </a:extLst>
                </a:gridCol>
                <a:gridCol w="1361660">
                  <a:extLst>
                    <a:ext uri="{9D8B030D-6E8A-4147-A177-3AD203B41FA5}">
                      <a16:colId xmlns:a16="http://schemas.microsoft.com/office/drawing/2014/main" val="1848003017"/>
                    </a:ext>
                  </a:extLst>
                </a:gridCol>
              </a:tblGrid>
              <a:tr h="1391465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أجمع الآحاد ، وأجمع العشرات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هل هناك ضرورة لإعادة التجميع ؟(أحوط الإجابة)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أكتب ناتج الجمع</a:t>
                      </a:r>
                    </a:p>
                  </a:txBody>
                  <a:tcPr anchor="ctr">
                    <a:solidFill>
                      <a:srgbClr val="FFE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0165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411728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093239"/>
                  </a:ext>
                </a:extLst>
              </a:tr>
              <a:tr h="930059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030323"/>
                  </a:ext>
                </a:extLst>
              </a:tr>
            </a:tbl>
          </a:graphicData>
        </a:graphic>
      </p:graphicFrame>
      <p:sp>
        <p:nvSpPr>
          <p:cNvPr id="24" name="مستطيل 23">
            <a:extLst>
              <a:ext uri="{FF2B5EF4-FFF2-40B4-BE49-F238E27FC236}">
                <a16:creationId xmlns:a16="http://schemas.microsoft.com/office/drawing/2014/main" id="{B91C9CBA-E99D-4311-B878-BC961BBC2106}"/>
              </a:ext>
            </a:extLst>
          </p:cNvPr>
          <p:cNvSpPr/>
          <p:nvPr/>
        </p:nvSpPr>
        <p:spPr>
          <a:xfrm>
            <a:off x="10217302" y="3052739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4BAA76E-6C58-4137-9A96-5F5E15D25A6B}"/>
              </a:ext>
            </a:extLst>
          </p:cNvPr>
          <p:cNvSpPr/>
          <p:nvPr/>
        </p:nvSpPr>
        <p:spPr>
          <a:xfrm>
            <a:off x="10124883" y="3973125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FFBCBB68-420F-4F5B-BB39-3E424F39E889}"/>
              </a:ext>
            </a:extLst>
          </p:cNvPr>
          <p:cNvSpPr/>
          <p:nvPr/>
        </p:nvSpPr>
        <p:spPr>
          <a:xfrm>
            <a:off x="9794433" y="4913018"/>
            <a:ext cx="522752" cy="474731"/>
          </a:xfrm>
          <a:prstGeom prst="rect">
            <a:avLst/>
          </a:prstGeom>
          <a:solidFill>
            <a:srgbClr val="FFD41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schemeClr val="tx1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32EF9A9-45E3-4245-AFC3-BE331C3E6419}"/>
              </a:ext>
            </a:extLst>
          </p:cNvPr>
          <p:cNvSpPr txBox="1"/>
          <p:nvPr/>
        </p:nvSpPr>
        <p:spPr>
          <a:xfrm>
            <a:off x="4941037" y="3034671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6D12B504-C1E9-4292-B3A6-B931A9F05D14}"/>
              </a:ext>
            </a:extLst>
          </p:cNvPr>
          <p:cNvSpPr txBox="1"/>
          <p:nvPr/>
        </p:nvSpPr>
        <p:spPr>
          <a:xfrm>
            <a:off x="8800034" y="3034671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13 + 9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CDE2DC7E-4416-4F50-A996-BAC7216453E7}"/>
              </a:ext>
            </a:extLst>
          </p:cNvPr>
          <p:cNvSpPr txBox="1"/>
          <p:nvPr/>
        </p:nvSpPr>
        <p:spPr>
          <a:xfrm>
            <a:off x="2467501" y="3006057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958BAE20-BA4A-45C5-8709-72DD0CD5363B}"/>
              </a:ext>
            </a:extLst>
          </p:cNvPr>
          <p:cNvSpPr/>
          <p:nvPr/>
        </p:nvSpPr>
        <p:spPr>
          <a:xfrm>
            <a:off x="9809855" y="3116067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64E88C39-69D1-4AE2-A019-C32438A6A6AB}"/>
              </a:ext>
            </a:extLst>
          </p:cNvPr>
          <p:cNvSpPr/>
          <p:nvPr/>
        </p:nvSpPr>
        <p:spPr>
          <a:xfrm>
            <a:off x="9041006" y="3135266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60D1AC11-2471-41CE-A8A5-FF791CF9FE6B}"/>
              </a:ext>
            </a:extLst>
          </p:cNvPr>
          <p:cNvSpPr/>
          <p:nvPr/>
        </p:nvSpPr>
        <p:spPr>
          <a:xfrm>
            <a:off x="7370525" y="283677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12</a:t>
            </a:r>
          </a:p>
        </p:txBody>
      </p:sp>
      <p:sp>
        <p:nvSpPr>
          <p:cNvPr id="40" name="مستطيل: زوايا مستديرة 39">
            <a:extLst>
              <a:ext uri="{FF2B5EF4-FFF2-40B4-BE49-F238E27FC236}">
                <a16:creationId xmlns:a16="http://schemas.microsoft.com/office/drawing/2014/main" id="{E19827D7-2314-4738-AB50-77C991B88473}"/>
              </a:ext>
            </a:extLst>
          </p:cNvPr>
          <p:cNvSpPr/>
          <p:nvPr/>
        </p:nvSpPr>
        <p:spPr>
          <a:xfrm>
            <a:off x="9583916" y="3111832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1308F546-C00F-4469-ABC0-9D1EF078449A}"/>
              </a:ext>
            </a:extLst>
          </p:cNvPr>
          <p:cNvSpPr/>
          <p:nvPr/>
        </p:nvSpPr>
        <p:spPr>
          <a:xfrm>
            <a:off x="6067134" y="282292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</a:t>
            </a:r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D20C052E-49B2-4677-AF31-8E9A50427312}"/>
              </a:ext>
            </a:extLst>
          </p:cNvPr>
          <p:cNvSpPr/>
          <p:nvPr/>
        </p:nvSpPr>
        <p:spPr>
          <a:xfrm>
            <a:off x="4037865" y="3083895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CDC2E587-AA3F-4D26-9F79-C4100BA62F4C}"/>
              </a:ext>
            </a:extLst>
          </p:cNvPr>
          <p:cNvSpPr/>
          <p:nvPr/>
        </p:nvSpPr>
        <p:spPr>
          <a:xfrm>
            <a:off x="1784185" y="282292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32C31C09-7AEB-4CE8-923A-666D768A85E2}"/>
              </a:ext>
            </a:extLst>
          </p:cNvPr>
          <p:cNvSpPr/>
          <p:nvPr/>
        </p:nvSpPr>
        <p:spPr>
          <a:xfrm>
            <a:off x="1387967" y="282292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071666B4-A925-4582-A367-2213FF5EA43C}"/>
              </a:ext>
            </a:extLst>
          </p:cNvPr>
          <p:cNvSpPr txBox="1"/>
          <p:nvPr/>
        </p:nvSpPr>
        <p:spPr>
          <a:xfrm>
            <a:off x="4939594" y="3996618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E02ECE5-2BE9-4DAB-8D68-7BBDE0E71F6E}"/>
              </a:ext>
            </a:extLst>
          </p:cNvPr>
          <p:cNvSpPr txBox="1"/>
          <p:nvPr/>
        </p:nvSpPr>
        <p:spPr>
          <a:xfrm>
            <a:off x="8798591" y="3996618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31 + 8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B2A51EB-035D-4810-B071-858597F7F68F}"/>
              </a:ext>
            </a:extLst>
          </p:cNvPr>
          <p:cNvSpPr txBox="1"/>
          <p:nvPr/>
        </p:nvSpPr>
        <p:spPr>
          <a:xfrm>
            <a:off x="2466058" y="3968004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48" name="شكل بيضاوي 47">
            <a:extLst>
              <a:ext uri="{FF2B5EF4-FFF2-40B4-BE49-F238E27FC236}">
                <a16:creationId xmlns:a16="http://schemas.microsoft.com/office/drawing/2014/main" id="{BCDA51E6-0510-42BE-801C-7EC9B8DED086}"/>
              </a:ext>
            </a:extLst>
          </p:cNvPr>
          <p:cNvSpPr/>
          <p:nvPr/>
        </p:nvSpPr>
        <p:spPr>
          <a:xfrm>
            <a:off x="9808412" y="4078014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193B5225-C784-4D72-81BC-0BD6D0206A78}"/>
              </a:ext>
            </a:extLst>
          </p:cNvPr>
          <p:cNvSpPr/>
          <p:nvPr/>
        </p:nvSpPr>
        <p:spPr>
          <a:xfrm>
            <a:off x="9039563" y="4097213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42AB4FC2-2DD9-489E-96F5-88096F4C40DB}"/>
              </a:ext>
            </a:extLst>
          </p:cNvPr>
          <p:cNvSpPr/>
          <p:nvPr/>
        </p:nvSpPr>
        <p:spPr>
          <a:xfrm>
            <a:off x="7563846" y="379872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9</a:t>
            </a:r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725FD832-29A1-4F00-BE12-98F4647BF3EF}"/>
              </a:ext>
            </a:extLst>
          </p:cNvPr>
          <p:cNvSpPr/>
          <p:nvPr/>
        </p:nvSpPr>
        <p:spPr>
          <a:xfrm>
            <a:off x="9582473" y="4073779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407C1D29-30A3-424F-83C3-252C3B5037A4}"/>
              </a:ext>
            </a:extLst>
          </p:cNvPr>
          <p:cNvSpPr/>
          <p:nvPr/>
        </p:nvSpPr>
        <p:spPr>
          <a:xfrm>
            <a:off x="6065691" y="378487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53" name="شكل بيضاوي 52">
            <a:extLst>
              <a:ext uri="{FF2B5EF4-FFF2-40B4-BE49-F238E27FC236}">
                <a16:creationId xmlns:a16="http://schemas.microsoft.com/office/drawing/2014/main" id="{4D6F23CD-22C0-471C-A130-F65049A8A626}"/>
              </a:ext>
            </a:extLst>
          </p:cNvPr>
          <p:cNvSpPr/>
          <p:nvPr/>
        </p:nvSpPr>
        <p:spPr>
          <a:xfrm>
            <a:off x="2730256" y="3938130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F2A812D2-3BF0-418F-A80F-7ED3071E90E0}"/>
              </a:ext>
            </a:extLst>
          </p:cNvPr>
          <p:cNvSpPr/>
          <p:nvPr/>
        </p:nvSpPr>
        <p:spPr>
          <a:xfrm>
            <a:off x="1782742" y="378487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9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2B7D3634-F9F4-445E-B40A-95390E37D95A}"/>
              </a:ext>
            </a:extLst>
          </p:cNvPr>
          <p:cNvSpPr/>
          <p:nvPr/>
        </p:nvSpPr>
        <p:spPr>
          <a:xfrm>
            <a:off x="1386524" y="3784875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B9D1D07-FE2C-4212-9AAC-1638941DC977}"/>
              </a:ext>
            </a:extLst>
          </p:cNvPr>
          <p:cNvSpPr txBox="1"/>
          <p:nvPr/>
        </p:nvSpPr>
        <p:spPr>
          <a:xfrm>
            <a:off x="4939594" y="4863794"/>
            <a:ext cx="34979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 آحاد ....... عشرات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C1314B3-E8A2-4C6D-B9D7-F83B621C5C68}"/>
              </a:ext>
            </a:extLst>
          </p:cNvPr>
          <p:cNvSpPr txBox="1"/>
          <p:nvPr/>
        </p:nvSpPr>
        <p:spPr>
          <a:xfrm>
            <a:off x="8492425" y="4915042"/>
            <a:ext cx="12929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25 + 6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06EAE8B-DEE8-464D-B742-9ABC03C403A4}"/>
              </a:ext>
            </a:extLst>
          </p:cNvPr>
          <p:cNvSpPr txBox="1"/>
          <p:nvPr/>
        </p:nvSpPr>
        <p:spPr>
          <a:xfrm>
            <a:off x="2466058" y="4835180"/>
            <a:ext cx="207664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نعم          لا</a:t>
            </a: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24F73C1F-B2CB-4E72-8621-9B6486630830}"/>
              </a:ext>
            </a:extLst>
          </p:cNvPr>
          <p:cNvSpPr/>
          <p:nvPr/>
        </p:nvSpPr>
        <p:spPr>
          <a:xfrm>
            <a:off x="9500301" y="4994885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0CD170F7-47B6-421E-975E-14421AC94A2D}"/>
              </a:ext>
            </a:extLst>
          </p:cNvPr>
          <p:cNvSpPr/>
          <p:nvPr/>
        </p:nvSpPr>
        <p:spPr>
          <a:xfrm>
            <a:off x="8731452" y="5014084"/>
            <a:ext cx="230179" cy="3455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98FC081-55B2-473F-BD71-2558C5673A70}"/>
              </a:ext>
            </a:extLst>
          </p:cNvPr>
          <p:cNvSpPr/>
          <p:nvPr/>
        </p:nvSpPr>
        <p:spPr>
          <a:xfrm>
            <a:off x="7369082" y="4665902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11</a:t>
            </a:r>
          </a:p>
        </p:txBody>
      </p:sp>
      <p:sp>
        <p:nvSpPr>
          <p:cNvPr id="62" name="مستطيل: زوايا مستديرة 61">
            <a:extLst>
              <a:ext uri="{FF2B5EF4-FFF2-40B4-BE49-F238E27FC236}">
                <a16:creationId xmlns:a16="http://schemas.microsoft.com/office/drawing/2014/main" id="{F3B8B83F-1B39-48F0-A6FA-43A0FC13AE4B}"/>
              </a:ext>
            </a:extLst>
          </p:cNvPr>
          <p:cNvSpPr/>
          <p:nvPr/>
        </p:nvSpPr>
        <p:spPr>
          <a:xfrm>
            <a:off x="9274362" y="4990650"/>
            <a:ext cx="230179" cy="34552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2A755C48-0417-4B2D-AB5F-8B16B3A67A9E}"/>
              </a:ext>
            </a:extLst>
          </p:cNvPr>
          <p:cNvSpPr/>
          <p:nvPr/>
        </p:nvSpPr>
        <p:spPr>
          <a:xfrm>
            <a:off x="6065691" y="465205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2</a:t>
            </a:r>
          </a:p>
        </p:txBody>
      </p:sp>
      <p:sp>
        <p:nvSpPr>
          <p:cNvPr id="64" name="شكل بيضاوي 63">
            <a:extLst>
              <a:ext uri="{FF2B5EF4-FFF2-40B4-BE49-F238E27FC236}">
                <a16:creationId xmlns:a16="http://schemas.microsoft.com/office/drawing/2014/main" id="{DDCF3331-347E-46B8-8DA1-7B9F9D8753C1}"/>
              </a:ext>
            </a:extLst>
          </p:cNvPr>
          <p:cNvSpPr/>
          <p:nvPr/>
        </p:nvSpPr>
        <p:spPr>
          <a:xfrm>
            <a:off x="4036422" y="4913018"/>
            <a:ext cx="521791" cy="50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84A17E4C-553A-4BAB-8654-8FF779C3F80B}"/>
              </a:ext>
            </a:extLst>
          </p:cNvPr>
          <p:cNvSpPr/>
          <p:nvPr/>
        </p:nvSpPr>
        <p:spPr>
          <a:xfrm>
            <a:off x="1782742" y="465205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1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452F3915-A3AC-4E10-9302-F9E3EEB7618E}"/>
              </a:ext>
            </a:extLst>
          </p:cNvPr>
          <p:cNvSpPr/>
          <p:nvPr/>
        </p:nvSpPr>
        <p:spPr>
          <a:xfrm>
            <a:off x="1386524" y="465205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A2BACA"/>
                </a:solidFill>
                <a:effectLst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643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/>
      <p:bldP spid="40" grpId="0" animBg="1"/>
      <p:bldP spid="40" grpId="1" animBg="1"/>
      <p:bldP spid="41" grpId="0"/>
      <p:bldP spid="42" grpId="0" animBg="1"/>
      <p:bldP spid="43" grpId="0"/>
      <p:bldP spid="44" grpId="0"/>
      <p:bldP spid="48" grpId="0" animBg="1"/>
      <p:bldP spid="48" grpId="1" animBg="1"/>
      <p:bldP spid="49" grpId="0" animBg="1"/>
      <p:bldP spid="49" grpId="1" animBg="1"/>
      <p:bldP spid="50" grpId="0"/>
      <p:bldP spid="51" grpId="0" animBg="1"/>
      <p:bldP spid="51" grpId="1" animBg="1"/>
      <p:bldP spid="52" grpId="0"/>
      <p:bldP spid="53" grpId="0" animBg="1"/>
      <p:bldP spid="54" grpId="0"/>
      <p:bldP spid="55" grpId="0"/>
      <p:bldP spid="59" grpId="0" animBg="1"/>
      <p:bldP spid="59" grpId="1" animBg="1"/>
      <p:bldP spid="60" grpId="0" animBg="1"/>
      <p:bldP spid="60" grpId="1" animBg="1"/>
      <p:bldP spid="61" grpId="0"/>
      <p:bldP spid="62" grpId="0" animBg="1"/>
      <p:bldP spid="62" grpId="1" animBg="1"/>
      <p:bldP spid="63" grpId="0"/>
      <p:bldP spid="64" grpId="0" animBg="1"/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3258303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326</Words>
  <Application>Microsoft Office PowerPoint</Application>
  <PresentationFormat>شاشة عريضة</PresentationFormat>
  <Paragraphs>151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20</cp:revision>
  <dcterms:created xsi:type="dcterms:W3CDTF">2021-12-12T03:32:17Z</dcterms:created>
  <dcterms:modified xsi:type="dcterms:W3CDTF">2022-12-11T07:54:55Z</dcterms:modified>
</cp:coreProperties>
</file>