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264" r:id="rId3"/>
    <p:sldId id="298" r:id="rId4"/>
    <p:sldId id="259" r:id="rId5"/>
    <p:sldId id="299" r:id="rId6"/>
    <p:sldId id="300" r:id="rId7"/>
    <p:sldId id="301" r:id="rId8"/>
    <p:sldId id="302" r:id="rId9"/>
    <p:sldId id="265" r:id="rId10"/>
    <p:sldId id="266" r:id="rId11"/>
    <p:sldId id="303" r:id="rId12"/>
    <p:sldId id="267" r:id="rId13"/>
    <p:sldId id="275" r:id="rId14"/>
    <p:sldId id="297" r:id="rId15"/>
    <p:sldId id="263" r:id="rId16"/>
  </p:sldIdLst>
  <p:sldSz cx="12190413" cy="6859588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Noto Sans" panose="020B0502040504020204" pitchFamily="34" charset="0"/>
      <p:regular r:id="rId33"/>
      <p:bold r:id="rId34"/>
      <p:italic r:id="rId35"/>
      <p:boldItalic r:id="rId36"/>
    </p:embeddedFont>
    <p:embeddedFont>
      <p:font typeface="Poppins" pitchFamily="2" charset="0"/>
      <p:regular r:id="rId37"/>
      <p:bold r:id="rId38"/>
      <p:italic r:id="rId39"/>
      <p:boldItalic r:id="rId40"/>
    </p:embeddedFont>
    <p:embeddedFont>
      <p:font typeface="굴림체" panose="020B0609000101010101" pitchFamily="49" charset="-127"/>
      <p:regular r:id="rId41"/>
    </p:embeddedFont>
    <p:embeddedFont>
      <p:font typeface="맑은 고딕" panose="020B0503020000020004" pitchFamily="34" charset="-127"/>
      <p:regular r:id="rId42"/>
      <p:bold r:id="rId43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2023. 1. 17.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iveworksheets.com/tm1468416y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4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Listen &amp; Discuss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41DC16B-2A38-4FAE-BB1E-02CF753AA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98" y="333450"/>
            <a:ext cx="9937104" cy="633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u1-2">
            <a:hlinkClick r:id="" action="ppaction://media"/>
            <a:extLst>
              <a:ext uri="{FF2B5EF4-FFF2-40B4-BE49-F238E27FC236}">
                <a16:creationId xmlns:a16="http://schemas.microsoft.com/office/drawing/2014/main" id="{A2AE9E40-941E-44D0-BDEF-7DCC054B3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3718" y="1557586"/>
            <a:ext cx="1056372" cy="10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587A688-D2A7-4102-B961-E5869DD2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0" y="29257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D013EE-E5E2-40DF-9A97-CAF14F37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477466"/>
            <a:ext cx="9289032" cy="620364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2BC2350-F96F-4875-AD6B-ADB00505EAAA}"/>
              </a:ext>
            </a:extLst>
          </p:cNvPr>
          <p:cNvSpPr txBox="1"/>
          <p:nvPr/>
        </p:nvSpPr>
        <p:spPr>
          <a:xfrm>
            <a:off x="6743278" y="1989634"/>
            <a:ext cx="34799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Tennis player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Nurse / Doctor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High-tech designer  </a:t>
            </a:r>
            <a:endParaRPr lang="ar-SA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6F364C-77C3-42E0-A769-77E207AF0180}"/>
              </a:ext>
            </a:extLst>
          </p:cNvPr>
          <p:cNvSpPr txBox="1"/>
          <p:nvPr/>
        </p:nvSpPr>
        <p:spPr>
          <a:xfrm>
            <a:off x="2494806" y="4653930"/>
            <a:ext cx="97390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yes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yes</a:t>
            </a:r>
            <a:endParaRPr lang="ar-SA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G Bk 2 F-SA_2020_03">
            <a:hlinkClick r:id="" action="ppaction://media"/>
            <a:extLst>
              <a:ext uri="{FF2B5EF4-FFF2-40B4-BE49-F238E27FC236}">
                <a16:creationId xmlns:a16="http://schemas.microsoft.com/office/drawing/2014/main" id="{24D1255C-5827-4ED8-B110-E18E651D4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614" y="1413570"/>
            <a:ext cx="978190" cy="970834"/>
          </a:xfrm>
          <a:prstGeom prst="rect">
            <a:avLst/>
          </a:prstGeom>
        </p:spPr>
      </p:pic>
      <p:pic>
        <p:nvPicPr>
          <p:cNvPr id="6" name="صورة 2">
            <a:extLst>
              <a:ext uri="{FF2B5EF4-FFF2-40B4-BE49-F238E27FC236}">
                <a16:creationId xmlns:a16="http://schemas.microsoft.com/office/drawing/2014/main" id="{1825696A-3954-4332-89DA-9574FE17D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34" y="354676"/>
            <a:ext cx="7560840" cy="615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92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89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71" y="1109283"/>
            <a:ext cx="5426485" cy="23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3" y="1467216"/>
            <a:ext cx="5426484" cy="5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31" y="3482558"/>
            <a:ext cx="6821173" cy="33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790664" y="4379538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reporter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893684" y="3957429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salesperson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82117" y="4765902"/>
            <a:ext cx="267890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high – tech designer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999211" y="5188010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taxi driver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163066" y="5602459"/>
            <a:ext cx="240951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fashion designer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089561" y="6015207"/>
            <a:ext cx="232724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Nurse - doctor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63029" y="6451358"/>
            <a:ext cx="199297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endParaRPr lang="ar-SA" sz="1465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76630" y="3952747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G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823867" y="4379538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H 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823867" y="4801646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76630" y="5219072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F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823867" y="5579057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23867" y="6067971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B 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823867" y="6415614"/>
            <a:ext cx="36934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D 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51190" y="1598014"/>
            <a:ext cx="5040560" cy="33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 List a number of jobs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 Describe job activity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 Discuss future jobs using " want "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 Ask questions about jobs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05  Answer questions about jobs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0297" y="5058157"/>
            <a:ext cx="3180984" cy="170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B0D04-4F29-4DEE-982D-F06A89C4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3"/>
          <a:stretch/>
        </p:blipFill>
        <p:spPr>
          <a:xfrm>
            <a:off x="1630710" y="1341562"/>
            <a:ext cx="8784976" cy="5130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43EDF4-9AF6-41EF-AFB9-ED7FA722DBA0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3073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B0D04-4F29-4DEE-982D-F06A89C4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7" b="16199"/>
          <a:stretch/>
        </p:blipFill>
        <p:spPr>
          <a:xfrm>
            <a:off x="1735011" y="1341562"/>
            <a:ext cx="8720389" cy="5112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61F440-A71D-4944-BF5C-F668BC3F043C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31904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1F440-A71D-4944-BF5C-F668BC3F043C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E92E1-661C-4340-BE77-FE66D2795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714"/>
            <a:ext cx="1990750" cy="1990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37ABD-0491-4861-A27F-0B90F316A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9"/>
          <a:stretch/>
        </p:blipFill>
        <p:spPr>
          <a:xfrm>
            <a:off x="1630710" y="1341562"/>
            <a:ext cx="8640960" cy="50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8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1F440-A71D-4944-BF5C-F668BC3F043C}"/>
              </a:ext>
            </a:extLst>
          </p:cNvPr>
          <p:cNvSpPr/>
          <p:nvPr/>
        </p:nvSpPr>
        <p:spPr>
          <a:xfrm>
            <a:off x="-1105594" y="189434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37ABD-0491-4861-A27F-0B90F316A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3" b="15766"/>
          <a:stretch/>
        </p:blipFill>
        <p:spPr>
          <a:xfrm>
            <a:off x="2782838" y="1413570"/>
            <a:ext cx="8712968" cy="4896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CD13B-3AB6-4A9F-B1C2-1F8B6ADEC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1773956" y="1557586"/>
            <a:ext cx="4131310" cy="4752528"/>
          </a:xfrm>
          <a:prstGeom prst="rect">
            <a:avLst/>
          </a:prstGeom>
        </p:spPr>
      </p:pic>
      <p:sp>
        <p:nvSpPr>
          <p:cNvPr id="6" name="부제목 7">
            <a:extLst>
              <a:ext uri="{FF2B5EF4-FFF2-40B4-BE49-F238E27FC236}">
                <a16:creationId xmlns:a16="http://schemas.microsoft.com/office/drawing/2014/main" id="{55EB82E5-424E-42A7-8811-200CE5AFE39C}"/>
              </a:ext>
            </a:extLst>
          </p:cNvPr>
          <p:cNvSpPr txBox="1">
            <a:spLocks/>
          </p:cNvSpPr>
          <p:nvPr/>
        </p:nvSpPr>
        <p:spPr>
          <a:xfrm>
            <a:off x="838622" y="5662042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321118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0B600A-D606-4FE9-92AD-5F96489ED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670" y="1197546"/>
            <a:ext cx="8639834" cy="538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C31904B-FE19-43CE-BDA4-608A2A597AEF}"/>
              </a:ext>
            </a:extLst>
          </p:cNvPr>
          <p:cNvSpPr/>
          <p:nvPr/>
        </p:nvSpPr>
        <p:spPr>
          <a:xfrm>
            <a:off x="1126654" y="162230"/>
            <a:ext cx="6660213" cy="9128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6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information about the boys.</a:t>
            </a:r>
          </a:p>
          <a:p>
            <a:r>
              <a:rPr lang="en-US" sz="266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they want to be?</a:t>
            </a:r>
            <a:endParaRPr lang="ar-SA" sz="2666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u1-1">
            <a:hlinkClick r:id="" action="ppaction://media"/>
            <a:extLst>
              <a:ext uri="{FF2B5EF4-FFF2-40B4-BE49-F238E27FC236}">
                <a16:creationId xmlns:a16="http://schemas.microsoft.com/office/drawing/2014/main" id="{71F38768-BD01-4CF3-B79B-51DB86D32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678" y="1701602"/>
            <a:ext cx="869768" cy="8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12892</TotalTime>
  <Words>138</Words>
  <Application>Microsoft Office PowerPoint</Application>
  <PresentationFormat>مخصص</PresentationFormat>
  <Paragraphs>48</Paragraphs>
  <Slides>15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테마</vt:lpstr>
      <vt:lpstr>عرض تقديمي في PowerPoint</vt:lpstr>
      <vt:lpstr>عرض تقديمي في PowerPoint</vt:lpstr>
      <vt:lpstr>Day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الحمد لله ؟؟</cp:lastModifiedBy>
  <cp:revision>10</cp:revision>
  <dcterms:created xsi:type="dcterms:W3CDTF">2010-02-01T08:03:16Z</dcterms:created>
  <dcterms:modified xsi:type="dcterms:W3CDTF">2023-01-17T15:26:28Z</dcterms:modified>
  <cp:category>www.slidemembers.com</cp:category>
</cp:coreProperties>
</file>