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1377"/>
    <a:srgbClr val="920F6A"/>
    <a:srgbClr val="AC107E"/>
    <a:srgbClr val="0C8C9B"/>
    <a:srgbClr val="1DA3A6"/>
    <a:srgbClr val="DA9502"/>
    <a:srgbClr val="FDB700"/>
    <a:srgbClr val="92B423"/>
    <a:srgbClr val="81A618"/>
    <a:srgbClr val="88A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AED800-3A56-4763-B562-293629671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8D1363-C5B7-4764-83DD-41D43F313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E65BF5-3FF7-4E0A-9635-7ACD69F1F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A69F-EA47-4274-9841-B85BD5625497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F731C9B-2396-4A1F-BB57-114A4BBC7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6EB3A9-0917-4CB3-BEEF-03EC62FD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E865-F680-49C6-BD65-DE6F3AD26B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192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1E8D2C-DE8F-4815-8BE9-3740A8420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900C2AE-82DC-45F9-8EB8-4B390D5E0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9114C11-636A-4F0D-AAF0-8125F6E5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A69F-EA47-4274-9841-B85BD5625497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4F9767B-846A-4E8D-B1BD-21B9CFF5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F9AE81-52ED-4C92-93AD-17E8BDD59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E865-F680-49C6-BD65-DE6F3AD26B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418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E8FD1A9-396D-449B-BEC3-824FF264FE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8F48F91-BA89-434F-81DB-E61F7A26A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54E08A-4ECF-47B1-BE19-FB92E793D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A69F-EA47-4274-9841-B85BD5625497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93B62B-E65B-40F3-A5DE-B6229FF95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21FDA2-8D8E-493D-B699-C0D529911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E865-F680-49C6-BD65-DE6F3AD26B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5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E606A1-AE9F-4A0A-AC14-52F5D79F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07500B2-23AB-4D40-BD70-19490E36B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8794F4-EA2D-4BA9-96BF-12C932FF1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A69F-EA47-4274-9841-B85BD5625497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C9D73D-002F-4848-9378-B3E69F341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C1A616-AE5A-4E6F-A87C-F5E921D9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E865-F680-49C6-BD65-DE6F3AD26B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301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9BED42-7745-41EA-B364-B66447D7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389AEA9-C530-4C02-B23D-4955FD3F9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F0CEEE-83E8-4616-866F-017EB62B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A69F-EA47-4274-9841-B85BD5625497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702839-3639-4D14-9745-89CCBDF97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657131-D6CB-4250-B50B-7F199CCC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E865-F680-49C6-BD65-DE6F3AD26B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865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72F2CA-359B-48BB-BA38-FFDFD7A5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0BF8FBC-ED47-4C62-9A9D-D5008205D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75D0EB9-BEC0-4003-AD4F-1F7C711D3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CCED731-92C2-400B-9329-17F122EF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A69F-EA47-4274-9841-B85BD5625497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34D922F-8D34-4A2C-BB8F-142BD78E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7EF96ED-A8B1-4EE4-8FCD-6E2716A0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E865-F680-49C6-BD65-DE6F3AD26B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489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91FB86-21A0-4E71-A816-84B43B853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24ED58E-3FF8-4841-A164-2E812D1C8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BE3AF5-E1DA-4E79-B4C9-F71871295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D381864-2ECE-4E50-8311-A542ADBA4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798E484-74D4-4179-894C-D14398164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54D30E1-0E6F-4F3D-8FDB-CC387417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A69F-EA47-4274-9841-B85BD5625497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FFDA0C4-7B04-4584-BE87-90064CA4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6B29941-E05D-4A27-83CE-3B8CF6CF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E865-F680-49C6-BD65-DE6F3AD26B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364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98D4AD-6A78-4DB3-BD20-9236EE8A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0604903-839C-4E7A-80DA-02CC352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A69F-EA47-4274-9841-B85BD5625497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666D166-3404-436A-9FD3-8CC6F3E67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B69165D-6BB5-4EB3-9863-245E739F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E865-F680-49C6-BD65-DE6F3AD26B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346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7D7F239-C65D-4556-9C49-4CD2373D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A69F-EA47-4274-9841-B85BD5625497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A1E5E7E-A58B-4E44-BF20-A86F445B8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0D3C93E-00A7-4CDE-B521-FDE7C999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E865-F680-49C6-BD65-DE6F3AD26B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518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9A5833-0744-49C7-AD7A-E7F256405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63C94E-D9D5-4FDC-B1B5-227C62041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0F16A27-2827-4C35-9506-57CF1A9C9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C471A0-1D87-4426-BE2B-348838511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A69F-EA47-4274-9841-B85BD5625497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B651BA2-42D8-4921-AD12-79A80C7D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8E7FC8C-A1BD-4A05-8600-5661591A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E865-F680-49C6-BD65-DE6F3AD26B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532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C67F1A-1675-46C8-9A25-87BBC08F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040E86B-C2C6-4248-973A-83003C166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AD40EAC-6FBF-40B9-815D-3727DD67D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AAFF7FA-62BA-4289-9665-3E220A0E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A69F-EA47-4274-9841-B85BD5625497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3E1315A-7738-4E91-8AE2-0326B87C5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500FDE7-2F28-46AF-9753-8831F5DE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E865-F680-49C6-BD65-DE6F3AD26B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247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424CD54-447C-49DD-87CA-EC9F76FB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0E0F54E-E9CC-4ECD-B57E-2BC05003E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B876F5-6D85-476A-B598-7451BBCA7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1A69F-EA47-4274-9841-B85BD5625497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BE3C34-AB4E-4D0A-ACA0-5839E8B72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9C3E0AF-69ED-4D1D-97D0-B62252FD8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0E865-F680-49C6-BD65-DE6F3AD26B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193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A858116F-624D-4A2D-9966-DAEB80DF7662}"/>
              </a:ext>
            </a:extLst>
          </p:cNvPr>
          <p:cNvSpPr/>
          <p:nvPr/>
        </p:nvSpPr>
        <p:spPr>
          <a:xfrm>
            <a:off x="566355" y="338375"/>
            <a:ext cx="11042113" cy="6135742"/>
          </a:xfrm>
          <a:custGeom>
            <a:avLst/>
            <a:gdLst>
              <a:gd name="connsiteX0" fmla="*/ 3227113 w 11042113"/>
              <a:gd name="connsiteY0" fmla="*/ 0 h 6135742"/>
              <a:gd name="connsiteX1" fmla="*/ 3406781 w 11042113"/>
              <a:gd name="connsiteY1" fmla="*/ 93 h 6135742"/>
              <a:gd name="connsiteX2" fmla="*/ 3406114 w 11042113"/>
              <a:gd name="connsiteY2" fmla="*/ 1720 h 6135742"/>
              <a:gd name="connsiteX3" fmla="*/ 3379541 w 11042113"/>
              <a:gd name="connsiteY3" fmla="*/ 175975 h 6135742"/>
              <a:gd name="connsiteX4" fmla="*/ 3548609 w 11042113"/>
              <a:gd name="connsiteY4" fmla="*/ 175975 h 6135742"/>
              <a:gd name="connsiteX5" fmla="*/ 3561895 w 11042113"/>
              <a:gd name="connsiteY5" fmla="*/ 67529 h 6135742"/>
              <a:gd name="connsiteX6" fmla="*/ 3589447 w 11042113"/>
              <a:gd name="connsiteY6" fmla="*/ 188 h 6135742"/>
              <a:gd name="connsiteX7" fmla="*/ 3620049 w 11042113"/>
              <a:gd name="connsiteY7" fmla="*/ 204 h 6135742"/>
              <a:gd name="connsiteX8" fmla="*/ 3846328 w 11042113"/>
              <a:gd name="connsiteY8" fmla="*/ 1211 h 6135742"/>
              <a:gd name="connsiteX9" fmla="*/ 3873461 w 11042113"/>
              <a:gd name="connsiteY9" fmla="*/ 67529 h 6135742"/>
              <a:gd name="connsiteX10" fmla="*/ 3886747 w 11042113"/>
              <a:gd name="connsiteY10" fmla="*/ 175975 h 6135742"/>
              <a:gd name="connsiteX11" fmla="*/ 4055817 w 11042113"/>
              <a:gd name="connsiteY11" fmla="*/ 175975 h 6135742"/>
              <a:gd name="connsiteX12" fmla="*/ 4048947 w 11042113"/>
              <a:gd name="connsiteY12" fmla="*/ 85753 h 6135742"/>
              <a:gd name="connsiteX13" fmla="*/ 4029346 w 11042113"/>
              <a:gd name="connsiteY13" fmla="*/ 2153 h 6135742"/>
              <a:gd name="connsiteX14" fmla="*/ 4320494 w 11042113"/>
              <a:gd name="connsiteY14" fmla="*/ 4518 h 6135742"/>
              <a:gd name="connsiteX15" fmla="*/ 4301447 w 11042113"/>
              <a:gd name="connsiteY15" fmla="*/ 85753 h 6135742"/>
              <a:gd name="connsiteX16" fmla="*/ 4294577 w 11042113"/>
              <a:gd name="connsiteY16" fmla="*/ 175975 h 6135742"/>
              <a:gd name="connsiteX17" fmla="*/ 4463645 w 11042113"/>
              <a:gd name="connsiteY17" fmla="*/ 175975 h 6135742"/>
              <a:gd name="connsiteX18" fmla="*/ 4476931 w 11042113"/>
              <a:gd name="connsiteY18" fmla="*/ 67529 h 6135742"/>
              <a:gd name="connsiteX19" fmla="*/ 4501912 w 11042113"/>
              <a:gd name="connsiteY19" fmla="*/ 6474 h 6135742"/>
              <a:gd name="connsiteX20" fmla="*/ 4701523 w 11042113"/>
              <a:gd name="connsiteY20" fmla="*/ 8746 h 6135742"/>
              <a:gd name="connsiteX21" fmla="*/ 4764811 w 11042113"/>
              <a:gd name="connsiteY21" fmla="*/ 9638 h 6135742"/>
              <a:gd name="connsiteX22" fmla="*/ 4788497 w 11042113"/>
              <a:gd name="connsiteY22" fmla="*/ 67529 h 6135742"/>
              <a:gd name="connsiteX23" fmla="*/ 4801783 w 11042113"/>
              <a:gd name="connsiteY23" fmla="*/ 175975 h 6135742"/>
              <a:gd name="connsiteX24" fmla="*/ 4970853 w 11042113"/>
              <a:gd name="connsiteY24" fmla="*/ 175975 h 6135742"/>
              <a:gd name="connsiteX25" fmla="*/ 4963983 w 11042113"/>
              <a:gd name="connsiteY25" fmla="*/ 85753 h 6135742"/>
              <a:gd name="connsiteX26" fmla="*/ 4946738 w 11042113"/>
              <a:gd name="connsiteY26" fmla="*/ 12201 h 6135742"/>
              <a:gd name="connsiteX27" fmla="*/ 5041166 w 11042113"/>
              <a:gd name="connsiteY27" fmla="*/ 13531 h 6135742"/>
              <a:gd name="connsiteX28" fmla="*/ 5247561 w 11042113"/>
              <a:gd name="connsiteY28" fmla="*/ 16858 h 6135742"/>
              <a:gd name="connsiteX29" fmla="*/ 5231407 w 11042113"/>
              <a:gd name="connsiteY29" fmla="*/ 85753 h 6135742"/>
              <a:gd name="connsiteX30" fmla="*/ 5224537 w 11042113"/>
              <a:gd name="connsiteY30" fmla="*/ 175975 h 6135742"/>
              <a:gd name="connsiteX31" fmla="*/ 5393605 w 11042113"/>
              <a:gd name="connsiteY31" fmla="*/ 175975 h 6135742"/>
              <a:gd name="connsiteX32" fmla="*/ 5406891 w 11042113"/>
              <a:gd name="connsiteY32" fmla="*/ 67529 h 6135742"/>
              <a:gd name="connsiteX33" fmla="*/ 5426412 w 11042113"/>
              <a:gd name="connsiteY33" fmla="*/ 19817 h 6135742"/>
              <a:gd name="connsiteX34" fmla="*/ 5700914 w 11042113"/>
              <a:gd name="connsiteY34" fmla="*/ 24652 h 6135742"/>
              <a:gd name="connsiteX35" fmla="*/ 5718457 w 11042113"/>
              <a:gd name="connsiteY35" fmla="*/ 67529 h 6135742"/>
              <a:gd name="connsiteX36" fmla="*/ 5731743 w 11042113"/>
              <a:gd name="connsiteY36" fmla="*/ 175975 h 6135742"/>
              <a:gd name="connsiteX37" fmla="*/ 5900813 w 11042113"/>
              <a:gd name="connsiteY37" fmla="*/ 175975 h 6135742"/>
              <a:gd name="connsiteX38" fmla="*/ 5893943 w 11042113"/>
              <a:gd name="connsiteY38" fmla="*/ 85753 h 6135742"/>
              <a:gd name="connsiteX39" fmla="*/ 5880358 w 11042113"/>
              <a:gd name="connsiteY39" fmla="*/ 27813 h 6135742"/>
              <a:gd name="connsiteX40" fmla="*/ 6046251 w 11042113"/>
              <a:gd name="connsiteY40" fmla="*/ 30735 h 6135742"/>
              <a:gd name="connsiteX41" fmla="*/ 6104699 w 11042113"/>
              <a:gd name="connsiteY41" fmla="*/ 31738 h 6135742"/>
              <a:gd name="connsiteX42" fmla="*/ 6159160 w 11042113"/>
              <a:gd name="connsiteY42" fmla="*/ 31517 h 6135742"/>
              <a:gd name="connsiteX43" fmla="*/ 6146443 w 11042113"/>
              <a:gd name="connsiteY43" fmla="*/ 85753 h 6135742"/>
              <a:gd name="connsiteX44" fmla="*/ 6139573 w 11042113"/>
              <a:gd name="connsiteY44" fmla="*/ 175975 h 6135742"/>
              <a:gd name="connsiteX45" fmla="*/ 6308641 w 11042113"/>
              <a:gd name="connsiteY45" fmla="*/ 175975 h 6135742"/>
              <a:gd name="connsiteX46" fmla="*/ 6321927 w 11042113"/>
              <a:gd name="connsiteY46" fmla="*/ 67529 h 6135742"/>
              <a:gd name="connsiteX47" fmla="*/ 6336957 w 11042113"/>
              <a:gd name="connsiteY47" fmla="*/ 30795 h 6135742"/>
              <a:gd name="connsiteX48" fmla="*/ 6474242 w 11042113"/>
              <a:gd name="connsiteY48" fmla="*/ 30238 h 6135742"/>
              <a:gd name="connsiteX49" fmla="*/ 6618021 w 11042113"/>
              <a:gd name="connsiteY49" fmla="*/ 29713 h 6135742"/>
              <a:gd name="connsiteX50" fmla="*/ 6633493 w 11042113"/>
              <a:gd name="connsiteY50" fmla="*/ 67529 h 6135742"/>
              <a:gd name="connsiteX51" fmla="*/ 6646779 w 11042113"/>
              <a:gd name="connsiteY51" fmla="*/ 175975 h 6135742"/>
              <a:gd name="connsiteX52" fmla="*/ 6815849 w 11042113"/>
              <a:gd name="connsiteY52" fmla="*/ 175975 h 6135742"/>
              <a:gd name="connsiteX53" fmla="*/ 6808979 w 11042113"/>
              <a:gd name="connsiteY53" fmla="*/ 85753 h 6135742"/>
              <a:gd name="connsiteX54" fmla="*/ 6795687 w 11042113"/>
              <a:gd name="connsiteY54" fmla="*/ 29064 h 6135742"/>
              <a:gd name="connsiteX55" fmla="*/ 6821599 w 11042113"/>
              <a:gd name="connsiteY55" fmla="*/ 28969 h 6135742"/>
              <a:gd name="connsiteX56" fmla="*/ 7023813 w 11042113"/>
              <a:gd name="connsiteY56" fmla="*/ 28312 h 6135742"/>
              <a:gd name="connsiteX57" fmla="*/ 7010345 w 11042113"/>
              <a:gd name="connsiteY57" fmla="*/ 85753 h 6135742"/>
              <a:gd name="connsiteX58" fmla="*/ 7003475 w 11042113"/>
              <a:gd name="connsiteY58" fmla="*/ 175975 h 6135742"/>
              <a:gd name="connsiteX59" fmla="*/ 7172543 w 11042113"/>
              <a:gd name="connsiteY59" fmla="*/ 175975 h 6135742"/>
              <a:gd name="connsiteX60" fmla="*/ 7185829 w 11042113"/>
              <a:gd name="connsiteY60" fmla="*/ 67529 h 6135742"/>
              <a:gd name="connsiteX61" fmla="*/ 7202103 w 11042113"/>
              <a:gd name="connsiteY61" fmla="*/ 27754 h 6135742"/>
              <a:gd name="connsiteX62" fmla="*/ 7480810 w 11042113"/>
              <a:gd name="connsiteY62" fmla="*/ 26992 h 6135742"/>
              <a:gd name="connsiteX63" fmla="*/ 7497395 w 11042113"/>
              <a:gd name="connsiteY63" fmla="*/ 67529 h 6135742"/>
              <a:gd name="connsiteX64" fmla="*/ 7510681 w 11042113"/>
              <a:gd name="connsiteY64" fmla="*/ 175975 h 6135742"/>
              <a:gd name="connsiteX65" fmla="*/ 7679751 w 11042113"/>
              <a:gd name="connsiteY65" fmla="*/ 175975 h 6135742"/>
              <a:gd name="connsiteX66" fmla="*/ 7672881 w 11042113"/>
              <a:gd name="connsiteY66" fmla="*/ 85753 h 6135742"/>
              <a:gd name="connsiteX67" fmla="*/ 7659015 w 11042113"/>
              <a:gd name="connsiteY67" fmla="*/ 26612 h 6135742"/>
              <a:gd name="connsiteX68" fmla="*/ 7817484 w 11042113"/>
              <a:gd name="connsiteY68" fmla="*/ 26280 h 6135742"/>
              <a:gd name="connsiteX69" fmla="*/ 7939363 w 11042113"/>
              <a:gd name="connsiteY69" fmla="*/ 26118 h 6135742"/>
              <a:gd name="connsiteX70" fmla="*/ 7925381 w 11042113"/>
              <a:gd name="connsiteY70" fmla="*/ 85753 h 6135742"/>
              <a:gd name="connsiteX71" fmla="*/ 7918511 w 11042113"/>
              <a:gd name="connsiteY71" fmla="*/ 175975 h 6135742"/>
              <a:gd name="connsiteX72" fmla="*/ 8087579 w 11042113"/>
              <a:gd name="connsiteY72" fmla="*/ 175975 h 6135742"/>
              <a:gd name="connsiteX73" fmla="*/ 8100865 w 11042113"/>
              <a:gd name="connsiteY73" fmla="*/ 67529 h 6135742"/>
              <a:gd name="connsiteX74" fmla="*/ 8117905 w 11042113"/>
              <a:gd name="connsiteY74" fmla="*/ 25882 h 6135742"/>
              <a:gd name="connsiteX75" fmla="*/ 8133415 w 11042113"/>
              <a:gd name="connsiteY75" fmla="*/ 25861 h 6135742"/>
              <a:gd name="connsiteX76" fmla="*/ 8395338 w 11042113"/>
              <a:gd name="connsiteY76" fmla="*/ 25752 h 6135742"/>
              <a:gd name="connsiteX77" fmla="*/ 8412431 w 11042113"/>
              <a:gd name="connsiteY77" fmla="*/ 67529 h 6135742"/>
              <a:gd name="connsiteX78" fmla="*/ 8425717 w 11042113"/>
              <a:gd name="connsiteY78" fmla="*/ 175975 h 6135742"/>
              <a:gd name="connsiteX79" fmla="*/ 8594787 w 11042113"/>
              <a:gd name="connsiteY79" fmla="*/ 175975 h 6135742"/>
              <a:gd name="connsiteX80" fmla="*/ 8587917 w 11042113"/>
              <a:gd name="connsiteY80" fmla="*/ 85753 h 6135742"/>
              <a:gd name="connsiteX81" fmla="*/ 8573865 w 11042113"/>
              <a:gd name="connsiteY81" fmla="*/ 25820 h 6135742"/>
              <a:gd name="connsiteX82" fmla="*/ 8740086 w 11042113"/>
              <a:gd name="connsiteY82" fmla="*/ 25928 h 6135742"/>
              <a:gd name="connsiteX83" fmla="*/ 8869311 w 11042113"/>
              <a:gd name="connsiteY83" fmla="*/ 26172 h 6135742"/>
              <a:gd name="connsiteX84" fmla="*/ 8855341 w 11042113"/>
              <a:gd name="connsiteY84" fmla="*/ 85753 h 6135742"/>
              <a:gd name="connsiteX85" fmla="*/ 8848471 w 11042113"/>
              <a:gd name="connsiteY85" fmla="*/ 175975 h 6135742"/>
              <a:gd name="connsiteX86" fmla="*/ 9017539 w 11042113"/>
              <a:gd name="connsiteY86" fmla="*/ 175975 h 6135742"/>
              <a:gd name="connsiteX87" fmla="*/ 9030825 w 11042113"/>
              <a:gd name="connsiteY87" fmla="*/ 67529 h 6135742"/>
              <a:gd name="connsiteX88" fmla="*/ 9047598 w 11042113"/>
              <a:gd name="connsiteY88" fmla="*/ 26534 h 6135742"/>
              <a:gd name="connsiteX89" fmla="*/ 9311896 w 11042113"/>
              <a:gd name="connsiteY89" fmla="*/ 27411 h 6135742"/>
              <a:gd name="connsiteX90" fmla="*/ 9326006 w 11042113"/>
              <a:gd name="connsiteY90" fmla="*/ 27481 h 6135742"/>
              <a:gd name="connsiteX91" fmla="*/ 9342391 w 11042113"/>
              <a:gd name="connsiteY91" fmla="*/ 67529 h 6135742"/>
              <a:gd name="connsiteX92" fmla="*/ 9355677 w 11042113"/>
              <a:gd name="connsiteY92" fmla="*/ 175975 h 6135742"/>
              <a:gd name="connsiteX93" fmla="*/ 9524747 w 11042113"/>
              <a:gd name="connsiteY93" fmla="*/ 175975 h 6135742"/>
              <a:gd name="connsiteX94" fmla="*/ 9517877 w 11042113"/>
              <a:gd name="connsiteY94" fmla="*/ 85753 h 6135742"/>
              <a:gd name="connsiteX95" fmla="*/ 9504422 w 11042113"/>
              <a:gd name="connsiteY95" fmla="*/ 28367 h 6135742"/>
              <a:gd name="connsiteX96" fmla="*/ 9584252 w 11042113"/>
              <a:gd name="connsiteY96" fmla="*/ 28763 h 6135742"/>
              <a:gd name="connsiteX97" fmla="*/ 9783420 w 11042113"/>
              <a:gd name="connsiteY97" fmla="*/ 30125 h 6135742"/>
              <a:gd name="connsiteX98" fmla="*/ 9770377 w 11042113"/>
              <a:gd name="connsiteY98" fmla="*/ 85753 h 6135742"/>
              <a:gd name="connsiteX99" fmla="*/ 9763507 w 11042113"/>
              <a:gd name="connsiteY99" fmla="*/ 175975 h 6135742"/>
              <a:gd name="connsiteX100" fmla="*/ 9932575 w 11042113"/>
              <a:gd name="connsiteY100" fmla="*/ 175975 h 6135742"/>
              <a:gd name="connsiteX101" fmla="*/ 9945861 w 11042113"/>
              <a:gd name="connsiteY101" fmla="*/ 67529 h 6135742"/>
              <a:gd name="connsiteX102" fmla="*/ 9960569 w 11042113"/>
              <a:gd name="connsiteY102" fmla="*/ 31580 h 6135742"/>
              <a:gd name="connsiteX103" fmla="*/ 10100912 w 11042113"/>
              <a:gd name="connsiteY103" fmla="*/ 32842 h 6135742"/>
              <a:gd name="connsiteX104" fmla="*/ 10243904 w 11042113"/>
              <a:gd name="connsiteY104" fmla="*/ 34478 h 6135742"/>
              <a:gd name="connsiteX105" fmla="*/ 10257427 w 11042113"/>
              <a:gd name="connsiteY105" fmla="*/ 67529 h 6135742"/>
              <a:gd name="connsiteX106" fmla="*/ 10270713 w 11042113"/>
              <a:gd name="connsiteY106" fmla="*/ 175975 h 6135742"/>
              <a:gd name="connsiteX107" fmla="*/ 10439783 w 11042113"/>
              <a:gd name="connsiteY107" fmla="*/ 175975 h 6135742"/>
              <a:gd name="connsiteX108" fmla="*/ 10432913 w 11042113"/>
              <a:gd name="connsiteY108" fmla="*/ 85753 h 6135742"/>
              <a:gd name="connsiteX109" fmla="*/ 10421417 w 11042113"/>
              <a:gd name="connsiteY109" fmla="*/ 36724 h 6135742"/>
              <a:gd name="connsiteX110" fmla="*/ 10578896 w 11042113"/>
              <a:gd name="connsiteY110" fmla="*/ 38966 h 6135742"/>
              <a:gd name="connsiteX111" fmla="*/ 11016680 w 11042113"/>
              <a:gd name="connsiteY111" fmla="*/ 47387 h 6135742"/>
              <a:gd name="connsiteX112" fmla="*/ 11016680 w 11042113"/>
              <a:gd name="connsiteY112" fmla="*/ 6133862 h 6135742"/>
              <a:gd name="connsiteX113" fmla="*/ 7340606 w 11042113"/>
              <a:gd name="connsiteY113" fmla="*/ 6113248 h 6135742"/>
              <a:gd name="connsiteX114" fmla="*/ 7081392 w 11042113"/>
              <a:gd name="connsiteY114" fmla="*/ 6112038 h 6135742"/>
              <a:gd name="connsiteX115" fmla="*/ 6345553 w 11042113"/>
              <a:gd name="connsiteY115" fmla="*/ 6114002 h 6135742"/>
              <a:gd name="connsiteX116" fmla="*/ 42610 w 11042113"/>
              <a:gd name="connsiteY116" fmla="*/ 6133862 h 6135742"/>
              <a:gd name="connsiteX117" fmla="*/ 42610 w 11042113"/>
              <a:gd name="connsiteY117" fmla="*/ 47387 h 6135742"/>
              <a:gd name="connsiteX118" fmla="*/ 521167 w 11042113"/>
              <a:gd name="connsiteY118" fmla="*/ 35814 h 6135742"/>
              <a:gd name="connsiteX119" fmla="*/ 639651 w 11042113"/>
              <a:gd name="connsiteY119" fmla="*/ 33261 h 6135742"/>
              <a:gd name="connsiteX120" fmla="*/ 627343 w 11042113"/>
              <a:gd name="connsiteY120" fmla="*/ 85753 h 6135742"/>
              <a:gd name="connsiteX121" fmla="*/ 620473 w 11042113"/>
              <a:gd name="connsiteY121" fmla="*/ 175975 h 6135742"/>
              <a:gd name="connsiteX122" fmla="*/ 789541 w 11042113"/>
              <a:gd name="connsiteY122" fmla="*/ 175975 h 6135742"/>
              <a:gd name="connsiteX123" fmla="*/ 802827 w 11042113"/>
              <a:gd name="connsiteY123" fmla="*/ 67529 h 6135742"/>
              <a:gd name="connsiteX124" fmla="*/ 818424 w 11042113"/>
              <a:gd name="connsiteY124" fmla="*/ 29408 h 6135742"/>
              <a:gd name="connsiteX125" fmla="*/ 973164 w 11042113"/>
              <a:gd name="connsiteY125" fmla="*/ 26073 h 6135742"/>
              <a:gd name="connsiteX126" fmla="*/ 1096484 w 11042113"/>
              <a:gd name="connsiteY126" fmla="*/ 23758 h 6135742"/>
              <a:gd name="connsiteX127" fmla="*/ 1114393 w 11042113"/>
              <a:gd name="connsiteY127" fmla="*/ 67529 h 6135742"/>
              <a:gd name="connsiteX128" fmla="*/ 1127679 w 11042113"/>
              <a:gd name="connsiteY128" fmla="*/ 175975 h 6135742"/>
              <a:gd name="connsiteX129" fmla="*/ 1296749 w 11042113"/>
              <a:gd name="connsiteY129" fmla="*/ 175975 h 6135742"/>
              <a:gd name="connsiteX130" fmla="*/ 1289879 w 11042113"/>
              <a:gd name="connsiteY130" fmla="*/ 85753 h 6135742"/>
              <a:gd name="connsiteX131" fmla="*/ 1274559 w 11042113"/>
              <a:gd name="connsiteY131" fmla="*/ 20415 h 6135742"/>
              <a:gd name="connsiteX132" fmla="*/ 1400381 w 11042113"/>
              <a:gd name="connsiteY132" fmla="*/ 18053 h 6135742"/>
              <a:gd name="connsiteX133" fmla="*/ 1573821 w 11042113"/>
              <a:gd name="connsiteY133" fmla="*/ 15305 h 6135742"/>
              <a:gd name="connsiteX134" fmla="*/ 1557303 w 11042113"/>
              <a:gd name="connsiteY134" fmla="*/ 85753 h 6135742"/>
              <a:gd name="connsiteX135" fmla="*/ 1550433 w 11042113"/>
              <a:gd name="connsiteY135" fmla="*/ 175975 h 6135742"/>
              <a:gd name="connsiteX136" fmla="*/ 1719501 w 11042113"/>
              <a:gd name="connsiteY136" fmla="*/ 175975 h 6135742"/>
              <a:gd name="connsiteX137" fmla="*/ 1732787 w 11042113"/>
              <a:gd name="connsiteY137" fmla="*/ 67529 h 6135742"/>
              <a:gd name="connsiteX138" fmla="*/ 1755331 w 11042113"/>
              <a:gd name="connsiteY138" fmla="*/ 12429 h 6135742"/>
              <a:gd name="connsiteX139" fmla="*/ 1804600 w 11042113"/>
              <a:gd name="connsiteY139" fmla="*/ 11648 h 6135742"/>
              <a:gd name="connsiteX140" fmla="*/ 2020361 w 11042113"/>
              <a:gd name="connsiteY140" fmla="*/ 8888 h 6135742"/>
              <a:gd name="connsiteX141" fmla="*/ 2044353 w 11042113"/>
              <a:gd name="connsiteY141" fmla="*/ 67529 h 6135742"/>
              <a:gd name="connsiteX142" fmla="*/ 2057639 w 11042113"/>
              <a:gd name="connsiteY142" fmla="*/ 175975 h 6135742"/>
              <a:gd name="connsiteX143" fmla="*/ 2226709 w 11042113"/>
              <a:gd name="connsiteY143" fmla="*/ 175975 h 6135742"/>
              <a:gd name="connsiteX144" fmla="*/ 2219839 w 11042113"/>
              <a:gd name="connsiteY144" fmla="*/ 85753 h 6135742"/>
              <a:gd name="connsiteX145" fmla="*/ 2201284 w 11042113"/>
              <a:gd name="connsiteY145" fmla="*/ 6617 h 6135742"/>
              <a:gd name="connsiteX146" fmla="*/ 2491550 w 11042113"/>
              <a:gd name="connsiteY146" fmla="*/ 3820 h 6135742"/>
              <a:gd name="connsiteX147" fmla="*/ 2472339 w 11042113"/>
              <a:gd name="connsiteY147" fmla="*/ 85753 h 6135742"/>
              <a:gd name="connsiteX148" fmla="*/ 2465469 w 11042113"/>
              <a:gd name="connsiteY148" fmla="*/ 175975 h 6135742"/>
              <a:gd name="connsiteX149" fmla="*/ 2634537 w 11042113"/>
              <a:gd name="connsiteY149" fmla="*/ 175975 h 6135742"/>
              <a:gd name="connsiteX150" fmla="*/ 2647823 w 11042113"/>
              <a:gd name="connsiteY150" fmla="*/ 67529 h 6135742"/>
              <a:gd name="connsiteX151" fmla="*/ 2674447 w 11042113"/>
              <a:gd name="connsiteY151" fmla="*/ 2457 h 6135742"/>
              <a:gd name="connsiteX152" fmla="*/ 2897077 w 11042113"/>
              <a:gd name="connsiteY152" fmla="*/ 1033 h 6135742"/>
              <a:gd name="connsiteX153" fmla="*/ 2932138 w 11042113"/>
              <a:gd name="connsiteY153" fmla="*/ 923 h 6135742"/>
              <a:gd name="connsiteX154" fmla="*/ 2959389 w 11042113"/>
              <a:gd name="connsiteY154" fmla="*/ 67529 h 6135742"/>
              <a:gd name="connsiteX155" fmla="*/ 2972675 w 11042113"/>
              <a:gd name="connsiteY155" fmla="*/ 175975 h 6135742"/>
              <a:gd name="connsiteX156" fmla="*/ 3141745 w 11042113"/>
              <a:gd name="connsiteY156" fmla="*/ 175975 h 6135742"/>
              <a:gd name="connsiteX157" fmla="*/ 3115172 w 11042113"/>
              <a:gd name="connsiteY157" fmla="*/ 1720 h 6135742"/>
              <a:gd name="connsiteX158" fmla="*/ 3114611 w 11042113"/>
              <a:gd name="connsiteY158" fmla="*/ 352 h 6135742"/>
              <a:gd name="connsiteX159" fmla="*/ 3227113 w 11042113"/>
              <a:gd name="connsiteY159" fmla="*/ 0 h 613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042113" h="6135742">
                <a:moveTo>
                  <a:pt x="3227113" y="0"/>
                </a:moveTo>
                <a:lnTo>
                  <a:pt x="3406781" y="93"/>
                </a:lnTo>
                <a:lnTo>
                  <a:pt x="3406114" y="1720"/>
                </a:lnTo>
                <a:cubicBezTo>
                  <a:pt x="3389003" y="55279"/>
                  <a:pt x="3379541" y="114164"/>
                  <a:pt x="3379541" y="175975"/>
                </a:cubicBezTo>
                <a:lnTo>
                  <a:pt x="3548609" y="175975"/>
                </a:lnTo>
                <a:cubicBezTo>
                  <a:pt x="3548609" y="137508"/>
                  <a:pt x="3553340" y="100861"/>
                  <a:pt x="3561895" y="67529"/>
                </a:cubicBezTo>
                <a:lnTo>
                  <a:pt x="3589447" y="188"/>
                </a:lnTo>
                <a:lnTo>
                  <a:pt x="3620049" y="204"/>
                </a:lnTo>
                <a:lnTo>
                  <a:pt x="3846328" y="1211"/>
                </a:lnTo>
                <a:lnTo>
                  <a:pt x="3873461" y="67529"/>
                </a:lnTo>
                <a:cubicBezTo>
                  <a:pt x="3882016" y="100861"/>
                  <a:pt x="3886747" y="137508"/>
                  <a:pt x="3886747" y="175975"/>
                </a:cubicBezTo>
                <a:lnTo>
                  <a:pt x="4055817" y="175975"/>
                </a:lnTo>
                <a:cubicBezTo>
                  <a:pt x="4055817" y="145070"/>
                  <a:pt x="4053452" y="114895"/>
                  <a:pt x="4048947" y="85753"/>
                </a:cubicBezTo>
                <a:lnTo>
                  <a:pt x="4029346" y="2153"/>
                </a:lnTo>
                <a:lnTo>
                  <a:pt x="4320494" y="4518"/>
                </a:lnTo>
                <a:lnTo>
                  <a:pt x="4301447" y="85753"/>
                </a:lnTo>
                <a:cubicBezTo>
                  <a:pt x="4296943" y="114895"/>
                  <a:pt x="4294577" y="145070"/>
                  <a:pt x="4294577" y="175975"/>
                </a:cubicBezTo>
                <a:lnTo>
                  <a:pt x="4463645" y="175975"/>
                </a:lnTo>
                <a:cubicBezTo>
                  <a:pt x="4463645" y="137508"/>
                  <a:pt x="4468376" y="100861"/>
                  <a:pt x="4476931" y="67529"/>
                </a:cubicBezTo>
                <a:lnTo>
                  <a:pt x="4501912" y="6474"/>
                </a:lnTo>
                <a:lnTo>
                  <a:pt x="4701523" y="8746"/>
                </a:lnTo>
                <a:lnTo>
                  <a:pt x="4764811" y="9638"/>
                </a:lnTo>
                <a:lnTo>
                  <a:pt x="4788497" y="67529"/>
                </a:lnTo>
                <a:cubicBezTo>
                  <a:pt x="4797052" y="100861"/>
                  <a:pt x="4801783" y="137508"/>
                  <a:pt x="4801783" y="175975"/>
                </a:cubicBezTo>
                <a:lnTo>
                  <a:pt x="4970853" y="175975"/>
                </a:lnTo>
                <a:cubicBezTo>
                  <a:pt x="4970853" y="145070"/>
                  <a:pt x="4968488" y="114895"/>
                  <a:pt x="4963983" y="85753"/>
                </a:cubicBezTo>
                <a:lnTo>
                  <a:pt x="4946738" y="12201"/>
                </a:lnTo>
                <a:lnTo>
                  <a:pt x="5041166" y="13531"/>
                </a:lnTo>
                <a:lnTo>
                  <a:pt x="5247561" y="16858"/>
                </a:lnTo>
                <a:lnTo>
                  <a:pt x="5231407" y="85753"/>
                </a:lnTo>
                <a:cubicBezTo>
                  <a:pt x="5226903" y="114895"/>
                  <a:pt x="5224537" y="145070"/>
                  <a:pt x="5224537" y="175975"/>
                </a:cubicBezTo>
                <a:lnTo>
                  <a:pt x="5393605" y="175975"/>
                </a:lnTo>
                <a:cubicBezTo>
                  <a:pt x="5393605" y="137508"/>
                  <a:pt x="5398336" y="100861"/>
                  <a:pt x="5406891" y="67529"/>
                </a:cubicBezTo>
                <a:lnTo>
                  <a:pt x="5426412" y="19817"/>
                </a:lnTo>
                <a:lnTo>
                  <a:pt x="5700914" y="24652"/>
                </a:lnTo>
                <a:lnTo>
                  <a:pt x="5718457" y="67529"/>
                </a:lnTo>
                <a:cubicBezTo>
                  <a:pt x="5727012" y="100861"/>
                  <a:pt x="5731743" y="137508"/>
                  <a:pt x="5731743" y="175975"/>
                </a:cubicBezTo>
                <a:lnTo>
                  <a:pt x="5900813" y="175975"/>
                </a:lnTo>
                <a:cubicBezTo>
                  <a:pt x="5900813" y="145070"/>
                  <a:pt x="5898448" y="114895"/>
                  <a:pt x="5893943" y="85753"/>
                </a:cubicBezTo>
                <a:lnTo>
                  <a:pt x="5880358" y="27813"/>
                </a:lnTo>
                <a:lnTo>
                  <a:pt x="6046251" y="30735"/>
                </a:lnTo>
                <a:lnTo>
                  <a:pt x="6104699" y="31738"/>
                </a:lnTo>
                <a:lnTo>
                  <a:pt x="6159160" y="31517"/>
                </a:lnTo>
                <a:lnTo>
                  <a:pt x="6146443" y="85753"/>
                </a:lnTo>
                <a:cubicBezTo>
                  <a:pt x="6141939" y="114895"/>
                  <a:pt x="6139573" y="145070"/>
                  <a:pt x="6139573" y="175975"/>
                </a:cubicBezTo>
                <a:lnTo>
                  <a:pt x="6308641" y="175975"/>
                </a:lnTo>
                <a:cubicBezTo>
                  <a:pt x="6308641" y="137508"/>
                  <a:pt x="6313372" y="100861"/>
                  <a:pt x="6321927" y="67529"/>
                </a:cubicBezTo>
                <a:lnTo>
                  <a:pt x="6336957" y="30795"/>
                </a:lnTo>
                <a:lnTo>
                  <a:pt x="6474242" y="30238"/>
                </a:lnTo>
                <a:lnTo>
                  <a:pt x="6618021" y="29713"/>
                </a:lnTo>
                <a:lnTo>
                  <a:pt x="6633493" y="67529"/>
                </a:lnTo>
                <a:cubicBezTo>
                  <a:pt x="6642048" y="100861"/>
                  <a:pt x="6646779" y="137508"/>
                  <a:pt x="6646779" y="175975"/>
                </a:cubicBezTo>
                <a:lnTo>
                  <a:pt x="6815849" y="175975"/>
                </a:lnTo>
                <a:cubicBezTo>
                  <a:pt x="6815849" y="145070"/>
                  <a:pt x="6813484" y="114895"/>
                  <a:pt x="6808979" y="85753"/>
                </a:cubicBezTo>
                <a:lnTo>
                  <a:pt x="6795687" y="29064"/>
                </a:lnTo>
                <a:lnTo>
                  <a:pt x="6821599" y="28969"/>
                </a:lnTo>
                <a:lnTo>
                  <a:pt x="7023813" y="28312"/>
                </a:lnTo>
                <a:lnTo>
                  <a:pt x="7010345" y="85753"/>
                </a:lnTo>
                <a:cubicBezTo>
                  <a:pt x="7005841" y="114895"/>
                  <a:pt x="7003475" y="145070"/>
                  <a:pt x="7003475" y="175975"/>
                </a:cubicBezTo>
                <a:lnTo>
                  <a:pt x="7172543" y="175975"/>
                </a:lnTo>
                <a:cubicBezTo>
                  <a:pt x="7172543" y="137508"/>
                  <a:pt x="7177274" y="100861"/>
                  <a:pt x="7185829" y="67529"/>
                </a:cubicBezTo>
                <a:lnTo>
                  <a:pt x="7202103" y="27754"/>
                </a:lnTo>
                <a:lnTo>
                  <a:pt x="7480810" y="26992"/>
                </a:lnTo>
                <a:lnTo>
                  <a:pt x="7497395" y="67529"/>
                </a:lnTo>
                <a:cubicBezTo>
                  <a:pt x="7505950" y="100861"/>
                  <a:pt x="7510681" y="137508"/>
                  <a:pt x="7510681" y="175975"/>
                </a:cubicBezTo>
                <a:lnTo>
                  <a:pt x="7679751" y="175975"/>
                </a:lnTo>
                <a:cubicBezTo>
                  <a:pt x="7679751" y="145070"/>
                  <a:pt x="7677386" y="114895"/>
                  <a:pt x="7672881" y="85753"/>
                </a:cubicBezTo>
                <a:lnTo>
                  <a:pt x="7659015" y="26612"/>
                </a:lnTo>
                <a:lnTo>
                  <a:pt x="7817484" y="26280"/>
                </a:lnTo>
                <a:lnTo>
                  <a:pt x="7939363" y="26118"/>
                </a:lnTo>
                <a:lnTo>
                  <a:pt x="7925381" y="85753"/>
                </a:lnTo>
                <a:cubicBezTo>
                  <a:pt x="7920876" y="114895"/>
                  <a:pt x="7918511" y="145070"/>
                  <a:pt x="7918511" y="175975"/>
                </a:cubicBezTo>
                <a:lnTo>
                  <a:pt x="8087579" y="175975"/>
                </a:lnTo>
                <a:cubicBezTo>
                  <a:pt x="8087579" y="137508"/>
                  <a:pt x="8092310" y="100861"/>
                  <a:pt x="8100865" y="67529"/>
                </a:cubicBezTo>
                <a:lnTo>
                  <a:pt x="8117905" y="25882"/>
                </a:lnTo>
                <a:lnTo>
                  <a:pt x="8133415" y="25861"/>
                </a:lnTo>
                <a:lnTo>
                  <a:pt x="8395338" y="25752"/>
                </a:lnTo>
                <a:lnTo>
                  <a:pt x="8412431" y="67529"/>
                </a:lnTo>
                <a:cubicBezTo>
                  <a:pt x="8420986" y="100861"/>
                  <a:pt x="8425717" y="137508"/>
                  <a:pt x="8425717" y="175975"/>
                </a:cubicBezTo>
                <a:lnTo>
                  <a:pt x="8594787" y="175975"/>
                </a:lnTo>
                <a:cubicBezTo>
                  <a:pt x="8594787" y="145070"/>
                  <a:pt x="8592422" y="114895"/>
                  <a:pt x="8587917" y="85753"/>
                </a:cubicBezTo>
                <a:lnTo>
                  <a:pt x="8573865" y="25820"/>
                </a:lnTo>
                <a:lnTo>
                  <a:pt x="8740086" y="25928"/>
                </a:lnTo>
                <a:lnTo>
                  <a:pt x="8869311" y="26172"/>
                </a:lnTo>
                <a:lnTo>
                  <a:pt x="8855341" y="85753"/>
                </a:lnTo>
                <a:cubicBezTo>
                  <a:pt x="8850836" y="114895"/>
                  <a:pt x="8848471" y="145070"/>
                  <a:pt x="8848471" y="175975"/>
                </a:cubicBezTo>
                <a:lnTo>
                  <a:pt x="9017539" y="175975"/>
                </a:lnTo>
                <a:cubicBezTo>
                  <a:pt x="9017539" y="137508"/>
                  <a:pt x="9022270" y="100861"/>
                  <a:pt x="9030825" y="67529"/>
                </a:cubicBezTo>
                <a:lnTo>
                  <a:pt x="9047598" y="26534"/>
                </a:lnTo>
                <a:lnTo>
                  <a:pt x="9311896" y="27411"/>
                </a:lnTo>
                <a:lnTo>
                  <a:pt x="9326006" y="27481"/>
                </a:lnTo>
                <a:lnTo>
                  <a:pt x="9342391" y="67529"/>
                </a:lnTo>
                <a:cubicBezTo>
                  <a:pt x="9350946" y="100861"/>
                  <a:pt x="9355677" y="137508"/>
                  <a:pt x="9355677" y="175975"/>
                </a:cubicBezTo>
                <a:lnTo>
                  <a:pt x="9524747" y="175975"/>
                </a:lnTo>
                <a:cubicBezTo>
                  <a:pt x="9524747" y="145070"/>
                  <a:pt x="9522382" y="114895"/>
                  <a:pt x="9517877" y="85753"/>
                </a:cubicBezTo>
                <a:lnTo>
                  <a:pt x="9504422" y="28367"/>
                </a:lnTo>
                <a:lnTo>
                  <a:pt x="9584252" y="28763"/>
                </a:lnTo>
                <a:lnTo>
                  <a:pt x="9783420" y="30125"/>
                </a:lnTo>
                <a:lnTo>
                  <a:pt x="9770377" y="85753"/>
                </a:lnTo>
                <a:cubicBezTo>
                  <a:pt x="9765872" y="114895"/>
                  <a:pt x="9763507" y="145070"/>
                  <a:pt x="9763507" y="175975"/>
                </a:cubicBezTo>
                <a:lnTo>
                  <a:pt x="9932575" y="175975"/>
                </a:lnTo>
                <a:cubicBezTo>
                  <a:pt x="9932575" y="137508"/>
                  <a:pt x="9937306" y="100861"/>
                  <a:pt x="9945861" y="67529"/>
                </a:cubicBezTo>
                <a:lnTo>
                  <a:pt x="9960569" y="31580"/>
                </a:lnTo>
                <a:lnTo>
                  <a:pt x="10100912" y="32842"/>
                </a:lnTo>
                <a:lnTo>
                  <a:pt x="10243904" y="34478"/>
                </a:lnTo>
                <a:lnTo>
                  <a:pt x="10257427" y="67529"/>
                </a:lnTo>
                <a:cubicBezTo>
                  <a:pt x="10265982" y="100861"/>
                  <a:pt x="10270713" y="137508"/>
                  <a:pt x="10270713" y="175975"/>
                </a:cubicBezTo>
                <a:lnTo>
                  <a:pt x="10439783" y="175975"/>
                </a:lnTo>
                <a:cubicBezTo>
                  <a:pt x="10439783" y="145070"/>
                  <a:pt x="10437418" y="114895"/>
                  <a:pt x="10432913" y="85753"/>
                </a:cubicBezTo>
                <a:lnTo>
                  <a:pt x="10421417" y="36724"/>
                </a:lnTo>
                <a:lnTo>
                  <a:pt x="10578896" y="38966"/>
                </a:lnTo>
                <a:cubicBezTo>
                  <a:pt x="10731609" y="41376"/>
                  <a:pt x="10877622" y="44169"/>
                  <a:pt x="11016680" y="47387"/>
                </a:cubicBezTo>
                <a:cubicBezTo>
                  <a:pt x="10893680" y="2303476"/>
                  <a:pt x="11113540" y="5310171"/>
                  <a:pt x="11016680" y="6133862"/>
                </a:cubicBezTo>
                <a:cubicBezTo>
                  <a:pt x="9945057" y="6127938"/>
                  <a:pt x="8659977" y="6119794"/>
                  <a:pt x="7340606" y="6113248"/>
                </a:cubicBezTo>
                <a:lnTo>
                  <a:pt x="7081392" y="6112038"/>
                </a:lnTo>
                <a:lnTo>
                  <a:pt x="6345553" y="6114002"/>
                </a:lnTo>
                <a:cubicBezTo>
                  <a:pt x="3764221" y="6122233"/>
                  <a:pt x="973998" y="6141868"/>
                  <a:pt x="42610" y="6133862"/>
                </a:cubicBezTo>
                <a:cubicBezTo>
                  <a:pt x="39437" y="4599463"/>
                  <a:pt x="-51657" y="721984"/>
                  <a:pt x="42610" y="47387"/>
                </a:cubicBezTo>
                <a:cubicBezTo>
                  <a:pt x="206754" y="43212"/>
                  <a:pt x="366174" y="39361"/>
                  <a:pt x="521167" y="35814"/>
                </a:cubicBezTo>
                <a:lnTo>
                  <a:pt x="639651" y="33261"/>
                </a:lnTo>
                <a:lnTo>
                  <a:pt x="627343" y="85753"/>
                </a:lnTo>
                <a:cubicBezTo>
                  <a:pt x="622839" y="114895"/>
                  <a:pt x="620473" y="145070"/>
                  <a:pt x="620473" y="175975"/>
                </a:cubicBezTo>
                <a:lnTo>
                  <a:pt x="789541" y="175975"/>
                </a:lnTo>
                <a:cubicBezTo>
                  <a:pt x="789541" y="137508"/>
                  <a:pt x="794272" y="100861"/>
                  <a:pt x="802827" y="67529"/>
                </a:cubicBezTo>
                <a:lnTo>
                  <a:pt x="818424" y="29408"/>
                </a:lnTo>
                <a:lnTo>
                  <a:pt x="973164" y="26073"/>
                </a:lnTo>
                <a:lnTo>
                  <a:pt x="1096484" y="23758"/>
                </a:lnTo>
                <a:lnTo>
                  <a:pt x="1114393" y="67529"/>
                </a:lnTo>
                <a:cubicBezTo>
                  <a:pt x="1122948" y="100861"/>
                  <a:pt x="1127679" y="137508"/>
                  <a:pt x="1127679" y="175975"/>
                </a:cubicBezTo>
                <a:lnTo>
                  <a:pt x="1296749" y="175975"/>
                </a:lnTo>
                <a:cubicBezTo>
                  <a:pt x="1296749" y="145070"/>
                  <a:pt x="1294384" y="114895"/>
                  <a:pt x="1289879" y="85753"/>
                </a:cubicBezTo>
                <a:lnTo>
                  <a:pt x="1274559" y="20415"/>
                </a:lnTo>
                <a:lnTo>
                  <a:pt x="1400381" y="18053"/>
                </a:lnTo>
                <a:lnTo>
                  <a:pt x="1573821" y="15305"/>
                </a:lnTo>
                <a:lnTo>
                  <a:pt x="1557303" y="85753"/>
                </a:lnTo>
                <a:cubicBezTo>
                  <a:pt x="1552799" y="114895"/>
                  <a:pt x="1550433" y="145070"/>
                  <a:pt x="1550433" y="175975"/>
                </a:cubicBezTo>
                <a:lnTo>
                  <a:pt x="1719501" y="175975"/>
                </a:lnTo>
                <a:cubicBezTo>
                  <a:pt x="1719501" y="137508"/>
                  <a:pt x="1724232" y="100861"/>
                  <a:pt x="1732787" y="67529"/>
                </a:cubicBezTo>
                <a:lnTo>
                  <a:pt x="1755331" y="12429"/>
                </a:lnTo>
                <a:lnTo>
                  <a:pt x="1804600" y="11648"/>
                </a:lnTo>
                <a:lnTo>
                  <a:pt x="2020361" y="8888"/>
                </a:lnTo>
                <a:lnTo>
                  <a:pt x="2044353" y="67529"/>
                </a:lnTo>
                <a:cubicBezTo>
                  <a:pt x="2052908" y="100861"/>
                  <a:pt x="2057639" y="137508"/>
                  <a:pt x="2057639" y="175975"/>
                </a:cubicBezTo>
                <a:lnTo>
                  <a:pt x="2226709" y="175975"/>
                </a:lnTo>
                <a:cubicBezTo>
                  <a:pt x="2226709" y="145070"/>
                  <a:pt x="2224344" y="114895"/>
                  <a:pt x="2219839" y="85753"/>
                </a:cubicBezTo>
                <a:lnTo>
                  <a:pt x="2201284" y="6617"/>
                </a:lnTo>
                <a:lnTo>
                  <a:pt x="2491550" y="3820"/>
                </a:lnTo>
                <a:lnTo>
                  <a:pt x="2472339" y="85753"/>
                </a:lnTo>
                <a:cubicBezTo>
                  <a:pt x="2467835" y="114895"/>
                  <a:pt x="2465469" y="145070"/>
                  <a:pt x="2465469" y="175975"/>
                </a:cubicBezTo>
                <a:lnTo>
                  <a:pt x="2634537" y="175975"/>
                </a:lnTo>
                <a:cubicBezTo>
                  <a:pt x="2634537" y="137508"/>
                  <a:pt x="2639268" y="100861"/>
                  <a:pt x="2647823" y="67529"/>
                </a:cubicBezTo>
                <a:lnTo>
                  <a:pt x="2674447" y="2457"/>
                </a:lnTo>
                <a:lnTo>
                  <a:pt x="2897077" y="1033"/>
                </a:lnTo>
                <a:lnTo>
                  <a:pt x="2932138" y="923"/>
                </a:lnTo>
                <a:lnTo>
                  <a:pt x="2959389" y="67529"/>
                </a:lnTo>
                <a:cubicBezTo>
                  <a:pt x="2967944" y="100861"/>
                  <a:pt x="2972675" y="137508"/>
                  <a:pt x="2972675" y="175975"/>
                </a:cubicBezTo>
                <a:lnTo>
                  <a:pt x="3141745" y="175975"/>
                </a:lnTo>
                <a:cubicBezTo>
                  <a:pt x="3141745" y="114164"/>
                  <a:pt x="3132283" y="55279"/>
                  <a:pt x="3115172" y="1720"/>
                </a:cubicBezTo>
                <a:lnTo>
                  <a:pt x="3114611" y="352"/>
                </a:lnTo>
                <a:lnTo>
                  <a:pt x="3227113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7B1A20BC-E378-44E0-A5F9-969C9F3C7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7129" y="3658226"/>
            <a:ext cx="2342733" cy="3314074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4FDA1CD9-2423-4703-945A-67FB399A7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1" y="628650"/>
            <a:ext cx="1302497" cy="1041998"/>
          </a:xfrm>
          <a:prstGeom prst="rect">
            <a:avLst/>
          </a:prstGeom>
        </p:spPr>
      </p:pic>
      <p:sp>
        <p:nvSpPr>
          <p:cNvPr id="74" name="مربع نص 73">
            <a:extLst>
              <a:ext uri="{FF2B5EF4-FFF2-40B4-BE49-F238E27FC236}">
                <a16:creationId xmlns:a16="http://schemas.microsoft.com/office/drawing/2014/main" id="{D93A0685-4141-44E1-8701-AE5AC36923A4}"/>
              </a:ext>
            </a:extLst>
          </p:cNvPr>
          <p:cNvSpPr txBox="1"/>
          <p:nvPr/>
        </p:nvSpPr>
        <p:spPr>
          <a:xfrm>
            <a:off x="6501116" y="1784620"/>
            <a:ext cx="3783351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الرابع</a:t>
            </a:r>
          </a:p>
          <a:p>
            <a:r>
              <a:rPr lang="ar-SA" sz="44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 </a:t>
            </a:r>
          </a:p>
          <a:p>
            <a:r>
              <a:rPr lang="ar-SA" sz="44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 /</a:t>
            </a:r>
          </a:p>
          <a:p>
            <a:r>
              <a:rPr lang="ar-SA" sz="44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6D59C50-7B3E-468D-BCF6-5AF5D0BEDC0F}"/>
              </a:ext>
            </a:extLst>
          </p:cNvPr>
          <p:cNvSpPr txBox="1"/>
          <p:nvPr/>
        </p:nvSpPr>
        <p:spPr>
          <a:xfrm>
            <a:off x="2865165" y="5644575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23805556-AC41-4747-BE52-DFB5E0D82783}"/>
              </a:ext>
            </a:extLst>
          </p:cNvPr>
          <p:cNvSpPr txBox="1"/>
          <p:nvPr/>
        </p:nvSpPr>
        <p:spPr>
          <a:xfrm>
            <a:off x="4762499" y="769110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A597BF1-8652-4579-B7DE-C939FC919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165787" y="1271313"/>
            <a:ext cx="2342733" cy="331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2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A858116F-624D-4A2D-9966-DAEB80DF7662}"/>
              </a:ext>
            </a:extLst>
          </p:cNvPr>
          <p:cNvSpPr/>
          <p:nvPr/>
        </p:nvSpPr>
        <p:spPr>
          <a:xfrm>
            <a:off x="566355" y="338375"/>
            <a:ext cx="11042113" cy="6135742"/>
          </a:xfrm>
          <a:custGeom>
            <a:avLst/>
            <a:gdLst>
              <a:gd name="connsiteX0" fmla="*/ 3227113 w 11042113"/>
              <a:gd name="connsiteY0" fmla="*/ 0 h 6135742"/>
              <a:gd name="connsiteX1" fmla="*/ 3406781 w 11042113"/>
              <a:gd name="connsiteY1" fmla="*/ 93 h 6135742"/>
              <a:gd name="connsiteX2" fmla="*/ 3406114 w 11042113"/>
              <a:gd name="connsiteY2" fmla="*/ 1720 h 6135742"/>
              <a:gd name="connsiteX3" fmla="*/ 3379541 w 11042113"/>
              <a:gd name="connsiteY3" fmla="*/ 175975 h 6135742"/>
              <a:gd name="connsiteX4" fmla="*/ 3548609 w 11042113"/>
              <a:gd name="connsiteY4" fmla="*/ 175975 h 6135742"/>
              <a:gd name="connsiteX5" fmla="*/ 3561895 w 11042113"/>
              <a:gd name="connsiteY5" fmla="*/ 67529 h 6135742"/>
              <a:gd name="connsiteX6" fmla="*/ 3589447 w 11042113"/>
              <a:gd name="connsiteY6" fmla="*/ 188 h 6135742"/>
              <a:gd name="connsiteX7" fmla="*/ 3620049 w 11042113"/>
              <a:gd name="connsiteY7" fmla="*/ 204 h 6135742"/>
              <a:gd name="connsiteX8" fmla="*/ 3846328 w 11042113"/>
              <a:gd name="connsiteY8" fmla="*/ 1211 h 6135742"/>
              <a:gd name="connsiteX9" fmla="*/ 3873461 w 11042113"/>
              <a:gd name="connsiteY9" fmla="*/ 67529 h 6135742"/>
              <a:gd name="connsiteX10" fmla="*/ 3886747 w 11042113"/>
              <a:gd name="connsiteY10" fmla="*/ 175975 h 6135742"/>
              <a:gd name="connsiteX11" fmla="*/ 4055817 w 11042113"/>
              <a:gd name="connsiteY11" fmla="*/ 175975 h 6135742"/>
              <a:gd name="connsiteX12" fmla="*/ 4048947 w 11042113"/>
              <a:gd name="connsiteY12" fmla="*/ 85753 h 6135742"/>
              <a:gd name="connsiteX13" fmla="*/ 4029346 w 11042113"/>
              <a:gd name="connsiteY13" fmla="*/ 2153 h 6135742"/>
              <a:gd name="connsiteX14" fmla="*/ 4320494 w 11042113"/>
              <a:gd name="connsiteY14" fmla="*/ 4518 h 6135742"/>
              <a:gd name="connsiteX15" fmla="*/ 4301447 w 11042113"/>
              <a:gd name="connsiteY15" fmla="*/ 85753 h 6135742"/>
              <a:gd name="connsiteX16" fmla="*/ 4294577 w 11042113"/>
              <a:gd name="connsiteY16" fmla="*/ 175975 h 6135742"/>
              <a:gd name="connsiteX17" fmla="*/ 4463645 w 11042113"/>
              <a:gd name="connsiteY17" fmla="*/ 175975 h 6135742"/>
              <a:gd name="connsiteX18" fmla="*/ 4476931 w 11042113"/>
              <a:gd name="connsiteY18" fmla="*/ 67529 h 6135742"/>
              <a:gd name="connsiteX19" fmla="*/ 4501912 w 11042113"/>
              <a:gd name="connsiteY19" fmla="*/ 6474 h 6135742"/>
              <a:gd name="connsiteX20" fmla="*/ 4701523 w 11042113"/>
              <a:gd name="connsiteY20" fmla="*/ 8746 h 6135742"/>
              <a:gd name="connsiteX21" fmla="*/ 4764811 w 11042113"/>
              <a:gd name="connsiteY21" fmla="*/ 9638 h 6135742"/>
              <a:gd name="connsiteX22" fmla="*/ 4788497 w 11042113"/>
              <a:gd name="connsiteY22" fmla="*/ 67529 h 6135742"/>
              <a:gd name="connsiteX23" fmla="*/ 4801783 w 11042113"/>
              <a:gd name="connsiteY23" fmla="*/ 175975 h 6135742"/>
              <a:gd name="connsiteX24" fmla="*/ 4970853 w 11042113"/>
              <a:gd name="connsiteY24" fmla="*/ 175975 h 6135742"/>
              <a:gd name="connsiteX25" fmla="*/ 4963983 w 11042113"/>
              <a:gd name="connsiteY25" fmla="*/ 85753 h 6135742"/>
              <a:gd name="connsiteX26" fmla="*/ 4946738 w 11042113"/>
              <a:gd name="connsiteY26" fmla="*/ 12201 h 6135742"/>
              <a:gd name="connsiteX27" fmla="*/ 5041166 w 11042113"/>
              <a:gd name="connsiteY27" fmla="*/ 13531 h 6135742"/>
              <a:gd name="connsiteX28" fmla="*/ 5247561 w 11042113"/>
              <a:gd name="connsiteY28" fmla="*/ 16858 h 6135742"/>
              <a:gd name="connsiteX29" fmla="*/ 5231407 w 11042113"/>
              <a:gd name="connsiteY29" fmla="*/ 85753 h 6135742"/>
              <a:gd name="connsiteX30" fmla="*/ 5224537 w 11042113"/>
              <a:gd name="connsiteY30" fmla="*/ 175975 h 6135742"/>
              <a:gd name="connsiteX31" fmla="*/ 5393605 w 11042113"/>
              <a:gd name="connsiteY31" fmla="*/ 175975 h 6135742"/>
              <a:gd name="connsiteX32" fmla="*/ 5406891 w 11042113"/>
              <a:gd name="connsiteY32" fmla="*/ 67529 h 6135742"/>
              <a:gd name="connsiteX33" fmla="*/ 5426412 w 11042113"/>
              <a:gd name="connsiteY33" fmla="*/ 19817 h 6135742"/>
              <a:gd name="connsiteX34" fmla="*/ 5700914 w 11042113"/>
              <a:gd name="connsiteY34" fmla="*/ 24652 h 6135742"/>
              <a:gd name="connsiteX35" fmla="*/ 5718457 w 11042113"/>
              <a:gd name="connsiteY35" fmla="*/ 67529 h 6135742"/>
              <a:gd name="connsiteX36" fmla="*/ 5731743 w 11042113"/>
              <a:gd name="connsiteY36" fmla="*/ 175975 h 6135742"/>
              <a:gd name="connsiteX37" fmla="*/ 5900813 w 11042113"/>
              <a:gd name="connsiteY37" fmla="*/ 175975 h 6135742"/>
              <a:gd name="connsiteX38" fmla="*/ 5893943 w 11042113"/>
              <a:gd name="connsiteY38" fmla="*/ 85753 h 6135742"/>
              <a:gd name="connsiteX39" fmla="*/ 5880358 w 11042113"/>
              <a:gd name="connsiteY39" fmla="*/ 27813 h 6135742"/>
              <a:gd name="connsiteX40" fmla="*/ 6046251 w 11042113"/>
              <a:gd name="connsiteY40" fmla="*/ 30735 h 6135742"/>
              <a:gd name="connsiteX41" fmla="*/ 6104699 w 11042113"/>
              <a:gd name="connsiteY41" fmla="*/ 31738 h 6135742"/>
              <a:gd name="connsiteX42" fmla="*/ 6159160 w 11042113"/>
              <a:gd name="connsiteY42" fmla="*/ 31517 h 6135742"/>
              <a:gd name="connsiteX43" fmla="*/ 6146443 w 11042113"/>
              <a:gd name="connsiteY43" fmla="*/ 85753 h 6135742"/>
              <a:gd name="connsiteX44" fmla="*/ 6139573 w 11042113"/>
              <a:gd name="connsiteY44" fmla="*/ 175975 h 6135742"/>
              <a:gd name="connsiteX45" fmla="*/ 6308641 w 11042113"/>
              <a:gd name="connsiteY45" fmla="*/ 175975 h 6135742"/>
              <a:gd name="connsiteX46" fmla="*/ 6321927 w 11042113"/>
              <a:gd name="connsiteY46" fmla="*/ 67529 h 6135742"/>
              <a:gd name="connsiteX47" fmla="*/ 6336957 w 11042113"/>
              <a:gd name="connsiteY47" fmla="*/ 30795 h 6135742"/>
              <a:gd name="connsiteX48" fmla="*/ 6474242 w 11042113"/>
              <a:gd name="connsiteY48" fmla="*/ 30238 h 6135742"/>
              <a:gd name="connsiteX49" fmla="*/ 6618021 w 11042113"/>
              <a:gd name="connsiteY49" fmla="*/ 29713 h 6135742"/>
              <a:gd name="connsiteX50" fmla="*/ 6633493 w 11042113"/>
              <a:gd name="connsiteY50" fmla="*/ 67529 h 6135742"/>
              <a:gd name="connsiteX51" fmla="*/ 6646779 w 11042113"/>
              <a:gd name="connsiteY51" fmla="*/ 175975 h 6135742"/>
              <a:gd name="connsiteX52" fmla="*/ 6815849 w 11042113"/>
              <a:gd name="connsiteY52" fmla="*/ 175975 h 6135742"/>
              <a:gd name="connsiteX53" fmla="*/ 6808979 w 11042113"/>
              <a:gd name="connsiteY53" fmla="*/ 85753 h 6135742"/>
              <a:gd name="connsiteX54" fmla="*/ 6795687 w 11042113"/>
              <a:gd name="connsiteY54" fmla="*/ 29064 h 6135742"/>
              <a:gd name="connsiteX55" fmla="*/ 6821599 w 11042113"/>
              <a:gd name="connsiteY55" fmla="*/ 28969 h 6135742"/>
              <a:gd name="connsiteX56" fmla="*/ 7023813 w 11042113"/>
              <a:gd name="connsiteY56" fmla="*/ 28312 h 6135742"/>
              <a:gd name="connsiteX57" fmla="*/ 7010345 w 11042113"/>
              <a:gd name="connsiteY57" fmla="*/ 85753 h 6135742"/>
              <a:gd name="connsiteX58" fmla="*/ 7003475 w 11042113"/>
              <a:gd name="connsiteY58" fmla="*/ 175975 h 6135742"/>
              <a:gd name="connsiteX59" fmla="*/ 7172543 w 11042113"/>
              <a:gd name="connsiteY59" fmla="*/ 175975 h 6135742"/>
              <a:gd name="connsiteX60" fmla="*/ 7185829 w 11042113"/>
              <a:gd name="connsiteY60" fmla="*/ 67529 h 6135742"/>
              <a:gd name="connsiteX61" fmla="*/ 7202103 w 11042113"/>
              <a:gd name="connsiteY61" fmla="*/ 27754 h 6135742"/>
              <a:gd name="connsiteX62" fmla="*/ 7480810 w 11042113"/>
              <a:gd name="connsiteY62" fmla="*/ 26992 h 6135742"/>
              <a:gd name="connsiteX63" fmla="*/ 7497395 w 11042113"/>
              <a:gd name="connsiteY63" fmla="*/ 67529 h 6135742"/>
              <a:gd name="connsiteX64" fmla="*/ 7510681 w 11042113"/>
              <a:gd name="connsiteY64" fmla="*/ 175975 h 6135742"/>
              <a:gd name="connsiteX65" fmla="*/ 7679751 w 11042113"/>
              <a:gd name="connsiteY65" fmla="*/ 175975 h 6135742"/>
              <a:gd name="connsiteX66" fmla="*/ 7672881 w 11042113"/>
              <a:gd name="connsiteY66" fmla="*/ 85753 h 6135742"/>
              <a:gd name="connsiteX67" fmla="*/ 7659015 w 11042113"/>
              <a:gd name="connsiteY67" fmla="*/ 26612 h 6135742"/>
              <a:gd name="connsiteX68" fmla="*/ 7817484 w 11042113"/>
              <a:gd name="connsiteY68" fmla="*/ 26280 h 6135742"/>
              <a:gd name="connsiteX69" fmla="*/ 7939363 w 11042113"/>
              <a:gd name="connsiteY69" fmla="*/ 26118 h 6135742"/>
              <a:gd name="connsiteX70" fmla="*/ 7925381 w 11042113"/>
              <a:gd name="connsiteY70" fmla="*/ 85753 h 6135742"/>
              <a:gd name="connsiteX71" fmla="*/ 7918511 w 11042113"/>
              <a:gd name="connsiteY71" fmla="*/ 175975 h 6135742"/>
              <a:gd name="connsiteX72" fmla="*/ 8087579 w 11042113"/>
              <a:gd name="connsiteY72" fmla="*/ 175975 h 6135742"/>
              <a:gd name="connsiteX73" fmla="*/ 8100865 w 11042113"/>
              <a:gd name="connsiteY73" fmla="*/ 67529 h 6135742"/>
              <a:gd name="connsiteX74" fmla="*/ 8117905 w 11042113"/>
              <a:gd name="connsiteY74" fmla="*/ 25882 h 6135742"/>
              <a:gd name="connsiteX75" fmla="*/ 8133415 w 11042113"/>
              <a:gd name="connsiteY75" fmla="*/ 25861 h 6135742"/>
              <a:gd name="connsiteX76" fmla="*/ 8395338 w 11042113"/>
              <a:gd name="connsiteY76" fmla="*/ 25752 h 6135742"/>
              <a:gd name="connsiteX77" fmla="*/ 8412431 w 11042113"/>
              <a:gd name="connsiteY77" fmla="*/ 67529 h 6135742"/>
              <a:gd name="connsiteX78" fmla="*/ 8425717 w 11042113"/>
              <a:gd name="connsiteY78" fmla="*/ 175975 h 6135742"/>
              <a:gd name="connsiteX79" fmla="*/ 8594787 w 11042113"/>
              <a:gd name="connsiteY79" fmla="*/ 175975 h 6135742"/>
              <a:gd name="connsiteX80" fmla="*/ 8587917 w 11042113"/>
              <a:gd name="connsiteY80" fmla="*/ 85753 h 6135742"/>
              <a:gd name="connsiteX81" fmla="*/ 8573865 w 11042113"/>
              <a:gd name="connsiteY81" fmla="*/ 25820 h 6135742"/>
              <a:gd name="connsiteX82" fmla="*/ 8740086 w 11042113"/>
              <a:gd name="connsiteY82" fmla="*/ 25928 h 6135742"/>
              <a:gd name="connsiteX83" fmla="*/ 8869311 w 11042113"/>
              <a:gd name="connsiteY83" fmla="*/ 26172 h 6135742"/>
              <a:gd name="connsiteX84" fmla="*/ 8855341 w 11042113"/>
              <a:gd name="connsiteY84" fmla="*/ 85753 h 6135742"/>
              <a:gd name="connsiteX85" fmla="*/ 8848471 w 11042113"/>
              <a:gd name="connsiteY85" fmla="*/ 175975 h 6135742"/>
              <a:gd name="connsiteX86" fmla="*/ 9017539 w 11042113"/>
              <a:gd name="connsiteY86" fmla="*/ 175975 h 6135742"/>
              <a:gd name="connsiteX87" fmla="*/ 9030825 w 11042113"/>
              <a:gd name="connsiteY87" fmla="*/ 67529 h 6135742"/>
              <a:gd name="connsiteX88" fmla="*/ 9047598 w 11042113"/>
              <a:gd name="connsiteY88" fmla="*/ 26534 h 6135742"/>
              <a:gd name="connsiteX89" fmla="*/ 9311896 w 11042113"/>
              <a:gd name="connsiteY89" fmla="*/ 27411 h 6135742"/>
              <a:gd name="connsiteX90" fmla="*/ 9326006 w 11042113"/>
              <a:gd name="connsiteY90" fmla="*/ 27481 h 6135742"/>
              <a:gd name="connsiteX91" fmla="*/ 9342391 w 11042113"/>
              <a:gd name="connsiteY91" fmla="*/ 67529 h 6135742"/>
              <a:gd name="connsiteX92" fmla="*/ 9355677 w 11042113"/>
              <a:gd name="connsiteY92" fmla="*/ 175975 h 6135742"/>
              <a:gd name="connsiteX93" fmla="*/ 9524747 w 11042113"/>
              <a:gd name="connsiteY93" fmla="*/ 175975 h 6135742"/>
              <a:gd name="connsiteX94" fmla="*/ 9517877 w 11042113"/>
              <a:gd name="connsiteY94" fmla="*/ 85753 h 6135742"/>
              <a:gd name="connsiteX95" fmla="*/ 9504422 w 11042113"/>
              <a:gd name="connsiteY95" fmla="*/ 28367 h 6135742"/>
              <a:gd name="connsiteX96" fmla="*/ 9584252 w 11042113"/>
              <a:gd name="connsiteY96" fmla="*/ 28763 h 6135742"/>
              <a:gd name="connsiteX97" fmla="*/ 9783420 w 11042113"/>
              <a:gd name="connsiteY97" fmla="*/ 30125 h 6135742"/>
              <a:gd name="connsiteX98" fmla="*/ 9770377 w 11042113"/>
              <a:gd name="connsiteY98" fmla="*/ 85753 h 6135742"/>
              <a:gd name="connsiteX99" fmla="*/ 9763507 w 11042113"/>
              <a:gd name="connsiteY99" fmla="*/ 175975 h 6135742"/>
              <a:gd name="connsiteX100" fmla="*/ 9932575 w 11042113"/>
              <a:gd name="connsiteY100" fmla="*/ 175975 h 6135742"/>
              <a:gd name="connsiteX101" fmla="*/ 9945861 w 11042113"/>
              <a:gd name="connsiteY101" fmla="*/ 67529 h 6135742"/>
              <a:gd name="connsiteX102" fmla="*/ 9960569 w 11042113"/>
              <a:gd name="connsiteY102" fmla="*/ 31580 h 6135742"/>
              <a:gd name="connsiteX103" fmla="*/ 10100912 w 11042113"/>
              <a:gd name="connsiteY103" fmla="*/ 32842 h 6135742"/>
              <a:gd name="connsiteX104" fmla="*/ 10243904 w 11042113"/>
              <a:gd name="connsiteY104" fmla="*/ 34478 h 6135742"/>
              <a:gd name="connsiteX105" fmla="*/ 10257427 w 11042113"/>
              <a:gd name="connsiteY105" fmla="*/ 67529 h 6135742"/>
              <a:gd name="connsiteX106" fmla="*/ 10270713 w 11042113"/>
              <a:gd name="connsiteY106" fmla="*/ 175975 h 6135742"/>
              <a:gd name="connsiteX107" fmla="*/ 10439783 w 11042113"/>
              <a:gd name="connsiteY107" fmla="*/ 175975 h 6135742"/>
              <a:gd name="connsiteX108" fmla="*/ 10432913 w 11042113"/>
              <a:gd name="connsiteY108" fmla="*/ 85753 h 6135742"/>
              <a:gd name="connsiteX109" fmla="*/ 10421417 w 11042113"/>
              <a:gd name="connsiteY109" fmla="*/ 36724 h 6135742"/>
              <a:gd name="connsiteX110" fmla="*/ 10578896 w 11042113"/>
              <a:gd name="connsiteY110" fmla="*/ 38966 h 6135742"/>
              <a:gd name="connsiteX111" fmla="*/ 11016680 w 11042113"/>
              <a:gd name="connsiteY111" fmla="*/ 47387 h 6135742"/>
              <a:gd name="connsiteX112" fmla="*/ 11016680 w 11042113"/>
              <a:gd name="connsiteY112" fmla="*/ 6133862 h 6135742"/>
              <a:gd name="connsiteX113" fmla="*/ 7340606 w 11042113"/>
              <a:gd name="connsiteY113" fmla="*/ 6113248 h 6135742"/>
              <a:gd name="connsiteX114" fmla="*/ 7081392 w 11042113"/>
              <a:gd name="connsiteY114" fmla="*/ 6112038 h 6135742"/>
              <a:gd name="connsiteX115" fmla="*/ 6345553 w 11042113"/>
              <a:gd name="connsiteY115" fmla="*/ 6114002 h 6135742"/>
              <a:gd name="connsiteX116" fmla="*/ 42610 w 11042113"/>
              <a:gd name="connsiteY116" fmla="*/ 6133862 h 6135742"/>
              <a:gd name="connsiteX117" fmla="*/ 42610 w 11042113"/>
              <a:gd name="connsiteY117" fmla="*/ 47387 h 6135742"/>
              <a:gd name="connsiteX118" fmla="*/ 521167 w 11042113"/>
              <a:gd name="connsiteY118" fmla="*/ 35814 h 6135742"/>
              <a:gd name="connsiteX119" fmla="*/ 639651 w 11042113"/>
              <a:gd name="connsiteY119" fmla="*/ 33261 h 6135742"/>
              <a:gd name="connsiteX120" fmla="*/ 627343 w 11042113"/>
              <a:gd name="connsiteY120" fmla="*/ 85753 h 6135742"/>
              <a:gd name="connsiteX121" fmla="*/ 620473 w 11042113"/>
              <a:gd name="connsiteY121" fmla="*/ 175975 h 6135742"/>
              <a:gd name="connsiteX122" fmla="*/ 789541 w 11042113"/>
              <a:gd name="connsiteY122" fmla="*/ 175975 h 6135742"/>
              <a:gd name="connsiteX123" fmla="*/ 802827 w 11042113"/>
              <a:gd name="connsiteY123" fmla="*/ 67529 h 6135742"/>
              <a:gd name="connsiteX124" fmla="*/ 818424 w 11042113"/>
              <a:gd name="connsiteY124" fmla="*/ 29408 h 6135742"/>
              <a:gd name="connsiteX125" fmla="*/ 973164 w 11042113"/>
              <a:gd name="connsiteY125" fmla="*/ 26073 h 6135742"/>
              <a:gd name="connsiteX126" fmla="*/ 1096484 w 11042113"/>
              <a:gd name="connsiteY126" fmla="*/ 23758 h 6135742"/>
              <a:gd name="connsiteX127" fmla="*/ 1114393 w 11042113"/>
              <a:gd name="connsiteY127" fmla="*/ 67529 h 6135742"/>
              <a:gd name="connsiteX128" fmla="*/ 1127679 w 11042113"/>
              <a:gd name="connsiteY128" fmla="*/ 175975 h 6135742"/>
              <a:gd name="connsiteX129" fmla="*/ 1296749 w 11042113"/>
              <a:gd name="connsiteY129" fmla="*/ 175975 h 6135742"/>
              <a:gd name="connsiteX130" fmla="*/ 1289879 w 11042113"/>
              <a:gd name="connsiteY130" fmla="*/ 85753 h 6135742"/>
              <a:gd name="connsiteX131" fmla="*/ 1274559 w 11042113"/>
              <a:gd name="connsiteY131" fmla="*/ 20415 h 6135742"/>
              <a:gd name="connsiteX132" fmla="*/ 1400381 w 11042113"/>
              <a:gd name="connsiteY132" fmla="*/ 18053 h 6135742"/>
              <a:gd name="connsiteX133" fmla="*/ 1573821 w 11042113"/>
              <a:gd name="connsiteY133" fmla="*/ 15305 h 6135742"/>
              <a:gd name="connsiteX134" fmla="*/ 1557303 w 11042113"/>
              <a:gd name="connsiteY134" fmla="*/ 85753 h 6135742"/>
              <a:gd name="connsiteX135" fmla="*/ 1550433 w 11042113"/>
              <a:gd name="connsiteY135" fmla="*/ 175975 h 6135742"/>
              <a:gd name="connsiteX136" fmla="*/ 1719501 w 11042113"/>
              <a:gd name="connsiteY136" fmla="*/ 175975 h 6135742"/>
              <a:gd name="connsiteX137" fmla="*/ 1732787 w 11042113"/>
              <a:gd name="connsiteY137" fmla="*/ 67529 h 6135742"/>
              <a:gd name="connsiteX138" fmla="*/ 1755331 w 11042113"/>
              <a:gd name="connsiteY138" fmla="*/ 12429 h 6135742"/>
              <a:gd name="connsiteX139" fmla="*/ 1804600 w 11042113"/>
              <a:gd name="connsiteY139" fmla="*/ 11648 h 6135742"/>
              <a:gd name="connsiteX140" fmla="*/ 2020361 w 11042113"/>
              <a:gd name="connsiteY140" fmla="*/ 8888 h 6135742"/>
              <a:gd name="connsiteX141" fmla="*/ 2044353 w 11042113"/>
              <a:gd name="connsiteY141" fmla="*/ 67529 h 6135742"/>
              <a:gd name="connsiteX142" fmla="*/ 2057639 w 11042113"/>
              <a:gd name="connsiteY142" fmla="*/ 175975 h 6135742"/>
              <a:gd name="connsiteX143" fmla="*/ 2226709 w 11042113"/>
              <a:gd name="connsiteY143" fmla="*/ 175975 h 6135742"/>
              <a:gd name="connsiteX144" fmla="*/ 2219839 w 11042113"/>
              <a:gd name="connsiteY144" fmla="*/ 85753 h 6135742"/>
              <a:gd name="connsiteX145" fmla="*/ 2201284 w 11042113"/>
              <a:gd name="connsiteY145" fmla="*/ 6617 h 6135742"/>
              <a:gd name="connsiteX146" fmla="*/ 2491550 w 11042113"/>
              <a:gd name="connsiteY146" fmla="*/ 3820 h 6135742"/>
              <a:gd name="connsiteX147" fmla="*/ 2472339 w 11042113"/>
              <a:gd name="connsiteY147" fmla="*/ 85753 h 6135742"/>
              <a:gd name="connsiteX148" fmla="*/ 2465469 w 11042113"/>
              <a:gd name="connsiteY148" fmla="*/ 175975 h 6135742"/>
              <a:gd name="connsiteX149" fmla="*/ 2634537 w 11042113"/>
              <a:gd name="connsiteY149" fmla="*/ 175975 h 6135742"/>
              <a:gd name="connsiteX150" fmla="*/ 2647823 w 11042113"/>
              <a:gd name="connsiteY150" fmla="*/ 67529 h 6135742"/>
              <a:gd name="connsiteX151" fmla="*/ 2674447 w 11042113"/>
              <a:gd name="connsiteY151" fmla="*/ 2457 h 6135742"/>
              <a:gd name="connsiteX152" fmla="*/ 2897077 w 11042113"/>
              <a:gd name="connsiteY152" fmla="*/ 1033 h 6135742"/>
              <a:gd name="connsiteX153" fmla="*/ 2932138 w 11042113"/>
              <a:gd name="connsiteY153" fmla="*/ 923 h 6135742"/>
              <a:gd name="connsiteX154" fmla="*/ 2959389 w 11042113"/>
              <a:gd name="connsiteY154" fmla="*/ 67529 h 6135742"/>
              <a:gd name="connsiteX155" fmla="*/ 2972675 w 11042113"/>
              <a:gd name="connsiteY155" fmla="*/ 175975 h 6135742"/>
              <a:gd name="connsiteX156" fmla="*/ 3141745 w 11042113"/>
              <a:gd name="connsiteY156" fmla="*/ 175975 h 6135742"/>
              <a:gd name="connsiteX157" fmla="*/ 3115172 w 11042113"/>
              <a:gd name="connsiteY157" fmla="*/ 1720 h 6135742"/>
              <a:gd name="connsiteX158" fmla="*/ 3114611 w 11042113"/>
              <a:gd name="connsiteY158" fmla="*/ 352 h 6135742"/>
              <a:gd name="connsiteX159" fmla="*/ 3227113 w 11042113"/>
              <a:gd name="connsiteY159" fmla="*/ 0 h 613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042113" h="6135742">
                <a:moveTo>
                  <a:pt x="3227113" y="0"/>
                </a:moveTo>
                <a:lnTo>
                  <a:pt x="3406781" y="93"/>
                </a:lnTo>
                <a:lnTo>
                  <a:pt x="3406114" y="1720"/>
                </a:lnTo>
                <a:cubicBezTo>
                  <a:pt x="3389003" y="55279"/>
                  <a:pt x="3379541" y="114164"/>
                  <a:pt x="3379541" y="175975"/>
                </a:cubicBezTo>
                <a:lnTo>
                  <a:pt x="3548609" y="175975"/>
                </a:lnTo>
                <a:cubicBezTo>
                  <a:pt x="3548609" y="137508"/>
                  <a:pt x="3553340" y="100861"/>
                  <a:pt x="3561895" y="67529"/>
                </a:cubicBezTo>
                <a:lnTo>
                  <a:pt x="3589447" y="188"/>
                </a:lnTo>
                <a:lnTo>
                  <a:pt x="3620049" y="204"/>
                </a:lnTo>
                <a:lnTo>
                  <a:pt x="3846328" y="1211"/>
                </a:lnTo>
                <a:lnTo>
                  <a:pt x="3873461" y="67529"/>
                </a:lnTo>
                <a:cubicBezTo>
                  <a:pt x="3882016" y="100861"/>
                  <a:pt x="3886747" y="137508"/>
                  <a:pt x="3886747" y="175975"/>
                </a:cubicBezTo>
                <a:lnTo>
                  <a:pt x="4055817" y="175975"/>
                </a:lnTo>
                <a:cubicBezTo>
                  <a:pt x="4055817" y="145070"/>
                  <a:pt x="4053452" y="114895"/>
                  <a:pt x="4048947" y="85753"/>
                </a:cubicBezTo>
                <a:lnTo>
                  <a:pt x="4029346" y="2153"/>
                </a:lnTo>
                <a:lnTo>
                  <a:pt x="4320494" y="4518"/>
                </a:lnTo>
                <a:lnTo>
                  <a:pt x="4301447" y="85753"/>
                </a:lnTo>
                <a:cubicBezTo>
                  <a:pt x="4296943" y="114895"/>
                  <a:pt x="4294577" y="145070"/>
                  <a:pt x="4294577" y="175975"/>
                </a:cubicBezTo>
                <a:lnTo>
                  <a:pt x="4463645" y="175975"/>
                </a:lnTo>
                <a:cubicBezTo>
                  <a:pt x="4463645" y="137508"/>
                  <a:pt x="4468376" y="100861"/>
                  <a:pt x="4476931" y="67529"/>
                </a:cubicBezTo>
                <a:lnTo>
                  <a:pt x="4501912" y="6474"/>
                </a:lnTo>
                <a:lnTo>
                  <a:pt x="4701523" y="8746"/>
                </a:lnTo>
                <a:lnTo>
                  <a:pt x="4764811" y="9638"/>
                </a:lnTo>
                <a:lnTo>
                  <a:pt x="4788497" y="67529"/>
                </a:lnTo>
                <a:cubicBezTo>
                  <a:pt x="4797052" y="100861"/>
                  <a:pt x="4801783" y="137508"/>
                  <a:pt x="4801783" y="175975"/>
                </a:cubicBezTo>
                <a:lnTo>
                  <a:pt x="4970853" y="175975"/>
                </a:lnTo>
                <a:cubicBezTo>
                  <a:pt x="4970853" y="145070"/>
                  <a:pt x="4968488" y="114895"/>
                  <a:pt x="4963983" y="85753"/>
                </a:cubicBezTo>
                <a:lnTo>
                  <a:pt x="4946738" y="12201"/>
                </a:lnTo>
                <a:lnTo>
                  <a:pt x="5041166" y="13531"/>
                </a:lnTo>
                <a:lnTo>
                  <a:pt x="5247561" y="16858"/>
                </a:lnTo>
                <a:lnTo>
                  <a:pt x="5231407" y="85753"/>
                </a:lnTo>
                <a:cubicBezTo>
                  <a:pt x="5226903" y="114895"/>
                  <a:pt x="5224537" y="145070"/>
                  <a:pt x="5224537" y="175975"/>
                </a:cubicBezTo>
                <a:lnTo>
                  <a:pt x="5393605" y="175975"/>
                </a:lnTo>
                <a:cubicBezTo>
                  <a:pt x="5393605" y="137508"/>
                  <a:pt x="5398336" y="100861"/>
                  <a:pt x="5406891" y="67529"/>
                </a:cubicBezTo>
                <a:lnTo>
                  <a:pt x="5426412" y="19817"/>
                </a:lnTo>
                <a:lnTo>
                  <a:pt x="5700914" y="24652"/>
                </a:lnTo>
                <a:lnTo>
                  <a:pt x="5718457" y="67529"/>
                </a:lnTo>
                <a:cubicBezTo>
                  <a:pt x="5727012" y="100861"/>
                  <a:pt x="5731743" y="137508"/>
                  <a:pt x="5731743" y="175975"/>
                </a:cubicBezTo>
                <a:lnTo>
                  <a:pt x="5900813" y="175975"/>
                </a:lnTo>
                <a:cubicBezTo>
                  <a:pt x="5900813" y="145070"/>
                  <a:pt x="5898448" y="114895"/>
                  <a:pt x="5893943" y="85753"/>
                </a:cubicBezTo>
                <a:lnTo>
                  <a:pt x="5880358" y="27813"/>
                </a:lnTo>
                <a:lnTo>
                  <a:pt x="6046251" y="30735"/>
                </a:lnTo>
                <a:lnTo>
                  <a:pt x="6104699" y="31738"/>
                </a:lnTo>
                <a:lnTo>
                  <a:pt x="6159160" y="31517"/>
                </a:lnTo>
                <a:lnTo>
                  <a:pt x="6146443" y="85753"/>
                </a:lnTo>
                <a:cubicBezTo>
                  <a:pt x="6141939" y="114895"/>
                  <a:pt x="6139573" y="145070"/>
                  <a:pt x="6139573" y="175975"/>
                </a:cubicBezTo>
                <a:lnTo>
                  <a:pt x="6308641" y="175975"/>
                </a:lnTo>
                <a:cubicBezTo>
                  <a:pt x="6308641" y="137508"/>
                  <a:pt x="6313372" y="100861"/>
                  <a:pt x="6321927" y="67529"/>
                </a:cubicBezTo>
                <a:lnTo>
                  <a:pt x="6336957" y="30795"/>
                </a:lnTo>
                <a:lnTo>
                  <a:pt x="6474242" y="30238"/>
                </a:lnTo>
                <a:lnTo>
                  <a:pt x="6618021" y="29713"/>
                </a:lnTo>
                <a:lnTo>
                  <a:pt x="6633493" y="67529"/>
                </a:lnTo>
                <a:cubicBezTo>
                  <a:pt x="6642048" y="100861"/>
                  <a:pt x="6646779" y="137508"/>
                  <a:pt x="6646779" y="175975"/>
                </a:cubicBezTo>
                <a:lnTo>
                  <a:pt x="6815849" y="175975"/>
                </a:lnTo>
                <a:cubicBezTo>
                  <a:pt x="6815849" y="145070"/>
                  <a:pt x="6813484" y="114895"/>
                  <a:pt x="6808979" y="85753"/>
                </a:cubicBezTo>
                <a:lnTo>
                  <a:pt x="6795687" y="29064"/>
                </a:lnTo>
                <a:lnTo>
                  <a:pt x="6821599" y="28969"/>
                </a:lnTo>
                <a:lnTo>
                  <a:pt x="7023813" y="28312"/>
                </a:lnTo>
                <a:lnTo>
                  <a:pt x="7010345" y="85753"/>
                </a:lnTo>
                <a:cubicBezTo>
                  <a:pt x="7005841" y="114895"/>
                  <a:pt x="7003475" y="145070"/>
                  <a:pt x="7003475" y="175975"/>
                </a:cubicBezTo>
                <a:lnTo>
                  <a:pt x="7172543" y="175975"/>
                </a:lnTo>
                <a:cubicBezTo>
                  <a:pt x="7172543" y="137508"/>
                  <a:pt x="7177274" y="100861"/>
                  <a:pt x="7185829" y="67529"/>
                </a:cubicBezTo>
                <a:lnTo>
                  <a:pt x="7202103" y="27754"/>
                </a:lnTo>
                <a:lnTo>
                  <a:pt x="7480810" y="26992"/>
                </a:lnTo>
                <a:lnTo>
                  <a:pt x="7497395" y="67529"/>
                </a:lnTo>
                <a:cubicBezTo>
                  <a:pt x="7505950" y="100861"/>
                  <a:pt x="7510681" y="137508"/>
                  <a:pt x="7510681" y="175975"/>
                </a:cubicBezTo>
                <a:lnTo>
                  <a:pt x="7679751" y="175975"/>
                </a:lnTo>
                <a:cubicBezTo>
                  <a:pt x="7679751" y="145070"/>
                  <a:pt x="7677386" y="114895"/>
                  <a:pt x="7672881" y="85753"/>
                </a:cubicBezTo>
                <a:lnTo>
                  <a:pt x="7659015" y="26612"/>
                </a:lnTo>
                <a:lnTo>
                  <a:pt x="7817484" y="26280"/>
                </a:lnTo>
                <a:lnTo>
                  <a:pt x="7939363" y="26118"/>
                </a:lnTo>
                <a:lnTo>
                  <a:pt x="7925381" y="85753"/>
                </a:lnTo>
                <a:cubicBezTo>
                  <a:pt x="7920876" y="114895"/>
                  <a:pt x="7918511" y="145070"/>
                  <a:pt x="7918511" y="175975"/>
                </a:cubicBezTo>
                <a:lnTo>
                  <a:pt x="8087579" y="175975"/>
                </a:lnTo>
                <a:cubicBezTo>
                  <a:pt x="8087579" y="137508"/>
                  <a:pt x="8092310" y="100861"/>
                  <a:pt x="8100865" y="67529"/>
                </a:cubicBezTo>
                <a:lnTo>
                  <a:pt x="8117905" y="25882"/>
                </a:lnTo>
                <a:lnTo>
                  <a:pt x="8133415" y="25861"/>
                </a:lnTo>
                <a:lnTo>
                  <a:pt x="8395338" y="25752"/>
                </a:lnTo>
                <a:lnTo>
                  <a:pt x="8412431" y="67529"/>
                </a:lnTo>
                <a:cubicBezTo>
                  <a:pt x="8420986" y="100861"/>
                  <a:pt x="8425717" y="137508"/>
                  <a:pt x="8425717" y="175975"/>
                </a:cubicBezTo>
                <a:lnTo>
                  <a:pt x="8594787" y="175975"/>
                </a:lnTo>
                <a:cubicBezTo>
                  <a:pt x="8594787" y="145070"/>
                  <a:pt x="8592422" y="114895"/>
                  <a:pt x="8587917" y="85753"/>
                </a:cubicBezTo>
                <a:lnTo>
                  <a:pt x="8573865" y="25820"/>
                </a:lnTo>
                <a:lnTo>
                  <a:pt x="8740086" y="25928"/>
                </a:lnTo>
                <a:lnTo>
                  <a:pt x="8869311" y="26172"/>
                </a:lnTo>
                <a:lnTo>
                  <a:pt x="8855341" y="85753"/>
                </a:lnTo>
                <a:cubicBezTo>
                  <a:pt x="8850836" y="114895"/>
                  <a:pt x="8848471" y="145070"/>
                  <a:pt x="8848471" y="175975"/>
                </a:cubicBezTo>
                <a:lnTo>
                  <a:pt x="9017539" y="175975"/>
                </a:lnTo>
                <a:cubicBezTo>
                  <a:pt x="9017539" y="137508"/>
                  <a:pt x="9022270" y="100861"/>
                  <a:pt x="9030825" y="67529"/>
                </a:cubicBezTo>
                <a:lnTo>
                  <a:pt x="9047598" y="26534"/>
                </a:lnTo>
                <a:lnTo>
                  <a:pt x="9311896" y="27411"/>
                </a:lnTo>
                <a:lnTo>
                  <a:pt x="9326006" y="27481"/>
                </a:lnTo>
                <a:lnTo>
                  <a:pt x="9342391" y="67529"/>
                </a:lnTo>
                <a:cubicBezTo>
                  <a:pt x="9350946" y="100861"/>
                  <a:pt x="9355677" y="137508"/>
                  <a:pt x="9355677" y="175975"/>
                </a:cubicBezTo>
                <a:lnTo>
                  <a:pt x="9524747" y="175975"/>
                </a:lnTo>
                <a:cubicBezTo>
                  <a:pt x="9524747" y="145070"/>
                  <a:pt x="9522382" y="114895"/>
                  <a:pt x="9517877" y="85753"/>
                </a:cubicBezTo>
                <a:lnTo>
                  <a:pt x="9504422" y="28367"/>
                </a:lnTo>
                <a:lnTo>
                  <a:pt x="9584252" y="28763"/>
                </a:lnTo>
                <a:lnTo>
                  <a:pt x="9783420" y="30125"/>
                </a:lnTo>
                <a:lnTo>
                  <a:pt x="9770377" y="85753"/>
                </a:lnTo>
                <a:cubicBezTo>
                  <a:pt x="9765872" y="114895"/>
                  <a:pt x="9763507" y="145070"/>
                  <a:pt x="9763507" y="175975"/>
                </a:cubicBezTo>
                <a:lnTo>
                  <a:pt x="9932575" y="175975"/>
                </a:lnTo>
                <a:cubicBezTo>
                  <a:pt x="9932575" y="137508"/>
                  <a:pt x="9937306" y="100861"/>
                  <a:pt x="9945861" y="67529"/>
                </a:cubicBezTo>
                <a:lnTo>
                  <a:pt x="9960569" y="31580"/>
                </a:lnTo>
                <a:lnTo>
                  <a:pt x="10100912" y="32842"/>
                </a:lnTo>
                <a:lnTo>
                  <a:pt x="10243904" y="34478"/>
                </a:lnTo>
                <a:lnTo>
                  <a:pt x="10257427" y="67529"/>
                </a:lnTo>
                <a:cubicBezTo>
                  <a:pt x="10265982" y="100861"/>
                  <a:pt x="10270713" y="137508"/>
                  <a:pt x="10270713" y="175975"/>
                </a:cubicBezTo>
                <a:lnTo>
                  <a:pt x="10439783" y="175975"/>
                </a:lnTo>
                <a:cubicBezTo>
                  <a:pt x="10439783" y="145070"/>
                  <a:pt x="10437418" y="114895"/>
                  <a:pt x="10432913" y="85753"/>
                </a:cubicBezTo>
                <a:lnTo>
                  <a:pt x="10421417" y="36724"/>
                </a:lnTo>
                <a:lnTo>
                  <a:pt x="10578896" y="38966"/>
                </a:lnTo>
                <a:cubicBezTo>
                  <a:pt x="10731609" y="41376"/>
                  <a:pt x="10877622" y="44169"/>
                  <a:pt x="11016680" y="47387"/>
                </a:cubicBezTo>
                <a:cubicBezTo>
                  <a:pt x="10893680" y="2303476"/>
                  <a:pt x="11113540" y="5310171"/>
                  <a:pt x="11016680" y="6133862"/>
                </a:cubicBezTo>
                <a:cubicBezTo>
                  <a:pt x="9945057" y="6127938"/>
                  <a:pt x="8659977" y="6119794"/>
                  <a:pt x="7340606" y="6113248"/>
                </a:cubicBezTo>
                <a:lnTo>
                  <a:pt x="7081392" y="6112038"/>
                </a:lnTo>
                <a:lnTo>
                  <a:pt x="6345553" y="6114002"/>
                </a:lnTo>
                <a:cubicBezTo>
                  <a:pt x="3764221" y="6122233"/>
                  <a:pt x="973998" y="6141868"/>
                  <a:pt x="42610" y="6133862"/>
                </a:cubicBezTo>
                <a:cubicBezTo>
                  <a:pt x="39437" y="4599463"/>
                  <a:pt x="-51657" y="721984"/>
                  <a:pt x="42610" y="47387"/>
                </a:cubicBezTo>
                <a:cubicBezTo>
                  <a:pt x="206754" y="43212"/>
                  <a:pt x="366174" y="39361"/>
                  <a:pt x="521167" y="35814"/>
                </a:cubicBezTo>
                <a:lnTo>
                  <a:pt x="639651" y="33261"/>
                </a:lnTo>
                <a:lnTo>
                  <a:pt x="627343" y="85753"/>
                </a:lnTo>
                <a:cubicBezTo>
                  <a:pt x="622839" y="114895"/>
                  <a:pt x="620473" y="145070"/>
                  <a:pt x="620473" y="175975"/>
                </a:cubicBezTo>
                <a:lnTo>
                  <a:pt x="789541" y="175975"/>
                </a:lnTo>
                <a:cubicBezTo>
                  <a:pt x="789541" y="137508"/>
                  <a:pt x="794272" y="100861"/>
                  <a:pt x="802827" y="67529"/>
                </a:cubicBezTo>
                <a:lnTo>
                  <a:pt x="818424" y="29408"/>
                </a:lnTo>
                <a:lnTo>
                  <a:pt x="973164" y="26073"/>
                </a:lnTo>
                <a:lnTo>
                  <a:pt x="1096484" y="23758"/>
                </a:lnTo>
                <a:lnTo>
                  <a:pt x="1114393" y="67529"/>
                </a:lnTo>
                <a:cubicBezTo>
                  <a:pt x="1122948" y="100861"/>
                  <a:pt x="1127679" y="137508"/>
                  <a:pt x="1127679" y="175975"/>
                </a:cubicBezTo>
                <a:lnTo>
                  <a:pt x="1296749" y="175975"/>
                </a:lnTo>
                <a:cubicBezTo>
                  <a:pt x="1296749" y="145070"/>
                  <a:pt x="1294384" y="114895"/>
                  <a:pt x="1289879" y="85753"/>
                </a:cubicBezTo>
                <a:lnTo>
                  <a:pt x="1274559" y="20415"/>
                </a:lnTo>
                <a:lnTo>
                  <a:pt x="1400381" y="18053"/>
                </a:lnTo>
                <a:lnTo>
                  <a:pt x="1573821" y="15305"/>
                </a:lnTo>
                <a:lnTo>
                  <a:pt x="1557303" y="85753"/>
                </a:lnTo>
                <a:cubicBezTo>
                  <a:pt x="1552799" y="114895"/>
                  <a:pt x="1550433" y="145070"/>
                  <a:pt x="1550433" y="175975"/>
                </a:cubicBezTo>
                <a:lnTo>
                  <a:pt x="1719501" y="175975"/>
                </a:lnTo>
                <a:cubicBezTo>
                  <a:pt x="1719501" y="137508"/>
                  <a:pt x="1724232" y="100861"/>
                  <a:pt x="1732787" y="67529"/>
                </a:cubicBezTo>
                <a:lnTo>
                  <a:pt x="1755331" y="12429"/>
                </a:lnTo>
                <a:lnTo>
                  <a:pt x="1804600" y="11648"/>
                </a:lnTo>
                <a:lnTo>
                  <a:pt x="2020361" y="8888"/>
                </a:lnTo>
                <a:lnTo>
                  <a:pt x="2044353" y="67529"/>
                </a:lnTo>
                <a:cubicBezTo>
                  <a:pt x="2052908" y="100861"/>
                  <a:pt x="2057639" y="137508"/>
                  <a:pt x="2057639" y="175975"/>
                </a:cubicBezTo>
                <a:lnTo>
                  <a:pt x="2226709" y="175975"/>
                </a:lnTo>
                <a:cubicBezTo>
                  <a:pt x="2226709" y="145070"/>
                  <a:pt x="2224344" y="114895"/>
                  <a:pt x="2219839" y="85753"/>
                </a:cubicBezTo>
                <a:lnTo>
                  <a:pt x="2201284" y="6617"/>
                </a:lnTo>
                <a:lnTo>
                  <a:pt x="2491550" y="3820"/>
                </a:lnTo>
                <a:lnTo>
                  <a:pt x="2472339" y="85753"/>
                </a:lnTo>
                <a:cubicBezTo>
                  <a:pt x="2467835" y="114895"/>
                  <a:pt x="2465469" y="145070"/>
                  <a:pt x="2465469" y="175975"/>
                </a:cubicBezTo>
                <a:lnTo>
                  <a:pt x="2634537" y="175975"/>
                </a:lnTo>
                <a:cubicBezTo>
                  <a:pt x="2634537" y="137508"/>
                  <a:pt x="2639268" y="100861"/>
                  <a:pt x="2647823" y="67529"/>
                </a:cubicBezTo>
                <a:lnTo>
                  <a:pt x="2674447" y="2457"/>
                </a:lnTo>
                <a:lnTo>
                  <a:pt x="2897077" y="1033"/>
                </a:lnTo>
                <a:lnTo>
                  <a:pt x="2932138" y="923"/>
                </a:lnTo>
                <a:lnTo>
                  <a:pt x="2959389" y="67529"/>
                </a:lnTo>
                <a:cubicBezTo>
                  <a:pt x="2967944" y="100861"/>
                  <a:pt x="2972675" y="137508"/>
                  <a:pt x="2972675" y="175975"/>
                </a:cubicBezTo>
                <a:lnTo>
                  <a:pt x="3141745" y="175975"/>
                </a:lnTo>
                <a:cubicBezTo>
                  <a:pt x="3141745" y="114164"/>
                  <a:pt x="3132283" y="55279"/>
                  <a:pt x="3115172" y="1720"/>
                </a:cubicBezTo>
                <a:lnTo>
                  <a:pt x="3114611" y="352"/>
                </a:lnTo>
                <a:lnTo>
                  <a:pt x="3227113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7B1A20BC-E378-44E0-A5F9-969C9F3C7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7129" y="3658226"/>
            <a:ext cx="2342733" cy="3314074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4FDA1CD9-2423-4703-945A-67FB399A7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1" y="628650"/>
            <a:ext cx="1302497" cy="104199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A597BF1-8652-4579-B7DE-C939FC919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165787" y="1271313"/>
            <a:ext cx="2342733" cy="3314074"/>
          </a:xfrm>
          <a:prstGeom prst="rect">
            <a:avLst/>
          </a:prstGeom>
        </p:spPr>
      </p:pic>
      <p:pic>
        <p:nvPicPr>
          <p:cNvPr id="10" name="الشريط 1">
            <a:extLst>
              <a:ext uri="{FF2B5EF4-FFF2-40B4-BE49-F238E27FC236}">
                <a16:creationId xmlns:a16="http://schemas.microsoft.com/office/drawing/2014/main" id="{A8F50042-6C98-48FB-8BAC-BE5C1BD73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6584" y="2182634"/>
            <a:ext cx="2356578" cy="332637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1A275F2-012F-412C-B70A-314BDE2D1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834" y="496338"/>
            <a:ext cx="2003192" cy="1324890"/>
          </a:xfrm>
          <a:prstGeom prst="rect">
            <a:avLst/>
          </a:prstGeom>
        </p:spPr>
      </p:pic>
      <p:pic>
        <p:nvPicPr>
          <p:cNvPr id="12" name="الشريط 3">
            <a:extLst>
              <a:ext uri="{FF2B5EF4-FFF2-40B4-BE49-F238E27FC236}">
                <a16:creationId xmlns:a16="http://schemas.microsoft.com/office/drawing/2014/main" id="{12B9A8AD-7432-4E14-912D-4AB8C4E88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5920" y="2182634"/>
            <a:ext cx="2356578" cy="3326378"/>
          </a:xfrm>
          <a:prstGeom prst="rect">
            <a:avLst/>
          </a:prstGeom>
        </p:spPr>
      </p:pic>
      <p:pic>
        <p:nvPicPr>
          <p:cNvPr id="13" name="الشريط الثاني">
            <a:extLst>
              <a:ext uri="{FF2B5EF4-FFF2-40B4-BE49-F238E27FC236}">
                <a16:creationId xmlns:a16="http://schemas.microsoft.com/office/drawing/2014/main" id="{34B77421-6777-4DD4-82E8-09079D832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8531" y="2182634"/>
            <a:ext cx="2356578" cy="3326378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877BD47-75F2-4947-A071-AAC45860A7A4}"/>
              </a:ext>
            </a:extLst>
          </p:cNvPr>
          <p:cNvSpPr txBox="1"/>
          <p:nvPr/>
        </p:nvSpPr>
        <p:spPr>
          <a:xfrm>
            <a:off x="7036772" y="699781"/>
            <a:ext cx="26586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 ما سبق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B1F9614-472C-4C69-AE22-7A4D57BB8D06}"/>
              </a:ext>
            </a:extLst>
          </p:cNvPr>
          <p:cNvSpPr txBox="1"/>
          <p:nvPr/>
        </p:nvSpPr>
        <p:spPr>
          <a:xfrm>
            <a:off x="3951608" y="1438259"/>
            <a:ext cx="421575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اضرب مستعملا الرياضيات الذهنية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F97AA77-36AF-461E-BA4B-A612C766D390}"/>
              </a:ext>
            </a:extLst>
          </p:cNvPr>
          <p:cNvSpPr txBox="1"/>
          <p:nvPr/>
        </p:nvSpPr>
        <p:spPr>
          <a:xfrm>
            <a:off x="7221773" y="3477297"/>
            <a:ext cx="2148106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 × 900=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C33271C-3295-4D10-9831-EAA8690BDFBD}"/>
              </a:ext>
            </a:extLst>
          </p:cNvPr>
          <p:cNvSpPr txBox="1"/>
          <p:nvPr/>
        </p:nvSpPr>
        <p:spPr>
          <a:xfrm>
            <a:off x="4976121" y="3641252"/>
            <a:ext cx="2148106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2× 500=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AFC96E3-0A88-4135-99C1-A2B3CC447DEB}"/>
              </a:ext>
            </a:extLst>
          </p:cNvPr>
          <p:cNvSpPr txBox="1"/>
          <p:nvPr/>
        </p:nvSpPr>
        <p:spPr>
          <a:xfrm>
            <a:off x="2394835" y="3601904"/>
            <a:ext cx="2148106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5×700=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47C052F-5686-46D2-9549-BF68AA5AA709}"/>
              </a:ext>
            </a:extLst>
          </p:cNvPr>
          <p:cNvSpPr txBox="1"/>
          <p:nvPr/>
        </p:nvSpPr>
        <p:spPr>
          <a:xfrm>
            <a:off x="7724598" y="5021173"/>
            <a:ext cx="13194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الشريط 1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3EE5504-EC78-495A-8381-125E8BD16AA7}"/>
              </a:ext>
            </a:extLst>
          </p:cNvPr>
          <p:cNvSpPr txBox="1"/>
          <p:nvPr/>
        </p:nvSpPr>
        <p:spPr>
          <a:xfrm>
            <a:off x="5252512" y="5014345"/>
            <a:ext cx="13194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الشريط 2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FEE55B1-E244-4E18-ACEE-E81FF3661D79}"/>
              </a:ext>
            </a:extLst>
          </p:cNvPr>
          <p:cNvSpPr txBox="1"/>
          <p:nvPr/>
        </p:nvSpPr>
        <p:spPr>
          <a:xfrm>
            <a:off x="2671227" y="4981826"/>
            <a:ext cx="14702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الشريط 3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EDB48A7-A357-4064-8971-29324FF1EBF0}"/>
              </a:ext>
            </a:extLst>
          </p:cNvPr>
          <p:cNvSpPr txBox="1"/>
          <p:nvPr/>
        </p:nvSpPr>
        <p:spPr>
          <a:xfrm>
            <a:off x="7873107" y="4056068"/>
            <a:ext cx="149270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2700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35F222B-27B3-41BC-A6BA-FA5607C164ED}"/>
              </a:ext>
            </a:extLst>
          </p:cNvPr>
          <p:cNvSpPr txBox="1"/>
          <p:nvPr/>
        </p:nvSpPr>
        <p:spPr>
          <a:xfrm>
            <a:off x="5341059" y="4039661"/>
            <a:ext cx="149270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1000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296C4F3-DBFE-44CF-B81B-B6241BB47868}"/>
              </a:ext>
            </a:extLst>
          </p:cNvPr>
          <p:cNvSpPr txBox="1"/>
          <p:nvPr/>
        </p:nvSpPr>
        <p:spPr>
          <a:xfrm>
            <a:off x="3081828" y="4010253"/>
            <a:ext cx="149270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3500</a:t>
            </a:r>
          </a:p>
        </p:txBody>
      </p:sp>
    </p:spTree>
    <p:extLst>
      <p:ext uri="{BB962C8B-B14F-4D97-AF65-F5344CB8AC3E}">
        <p14:creationId xmlns:p14="http://schemas.microsoft.com/office/powerpoint/2010/main" val="49559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A858116F-624D-4A2D-9966-DAEB80DF7662}"/>
              </a:ext>
            </a:extLst>
          </p:cNvPr>
          <p:cNvSpPr/>
          <p:nvPr/>
        </p:nvSpPr>
        <p:spPr>
          <a:xfrm>
            <a:off x="574943" y="361129"/>
            <a:ext cx="11042113" cy="6135742"/>
          </a:xfrm>
          <a:custGeom>
            <a:avLst/>
            <a:gdLst>
              <a:gd name="connsiteX0" fmla="*/ 3227113 w 11042113"/>
              <a:gd name="connsiteY0" fmla="*/ 0 h 6135742"/>
              <a:gd name="connsiteX1" fmla="*/ 3406781 w 11042113"/>
              <a:gd name="connsiteY1" fmla="*/ 93 h 6135742"/>
              <a:gd name="connsiteX2" fmla="*/ 3406114 w 11042113"/>
              <a:gd name="connsiteY2" fmla="*/ 1720 h 6135742"/>
              <a:gd name="connsiteX3" fmla="*/ 3379541 w 11042113"/>
              <a:gd name="connsiteY3" fmla="*/ 175975 h 6135742"/>
              <a:gd name="connsiteX4" fmla="*/ 3548609 w 11042113"/>
              <a:gd name="connsiteY4" fmla="*/ 175975 h 6135742"/>
              <a:gd name="connsiteX5" fmla="*/ 3561895 w 11042113"/>
              <a:gd name="connsiteY5" fmla="*/ 67529 h 6135742"/>
              <a:gd name="connsiteX6" fmla="*/ 3589447 w 11042113"/>
              <a:gd name="connsiteY6" fmla="*/ 188 h 6135742"/>
              <a:gd name="connsiteX7" fmla="*/ 3620049 w 11042113"/>
              <a:gd name="connsiteY7" fmla="*/ 204 h 6135742"/>
              <a:gd name="connsiteX8" fmla="*/ 3846328 w 11042113"/>
              <a:gd name="connsiteY8" fmla="*/ 1211 h 6135742"/>
              <a:gd name="connsiteX9" fmla="*/ 3873461 w 11042113"/>
              <a:gd name="connsiteY9" fmla="*/ 67529 h 6135742"/>
              <a:gd name="connsiteX10" fmla="*/ 3886747 w 11042113"/>
              <a:gd name="connsiteY10" fmla="*/ 175975 h 6135742"/>
              <a:gd name="connsiteX11" fmla="*/ 4055817 w 11042113"/>
              <a:gd name="connsiteY11" fmla="*/ 175975 h 6135742"/>
              <a:gd name="connsiteX12" fmla="*/ 4048947 w 11042113"/>
              <a:gd name="connsiteY12" fmla="*/ 85753 h 6135742"/>
              <a:gd name="connsiteX13" fmla="*/ 4029346 w 11042113"/>
              <a:gd name="connsiteY13" fmla="*/ 2153 h 6135742"/>
              <a:gd name="connsiteX14" fmla="*/ 4320494 w 11042113"/>
              <a:gd name="connsiteY14" fmla="*/ 4518 h 6135742"/>
              <a:gd name="connsiteX15" fmla="*/ 4301447 w 11042113"/>
              <a:gd name="connsiteY15" fmla="*/ 85753 h 6135742"/>
              <a:gd name="connsiteX16" fmla="*/ 4294577 w 11042113"/>
              <a:gd name="connsiteY16" fmla="*/ 175975 h 6135742"/>
              <a:gd name="connsiteX17" fmla="*/ 4463645 w 11042113"/>
              <a:gd name="connsiteY17" fmla="*/ 175975 h 6135742"/>
              <a:gd name="connsiteX18" fmla="*/ 4476931 w 11042113"/>
              <a:gd name="connsiteY18" fmla="*/ 67529 h 6135742"/>
              <a:gd name="connsiteX19" fmla="*/ 4501912 w 11042113"/>
              <a:gd name="connsiteY19" fmla="*/ 6474 h 6135742"/>
              <a:gd name="connsiteX20" fmla="*/ 4701523 w 11042113"/>
              <a:gd name="connsiteY20" fmla="*/ 8746 h 6135742"/>
              <a:gd name="connsiteX21" fmla="*/ 4764811 w 11042113"/>
              <a:gd name="connsiteY21" fmla="*/ 9638 h 6135742"/>
              <a:gd name="connsiteX22" fmla="*/ 4788497 w 11042113"/>
              <a:gd name="connsiteY22" fmla="*/ 67529 h 6135742"/>
              <a:gd name="connsiteX23" fmla="*/ 4801783 w 11042113"/>
              <a:gd name="connsiteY23" fmla="*/ 175975 h 6135742"/>
              <a:gd name="connsiteX24" fmla="*/ 4970853 w 11042113"/>
              <a:gd name="connsiteY24" fmla="*/ 175975 h 6135742"/>
              <a:gd name="connsiteX25" fmla="*/ 4963983 w 11042113"/>
              <a:gd name="connsiteY25" fmla="*/ 85753 h 6135742"/>
              <a:gd name="connsiteX26" fmla="*/ 4946738 w 11042113"/>
              <a:gd name="connsiteY26" fmla="*/ 12201 h 6135742"/>
              <a:gd name="connsiteX27" fmla="*/ 5041166 w 11042113"/>
              <a:gd name="connsiteY27" fmla="*/ 13531 h 6135742"/>
              <a:gd name="connsiteX28" fmla="*/ 5247561 w 11042113"/>
              <a:gd name="connsiteY28" fmla="*/ 16858 h 6135742"/>
              <a:gd name="connsiteX29" fmla="*/ 5231407 w 11042113"/>
              <a:gd name="connsiteY29" fmla="*/ 85753 h 6135742"/>
              <a:gd name="connsiteX30" fmla="*/ 5224537 w 11042113"/>
              <a:gd name="connsiteY30" fmla="*/ 175975 h 6135742"/>
              <a:gd name="connsiteX31" fmla="*/ 5393605 w 11042113"/>
              <a:gd name="connsiteY31" fmla="*/ 175975 h 6135742"/>
              <a:gd name="connsiteX32" fmla="*/ 5406891 w 11042113"/>
              <a:gd name="connsiteY32" fmla="*/ 67529 h 6135742"/>
              <a:gd name="connsiteX33" fmla="*/ 5426412 w 11042113"/>
              <a:gd name="connsiteY33" fmla="*/ 19817 h 6135742"/>
              <a:gd name="connsiteX34" fmla="*/ 5700914 w 11042113"/>
              <a:gd name="connsiteY34" fmla="*/ 24652 h 6135742"/>
              <a:gd name="connsiteX35" fmla="*/ 5718457 w 11042113"/>
              <a:gd name="connsiteY35" fmla="*/ 67529 h 6135742"/>
              <a:gd name="connsiteX36" fmla="*/ 5731743 w 11042113"/>
              <a:gd name="connsiteY36" fmla="*/ 175975 h 6135742"/>
              <a:gd name="connsiteX37" fmla="*/ 5900813 w 11042113"/>
              <a:gd name="connsiteY37" fmla="*/ 175975 h 6135742"/>
              <a:gd name="connsiteX38" fmla="*/ 5893943 w 11042113"/>
              <a:gd name="connsiteY38" fmla="*/ 85753 h 6135742"/>
              <a:gd name="connsiteX39" fmla="*/ 5880358 w 11042113"/>
              <a:gd name="connsiteY39" fmla="*/ 27813 h 6135742"/>
              <a:gd name="connsiteX40" fmla="*/ 6046251 w 11042113"/>
              <a:gd name="connsiteY40" fmla="*/ 30735 h 6135742"/>
              <a:gd name="connsiteX41" fmla="*/ 6104699 w 11042113"/>
              <a:gd name="connsiteY41" fmla="*/ 31738 h 6135742"/>
              <a:gd name="connsiteX42" fmla="*/ 6159160 w 11042113"/>
              <a:gd name="connsiteY42" fmla="*/ 31517 h 6135742"/>
              <a:gd name="connsiteX43" fmla="*/ 6146443 w 11042113"/>
              <a:gd name="connsiteY43" fmla="*/ 85753 h 6135742"/>
              <a:gd name="connsiteX44" fmla="*/ 6139573 w 11042113"/>
              <a:gd name="connsiteY44" fmla="*/ 175975 h 6135742"/>
              <a:gd name="connsiteX45" fmla="*/ 6308641 w 11042113"/>
              <a:gd name="connsiteY45" fmla="*/ 175975 h 6135742"/>
              <a:gd name="connsiteX46" fmla="*/ 6321927 w 11042113"/>
              <a:gd name="connsiteY46" fmla="*/ 67529 h 6135742"/>
              <a:gd name="connsiteX47" fmla="*/ 6336957 w 11042113"/>
              <a:gd name="connsiteY47" fmla="*/ 30795 h 6135742"/>
              <a:gd name="connsiteX48" fmla="*/ 6474242 w 11042113"/>
              <a:gd name="connsiteY48" fmla="*/ 30238 h 6135742"/>
              <a:gd name="connsiteX49" fmla="*/ 6618021 w 11042113"/>
              <a:gd name="connsiteY49" fmla="*/ 29713 h 6135742"/>
              <a:gd name="connsiteX50" fmla="*/ 6633493 w 11042113"/>
              <a:gd name="connsiteY50" fmla="*/ 67529 h 6135742"/>
              <a:gd name="connsiteX51" fmla="*/ 6646779 w 11042113"/>
              <a:gd name="connsiteY51" fmla="*/ 175975 h 6135742"/>
              <a:gd name="connsiteX52" fmla="*/ 6815849 w 11042113"/>
              <a:gd name="connsiteY52" fmla="*/ 175975 h 6135742"/>
              <a:gd name="connsiteX53" fmla="*/ 6808979 w 11042113"/>
              <a:gd name="connsiteY53" fmla="*/ 85753 h 6135742"/>
              <a:gd name="connsiteX54" fmla="*/ 6795687 w 11042113"/>
              <a:gd name="connsiteY54" fmla="*/ 29064 h 6135742"/>
              <a:gd name="connsiteX55" fmla="*/ 6821599 w 11042113"/>
              <a:gd name="connsiteY55" fmla="*/ 28969 h 6135742"/>
              <a:gd name="connsiteX56" fmla="*/ 7023813 w 11042113"/>
              <a:gd name="connsiteY56" fmla="*/ 28312 h 6135742"/>
              <a:gd name="connsiteX57" fmla="*/ 7010345 w 11042113"/>
              <a:gd name="connsiteY57" fmla="*/ 85753 h 6135742"/>
              <a:gd name="connsiteX58" fmla="*/ 7003475 w 11042113"/>
              <a:gd name="connsiteY58" fmla="*/ 175975 h 6135742"/>
              <a:gd name="connsiteX59" fmla="*/ 7172543 w 11042113"/>
              <a:gd name="connsiteY59" fmla="*/ 175975 h 6135742"/>
              <a:gd name="connsiteX60" fmla="*/ 7185829 w 11042113"/>
              <a:gd name="connsiteY60" fmla="*/ 67529 h 6135742"/>
              <a:gd name="connsiteX61" fmla="*/ 7202103 w 11042113"/>
              <a:gd name="connsiteY61" fmla="*/ 27754 h 6135742"/>
              <a:gd name="connsiteX62" fmla="*/ 7480810 w 11042113"/>
              <a:gd name="connsiteY62" fmla="*/ 26992 h 6135742"/>
              <a:gd name="connsiteX63" fmla="*/ 7497395 w 11042113"/>
              <a:gd name="connsiteY63" fmla="*/ 67529 h 6135742"/>
              <a:gd name="connsiteX64" fmla="*/ 7510681 w 11042113"/>
              <a:gd name="connsiteY64" fmla="*/ 175975 h 6135742"/>
              <a:gd name="connsiteX65" fmla="*/ 7679751 w 11042113"/>
              <a:gd name="connsiteY65" fmla="*/ 175975 h 6135742"/>
              <a:gd name="connsiteX66" fmla="*/ 7672881 w 11042113"/>
              <a:gd name="connsiteY66" fmla="*/ 85753 h 6135742"/>
              <a:gd name="connsiteX67" fmla="*/ 7659015 w 11042113"/>
              <a:gd name="connsiteY67" fmla="*/ 26612 h 6135742"/>
              <a:gd name="connsiteX68" fmla="*/ 7817484 w 11042113"/>
              <a:gd name="connsiteY68" fmla="*/ 26280 h 6135742"/>
              <a:gd name="connsiteX69" fmla="*/ 7939363 w 11042113"/>
              <a:gd name="connsiteY69" fmla="*/ 26118 h 6135742"/>
              <a:gd name="connsiteX70" fmla="*/ 7925381 w 11042113"/>
              <a:gd name="connsiteY70" fmla="*/ 85753 h 6135742"/>
              <a:gd name="connsiteX71" fmla="*/ 7918511 w 11042113"/>
              <a:gd name="connsiteY71" fmla="*/ 175975 h 6135742"/>
              <a:gd name="connsiteX72" fmla="*/ 8087579 w 11042113"/>
              <a:gd name="connsiteY72" fmla="*/ 175975 h 6135742"/>
              <a:gd name="connsiteX73" fmla="*/ 8100865 w 11042113"/>
              <a:gd name="connsiteY73" fmla="*/ 67529 h 6135742"/>
              <a:gd name="connsiteX74" fmla="*/ 8117905 w 11042113"/>
              <a:gd name="connsiteY74" fmla="*/ 25882 h 6135742"/>
              <a:gd name="connsiteX75" fmla="*/ 8133415 w 11042113"/>
              <a:gd name="connsiteY75" fmla="*/ 25861 h 6135742"/>
              <a:gd name="connsiteX76" fmla="*/ 8395338 w 11042113"/>
              <a:gd name="connsiteY76" fmla="*/ 25752 h 6135742"/>
              <a:gd name="connsiteX77" fmla="*/ 8412431 w 11042113"/>
              <a:gd name="connsiteY77" fmla="*/ 67529 h 6135742"/>
              <a:gd name="connsiteX78" fmla="*/ 8425717 w 11042113"/>
              <a:gd name="connsiteY78" fmla="*/ 175975 h 6135742"/>
              <a:gd name="connsiteX79" fmla="*/ 8594787 w 11042113"/>
              <a:gd name="connsiteY79" fmla="*/ 175975 h 6135742"/>
              <a:gd name="connsiteX80" fmla="*/ 8587917 w 11042113"/>
              <a:gd name="connsiteY80" fmla="*/ 85753 h 6135742"/>
              <a:gd name="connsiteX81" fmla="*/ 8573865 w 11042113"/>
              <a:gd name="connsiteY81" fmla="*/ 25820 h 6135742"/>
              <a:gd name="connsiteX82" fmla="*/ 8740086 w 11042113"/>
              <a:gd name="connsiteY82" fmla="*/ 25928 h 6135742"/>
              <a:gd name="connsiteX83" fmla="*/ 8869311 w 11042113"/>
              <a:gd name="connsiteY83" fmla="*/ 26172 h 6135742"/>
              <a:gd name="connsiteX84" fmla="*/ 8855341 w 11042113"/>
              <a:gd name="connsiteY84" fmla="*/ 85753 h 6135742"/>
              <a:gd name="connsiteX85" fmla="*/ 8848471 w 11042113"/>
              <a:gd name="connsiteY85" fmla="*/ 175975 h 6135742"/>
              <a:gd name="connsiteX86" fmla="*/ 9017539 w 11042113"/>
              <a:gd name="connsiteY86" fmla="*/ 175975 h 6135742"/>
              <a:gd name="connsiteX87" fmla="*/ 9030825 w 11042113"/>
              <a:gd name="connsiteY87" fmla="*/ 67529 h 6135742"/>
              <a:gd name="connsiteX88" fmla="*/ 9047598 w 11042113"/>
              <a:gd name="connsiteY88" fmla="*/ 26534 h 6135742"/>
              <a:gd name="connsiteX89" fmla="*/ 9311896 w 11042113"/>
              <a:gd name="connsiteY89" fmla="*/ 27411 h 6135742"/>
              <a:gd name="connsiteX90" fmla="*/ 9326006 w 11042113"/>
              <a:gd name="connsiteY90" fmla="*/ 27481 h 6135742"/>
              <a:gd name="connsiteX91" fmla="*/ 9342391 w 11042113"/>
              <a:gd name="connsiteY91" fmla="*/ 67529 h 6135742"/>
              <a:gd name="connsiteX92" fmla="*/ 9355677 w 11042113"/>
              <a:gd name="connsiteY92" fmla="*/ 175975 h 6135742"/>
              <a:gd name="connsiteX93" fmla="*/ 9524747 w 11042113"/>
              <a:gd name="connsiteY93" fmla="*/ 175975 h 6135742"/>
              <a:gd name="connsiteX94" fmla="*/ 9517877 w 11042113"/>
              <a:gd name="connsiteY94" fmla="*/ 85753 h 6135742"/>
              <a:gd name="connsiteX95" fmla="*/ 9504422 w 11042113"/>
              <a:gd name="connsiteY95" fmla="*/ 28367 h 6135742"/>
              <a:gd name="connsiteX96" fmla="*/ 9584252 w 11042113"/>
              <a:gd name="connsiteY96" fmla="*/ 28763 h 6135742"/>
              <a:gd name="connsiteX97" fmla="*/ 9783420 w 11042113"/>
              <a:gd name="connsiteY97" fmla="*/ 30125 h 6135742"/>
              <a:gd name="connsiteX98" fmla="*/ 9770377 w 11042113"/>
              <a:gd name="connsiteY98" fmla="*/ 85753 h 6135742"/>
              <a:gd name="connsiteX99" fmla="*/ 9763507 w 11042113"/>
              <a:gd name="connsiteY99" fmla="*/ 175975 h 6135742"/>
              <a:gd name="connsiteX100" fmla="*/ 9932575 w 11042113"/>
              <a:gd name="connsiteY100" fmla="*/ 175975 h 6135742"/>
              <a:gd name="connsiteX101" fmla="*/ 9945861 w 11042113"/>
              <a:gd name="connsiteY101" fmla="*/ 67529 h 6135742"/>
              <a:gd name="connsiteX102" fmla="*/ 9960569 w 11042113"/>
              <a:gd name="connsiteY102" fmla="*/ 31580 h 6135742"/>
              <a:gd name="connsiteX103" fmla="*/ 10100912 w 11042113"/>
              <a:gd name="connsiteY103" fmla="*/ 32842 h 6135742"/>
              <a:gd name="connsiteX104" fmla="*/ 10243904 w 11042113"/>
              <a:gd name="connsiteY104" fmla="*/ 34478 h 6135742"/>
              <a:gd name="connsiteX105" fmla="*/ 10257427 w 11042113"/>
              <a:gd name="connsiteY105" fmla="*/ 67529 h 6135742"/>
              <a:gd name="connsiteX106" fmla="*/ 10270713 w 11042113"/>
              <a:gd name="connsiteY106" fmla="*/ 175975 h 6135742"/>
              <a:gd name="connsiteX107" fmla="*/ 10439783 w 11042113"/>
              <a:gd name="connsiteY107" fmla="*/ 175975 h 6135742"/>
              <a:gd name="connsiteX108" fmla="*/ 10432913 w 11042113"/>
              <a:gd name="connsiteY108" fmla="*/ 85753 h 6135742"/>
              <a:gd name="connsiteX109" fmla="*/ 10421417 w 11042113"/>
              <a:gd name="connsiteY109" fmla="*/ 36724 h 6135742"/>
              <a:gd name="connsiteX110" fmla="*/ 10578896 w 11042113"/>
              <a:gd name="connsiteY110" fmla="*/ 38966 h 6135742"/>
              <a:gd name="connsiteX111" fmla="*/ 11016680 w 11042113"/>
              <a:gd name="connsiteY111" fmla="*/ 47387 h 6135742"/>
              <a:gd name="connsiteX112" fmla="*/ 11016680 w 11042113"/>
              <a:gd name="connsiteY112" fmla="*/ 6133862 h 6135742"/>
              <a:gd name="connsiteX113" fmla="*/ 7340606 w 11042113"/>
              <a:gd name="connsiteY113" fmla="*/ 6113248 h 6135742"/>
              <a:gd name="connsiteX114" fmla="*/ 7081392 w 11042113"/>
              <a:gd name="connsiteY114" fmla="*/ 6112038 h 6135742"/>
              <a:gd name="connsiteX115" fmla="*/ 6345553 w 11042113"/>
              <a:gd name="connsiteY115" fmla="*/ 6114002 h 6135742"/>
              <a:gd name="connsiteX116" fmla="*/ 42610 w 11042113"/>
              <a:gd name="connsiteY116" fmla="*/ 6133862 h 6135742"/>
              <a:gd name="connsiteX117" fmla="*/ 42610 w 11042113"/>
              <a:gd name="connsiteY117" fmla="*/ 47387 h 6135742"/>
              <a:gd name="connsiteX118" fmla="*/ 521167 w 11042113"/>
              <a:gd name="connsiteY118" fmla="*/ 35814 h 6135742"/>
              <a:gd name="connsiteX119" fmla="*/ 639651 w 11042113"/>
              <a:gd name="connsiteY119" fmla="*/ 33261 h 6135742"/>
              <a:gd name="connsiteX120" fmla="*/ 627343 w 11042113"/>
              <a:gd name="connsiteY120" fmla="*/ 85753 h 6135742"/>
              <a:gd name="connsiteX121" fmla="*/ 620473 w 11042113"/>
              <a:gd name="connsiteY121" fmla="*/ 175975 h 6135742"/>
              <a:gd name="connsiteX122" fmla="*/ 789541 w 11042113"/>
              <a:gd name="connsiteY122" fmla="*/ 175975 h 6135742"/>
              <a:gd name="connsiteX123" fmla="*/ 802827 w 11042113"/>
              <a:gd name="connsiteY123" fmla="*/ 67529 h 6135742"/>
              <a:gd name="connsiteX124" fmla="*/ 818424 w 11042113"/>
              <a:gd name="connsiteY124" fmla="*/ 29408 h 6135742"/>
              <a:gd name="connsiteX125" fmla="*/ 973164 w 11042113"/>
              <a:gd name="connsiteY125" fmla="*/ 26073 h 6135742"/>
              <a:gd name="connsiteX126" fmla="*/ 1096484 w 11042113"/>
              <a:gd name="connsiteY126" fmla="*/ 23758 h 6135742"/>
              <a:gd name="connsiteX127" fmla="*/ 1114393 w 11042113"/>
              <a:gd name="connsiteY127" fmla="*/ 67529 h 6135742"/>
              <a:gd name="connsiteX128" fmla="*/ 1127679 w 11042113"/>
              <a:gd name="connsiteY128" fmla="*/ 175975 h 6135742"/>
              <a:gd name="connsiteX129" fmla="*/ 1296749 w 11042113"/>
              <a:gd name="connsiteY129" fmla="*/ 175975 h 6135742"/>
              <a:gd name="connsiteX130" fmla="*/ 1289879 w 11042113"/>
              <a:gd name="connsiteY130" fmla="*/ 85753 h 6135742"/>
              <a:gd name="connsiteX131" fmla="*/ 1274559 w 11042113"/>
              <a:gd name="connsiteY131" fmla="*/ 20415 h 6135742"/>
              <a:gd name="connsiteX132" fmla="*/ 1400381 w 11042113"/>
              <a:gd name="connsiteY132" fmla="*/ 18053 h 6135742"/>
              <a:gd name="connsiteX133" fmla="*/ 1573821 w 11042113"/>
              <a:gd name="connsiteY133" fmla="*/ 15305 h 6135742"/>
              <a:gd name="connsiteX134" fmla="*/ 1557303 w 11042113"/>
              <a:gd name="connsiteY134" fmla="*/ 85753 h 6135742"/>
              <a:gd name="connsiteX135" fmla="*/ 1550433 w 11042113"/>
              <a:gd name="connsiteY135" fmla="*/ 175975 h 6135742"/>
              <a:gd name="connsiteX136" fmla="*/ 1719501 w 11042113"/>
              <a:gd name="connsiteY136" fmla="*/ 175975 h 6135742"/>
              <a:gd name="connsiteX137" fmla="*/ 1732787 w 11042113"/>
              <a:gd name="connsiteY137" fmla="*/ 67529 h 6135742"/>
              <a:gd name="connsiteX138" fmla="*/ 1755331 w 11042113"/>
              <a:gd name="connsiteY138" fmla="*/ 12429 h 6135742"/>
              <a:gd name="connsiteX139" fmla="*/ 1804600 w 11042113"/>
              <a:gd name="connsiteY139" fmla="*/ 11648 h 6135742"/>
              <a:gd name="connsiteX140" fmla="*/ 2020361 w 11042113"/>
              <a:gd name="connsiteY140" fmla="*/ 8888 h 6135742"/>
              <a:gd name="connsiteX141" fmla="*/ 2044353 w 11042113"/>
              <a:gd name="connsiteY141" fmla="*/ 67529 h 6135742"/>
              <a:gd name="connsiteX142" fmla="*/ 2057639 w 11042113"/>
              <a:gd name="connsiteY142" fmla="*/ 175975 h 6135742"/>
              <a:gd name="connsiteX143" fmla="*/ 2226709 w 11042113"/>
              <a:gd name="connsiteY143" fmla="*/ 175975 h 6135742"/>
              <a:gd name="connsiteX144" fmla="*/ 2219839 w 11042113"/>
              <a:gd name="connsiteY144" fmla="*/ 85753 h 6135742"/>
              <a:gd name="connsiteX145" fmla="*/ 2201284 w 11042113"/>
              <a:gd name="connsiteY145" fmla="*/ 6617 h 6135742"/>
              <a:gd name="connsiteX146" fmla="*/ 2491550 w 11042113"/>
              <a:gd name="connsiteY146" fmla="*/ 3820 h 6135742"/>
              <a:gd name="connsiteX147" fmla="*/ 2472339 w 11042113"/>
              <a:gd name="connsiteY147" fmla="*/ 85753 h 6135742"/>
              <a:gd name="connsiteX148" fmla="*/ 2465469 w 11042113"/>
              <a:gd name="connsiteY148" fmla="*/ 175975 h 6135742"/>
              <a:gd name="connsiteX149" fmla="*/ 2634537 w 11042113"/>
              <a:gd name="connsiteY149" fmla="*/ 175975 h 6135742"/>
              <a:gd name="connsiteX150" fmla="*/ 2647823 w 11042113"/>
              <a:gd name="connsiteY150" fmla="*/ 67529 h 6135742"/>
              <a:gd name="connsiteX151" fmla="*/ 2674447 w 11042113"/>
              <a:gd name="connsiteY151" fmla="*/ 2457 h 6135742"/>
              <a:gd name="connsiteX152" fmla="*/ 2897077 w 11042113"/>
              <a:gd name="connsiteY152" fmla="*/ 1033 h 6135742"/>
              <a:gd name="connsiteX153" fmla="*/ 2932138 w 11042113"/>
              <a:gd name="connsiteY153" fmla="*/ 923 h 6135742"/>
              <a:gd name="connsiteX154" fmla="*/ 2959389 w 11042113"/>
              <a:gd name="connsiteY154" fmla="*/ 67529 h 6135742"/>
              <a:gd name="connsiteX155" fmla="*/ 2972675 w 11042113"/>
              <a:gd name="connsiteY155" fmla="*/ 175975 h 6135742"/>
              <a:gd name="connsiteX156" fmla="*/ 3141745 w 11042113"/>
              <a:gd name="connsiteY156" fmla="*/ 175975 h 6135742"/>
              <a:gd name="connsiteX157" fmla="*/ 3115172 w 11042113"/>
              <a:gd name="connsiteY157" fmla="*/ 1720 h 6135742"/>
              <a:gd name="connsiteX158" fmla="*/ 3114611 w 11042113"/>
              <a:gd name="connsiteY158" fmla="*/ 352 h 6135742"/>
              <a:gd name="connsiteX159" fmla="*/ 3227113 w 11042113"/>
              <a:gd name="connsiteY159" fmla="*/ 0 h 613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042113" h="6135742">
                <a:moveTo>
                  <a:pt x="3227113" y="0"/>
                </a:moveTo>
                <a:lnTo>
                  <a:pt x="3406781" y="93"/>
                </a:lnTo>
                <a:lnTo>
                  <a:pt x="3406114" y="1720"/>
                </a:lnTo>
                <a:cubicBezTo>
                  <a:pt x="3389003" y="55279"/>
                  <a:pt x="3379541" y="114164"/>
                  <a:pt x="3379541" y="175975"/>
                </a:cubicBezTo>
                <a:lnTo>
                  <a:pt x="3548609" y="175975"/>
                </a:lnTo>
                <a:cubicBezTo>
                  <a:pt x="3548609" y="137508"/>
                  <a:pt x="3553340" y="100861"/>
                  <a:pt x="3561895" y="67529"/>
                </a:cubicBezTo>
                <a:lnTo>
                  <a:pt x="3589447" y="188"/>
                </a:lnTo>
                <a:lnTo>
                  <a:pt x="3620049" y="204"/>
                </a:lnTo>
                <a:lnTo>
                  <a:pt x="3846328" y="1211"/>
                </a:lnTo>
                <a:lnTo>
                  <a:pt x="3873461" y="67529"/>
                </a:lnTo>
                <a:cubicBezTo>
                  <a:pt x="3882016" y="100861"/>
                  <a:pt x="3886747" y="137508"/>
                  <a:pt x="3886747" y="175975"/>
                </a:cubicBezTo>
                <a:lnTo>
                  <a:pt x="4055817" y="175975"/>
                </a:lnTo>
                <a:cubicBezTo>
                  <a:pt x="4055817" y="145070"/>
                  <a:pt x="4053452" y="114895"/>
                  <a:pt x="4048947" y="85753"/>
                </a:cubicBezTo>
                <a:lnTo>
                  <a:pt x="4029346" y="2153"/>
                </a:lnTo>
                <a:lnTo>
                  <a:pt x="4320494" y="4518"/>
                </a:lnTo>
                <a:lnTo>
                  <a:pt x="4301447" y="85753"/>
                </a:lnTo>
                <a:cubicBezTo>
                  <a:pt x="4296943" y="114895"/>
                  <a:pt x="4294577" y="145070"/>
                  <a:pt x="4294577" y="175975"/>
                </a:cubicBezTo>
                <a:lnTo>
                  <a:pt x="4463645" y="175975"/>
                </a:lnTo>
                <a:cubicBezTo>
                  <a:pt x="4463645" y="137508"/>
                  <a:pt x="4468376" y="100861"/>
                  <a:pt x="4476931" y="67529"/>
                </a:cubicBezTo>
                <a:lnTo>
                  <a:pt x="4501912" y="6474"/>
                </a:lnTo>
                <a:lnTo>
                  <a:pt x="4701523" y="8746"/>
                </a:lnTo>
                <a:lnTo>
                  <a:pt x="4764811" y="9638"/>
                </a:lnTo>
                <a:lnTo>
                  <a:pt x="4788497" y="67529"/>
                </a:lnTo>
                <a:cubicBezTo>
                  <a:pt x="4797052" y="100861"/>
                  <a:pt x="4801783" y="137508"/>
                  <a:pt x="4801783" y="175975"/>
                </a:cubicBezTo>
                <a:lnTo>
                  <a:pt x="4970853" y="175975"/>
                </a:lnTo>
                <a:cubicBezTo>
                  <a:pt x="4970853" y="145070"/>
                  <a:pt x="4968488" y="114895"/>
                  <a:pt x="4963983" y="85753"/>
                </a:cubicBezTo>
                <a:lnTo>
                  <a:pt x="4946738" y="12201"/>
                </a:lnTo>
                <a:lnTo>
                  <a:pt x="5041166" y="13531"/>
                </a:lnTo>
                <a:lnTo>
                  <a:pt x="5247561" y="16858"/>
                </a:lnTo>
                <a:lnTo>
                  <a:pt x="5231407" y="85753"/>
                </a:lnTo>
                <a:cubicBezTo>
                  <a:pt x="5226903" y="114895"/>
                  <a:pt x="5224537" y="145070"/>
                  <a:pt x="5224537" y="175975"/>
                </a:cubicBezTo>
                <a:lnTo>
                  <a:pt x="5393605" y="175975"/>
                </a:lnTo>
                <a:cubicBezTo>
                  <a:pt x="5393605" y="137508"/>
                  <a:pt x="5398336" y="100861"/>
                  <a:pt x="5406891" y="67529"/>
                </a:cubicBezTo>
                <a:lnTo>
                  <a:pt x="5426412" y="19817"/>
                </a:lnTo>
                <a:lnTo>
                  <a:pt x="5700914" y="24652"/>
                </a:lnTo>
                <a:lnTo>
                  <a:pt x="5718457" y="67529"/>
                </a:lnTo>
                <a:cubicBezTo>
                  <a:pt x="5727012" y="100861"/>
                  <a:pt x="5731743" y="137508"/>
                  <a:pt x="5731743" y="175975"/>
                </a:cubicBezTo>
                <a:lnTo>
                  <a:pt x="5900813" y="175975"/>
                </a:lnTo>
                <a:cubicBezTo>
                  <a:pt x="5900813" y="145070"/>
                  <a:pt x="5898448" y="114895"/>
                  <a:pt x="5893943" y="85753"/>
                </a:cubicBezTo>
                <a:lnTo>
                  <a:pt x="5880358" y="27813"/>
                </a:lnTo>
                <a:lnTo>
                  <a:pt x="6046251" y="30735"/>
                </a:lnTo>
                <a:lnTo>
                  <a:pt x="6104699" y="31738"/>
                </a:lnTo>
                <a:lnTo>
                  <a:pt x="6159160" y="31517"/>
                </a:lnTo>
                <a:lnTo>
                  <a:pt x="6146443" y="85753"/>
                </a:lnTo>
                <a:cubicBezTo>
                  <a:pt x="6141939" y="114895"/>
                  <a:pt x="6139573" y="145070"/>
                  <a:pt x="6139573" y="175975"/>
                </a:cubicBezTo>
                <a:lnTo>
                  <a:pt x="6308641" y="175975"/>
                </a:lnTo>
                <a:cubicBezTo>
                  <a:pt x="6308641" y="137508"/>
                  <a:pt x="6313372" y="100861"/>
                  <a:pt x="6321927" y="67529"/>
                </a:cubicBezTo>
                <a:lnTo>
                  <a:pt x="6336957" y="30795"/>
                </a:lnTo>
                <a:lnTo>
                  <a:pt x="6474242" y="30238"/>
                </a:lnTo>
                <a:lnTo>
                  <a:pt x="6618021" y="29713"/>
                </a:lnTo>
                <a:lnTo>
                  <a:pt x="6633493" y="67529"/>
                </a:lnTo>
                <a:cubicBezTo>
                  <a:pt x="6642048" y="100861"/>
                  <a:pt x="6646779" y="137508"/>
                  <a:pt x="6646779" y="175975"/>
                </a:cubicBezTo>
                <a:lnTo>
                  <a:pt x="6815849" y="175975"/>
                </a:lnTo>
                <a:cubicBezTo>
                  <a:pt x="6815849" y="145070"/>
                  <a:pt x="6813484" y="114895"/>
                  <a:pt x="6808979" y="85753"/>
                </a:cubicBezTo>
                <a:lnTo>
                  <a:pt x="6795687" y="29064"/>
                </a:lnTo>
                <a:lnTo>
                  <a:pt x="6821599" y="28969"/>
                </a:lnTo>
                <a:lnTo>
                  <a:pt x="7023813" y="28312"/>
                </a:lnTo>
                <a:lnTo>
                  <a:pt x="7010345" y="85753"/>
                </a:lnTo>
                <a:cubicBezTo>
                  <a:pt x="7005841" y="114895"/>
                  <a:pt x="7003475" y="145070"/>
                  <a:pt x="7003475" y="175975"/>
                </a:cubicBezTo>
                <a:lnTo>
                  <a:pt x="7172543" y="175975"/>
                </a:lnTo>
                <a:cubicBezTo>
                  <a:pt x="7172543" y="137508"/>
                  <a:pt x="7177274" y="100861"/>
                  <a:pt x="7185829" y="67529"/>
                </a:cubicBezTo>
                <a:lnTo>
                  <a:pt x="7202103" y="27754"/>
                </a:lnTo>
                <a:lnTo>
                  <a:pt x="7480810" y="26992"/>
                </a:lnTo>
                <a:lnTo>
                  <a:pt x="7497395" y="67529"/>
                </a:lnTo>
                <a:cubicBezTo>
                  <a:pt x="7505950" y="100861"/>
                  <a:pt x="7510681" y="137508"/>
                  <a:pt x="7510681" y="175975"/>
                </a:cubicBezTo>
                <a:lnTo>
                  <a:pt x="7679751" y="175975"/>
                </a:lnTo>
                <a:cubicBezTo>
                  <a:pt x="7679751" y="145070"/>
                  <a:pt x="7677386" y="114895"/>
                  <a:pt x="7672881" y="85753"/>
                </a:cubicBezTo>
                <a:lnTo>
                  <a:pt x="7659015" y="26612"/>
                </a:lnTo>
                <a:lnTo>
                  <a:pt x="7817484" y="26280"/>
                </a:lnTo>
                <a:lnTo>
                  <a:pt x="7939363" y="26118"/>
                </a:lnTo>
                <a:lnTo>
                  <a:pt x="7925381" y="85753"/>
                </a:lnTo>
                <a:cubicBezTo>
                  <a:pt x="7920876" y="114895"/>
                  <a:pt x="7918511" y="145070"/>
                  <a:pt x="7918511" y="175975"/>
                </a:cubicBezTo>
                <a:lnTo>
                  <a:pt x="8087579" y="175975"/>
                </a:lnTo>
                <a:cubicBezTo>
                  <a:pt x="8087579" y="137508"/>
                  <a:pt x="8092310" y="100861"/>
                  <a:pt x="8100865" y="67529"/>
                </a:cubicBezTo>
                <a:lnTo>
                  <a:pt x="8117905" y="25882"/>
                </a:lnTo>
                <a:lnTo>
                  <a:pt x="8133415" y="25861"/>
                </a:lnTo>
                <a:lnTo>
                  <a:pt x="8395338" y="25752"/>
                </a:lnTo>
                <a:lnTo>
                  <a:pt x="8412431" y="67529"/>
                </a:lnTo>
                <a:cubicBezTo>
                  <a:pt x="8420986" y="100861"/>
                  <a:pt x="8425717" y="137508"/>
                  <a:pt x="8425717" y="175975"/>
                </a:cubicBezTo>
                <a:lnTo>
                  <a:pt x="8594787" y="175975"/>
                </a:lnTo>
                <a:cubicBezTo>
                  <a:pt x="8594787" y="145070"/>
                  <a:pt x="8592422" y="114895"/>
                  <a:pt x="8587917" y="85753"/>
                </a:cubicBezTo>
                <a:lnTo>
                  <a:pt x="8573865" y="25820"/>
                </a:lnTo>
                <a:lnTo>
                  <a:pt x="8740086" y="25928"/>
                </a:lnTo>
                <a:lnTo>
                  <a:pt x="8869311" y="26172"/>
                </a:lnTo>
                <a:lnTo>
                  <a:pt x="8855341" y="85753"/>
                </a:lnTo>
                <a:cubicBezTo>
                  <a:pt x="8850836" y="114895"/>
                  <a:pt x="8848471" y="145070"/>
                  <a:pt x="8848471" y="175975"/>
                </a:cubicBezTo>
                <a:lnTo>
                  <a:pt x="9017539" y="175975"/>
                </a:lnTo>
                <a:cubicBezTo>
                  <a:pt x="9017539" y="137508"/>
                  <a:pt x="9022270" y="100861"/>
                  <a:pt x="9030825" y="67529"/>
                </a:cubicBezTo>
                <a:lnTo>
                  <a:pt x="9047598" y="26534"/>
                </a:lnTo>
                <a:lnTo>
                  <a:pt x="9311896" y="27411"/>
                </a:lnTo>
                <a:lnTo>
                  <a:pt x="9326006" y="27481"/>
                </a:lnTo>
                <a:lnTo>
                  <a:pt x="9342391" y="67529"/>
                </a:lnTo>
                <a:cubicBezTo>
                  <a:pt x="9350946" y="100861"/>
                  <a:pt x="9355677" y="137508"/>
                  <a:pt x="9355677" y="175975"/>
                </a:cubicBezTo>
                <a:lnTo>
                  <a:pt x="9524747" y="175975"/>
                </a:lnTo>
                <a:cubicBezTo>
                  <a:pt x="9524747" y="145070"/>
                  <a:pt x="9522382" y="114895"/>
                  <a:pt x="9517877" y="85753"/>
                </a:cubicBezTo>
                <a:lnTo>
                  <a:pt x="9504422" y="28367"/>
                </a:lnTo>
                <a:lnTo>
                  <a:pt x="9584252" y="28763"/>
                </a:lnTo>
                <a:lnTo>
                  <a:pt x="9783420" y="30125"/>
                </a:lnTo>
                <a:lnTo>
                  <a:pt x="9770377" y="85753"/>
                </a:lnTo>
                <a:cubicBezTo>
                  <a:pt x="9765872" y="114895"/>
                  <a:pt x="9763507" y="145070"/>
                  <a:pt x="9763507" y="175975"/>
                </a:cubicBezTo>
                <a:lnTo>
                  <a:pt x="9932575" y="175975"/>
                </a:lnTo>
                <a:cubicBezTo>
                  <a:pt x="9932575" y="137508"/>
                  <a:pt x="9937306" y="100861"/>
                  <a:pt x="9945861" y="67529"/>
                </a:cubicBezTo>
                <a:lnTo>
                  <a:pt x="9960569" y="31580"/>
                </a:lnTo>
                <a:lnTo>
                  <a:pt x="10100912" y="32842"/>
                </a:lnTo>
                <a:lnTo>
                  <a:pt x="10243904" y="34478"/>
                </a:lnTo>
                <a:lnTo>
                  <a:pt x="10257427" y="67529"/>
                </a:lnTo>
                <a:cubicBezTo>
                  <a:pt x="10265982" y="100861"/>
                  <a:pt x="10270713" y="137508"/>
                  <a:pt x="10270713" y="175975"/>
                </a:cubicBezTo>
                <a:lnTo>
                  <a:pt x="10439783" y="175975"/>
                </a:lnTo>
                <a:cubicBezTo>
                  <a:pt x="10439783" y="145070"/>
                  <a:pt x="10437418" y="114895"/>
                  <a:pt x="10432913" y="85753"/>
                </a:cubicBezTo>
                <a:lnTo>
                  <a:pt x="10421417" y="36724"/>
                </a:lnTo>
                <a:lnTo>
                  <a:pt x="10578896" y="38966"/>
                </a:lnTo>
                <a:cubicBezTo>
                  <a:pt x="10731609" y="41376"/>
                  <a:pt x="10877622" y="44169"/>
                  <a:pt x="11016680" y="47387"/>
                </a:cubicBezTo>
                <a:cubicBezTo>
                  <a:pt x="10893680" y="2303476"/>
                  <a:pt x="11113540" y="5310171"/>
                  <a:pt x="11016680" y="6133862"/>
                </a:cubicBezTo>
                <a:cubicBezTo>
                  <a:pt x="9945057" y="6127938"/>
                  <a:pt x="8659977" y="6119794"/>
                  <a:pt x="7340606" y="6113248"/>
                </a:cubicBezTo>
                <a:lnTo>
                  <a:pt x="7081392" y="6112038"/>
                </a:lnTo>
                <a:lnTo>
                  <a:pt x="6345553" y="6114002"/>
                </a:lnTo>
                <a:cubicBezTo>
                  <a:pt x="3764221" y="6122233"/>
                  <a:pt x="973998" y="6141868"/>
                  <a:pt x="42610" y="6133862"/>
                </a:cubicBezTo>
                <a:cubicBezTo>
                  <a:pt x="39437" y="4599463"/>
                  <a:pt x="-51657" y="721984"/>
                  <a:pt x="42610" y="47387"/>
                </a:cubicBezTo>
                <a:cubicBezTo>
                  <a:pt x="206754" y="43212"/>
                  <a:pt x="366174" y="39361"/>
                  <a:pt x="521167" y="35814"/>
                </a:cubicBezTo>
                <a:lnTo>
                  <a:pt x="639651" y="33261"/>
                </a:lnTo>
                <a:lnTo>
                  <a:pt x="627343" y="85753"/>
                </a:lnTo>
                <a:cubicBezTo>
                  <a:pt x="622839" y="114895"/>
                  <a:pt x="620473" y="145070"/>
                  <a:pt x="620473" y="175975"/>
                </a:cubicBezTo>
                <a:lnTo>
                  <a:pt x="789541" y="175975"/>
                </a:lnTo>
                <a:cubicBezTo>
                  <a:pt x="789541" y="137508"/>
                  <a:pt x="794272" y="100861"/>
                  <a:pt x="802827" y="67529"/>
                </a:cubicBezTo>
                <a:lnTo>
                  <a:pt x="818424" y="29408"/>
                </a:lnTo>
                <a:lnTo>
                  <a:pt x="973164" y="26073"/>
                </a:lnTo>
                <a:lnTo>
                  <a:pt x="1096484" y="23758"/>
                </a:lnTo>
                <a:lnTo>
                  <a:pt x="1114393" y="67529"/>
                </a:lnTo>
                <a:cubicBezTo>
                  <a:pt x="1122948" y="100861"/>
                  <a:pt x="1127679" y="137508"/>
                  <a:pt x="1127679" y="175975"/>
                </a:cubicBezTo>
                <a:lnTo>
                  <a:pt x="1296749" y="175975"/>
                </a:lnTo>
                <a:cubicBezTo>
                  <a:pt x="1296749" y="145070"/>
                  <a:pt x="1294384" y="114895"/>
                  <a:pt x="1289879" y="85753"/>
                </a:cubicBezTo>
                <a:lnTo>
                  <a:pt x="1274559" y="20415"/>
                </a:lnTo>
                <a:lnTo>
                  <a:pt x="1400381" y="18053"/>
                </a:lnTo>
                <a:lnTo>
                  <a:pt x="1573821" y="15305"/>
                </a:lnTo>
                <a:lnTo>
                  <a:pt x="1557303" y="85753"/>
                </a:lnTo>
                <a:cubicBezTo>
                  <a:pt x="1552799" y="114895"/>
                  <a:pt x="1550433" y="145070"/>
                  <a:pt x="1550433" y="175975"/>
                </a:cubicBezTo>
                <a:lnTo>
                  <a:pt x="1719501" y="175975"/>
                </a:lnTo>
                <a:cubicBezTo>
                  <a:pt x="1719501" y="137508"/>
                  <a:pt x="1724232" y="100861"/>
                  <a:pt x="1732787" y="67529"/>
                </a:cubicBezTo>
                <a:lnTo>
                  <a:pt x="1755331" y="12429"/>
                </a:lnTo>
                <a:lnTo>
                  <a:pt x="1804600" y="11648"/>
                </a:lnTo>
                <a:lnTo>
                  <a:pt x="2020361" y="8888"/>
                </a:lnTo>
                <a:lnTo>
                  <a:pt x="2044353" y="67529"/>
                </a:lnTo>
                <a:cubicBezTo>
                  <a:pt x="2052908" y="100861"/>
                  <a:pt x="2057639" y="137508"/>
                  <a:pt x="2057639" y="175975"/>
                </a:cubicBezTo>
                <a:lnTo>
                  <a:pt x="2226709" y="175975"/>
                </a:lnTo>
                <a:cubicBezTo>
                  <a:pt x="2226709" y="145070"/>
                  <a:pt x="2224344" y="114895"/>
                  <a:pt x="2219839" y="85753"/>
                </a:cubicBezTo>
                <a:lnTo>
                  <a:pt x="2201284" y="6617"/>
                </a:lnTo>
                <a:lnTo>
                  <a:pt x="2491550" y="3820"/>
                </a:lnTo>
                <a:lnTo>
                  <a:pt x="2472339" y="85753"/>
                </a:lnTo>
                <a:cubicBezTo>
                  <a:pt x="2467835" y="114895"/>
                  <a:pt x="2465469" y="145070"/>
                  <a:pt x="2465469" y="175975"/>
                </a:cubicBezTo>
                <a:lnTo>
                  <a:pt x="2634537" y="175975"/>
                </a:lnTo>
                <a:cubicBezTo>
                  <a:pt x="2634537" y="137508"/>
                  <a:pt x="2639268" y="100861"/>
                  <a:pt x="2647823" y="67529"/>
                </a:cubicBezTo>
                <a:lnTo>
                  <a:pt x="2674447" y="2457"/>
                </a:lnTo>
                <a:lnTo>
                  <a:pt x="2897077" y="1033"/>
                </a:lnTo>
                <a:lnTo>
                  <a:pt x="2932138" y="923"/>
                </a:lnTo>
                <a:lnTo>
                  <a:pt x="2959389" y="67529"/>
                </a:lnTo>
                <a:cubicBezTo>
                  <a:pt x="2967944" y="100861"/>
                  <a:pt x="2972675" y="137508"/>
                  <a:pt x="2972675" y="175975"/>
                </a:cubicBezTo>
                <a:lnTo>
                  <a:pt x="3141745" y="175975"/>
                </a:lnTo>
                <a:cubicBezTo>
                  <a:pt x="3141745" y="114164"/>
                  <a:pt x="3132283" y="55279"/>
                  <a:pt x="3115172" y="1720"/>
                </a:cubicBezTo>
                <a:lnTo>
                  <a:pt x="3114611" y="352"/>
                </a:lnTo>
                <a:lnTo>
                  <a:pt x="3227113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7B1A20BC-E378-44E0-A5F9-969C9F3C7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7129" y="3658226"/>
            <a:ext cx="2342733" cy="3314074"/>
          </a:xfrm>
          <a:prstGeom prst="rect">
            <a:avLst/>
          </a:prstGeom>
        </p:spPr>
      </p:pic>
      <p:sp>
        <p:nvSpPr>
          <p:cNvPr id="76" name="مربع نص 75">
            <a:extLst>
              <a:ext uri="{FF2B5EF4-FFF2-40B4-BE49-F238E27FC236}">
                <a16:creationId xmlns:a16="http://schemas.microsoft.com/office/drawing/2014/main" id="{23805556-AC41-4747-BE52-DFB5E0D82783}"/>
              </a:ext>
            </a:extLst>
          </p:cNvPr>
          <p:cNvSpPr txBox="1"/>
          <p:nvPr/>
        </p:nvSpPr>
        <p:spPr>
          <a:xfrm>
            <a:off x="3857624" y="897808"/>
            <a:ext cx="461962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خطوات حل المسألة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A597BF1-8652-4579-B7DE-C939FC919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165787" y="1271313"/>
            <a:ext cx="2342733" cy="3314074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4FDA1CD9-2423-4703-945A-67FB399A7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1" y="628650"/>
            <a:ext cx="1302497" cy="1041998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5D8E36B0-1A12-4810-A4FF-41F8CD61E91C}"/>
              </a:ext>
            </a:extLst>
          </p:cNvPr>
          <p:cNvGrpSpPr/>
          <p:nvPr/>
        </p:nvGrpSpPr>
        <p:grpSpPr>
          <a:xfrm>
            <a:off x="6923610" y="2584261"/>
            <a:ext cx="3029171" cy="851519"/>
            <a:chOff x="6923610" y="2584261"/>
            <a:chExt cx="3029171" cy="851519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46D2DD82-A436-493D-A94E-7BCEBA11E499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2" name="مستطيل: زوايا مستديرة 1">
                <a:extLst>
                  <a:ext uri="{FF2B5EF4-FFF2-40B4-BE49-F238E27FC236}">
                    <a16:creationId xmlns:a16="http://schemas.microsoft.com/office/drawing/2014/main" id="{16B3DC30-5C45-4E13-A4D2-F80D8A83B673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92B42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مستطيل: زوايا مستديرة 17">
                <a:extLst>
                  <a:ext uri="{FF2B5EF4-FFF2-40B4-BE49-F238E27FC236}">
                    <a16:creationId xmlns:a16="http://schemas.microsoft.com/office/drawing/2014/main" id="{D66F0A83-486F-42FA-B0EB-453685C1AA9C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81A618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9F030A1E-E701-4197-8122-DE017A9F7A5F}"/>
                </a:ext>
              </a:extLst>
            </p:cNvPr>
            <p:cNvSpPr/>
            <p:nvPr/>
          </p:nvSpPr>
          <p:spPr>
            <a:xfrm>
              <a:off x="8072550" y="2658051"/>
              <a:ext cx="73129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6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أفهم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6994496D-E9D0-46F4-A70D-B19DE8E6D645}"/>
              </a:ext>
            </a:extLst>
          </p:cNvPr>
          <p:cNvGrpSpPr/>
          <p:nvPr/>
        </p:nvGrpSpPr>
        <p:grpSpPr>
          <a:xfrm>
            <a:off x="2461982" y="2583254"/>
            <a:ext cx="3029171" cy="862751"/>
            <a:chOff x="2461982" y="2688399"/>
            <a:chExt cx="3029171" cy="862751"/>
          </a:xfrm>
        </p:grpSpPr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7272D395-D07E-4A54-819C-D28A50304296}"/>
                </a:ext>
              </a:extLst>
            </p:cNvPr>
            <p:cNvGrpSpPr/>
            <p:nvPr/>
          </p:nvGrpSpPr>
          <p:grpSpPr>
            <a:xfrm>
              <a:off x="2461982" y="2688399"/>
              <a:ext cx="3029171" cy="851519"/>
              <a:chOff x="6883234" y="1886732"/>
              <a:chExt cx="3823087" cy="1074694"/>
            </a:xfrm>
          </p:grpSpPr>
          <p:sp>
            <p:nvSpPr>
              <p:cNvPr id="26" name="مستطيل: زوايا مستديرة 25">
                <a:extLst>
                  <a:ext uri="{FF2B5EF4-FFF2-40B4-BE49-F238E27FC236}">
                    <a16:creationId xmlns:a16="http://schemas.microsoft.com/office/drawing/2014/main" id="{94812726-5C7D-4340-9025-466D2B97B66D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DA950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مستطيل: زوايا مستديرة 26">
                <a:extLst>
                  <a:ext uri="{FF2B5EF4-FFF2-40B4-BE49-F238E27FC236}">
                    <a16:creationId xmlns:a16="http://schemas.microsoft.com/office/drawing/2014/main" id="{F38DFD23-C0D9-475D-9D58-04211CDB3454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FDB7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543B626B-54C4-4A0D-BE03-00CB3E1B1DE0}"/>
                </a:ext>
              </a:extLst>
            </p:cNvPr>
            <p:cNvSpPr/>
            <p:nvPr/>
          </p:nvSpPr>
          <p:spPr>
            <a:xfrm>
              <a:off x="3443031" y="2781709"/>
              <a:ext cx="114326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44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أخطط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CA9B4839-C0DA-4767-8E8F-C18B37AB2655}"/>
              </a:ext>
            </a:extLst>
          </p:cNvPr>
          <p:cNvGrpSpPr/>
          <p:nvPr/>
        </p:nvGrpSpPr>
        <p:grpSpPr>
          <a:xfrm>
            <a:off x="6923610" y="4675090"/>
            <a:ext cx="3029171" cy="851519"/>
            <a:chOff x="6710605" y="4395296"/>
            <a:chExt cx="3029171" cy="851519"/>
          </a:xfrm>
        </p:grpSpPr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987D59E2-DC81-4F4D-ADB9-BF6E5C2C7994}"/>
                </a:ext>
              </a:extLst>
            </p:cNvPr>
            <p:cNvGrpSpPr/>
            <p:nvPr/>
          </p:nvGrpSpPr>
          <p:grpSpPr>
            <a:xfrm>
              <a:off x="6710605" y="4395296"/>
              <a:ext cx="3029171" cy="851519"/>
              <a:chOff x="6883234" y="1886732"/>
              <a:chExt cx="3823087" cy="1074694"/>
            </a:xfrm>
          </p:grpSpPr>
          <p:sp>
            <p:nvSpPr>
              <p:cNvPr id="23" name="مستطيل: زوايا مستديرة 22">
                <a:extLst>
                  <a:ext uri="{FF2B5EF4-FFF2-40B4-BE49-F238E27FC236}">
                    <a16:creationId xmlns:a16="http://schemas.microsoft.com/office/drawing/2014/main" id="{AA9B5DAB-A299-4237-A66A-42AD2AAAD7E1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0C8C9B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مستطيل: زوايا مستديرة 23">
                <a:extLst>
                  <a:ext uri="{FF2B5EF4-FFF2-40B4-BE49-F238E27FC236}">
                    <a16:creationId xmlns:a16="http://schemas.microsoft.com/office/drawing/2014/main" id="{0535BF03-F5A3-4752-9E82-1FC9078A0F1D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1DA3A6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F69C7443-6F47-47C6-A74F-06F72ECBDBDC}"/>
                </a:ext>
              </a:extLst>
            </p:cNvPr>
            <p:cNvSpPr/>
            <p:nvPr/>
          </p:nvSpPr>
          <p:spPr>
            <a:xfrm>
              <a:off x="7840309" y="4488931"/>
              <a:ext cx="76976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40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أحل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375E07FB-7B81-416D-9FCF-09FF2E2BF2DD}"/>
              </a:ext>
            </a:extLst>
          </p:cNvPr>
          <p:cNvGrpSpPr/>
          <p:nvPr/>
        </p:nvGrpSpPr>
        <p:grpSpPr>
          <a:xfrm>
            <a:off x="2476275" y="4672146"/>
            <a:ext cx="3029171" cy="854463"/>
            <a:chOff x="2201429" y="4639321"/>
            <a:chExt cx="3029171" cy="854463"/>
          </a:xfrm>
        </p:grpSpPr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8AAAF25C-DAEF-4948-BF66-4C1C665E4C75}"/>
                </a:ext>
              </a:extLst>
            </p:cNvPr>
            <p:cNvGrpSpPr/>
            <p:nvPr/>
          </p:nvGrpSpPr>
          <p:grpSpPr>
            <a:xfrm>
              <a:off x="2201429" y="4639321"/>
              <a:ext cx="3029171" cy="851519"/>
              <a:chOff x="6883234" y="1886732"/>
              <a:chExt cx="3823087" cy="1074694"/>
            </a:xfrm>
          </p:grpSpPr>
          <p:sp>
            <p:nvSpPr>
              <p:cNvPr id="29" name="مستطيل: زوايا مستديرة 28">
                <a:extLst>
                  <a:ext uri="{FF2B5EF4-FFF2-40B4-BE49-F238E27FC236}">
                    <a16:creationId xmlns:a16="http://schemas.microsoft.com/office/drawing/2014/main" id="{0584F670-44AE-4392-881B-2911DC2D2DC3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83137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30" name="مستطيل: زوايا مستديرة 29">
                <a:extLst>
                  <a:ext uri="{FF2B5EF4-FFF2-40B4-BE49-F238E27FC236}">
                    <a16:creationId xmlns:a16="http://schemas.microsoft.com/office/drawing/2014/main" id="{669F3679-C672-49B1-BEF7-87053814BE8C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920F6A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6CBC34D8-7667-44AB-8927-91F365918351}"/>
                </a:ext>
              </a:extLst>
            </p:cNvPr>
            <p:cNvSpPr/>
            <p:nvPr/>
          </p:nvSpPr>
          <p:spPr>
            <a:xfrm>
              <a:off x="3120073" y="4724343"/>
              <a:ext cx="96693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44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أتحقق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6" name="فقاعة الكلام: بيضاوية 5">
            <a:extLst>
              <a:ext uri="{FF2B5EF4-FFF2-40B4-BE49-F238E27FC236}">
                <a16:creationId xmlns:a16="http://schemas.microsoft.com/office/drawing/2014/main" id="{4A4FCA67-0EC6-47B9-B06E-C4BFB9ABFEE3}"/>
              </a:ext>
            </a:extLst>
          </p:cNvPr>
          <p:cNvSpPr/>
          <p:nvPr/>
        </p:nvSpPr>
        <p:spPr>
          <a:xfrm>
            <a:off x="8515730" y="1934066"/>
            <a:ext cx="1994623" cy="649188"/>
          </a:xfrm>
          <a:custGeom>
            <a:avLst/>
            <a:gdLst>
              <a:gd name="connsiteX0" fmla="*/ 338488 w 1994623"/>
              <a:gd name="connsiteY0" fmla="*/ 815328 h 649188"/>
              <a:gd name="connsiteX1" fmla="*/ 430952 w 1994623"/>
              <a:gd name="connsiteY1" fmla="*/ 591770 h 649188"/>
              <a:gd name="connsiteX2" fmla="*/ 792433 w 1994623"/>
              <a:gd name="connsiteY2" fmla="*/ 6923 h 649188"/>
              <a:gd name="connsiteX3" fmla="*/ 1353723 w 1994623"/>
              <a:gd name="connsiteY3" fmla="*/ 21435 h 649188"/>
              <a:gd name="connsiteX4" fmla="*/ 1335799 w 1994623"/>
              <a:gd name="connsiteY4" fmla="*/ 629920 h 649188"/>
              <a:gd name="connsiteX5" fmla="*/ 779705 w 1994623"/>
              <a:gd name="connsiteY5" fmla="*/ 641366 h 649188"/>
              <a:gd name="connsiteX6" fmla="*/ 338488 w 1994623"/>
              <a:gd name="connsiteY6" fmla="*/ 815328 h 64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4623" h="649188" fill="none" extrusionOk="0">
                <a:moveTo>
                  <a:pt x="338488" y="815328"/>
                </a:moveTo>
                <a:cubicBezTo>
                  <a:pt x="390257" y="712085"/>
                  <a:pt x="407355" y="673501"/>
                  <a:pt x="430952" y="591770"/>
                </a:cubicBezTo>
                <a:cubicBezTo>
                  <a:pt x="-278608" y="511306"/>
                  <a:pt x="-50939" y="23589"/>
                  <a:pt x="792433" y="6923"/>
                </a:cubicBezTo>
                <a:cubicBezTo>
                  <a:pt x="995560" y="-45575"/>
                  <a:pt x="1168797" y="8756"/>
                  <a:pt x="1353723" y="21435"/>
                </a:cubicBezTo>
                <a:cubicBezTo>
                  <a:pt x="2265949" y="59344"/>
                  <a:pt x="2255574" y="560640"/>
                  <a:pt x="1335799" y="629920"/>
                </a:cubicBezTo>
                <a:cubicBezTo>
                  <a:pt x="1165220" y="632525"/>
                  <a:pt x="991464" y="670175"/>
                  <a:pt x="779705" y="641366"/>
                </a:cubicBezTo>
                <a:cubicBezTo>
                  <a:pt x="649196" y="698016"/>
                  <a:pt x="495715" y="757790"/>
                  <a:pt x="338488" y="815328"/>
                </a:cubicBezTo>
                <a:close/>
              </a:path>
              <a:path w="1994623" h="649188" stroke="0" extrusionOk="0">
                <a:moveTo>
                  <a:pt x="338488" y="815328"/>
                </a:moveTo>
                <a:cubicBezTo>
                  <a:pt x="377518" y="719652"/>
                  <a:pt x="412029" y="657598"/>
                  <a:pt x="430952" y="591770"/>
                </a:cubicBezTo>
                <a:cubicBezTo>
                  <a:pt x="-319858" y="355656"/>
                  <a:pt x="-43774" y="93118"/>
                  <a:pt x="792433" y="6923"/>
                </a:cubicBezTo>
                <a:cubicBezTo>
                  <a:pt x="977972" y="21871"/>
                  <a:pt x="1169484" y="-3186"/>
                  <a:pt x="1353723" y="21435"/>
                </a:cubicBezTo>
                <a:cubicBezTo>
                  <a:pt x="2207565" y="164934"/>
                  <a:pt x="2227353" y="450915"/>
                  <a:pt x="1335799" y="629920"/>
                </a:cubicBezTo>
                <a:cubicBezTo>
                  <a:pt x="1178295" y="621512"/>
                  <a:pt x="925840" y="651018"/>
                  <a:pt x="779705" y="641366"/>
                </a:cubicBezTo>
                <a:cubicBezTo>
                  <a:pt x="667169" y="697601"/>
                  <a:pt x="522079" y="758612"/>
                  <a:pt x="338488" y="81532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727420">
                  <a:prstGeom prst="wedgeEllipseCallout">
                    <a:avLst>
                      <a:gd name="adj1" fmla="val -33030"/>
                      <a:gd name="adj2" fmla="val 7559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400" b="1" dirty="0">
                <a:ln/>
                <a:solidFill>
                  <a:schemeClr val="accent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الأولى </a:t>
            </a:r>
            <a:endParaRPr lang="ar-SA" sz="4000" b="1" dirty="0">
              <a:ln/>
              <a:solidFill>
                <a:schemeClr val="accent3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2" name="فقاعة الكلام: بيضاوية 31">
            <a:extLst>
              <a:ext uri="{FF2B5EF4-FFF2-40B4-BE49-F238E27FC236}">
                <a16:creationId xmlns:a16="http://schemas.microsoft.com/office/drawing/2014/main" id="{01E8D78B-849F-470E-8AF5-68E1CD8A3314}"/>
              </a:ext>
            </a:extLst>
          </p:cNvPr>
          <p:cNvSpPr/>
          <p:nvPr/>
        </p:nvSpPr>
        <p:spPr>
          <a:xfrm>
            <a:off x="4271079" y="1926526"/>
            <a:ext cx="1994623" cy="735747"/>
          </a:xfrm>
          <a:custGeom>
            <a:avLst/>
            <a:gdLst>
              <a:gd name="connsiteX0" fmla="*/ 338488 w 1994623"/>
              <a:gd name="connsiteY0" fmla="*/ 880218 h 735747"/>
              <a:gd name="connsiteX1" fmla="*/ 405823 w 1994623"/>
              <a:gd name="connsiteY1" fmla="*/ 664064 h 735747"/>
              <a:gd name="connsiteX2" fmla="*/ 758639 w 1994623"/>
              <a:gd name="connsiteY2" fmla="*/ 10689 h 735747"/>
              <a:gd name="connsiteX3" fmla="*/ 1388015 w 1994623"/>
              <a:gd name="connsiteY3" fmla="*/ 29404 h 735747"/>
              <a:gd name="connsiteX4" fmla="*/ 1376001 w 1994623"/>
              <a:gd name="connsiteY4" fmla="*/ 708196 h 735747"/>
              <a:gd name="connsiteX5" fmla="*/ 749695 w 1994623"/>
              <a:gd name="connsiteY5" fmla="*/ 724228 h 735747"/>
              <a:gd name="connsiteX6" fmla="*/ 338488 w 1994623"/>
              <a:gd name="connsiteY6" fmla="*/ 880218 h 73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4623" h="735747" fill="none" extrusionOk="0">
                <a:moveTo>
                  <a:pt x="338488" y="880218"/>
                </a:moveTo>
                <a:cubicBezTo>
                  <a:pt x="362040" y="833855"/>
                  <a:pt x="374671" y="764585"/>
                  <a:pt x="405823" y="664064"/>
                </a:cubicBezTo>
                <a:cubicBezTo>
                  <a:pt x="-266684" y="535339"/>
                  <a:pt x="-56951" y="70093"/>
                  <a:pt x="758639" y="10689"/>
                </a:cubicBezTo>
                <a:cubicBezTo>
                  <a:pt x="980612" y="-39416"/>
                  <a:pt x="1164310" y="38143"/>
                  <a:pt x="1388015" y="29404"/>
                </a:cubicBezTo>
                <a:cubicBezTo>
                  <a:pt x="2229995" y="118307"/>
                  <a:pt x="2203393" y="589662"/>
                  <a:pt x="1376001" y="708196"/>
                </a:cubicBezTo>
                <a:cubicBezTo>
                  <a:pt x="1181972" y="727252"/>
                  <a:pt x="974914" y="753748"/>
                  <a:pt x="749695" y="724228"/>
                </a:cubicBezTo>
                <a:cubicBezTo>
                  <a:pt x="601781" y="757104"/>
                  <a:pt x="522023" y="827307"/>
                  <a:pt x="338488" y="880218"/>
                </a:cubicBezTo>
                <a:close/>
              </a:path>
              <a:path w="1994623" h="735747" stroke="0" extrusionOk="0">
                <a:moveTo>
                  <a:pt x="338488" y="880218"/>
                </a:moveTo>
                <a:cubicBezTo>
                  <a:pt x="367682" y="790191"/>
                  <a:pt x="370601" y="759241"/>
                  <a:pt x="405823" y="664064"/>
                </a:cubicBezTo>
                <a:cubicBezTo>
                  <a:pt x="-304596" y="404211"/>
                  <a:pt x="-25933" y="131932"/>
                  <a:pt x="758639" y="10689"/>
                </a:cubicBezTo>
                <a:cubicBezTo>
                  <a:pt x="967978" y="-2555"/>
                  <a:pt x="1169390" y="-10559"/>
                  <a:pt x="1388015" y="29404"/>
                </a:cubicBezTo>
                <a:cubicBezTo>
                  <a:pt x="2194398" y="188352"/>
                  <a:pt x="2224073" y="482868"/>
                  <a:pt x="1376001" y="708196"/>
                </a:cubicBezTo>
                <a:cubicBezTo>
                  <a:pt x="1194805" y="713600"/>
                  <a:pt x="946744" y="742819"/>
                  <a:pt x="749695" y="724228"/>
                </a:cubicBezTo>
                <a:cubicBezTo>
                  <a:pt x="579369" y="811646"/>
                  <a:pt x="485020" y="842214"/>
                  <a:pt x="338488" y="88021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727420">
                  <a:prstGeom prst="wedgeEllipseCallout">
                    <a:avLst>
                      <a:gd name="adj1" fmla="val -33030"/>
                      <a:gd name="adj2" fmla="val 6963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chemeClr val="accent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الثانية  </a:t>
            </a:r>
            <a:endParaRPr lang="ar-SA" sz="4400" b="1" dirty="0">
              <a:ln/>
              <a:solidFill>
                <a:schemeClr val="accent3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3" name="فقاعة الكلام: بيضاوية 32">
            <a:extLst>
              <a:ext uri="{FF2B5EF4-FFF2-40B4-BE49-F238E27FC236}">
                <a16:creationId xmlns:a16="http://schemas.microsoft.com/office/drawing/2014/main" id="{1AE6DCE6-6CDB-4834-8005-9725374B93D8}"/>
              </a:ext>
            </a:extLst>
          </p:cNvPr>
          <p:cNvSpPr/>
          <p:nvPr/>
        </p:nvSpPr>
        <p:spPr>
          <a:xfrm>
            <a:off x="8471047" y="4013133"/>
            <a:ext cx="1994623" cy="735747"/>
          </a:xfrm>
          <a:custGeom>
            <a:avLst/>
            <a:gdLst>
              <a:gd name="connsiteX0" fmla="*/ 338488 w 1994623"/>
              <a:gd name="connsiteY0" fmla="*/ 880218 h 735747"/>
              <a:gd name="connsiteX1" fmla="*/ 405823 w 1994623"/>
              <a:gd name="connsiteY1" fmla="*/ 664064 h 735747"/>
              <a:gd name="connsiteX2" fmla="*/ 758639 w 1994623"/>
              <a:gd name="connsiteY2" fmla="*/ 10689 h 735747"/>
              <a:gd name="connsiteX3" fmla="*/ 1388015 w 1994623"/>
              <a:gd name="connsiteY3" fmla="*/ 29404 h 735747"/>
              <a:gd name="connsiteX4" fmla="*/ 1376001 w 1994623"/>
              <a:gd name="connsiteY4" fmla="*/ 708196 h 735747"/>
              <a:gd name="connsiteX5" fmla="*/ 749695 w 1994623"/>
              <a:gd name="connsiteY5" fmla="*/ 724228 h 735747"/>
              <a:gd name="connsiteX6" fmla="*/ 338488 w 1994623"/>
              <a:gd name="connsiteY6" fmla="*/ 880218 h 73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4623" h="735747" fill="none" extrusionOk="0">
                <a:moveTo>
                  <a:pt x="338488" y="880218"/>
                </a:moveTo>
                <a:cubicBezTo>
                  <a:pt x="362040" y="833855"/>
                  <a:pt x="374671" y="764585"/>
                  <a:pt x="405823" y="664064"/>
                </a:cubicBezTo>
                <a:cubicBezTo>
                  <a:pt x="-266684" y="535339"/>
                  <a:pt x="-56951" y="70093"/>
                  <a:pt x="758639" y="10689"/>
                </a:cubicBezTo>
                <a:cubicBezTo>
                  <a:pt x="980612" y="-39416"/>
                  <a:pt x="1164310" y="38143"/>
                  <a:pt x="1388015" y="29404"/>
                </a:cubicBezTo>
                <a:cubicBezTo>
                  <a:pt x="2229995" y="118307"/>
                  <a:pt x="2203393" y="589662"/>
                  <a:pt x="1376001" y="708196"/>
                </a:cubicBezTo>
                <a:cubicBezTo>
                  <a:pt x="1181972" y="727252"/>
                  <a:pt x="974914" y="753748"/>
                  <a:pt x="749695" y="724228"/>
                </a:cubicBezTo>
                <a:cubicBezTo>
                  <a:pt x="601781" y="757104"/>
                  <a:pt x="522023" y="827307"/>
                  <a:pt x="338488" y="880218"/>
                </a:cubicBezTo>
                <a:close/>
              </a:path>
              <a:path w="1994623" h="735747" stroke="0" extrusionOk="0">
                <a:moveTo>
                  <a:pt x="338488" y="880218"/>
                </a:moveTo>
                <a:cubicBezTo>
                  <a:pt x="367682" y="790191"/>
                  <a:pt x="370601" y="759241"/>
                  <a:pt x="405823" y="664064"/>
                </a:cubicBezTo>
                <a:cubicBezTo>
                  <a:pt x="-304596" y="404211"/>
                  <a:pt x="-25933" y="131932"/>
                  <a:pt x="758639" y="10689"/>
                </a:cubicBezTo>
                <a:cubicBezTo>
                  <a:pt x="967978" y="-2555"/>
                  <a:pt x="1169390" y="-10559"/>
                  <a:pt x="1388015" y="29404"/>
                </a:cubicBezTo>
                <a:cubicBezTo>
                  <a:pt x="2194398" y="188352"/>
                  <a:pt x="2224073" y="482868"/>
                  <a:pt x="1376001" y="708196"/>
                </a:cubicBezTo>
                <a:cubicBezTo>
                  <a:pt x="1194805" y="713600"/>
                  <a:pt x="946744" y="742819"/>
                  <a:pt x="749695" y="724228"/>
                </a:cubicBezTo>
                <a:cubicBezTo>
                  <a:pt x="579369" y="811646"/>
                  <a:pt x="485020" y="842214"/>
                  <a:pt x="338488" y="88021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727420">
                  <a:prstGeom prst="wedgeEllipseCallout">
                    <a:avLst>
                      <a:gd name="adj1" fmla="val -33030"/>
                      <a:gd name="adj2" fmla="val 6963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chemeClr val="accent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الثالثة  </a:t>
            </a:r>
            <a:endParaRPr lang="ar-SA" sz="4400" b="1" dirty="0">
              <a:ln/>
              <a:solidFill>
                <a:schemeClr val="accent3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" name="فقاعة الكلام: بيضاوية 33">
            <a:extLst>
              <a:ext uri="{FF2B5EF4-FFF2-40B4-BE49-F238E27FC236}">
                <a16:creationId xmlns:a16="http://schemas.microsoft.com/office/drawing/2014/main" id="{24812A13-5A66-4D20-A911-85409105F0D5}"/>
              </a:ext>
            </a:extLst>
          </p:cNvPr>
          <p:cNvSpPr/>
          <p:nvPr/>
        </p:nvSpPr>
        <p:spPr>
          <a:xfrm>
            <a:off x="4002547" y="4115442"/>
            <a:ext cx="1994623" cy="649188"/>
          </a:xfrm>
          <a:custGeom>
            <a:avLst/>
            <a:gdLst>
              <a:gd name="connsiteX0" fmla="*/ 338488 w 1994623"/>
              <a:gd name="connsiteY0" fmla="*/ 776663 h 649188"/>
              <a:gd name="connsiteX1" fmla="*/ 405823 w 1994623"/>
              <a:gd name="connsiteY1" fmla="*/ 585938 h 649188"/>
              <a:gd name="connsiteX2" fmla="*/ 807189 w 1994623"/>
              <a:gd name="connsiteY2" fmla="*/ 5953 h 649188"/>
              <a:gd name="connsiteX3" fmla="*/ 1383085 w 1994623"/>
              <a:gd name="connsiteY3" fmla="*/ 25267 h 649188"/>
              <a:gd name="connsiteX4" fmla="*/ 1303965 w 1994623"/>
              <a:gd name="connsiteY4" fmla="*/ 633463 h 649188"/>
              <a:gd name="connsiteX5" fmla="*/ 749694 w 1994623"/>
              <a:gd name="connsiteY5" fmla="*/ 639024 h 649188"/>
              <a:gd name="connsiteX6" fmla="*/ 338488 w 1994623"/>
              <a:gd name="connsiteY6" fmla="*/ 776663 h 64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4623" h="649188" fill="none" extrusionOk="0">
                <a:moveTo>
                  <a:pt x="338488" y="776663"/>
                </a:moveTo>
                <a:cubicBezTo>
                  <a:pt x="362816" y="702466"/>
                  <a:pt x="393437" y="628522"/>
                  <a:pt x="405823" y="585938"/>
                </a:cubicBezTo>
                <a:cubicBezTo>
                  <a:pt x="-290245" y="442023"/>
                  <a:pt x="-22077" y="-9475"/>
                  <a:pt x="807189" y="5953"/>
                </a:cubicBezTo>
                <a:cubicBezTo>
                  <a:pt x="1015461" y="-43511"/>
                  <a:pt x="1195803" y="9098"/>
                  <a:pt x="1383085" y="25267"/>
                </a:cubicBezTo>
                <a:cubicBezTo>
                  <a:pt x="2244856" y="129764"/>
                  <a:pt x="2209375" y="557098"/>
                  <a:pt x="1303965" y="633463"/>
                </a:cubicBezTo>
                <a:cubicBezTo>
                  <a:pt x="1132531" y="633258"/>
                  <a:pt x="969928" y="675771"/>
                  <a:pt x="749694" y="639024"/>
                </a:cubicBezTo>
                <a:cubicBezTo>
                  <a:pt x="547898" y="707600"/>
                  <a:pt x="527281" y="725620"/>
                  <a:pt x="338488" y="776663"/>
                </a:cubicBezTo>
                <a:close/>
              </a:path>
              <a:path w="1994623" h="649188" stroke="0" extrusionOk="0">
                <a:moveTo>
                  <a:pt x="338488" y="776663"/>
                </a:moveTo>
                <a:cubicBezTo>
                  <a:pt x="368584" y="687331"/>
                  <a:pt x="376899" y="646176"/>
                  <a:pt x="405823" y="585938"/>
                </a:cubicBezTo>
                <a:cubicBezTo>
                  <a:pt x="-311668" y="373010"/>
                  <a:pt x="19691" y="144038"/>
                  <a:pt x="807189" y="5953"/>
                </a:cubicBezTo>
                <a:cubicBezTo>
                  <a:pt x="998403" y="27689"/>
                  <a:pt x="1173480" y="-11772"/>
                  <a:pt x="1383085" y="25267"/>
                </a:cubicBezTo>
                <a:cubicBezTo>
                  <a:pt x="2232773" y="155610"/>
                  <a:pt x="2190716" y="519201"/>
                  <a:pt x="1303965" y="633463"/>
                </a:cubicBezTo>
                <a:cubicBezTo>
                  <a:pt x="1137894" y="633451"/>
                  <a:pt x="912324" y="652298"/>
                  <a:pt x="749694" y="639024"/>
                </a:cubicBezTo>
                <a:cubicBezTo>
                  <a:pt x="589201" y="688086"/>
                  <a:pt x="455789" y="740414"/>
                  <a:pt x="338488" y="7766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727420">
                  <a:prstGeom prst="wedgeEllipseCallout">
                    <a:avLst>
                      <a:gd name="adj1" fmla="val -33030"/>
                      <a:gd name="adj2" fmla="val 6963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400" b="1" dirty="0">
                <a:ln/>
                <a:solidFill>
                  <a:schemeClr val="accent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 الرابعة  </a:t>
            </a:r>
            <a:endParaRPr lang="ar-SA" sz="4000" b="1" dirty="0">
              <a:ln/>
              <a:solidFill>
                <a:schemeClr val="accent3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962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A858116F-624D-4A2D-9966-DAEB80DF7662}"/>
              </a:ext>
            </a:extLst>
          </p:cNvPr>
          <p:cNvSpPr/>
          <p:nvPr/>
        </p:nvSpPr>
        <p:spPr>
          <a:xfrm>
            <a:off x="566355" y="338375"/>
            <a:ext cx="11042113" cy="6135742"/>
          </a:xfrm>
          <a:custGeom>
            <a:avLst/>
            <a:gdLst>
              <a:gd name="connsiteX0" fmla="*/ 3227113 w 11042113"/>
              <a:gd name="connsiteY0" fmla="*/ 0 h 6135742"/>
              <a:gd name="connsiteX1" fmla="*/ 3406781 w 11042113"/>
              <a:gd name="connsiteY1" fmla="*/ 93 h 6135742"/>
              <a:gd name="connsiteX2" fmla="*/ 3406114 w 11042113"/>
              <a:gd name="connsiteY2" fmla="*/ 1720 h 6135742"/>
              <a:gd name="connsiteX3" fmla="*/ 3379541 w 11042113"/>
              <a:gd name="connsiteY3" fmla="*/ 175975 h 6135742"/>
              <a:gd name="connsiteX4" fmla="*/ 3548609 w 11042113"/>
              <a:gd name="connsiteY4" fmla="*/ 175975 h 6135742"/>
              <a:gd name="connsiteX5" fmla="*/ 3561895 w 11042113"/>
              <a:gd name="connsiteY5" fmla="*/ 67529 h 6135742"/>
              <a:gd name="connsiteX6" fmla="*/ 3589447 w 11042113"/>
              <a:gd name="connsiteY6" fmla="*/ 188 h 6135742"/>
              <a:gd name="connsiteX7" fmla="*/ 3620049 w 11042113"/>
              <a:gd name="connsiteY7" fmla="*/ 204 h 6135742"/>
              <a:gd name="connsiteX8" fmla="*/ 3846328 w 11042113"/>
              <a:gd name="connsiteY8" fmla="*/ 1211 h 6135742"/>
              <a:gd name="connsiteX9" fmla="*/ 3873461 w 11042113"/>
              <a:gd name="connsiteY9" fmla="*/ 67529 h 6135742"/>
              <a:gd name="connsiteX10" fmla="*/ 3886747 w 11042113"/>
              <a:gd name="connsiteY10" fmla="*/ 175975 h 6135742"/>
              <a:gd name="connsiteX11" fmla="*/ 4055817 w 11042113"/>
              <a:gd name="connsiteY11" fmla="*/ 175975 h 6135742"/>
              <a:gd name="connsiteX12" fmla="*/ 4048947 w 11042113"/>
              <a:gd name="connsiteY12" fmla="*/ 85753 h 6135742"/>
              <a:gd name="connsiteX13" fmla="*/ 4029346 w 11042113"/>
              <a:gd name="connsiteY13" fmla="*/ 2153 h 6135742"/>
              <a:gd name="connsiteX14" fmla="*/ 4320494 w 11042113"/>
              <a:gd name="connsiteY14" fmla="*/ 4518 h 6135742"/>
              <a:gd name="connsiteX15" fmla="*/ 4301447 w 11042113"/>
              <a:gd name="connsiteY15" fmla="*/ 85753 h 6135742"/>
              <a:gd name="connsiteX16" fmla="*/ 4294577 w 11042113"/>
              <a:gd name="connsiteY16" fmla="*/ 175975 h 6135742"/>
              <a:gd name="connsiteX17" fmla="*/ 4463645 w 11042113"/>
              <a:gd name="connsiteY17" fmla="*/ 175975 h 6135742"/>
              <a:gd name="connsiteX18" fmla="*/ 4476931 w 11042113"/>
              <a:gd name="connsiteY18" fmla="*/ 67529 h 6135742"/>
              <a:gd name="connsiteX19" fmla="*/ 4501912 w 11042113"/>
              <a:gd name="connsiteY19" fmla="*/ 6474 h 6135742"/>
              <a:gd name="connsiteX20" fmla="*/ 4701523 w 11042113"/>
              <a:gd name="connsiteY20" fmla="*/ 8746 h 6135742"/>
              <a:gd name="connsiteX21" fmla="*/ 4764811 w 11042113"/>
              <a:gd name="connsiteY21" fmla="*/ 9638 h 6135742"/>
              <a:gd name="connsiteX22" fmla="*/ 4788497 w 11042113"/>
              <a:gd name="connsiteY22" fmla="*/ 67529 h 6135742"/>
              <a:gd name="connsiteX23" fmla="*/ 4801783 w 11042113"/>
              <a:gd name="connsiteY23" fmla="*/ 175975 h 6135742"/>
              <a:gd name="connsiteX24" fmla="*/ 4970853 w 11042113"/>
              <a:gd name="connsiteY24" fmla="*/ 175975 h 6135742"/>
              <a:gd name="connsiteX25" fmla="*/ 4963983 w 11042113"/>
              <a:gd name="connsiteY25" fmla="*/ 85753 h 6135742"/>
              <a:gd name="connsiteX26" fmla="*/ 4946738 w 11042113"/>
              <a:gd name="connsiteY26" fmla="*/ 12201 h 6135742"/>
              <a:gd name="connsiteX27" fmla="*/ 5041166 w 11042113"/>
              <a:gd name="connsiteY27" fmla="*/ 13531 h 6135742"/>
              <a:gd name="connsiteX28" fmla="*/ 5247561 w 11042113"/>
              <a:gd name="connsiteY28" fmla="*/ 16858 h 6135742"/>
              <a:gd name="connsiteX29" fmla="*/ 5231407 w 11042113"/>
              <a:gd name="connsiteY29" fmla="*/ 85753 h 6135742"/>
              <a:gd name="connsiteX30" fmla="*/ 5224537 w 11042113"/>
              <a:gd name="connsiteY30" fmla="*/ 175975 h 6135742"/>
              <a:gd name="connsiteX31" fmla="*/ 5393605 w 11042113"/>
              <a:gd name="connsiteY31" fmla="*/ 175975 h 6135742"/>
              <a:gd name="connsiteX32" fmla="*/ 5406891 w 11042113"/>
              <a:gd name="connsiteY32" fmla="*/ 67529 h 6135742"/>
              <a:gd name="connsiteX33" fmla="*/ 5426412 w 11042113"/>
              <a:gd name="connsiteY33" fmla="*/ 19817 h 6135742"/>
              <a:gd name="connsiteX34" fmla="*/ 5700914 w 11042113"/>
              <a:gd name="connsiteY34" fmla="*/ 24652 h 6135742"/>
              <a:gd name="connsiteX35" fmla="*/ 5718457 w 11042113"/>
              <a:gd name="connsiteY35" fmla="*/ 67529 h 6135742"/>
              <a:gd name="connsiteX36" fmla="*/ 5731743 w 11042113"/>
              <a:gd name="connsiteY36" fmla="*/ 175975 h 6135742"/>
              <a:gd name="connsiteX37" fmla="*/ 5900813 w 11042113"/>
              <a:gd name="connsiteY37" fmla="*/ 175975 h 6135742"/>
              <a:gd name="connsiteX38" fmla="*/ 5893943 w 11042113"/>
              <a:gd name="connsiteY38" fmla="*/ 85753 h 6135742"/>
              <a:gd name="connsiteX39" fmla="*/ 5880358 w 11042113"/>
              <a:gd name="connsiteY39" fmla="*/ 27813 h 6135742"/>
              <a:gd name="connsiteX40" fmla="*/ 6046251 w 11042113"/>
              <a:gd name="connsiteY40" fmla="*/ 30735 h 6135742"/>
              <a:gd name="connsiteX41" fmla="*/ 6104699 w 11042113"/>
              <a:gd name="connsiteY41" fmla="*/ 31738 h 6135742"/>
              <a:gd name="connsiteX42" fmla="*/ 6159160 w 11042113"/>
              <a:gd name="connsiteY42" fmla="*/ 31517 h 6135742"/>
              <a:gd name="connsiteX43" fmla="*/ 6146443 w 11042113"/>
              <a:gd name="connsiteY43" fmla="*/ 85753 h 6135742"/>
              <a:gd name="connsiteX44" fmla="*/ 6139573 w 11042113"/>
              <a:gd name="connsiteY44" fmla="*/ 175975 h 6135742"/>
              <a:gd name="connsiteX45" fmla="*/ 6308641 w 11042113"/>
              <a:gd name="connsiteY45" fmla="*/ 175975 h 6135742"/>
              <a:gd name="connsiteX46" fmla="*/ 6321927 w 11042113"/>
              <a:gd name="connsiteY46" fmla="*/ 67529 h 6135742"/>
              <a:gd name="connsiteX47" fmla="*/ 6336957 w 11042113"/>
              <a:gd name="connsiteY47" fmla="*/ 30795 h 6135742"/>
              <a:gd name="connsiteX48" fmla="*/ 6474242 w 11042113"/>
              <a:gd name="connsiteY48" fmla="*/ 30238 h 6135742"/>
              <a:gd name="connsiteX49" fmla="*/ 6618021 w 11042113"/>
              <a:gd name="connsiteY49" fmla="*/ 29713 h 6135742"/>
              <a:gd name="connsiteX50" fmla="*/ 6633493 w 11042113"/>
              <a:gd name="connsiteY50" fmla="*/ 67529 h 6135742"/>
              <a:gd name="connsiteX51" fmla="*/ 6646779 w 11042113"/>
              <a:gd name="connsiteY51" fmla="*/ 175975 h 6135742"/>
              <a:gd name="connsiteX52" fmla="*/ 6815849 w 11042113"/>
              <a:gd name="connsiteY52" fmla="*/ 175975 h 6135742"/>
              <a:gd name="connsiteX53" fmla="*/ 6808979 w 11042113"/>
              <a:gd name="connsiteY53" fmla="*/ 85753 h 6135742"/>
              <a:gd name="connsiteX54" fmla="*/ 6795687 w 11042113"/>
              <a:gd name="connsiteY54" fmla="*/ 29064 h 6135742"/>
              <a:gd name="connsiteX55" fmla="*/ 6821599 w 11042113"/>
              <a:gd name="connsiteY55" fmla="*/ 28969 h 6135742"/>
              <a:gd name="connsiteX56" fmla="*/ 7023813 w 11042113"/>
              <a:gd name="connsiteY56" fmla="*/ 28312 h 6135742"/>
              <a:gd name="connsiteX57" fmla="*/ 7010345 w 11042113"/>
              <a:gd name="connsiteY57" fmla="*/ 85753 h 6135742"/>
              <a:gd name="connsiteX58" fmla="*/ 7003475 w 11042113"/>
              <a:gd name="connsiteY58" fmla="*/ 175975 h 6135742"/>
              <a:gd name="connsiteX59" fmla="*/ 7172543 w 11042113"/>
              <a:gd name="connsiteY59" fmla="*/ 175975 h 6135742"/>
              <a:gd name="connsiteX60" fmla="*/ 7185829 w 11042113"/>
              <a:gd name="connsiteY60" fmla="*/ 67529 h 6135742"/>
              <a:gd name="connsiteX61" fmla="*/ 7202103 w 11042113"/>
              <a:gd name="connsiteY61" fmla="*/ 27754 h 6135742"/>
              <a:gd name="connsiteX62" fmla="*/ 7480810 w 11042113"/>
              <a:gd name="connsiteY62" fmla="*/ 26992 h 6135742"/>
              <a:gd name="connsiteX63" fmla="*/ 7497395 w 11042113"/>
              <a:gd name="connsiteY63" fmla="*/ 67529 h 6135742"/>
              <a:gd name="connsiteX64" fmla="*/ 7510681 w 11042113"/>
              <a:gd name="connsiteY64" fmla="*/ 175975 h 6135742"/>
              <a:gd name="connsiteX65" fmla="*/ 7679751 w 11042113"/>
              <a:gd name="connsiteY65" fmla="*/ 175975 h 6135742"/>
              <a:gd name="connsiteX66" fmla="*/ 7672881 w 11042113"/>
              <a:gd name="connsiteY66" fmla="*/ 85753 h 6135742"/>
              <a:gd name="connsiteX67" fmla="*/ 7659015 w 11042113"/>
              <a:gd name="connsiteY67" fmla="*/ 26612 h 6135742"/>
              <a:gd name="connsiteX68" fmla="*/ 7817484 w 11042113"/>
              <a:gd name="connsiteY68" fmla="*/ 26280 h 6135742"/>
              <a:gd name="connsiteX69" fmla="*/ 7939363 w 11042113"/>
              <a:gd name="connsiteY69" fmla="*/ 26118 h 6135742"/>
              <a:gd name="connsiteX70" fmla="*/ 7925381 w 11042113"/>
              <a:gd name="connsiteY70" fmla="*/ 85753 h 6135742"/>
              <a:gd name="connsiteX71" fmla="*/ 7918511 w 11042113"/>
              <a:gd name="connsiteY71" fmla="*/ 175975 h 6135742"/>
              <a:gd name="connsiteX72" fmla="*/ 8087579 w 11042113"/>
              <a:gd name="connsiteY72" fmla="*/ 175975 h 6135742"/>
              <a:gd name="connsiteX73" fmla="*/ 8100865 w 11042113"/>
              <a:gd name="connsiteY73" fmla="*/ 67529 h 6135742"/>
              <a:gd name="connsiteX74" fmla="*/ 8117905 w 11042113"/>
              <a:gd name="connsiteY74" fmla="*/ 25882 h 6135742"/>
              <a:gd name="connsiteX75" fmla="*/ 8133415 w 11042113"/>
              <a:gd name="connsiteY75" fmla="*/ 25861 h 6135742"/>
              <a:gd name="connsiteX76" fmla="*/ 8395338 w 11042113"/>
              <a:gd name="connsiteY76" fmla="*/ 25752 h 6135742"/>
              <a:gd name="connsiteX77" fmla="*/ 8412431 w 11042113"/>
              <a:gd name="connsiteY77" fmla="*/ 67529 h 6135742"/>
              <a:gd name="connsiteX78" fmla="*/ 8425717 w 11042113"/>
              <a:gd name="connsiteY78" fmla="*/ 175975 h 6135742"/>
              <a:gd name="connsiteX79" fmla="*/ 8594787 w 11042113"/>
              <a:gd name="connsiteY79" fmla="*/ 175975 h 6135742"/>
              <a:gd name="connsiteX80" fmla="*/ 8587917 w 11042113"/>
              <a:gd name="connsiteY80" fmla="*/ 85753 h 6135742"/>
              <a:gd name="connsiteX81" fmla="*/ 8573865 w 11042113"/>
              <a:gd name="connsiteY81" fmla="*/ 25820 h 6135742"/>
              <a:gd name="connsiteX82" fmla="*/ 8740086 w 11042113"/>
              <a:gd name="connsiteY82" fmla="*/ 25928 h 6135742"/>
              <a:gd name="connsiteX83" fmla="*/ 8869311 w 11042113"/>
              <a:gd name="connsiteY83" fmla="*/ 26172 h 6135742"/>
              <a:gd name="connsiteX84" fmla="*/ 8855341 w 11042113"/>
              <a:gd name="connsiteY84" fmla="*/ 85753 h 6135742"/>
              <a:gd name="connsiteX85" fmla="*/ 8848471 w 11042113"/>
              <a:gd name="connsiteY85" fmla="*/ 175975 h 6135742"/>
              <a:gd name="connsiteX86" fmla="*/ 9017539 w 11042113"/>
              <a:gd name="connsiteY86" fmla="*/ 175975 h 6135742"/>
              <a:gd name="connsiteX87" fmla="*/ 9030825 w 11042113"/>
              <a:gd name="connsiteY87" fmla="*/ 67529 h 6135742"/>
              <a:gd name="connsiteX88" fmla="*/ 9047598 w 11042113"/>
              <a:gd name="connsiteY88" fmla="*/ 26534 h 6135742"/>
              <a:gd name="connsiteX89" fmla="*/ 9311896 w 11042113"/>
              <a:gd name="connsiteY89" fmla="*/ 27411 h 6135742"/>
              <a:gd name="connsiteX90" fmla="*/ 9326006 w 11042113"/>
              <a:gd name="connsiteY90" fmla="*/ 27481 h 6135742"/>
              <a:gd name="connsiteX91" fmla="*/ 9342391 w 11042113"/>
              <a:gd name="connsiteY91" fmla="*/ 67529 h 6135742"/>
              <a:gd name="connsiteX92" fmla="*/ 9355677 w 11042113"/>
              <a:gd name="connsiteY92" fmla="*/ 175975 h 6135742"/>
              <a:gd name="connsiteX93" fmla="*/ 9524747 w 11042113"/>
              <a:gd name="connsiteY93" fmla="*/ 175975 h 6135742"/>
              <a:gd name="connsiteX94" fmla="*/ 9517877 w 11042113"/>
              <a:gd name="connsiteY94" fmla="*/ 85753 h 6135742"/>
              <a:gd name="connsiteX95" fmla="*/ 9504422 w 11042113"/>
              <a:gd name="connsiteY95" fmla="*/ 28367 h 6135742"/>
              <a:gd name="connsiteX96" fmla="*/ 9584252 w 11042113"/>
              <a:gd name="connsiteY96" fmla="*/ 28763 h 6135742"/>
              <a:gd name="connsiteX97" fmla="*/ 9783420 w 11042113"/>
              <a:gd name="connsiteY97" fmla="*/ 30125 h 6135742"/>
              <a:gd name="connsiteX98" fmla="*/ 9770377 w 11042113"/>
              <a:gd name="connsiteY98" fmla="*/ 85753 h 6135742"/>
              <a:gd name="connsiteX99" fmla="*/ 9763507 w 11042113"/>
              <a:gd name="connsiteY99" fmla="*/ 175975 h 6135742"/>
              <a:gd name="connsiteX100" fmla="*/ 9932575 w 11042113"/>
              <a:gd name="connsiteY100" fmla="*/ 175975 h 6135742"/>
              <a:gd name="connsiteX101" fmla="*/ 9945861 w 11042113"/>
              <a:gd name="connsiteY101" fmla="*/ 67529 h 6135742"/>
              <a:gd name="connsiteX102" fmla="*/ 9960569 w 11042113"/>
              <a:gd name="connsiteY102" fmla="*/ 31580 h 6135742"/>
              <a:gd name="connsiteX103" fmla="*/ 10100912 w 11042113"/>
              <a:gd name="connsiteY103" fmla="*/ 32842 h 6135742"/>
              <a:gd name="connsiteX104" fmla="*/ 10243904 w 11042113"/>
              <a:gd name="connsiteY104" fmla="*/ 34478 h 6135742"/>
              <a:gd name="connsiteX105" fmla="*/ 10257427 w 11042113"/>
              <a:gd name="connsiteY105" fmla="*/ 67529 h 6135742"/>
              <a:gd name="connsiteX106" fmla="*/ 10270713 w 11042113"/>
              <a:gd name="connsiteY106" fmla="*/ 175975 h 6135742"/>
              <a:gd name="connsiteX107" fmla="*/ 10439783 w 11042113"/>
              <a:gd name="connsiteY107" fmla="*/ 175975 h 6135742"/>
              <a:gd name="connsiteX108" fmla="*/ 10432913 w 11042113"/>
              <a:gd name="connsiteY108" fmla="*/ 85753 h 6135742"/>
              <a:gd name="connsiteX109" fmla="*/ 10421417 w 11042113"/>
              <a:gd name="connsiteY109" fmla="*/ 36724 h 6135742"/>
              <a:gd name="connsiteX110" fmla="*/ 10578896 w 11042113"/>
              <a:gd name="connsiteY110" fmla="*/ 38966 h 6135742"/>
              <a:gd name="connsiteX111" fmla="*/ 11016680 w 11042113"/>
              <a:gd name="connsiteY111" fmla="*/ 47387 h 6135742"/>
              <a:gd name="connsiteX112" fmla="*/ 11016680 w 11042113"/>
              <a:gd name="connsiteY112" fmla="*/ 6133862 h 6135742"/>
              <a:gd name="connsiteX113" fmla="*/ 7340606 w 11042113"/>
              <a:gd name="connsiteY113" fmla="*/ 6113248 h 6135742"/>
              <a:gd name="connsiteX114" fmla="*/ 7081392 w 11042113"/>
              <a:gd name="connsiteY114" fmla="*/ 6112038 h 6135742"/>
              <a:gd name="connsiteX115" fmla="*/ 6345553 w 11042113"/>
              <a:gd name="connsiteY115" fmla="*/ 6114002 h 6135742"/>
              <a:gd name="connsiteX116" fmla="*/ 42610 w 11042113"/>
              <a:gd name="connsiteY116" fmla="*/ 6133862 h 6135742"/>
              <a:gd name="connsiteX117" fmla="*/ 42610 w 11042113"/>
              <a:gd name="connsiteY117" fmla="*/ 47387 h 6135742"/>
              <a:gd name="connsiteX118" fmla="*/ 521167 w 11042113"/>
              <a:gd name="connsiteY118" fmla="*/ 35814 h 6135742"/>
              <a:gd name="connsiteX119" fmla="*/ 639651 w 11042113"/>
              <a:gd name="connsiteY119" fmla="*/ 33261 h 6135742"/>
              <a:gd name="connsiteX120" fmla="*/ 627343 w 11042113"/>
              <a:gd name="connsiteY120" fmla="*/ 85753 h 6135742"/>
              <a:gd name="connsiteX121" fmla="*/ 620473 w 11042113"/>
              <a:gd name="connsiteY121" fmla="*/ 175975 h 6135742"/>
              <a:gd name="connsiteX122" fmla="*/ 789541 w 11042113"/>
              <a:gd name="connsiteY122" fmla="*/ 175975 h 6135742"/>
              <a:gd name="connsiteX123" fmla="*/ 802827 w 11042113"/>
              <a:gd name="connsiteY123" fmla="*/ 67529 h 6135742"/>
              <a:gd name="connsiteX124" fmla="*/ 818424 w 11042113"/>
              <a:gd name="connsiteY124" fmla="*/ 29408 h 6135742"/>
              <a:gd name="connsiteX125" fmla="*/ 973164 w 11042113"/>
              <a:gd name="connsiteY125" fmla="*/ 26073 h 6135742"/>
              <a:gd name="connsiteX126" fmla="*/ 1096484 w 11042113"/>
              <a:gd name="connsiteY126" fmla="*/ 23758 h 6135742"/>
              <a:gd name="connsiteX127" fmla="*/ 1114393 w 11042113"/>
              <a:gd name="connsiteY127" fmla="*/ 67529 h 6135742"/>
              <a:gd name="connsiteX128" fmla="*/ 1127679 w 11042113"/>
              <a:gd name="connsiteY128" fmla="*/ 175975 h 6135742"/>
              <a:gd name="connsiteX129" fmla="*/ 1296749 w 11042113"/>
              <a:gd name="connsiteY129" fmla="*/ 175975 h 6135742"/>
              <a:gd name="connsiteX130" fmla="*/ 1289879 w 11042113"/>
              <a:gd name="connsiteY130" fmla="*/ 85753 h 6135742"/>
              <a:gd name="connsiteX131" fmla="*/ 1274559 w 11042113"/>
              <a:gd name="connsiteY131" fmla="*/ 20415 h 6135742"/>
              <a:gd name="connsiteX132" fmla="*/ 1400381 w 11042113"/>
              <a:gd name="connsiteY132" fmla="*/ 18053 h 6135742"/>
              <a:gd name="connsiteX133" fmla="*/ 1573821 w 11042113"/>
              <a:gd name="connsiteY133" fmla="*/ 15305 h 6135742"/>
              <a:gd name="connsiteX134" fmla="*/ 1557303 w 11042113"/>
              <a:gd name="connsiteY134" fmla="*/ 85753 h 6135742"/>
              <a:gd name="connsiteX135" fmla="*/ 1550433 w 11042113"/>
              <a:gd name="connsiteY135" fmla="*/ 175975 h 6135742"/>
              <a:gd name="connsiteX136" fmla="*/ 1719501 w 11042113"/>
              <a:gd name="connsiteY136" fmla="*/ 175975 h 6135742"/>
              <a:gd name="connsiteX137" fmla="*/ 1732787 w 11042113"/>
              <a:gd name="connsiteY137" fmla="*/ 67529 h 6135742"/>
              <a:gd name="connsiteX138" fmla="*/ 1755331 w 11042113"/>
              <a:gd name="connsiteY138" fmla="*/ 12429 h 6135742"/>
              <a:gd name="connsiteX139" fmla="*/ 1804600 w 11042113"/>
              <a:gd name="connsiteY139" fmla="*/ 11648 h 6135742"/>
              <a:gd name="connsiteX140" fmla="*/ 2020361 w 11042113"/>
              <a:gd name="connsiteY140" fmla="*/ 8888 h 6135742"/>
              <a:gd name="connsiteX141" fmla="*/ 2044353 w 11042113"/>
              <a:gd name="connsiteY141" fmla="*/ 67529 h 6135742"/>
              <a:gd name="connsiteX142" fmla="*/ 2057639 w 11042113"/>
              <a:gd name="connsiteY142" fmla="*/ 175975 h 6135742"/>
              <a:gd name="connsiteX143" fmla="*/ 2226709 w 11042113"/>
              <a:gd name="connsiteY143" fmla="*/ 175975 h 6135742"/>
              <a:gd name="connsiteX144" fmla="*/ 2219839 w 11042113"/>
              <a:gd name="connsiteY144" fmla="*/ 85753 h 6135742"/>
              <a:gd name="connsiteX145" fmla="*/ 2201284 w 11042113"/>
              <a:gd name="connsiteY145" fmla="*/ 6617 h 6135742"/>
              <a:gd name="connsiteX146" fmla="*/ 2491550 w 11042113"/>
              <a:gd name="connsiteY146" fmla="*/ 3820 h 6135742"/>
              <a:gd name="connsiteX147" fmla="*/ 2472339 w 11042113"/>
              <a:gd name="connsiteY147" fmla="*/ 85753 h 6135742"/>
              <a:gd name="connsiteX148" fmla="*/ 2465469 w 11042113"/>
              <a:gd name="connsiteY148" fmla="*/ 175975 h 6135742"/>
              <a:gd name="connsiteX149" fmla="*/ 2634537 w 11042113"/>
              <a:gd name="connsiteY149" fmla="*/ 175975 h 6135742"/>
              <a:gd name="connsiteX150" fmla="*/ 2647823 w 11042113"/>
              <a:gd name="connsiteY150" fmla="*/ 67529 h 6135742"/>
              <a:gd name="connsiteX151" fmla="*/ 2674447 w 11042113"/>
              <a:gd name="connsiteY151" fmla="*/ 2457 h 6135742"/>
              <a:gd name="connsiteX152" fmla="*/ 2897077 w 11042113"/>
              <a:gd name="connsiteY152" fmla="*/ 1033 h 6135742"/>
              <a:gd name="connsiteX153" fmla="*/ 2932138 w 11042113"/>
              <a:gd name="connsiteY153" fmla="*/ 923 h 6135742"/>
              <a:gd name="connsiteX154" fmla="*/ 2959389 w 11042113"/>
              <a:gd name="connsiteY154" fmla="*/ 67529 h 6135742"/>
              <a:gd name="connsiteX155" fmla="*/ 2972675 w 11042113"/>
              <a:gd name="connsiteY155" fmla="*/ 175975 h 6135742"/>
              <a:gd name="connsiteX156" fmla="*/ 3141745 w 11042113"/>
              <a:gd name="connsiteY156" fmla="*/ 175975 h 6135742"/>
              <a:gd name="connsiteX157" fmla="*/ 3115172 w 11042113"/>
              <a:gd name="connsiteY157" fmla="*/ 1720 h 6135742"/>
              <a:gd name="connsiteX158" fmla="*/ 3114611 w 11042113"/>
              <a:gd name="connsiteY158" fmla="*/ 352 h 6135742"/>
              <a:gd name="connsiteX159" fmla="*/ 3227113 w 11042113"/>
              <a:gd name="connsiteY159" fmla="*/ 0 h 613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042113" h="6135742">
                <a:moveTo>
                  <a:pt x="3227113" y="0"/>
                </a:moveTo>
                <a:lnTo>
                  <a:pt x="3406781" y="93"/>
                </a:lnTo>
                <a:lnTo>
                  <a:pt x="3406114" y="1720"/>
                </a:lnTo>
                <a:cubicBezTo>
                  <a:pt x="3389003" y="55279"/>
                  <a:pt x="3379541" y="114164"/>
                  <a:pt x="3379541" y="175975"/>
                </a:cubicBezTo>
                <a:lnTo>
                  <a:pt x="3548609" y="175975"/>
                </a:lnTo>
                <a:cubicBezTo>
                  <a:pt x="3548609" y="137508"/>
                  <a:pt x="3553340" y="100861"/>
                  <a:pt x="3561895" y="67529"/>
                </a:cubicBezTo>
                <a:lnTo>
                  <a:pt x="3589447" y="188"/>
                </a:lnTo>
                <a:lnTo>
                  <a:pt x="3620049" y="204"/>
                </a:lnTo>
                <a:lnTo>
                  <a:pt x="3846328" y="1211"/>
                </a:lnTo>
                <a:lnTo>
                  <a:pt x="3873461" y="67529"/>
                </a:lnTo>
                <a:cubicBezTo>
                  <a:pt x="3882016" y="100861"/>
                  <a:pt x="3886747" y="137508"/>
                  <a:pt x="3886747" y="175975"/>
                </a:cubicBezTo>
                <a:lnTo>
                  <a:pt x="4055817" y="175975"/>
                </a:lnTo>
                <a:cubicBezTo>
                  <a:pt x="4055817" y="145070"/>
                  <a:pt x="4053452" y="114895"/>
                  <a:pt x="4048947" y="85753"/>
                </a:cubicBezTo>
                <a:lnTo>
                  <a:pt x="4029346" y="2153"/>
                </a:lnTo>
                <a:lnTo>
                  <a:pt x="4320494" y="4518"/>
                </a:lnTo>
                <a:lnTo>
                  <a:pt x="4301447" y="85753"/>
                </a:lnTo>
                <a:cubicBezTo>
                  <a:pt x="4296943" y="114895"/>
                  <a:pt x="4294577" y="145070"/>
                  <a:pt x="4294577" y="175975"/>
                </a:cubicBezTo>
                <a:lnTo>
                  <a:pt x="4463645" y="175975"/>
                </a:lnTo>
                <a:cubicBezTo>
                  <a:pt x="4463645" y="137508"/>
                  <a:pt x="4468376" y="100861"/>
                  <a:pt x="4476931" y="67529"/>
                </a:cubicBezTo>
                <a:lnTo>
                  <a:pt x="4501912" y="6474"/>
                </a:lnTo>
                <a:lnTo>
                  <a:pt x="4701523" y="8746"/>
                </a:lnTo>
                <a:lnTo>
                  <a:pt x="4764811" y="9638"/>
                </a:lnTo>
                <a:lnTo>
                  <a:pt x="4788497" y="67529"/>
                </a:lnTo>
                <a:cubicBezTo>
                  <a:pt x="4797052" y="100861"/>
                  <a:pt x="4801783" y="137508"/>
                  <a:pt x="4801783" y="175975"/>
                </a:cubicBezTo>
                <a:lnTo>
                  <a:pt x="4970853" y="175975"/>
                </a:lnTo>
                <a:cubicBezTo>
                  <a:pt x="4970853" y="145070"/>
                  <a:pt x="4968488" y="114895"/>
                  <a:pt x="4963983" y="85753"/>
                </a:cubicBezTo>
                <a:lnTo>
                  <a:pt x="4946738" y="12201"/>
                </a:lnTo>
                <a:lnTo>
                  <a:pt x="5041166" y="13531"/>
                </a:lnTo>
                <a:lnTo>
                  <a:pt x="5247561" y="16858"/>
                </a:lnTo>
                <a:lnTo>
                  <a:pt x="5231407" y="85753"/>
                </a:lnTo>
                <a:cubicBezTo>
                  <a:pt x="5226903" y="114895"/>
                  <a:pt x="5224537" y="145070"/>
                  <a:pt x="5224537" y="175975"/>
                </a:cubicBezTo>
                <a:lnTo>
                  <a:pt x="5393605" y="175975"/>
                </a:lnTo>
                <a:cubicBezTo>
                  <a:pt x="5393605" y="137508"/>
                  <a:pt x="5398336" y="100861"/>
                  <a:pt x="5406891" y="67529"/>
                </a:cubicBezTo>
                <a:lnTo>
                  <a:pt x="5426412" y="19817"/>
                </a:lnTo>
                <a:lnTo>
                  <a:pt x="5700914" y="24652"/>
                </a:lnTo>
                <a:lnTo>
                  <a:pt x="5718457" y="67529"/>
                </a:lnTo>
                <a:cubicBezTo>
                  <a:pt x="5727012" y="100861"/>
                  <a:pt x="5731743" y="137508"/>
                  <a:pt x="5731743" y="175975"/>
                </a:cubicBezTo>
                <a:lnTo>
                  <a:pt x="5900813" y="175975"/>
                </a:lnTo>
                <a:cubicBezTo>
                  <a:pt x="5900813" y="145070"/>
                  <a:pt x="5898448" y="114895"/>
                  <a:pt x="5893943" y="85753"/>
                </a:cubicBezTo>
                <a:lnTo>
                  <a:pt x="5880358" y="27813"/>
                </a:lnTo>
                <a:lnTo>
                  <a:pt x="6046251" y="30735"/>
                </a:lnTo>
                <a:lnTo>
                  <a:pt x="6104699" y="31738"/>
                </a:lnTo>
                <a:lnTo>
                  <a:pt x="6159160" y="31517"/>
                </a:lnTo>
                <a:lnTo>
                  <a:pt x="6146443" y="85753"/>
                </a:lnTo>
                <a:cubicBezTo>
                  <a:pt x="6141939" y="114895"/>
                  <a:pt x="6139573" y="145070"/>
                  <a:pt x="6139573" y="175975"/>
                </a:cubicBezTo>
                <a:lnTo>
                  <a:pt x="6308641" y="175975"/>
                </a:lnTo>
                <a:cubicBezTo>
                  <a:pt x="6308641" y="137508"/>
                  <a:pt x="6313372" y="100861"/>
                  <a:pt x="6321927" y="67529"/>
                </a:cubicBezTo>
                <a:lnTo>
                  <a:pt x="6336957" y="30795"/>
                </a:lnTo>
                <a:lnTo>
                  <a:pt x="6474242" y="30238"/>
                </a:lnTo>
                <a:lnTo>
                  <a:pt x="6618021" y="29713"/>
                </a:lnTo>
                <a:lnTo>
                  <a:pt x="6633493" y="67529"/>
                </a:lnTo>
                <a:cubicBezTo>
                  <a:pt x="6642048" y="100861"/>
                  <a:pt x="6646779" y="137508"/>
                  <a:pt x="6646779" y="175975"/>
                </a:cubicBezTo>
                <a:lnTo>
                  <a:pt x="6815849" y="175975"/>
                </a:lnTo>
                <a:cubicBezTo>
                  <a:pt x="6815849" y="145070"/>
                  <a:pt x="6813484" y="114895"/>
                  <a:pt x="6808979" y="85753"/>
                </a:cubicBezTo>
                <a:lnTo>
                  <a:pt x="6795687" y="29064"/>
                </a:lnTo>
                <a:lnTo>
                  <a:pt x="6821599" y="28969"/>
                </a:lnTo>
                <a:lnTo>
                  <a:pt x="7023813" y="28312"/>
                </a:lnTo>
                <a:lnTo>
                  <a:pt x="7010345" y="85753"/>
                </a:lnTo>
                <a:cubicBezTo>
                  <a:pt x="7005841" y="114895"/>
                  <a:pt x="7003475" y="145070"/>
                  <a:pt x="7003475" y="175975"/>
                </a:cubicBezTo>
                <a:lnTo>
                  <a:pt x="7172543" y="175975"/>
                </a:lnTo>
                <a:cubicBezTo>
                  <a:pt x="7172543" y="137508"/>
                  <a:pt x="7177274" y="100861"/>
                  <a:pt x="7185829" y="67529"/>
                </a:cubicBezTo>
                <a:lnTo>
                  <a:pt x="7202103" y="27754"/>
                </a:lnTo>
                <a:lnTo>
                  <a:pt x="7480810" y="26992"/>
                </a:lnTo>
                <a:lnTo>
                  <a:pt x="7497395" y="67529"/>
                </a:lnTo>
                <a:cubicBezTo>
                  <a:pt x="7505950" y="100861"/>
                  <a:pt x="7510681" y="137508"/>
                  <a:pt x="7510681" y="175975"/>
                </a:cubicBezTo>
                <a:lnTo>
                  <a:pt x="7679751" y="175975"/>
                </a:lnTo>
                <a:cubicBezTo>
                  <a:pt x="7679751" y="145070"/>
                  <a:pt x="7677386" y="114895"/>
                  <a:pt x="7672881" y="85753"/>
                </a:cubicBezTo>
                <a:lnTo>
                  <a:pt x="7659015" y="26612"/>
                </a:lnTo>
                <a:lnTo>
                  <a:pt x="7817484" y="26280"/>
                </a:lnTo>
                <a:lnTo>
                  <a:pt x="7939363" y="26118"/>
                </a:lnTo>
                <a:lnTo>
                  <a:pt x="7925381" y="85753"/>
                </a:lnTo>
                <a:cubicBezTo>
                  <a:pt x="7920876" y="114895"/>
                  <a:pt x="7918511" y="145070"/>
                  <a:pt x="7918511" y="175975"/>
                </a:cubicBezTo>
                <a:lnTo>
                  <a:pt x="8087579" y="175975"/>
                </a:lnTo>
                <a:cubicBezTo>
                  <a:pt x="8087579" y="137508"/>
                  <a:pt x="8092310" y="100861"/>
                  <a:pt x="8100865" y="67529"/>
                </a:cubicBezTo>
                <a:lnTo>
                  <a:pt x="8117905" y="25882"/>
                </a:lnTo>
                <a:lnTo>
                  <a:pt x="8133415" y="25861"/>
                </a:lnTo>
                <a:lnTo>
                  <a:pt x="8395338" y="25752"/>
                </a:lnTo>
                <a:lnTo>
                  <a:pt x="8412431" y="67529"/>
                </a:lnTo>
                <a:cubicBezTo>
                  <a:pt x="8420986" y="100861"/>
                  <a:pt x="8425717" y="137508"/>
                  <a:pt x="8425717" y="175975"/>
                </a:cubicBezTo>
                <a:lnTo>
                  <a:pt x="8594787" y="175975"/>
                </a:lnTo>
                <a:cubicBezTo>
                  <a:pt x="8594787" y="145070"/>
                  <a:pt x="8592422" y="114895"/>
                  <a:pt x="8587917" y="85753"/>
                </a:cubicBezTo>
                <a:lnTo>
                  <a:pt x="8573865" y="25820"/>
                </a:lnTo>
                <a:lnTo>
                  <a:pt x="8740086" y="25928"/>
                </a:lnTo>
                <a:lnTo>
                  <a:pt x="8869311" y="26172"/>
                </a:lnTo>
                <a:lnTo>
                  <a:pt x="8855341" y="85753"/>
                </a:lnTo>
                <a:cubicBezTo>
                  <a:pt x="8850836" y="114895"/>
                  <a:pt x="8848471" y="145070"/>
                  <a:pt x="8848471" y="175975"/>
                </a:cubicBezTo>
                <a:lnTo>
                  <a:pt x="9017539" y="175975"/>
                </a:lnTo>
                <a:cubicBezTo>
                  <a:pt x="9017539" y="137508"/>
                  <a:pt x="9022270" y="100861"/>
                  <a:pt x="9030825" y="67529"/>
                </a:cubicBezTo>
                <a:lnTo>
                  <a:pt x="9047598" y="26534"/>
                </a:lnTo>
                <a:lnTo>
                  <a:pt x="9311896" y="27411"/>
                </a:lnTo>
                <a:lnTo>
                  <a:pt x="9326006" y="27481"/>
                </a:lnTo>
                <a:lnTo>
                  <a:pt x="9342391" y="67529"/>
                </a:lnTo>
                <a:cubicBezTo>
                  <a:pt x="9350946" y="100861"/>
                  <a:pt x="9355677" y="137508"/>
                  <a:pt x="9355677" y="175975"/>
                </a:cubicBezTo>
                <a:lnTo>
                  <a:pt x="9524747" y="175975"/>
                </a:lnTo>
                <a:cubicBezTo>
                  <a:pt x="9524747" y="145070"/>
                  <a:pt x="9522382" y="114895"/>
                  <a:pt x="9517877" y="85753"/>
                </a:cubicBezTo>
                <a:lnTo>
                  <a:pt x="9504422" y="28367"/>
                </a:lnTo>
                <a:lnTo>
                  <a:pt x="9584252" y="28763"/>
                </a:lnTo>
                <a:lnTo>
                  <a:pt x="9783420" y="30125"/>
                </a:lnTo>
                <a:lnTo>
                  <a:pt x="9770377" y="85753"/>
                </a:lnTo>
                <a:cubicBezTo>
                  <a:pt x="9765872" y="114895"/>
                  <a:pt x="9763507" y="145070"/>
                  <a:pt x="9763507" y="175975"/>
                </a:cubicBezTo>
                <a:lnTo>
                  <a:pt x="9932575" y="175975"/>
                </a:lnTo>
                <a:cubicBezTo>
                  <a:pt x="9932575" y="137508"/>
                  <a:pt x="9937306" y="100861"/>
                  <a:pt x="9945861" y="67529"/>
                </a:cubicBezTo>
                <a:lnTo>
                  <a:pt x="9960569" y="31580"/>
                </a:lnTo>
                <a:lnTo>
                  <a:pt x="10100912" y="32842"/>
                </a:lnTo>
                <a:lnTo>
                  <a:pt x="10243904" y="34478"/>
                </a:lnTo>
                <a:lnTo>
                  <a:pt x="10257427" y="67529"/>
                </a:lnTo>
                <a:cubicBezTo>
                  <a:pt x="10265982" y="100861"/>
                  <a:pt x="10270713" y="137508"/>
                  <a:pt x="10270713" y="175975"/>
                </a:cubicBezTo>
                <a:lnTo>
                  <a:pt x="10439783" y="175975"/>
                </a:lnTo>
                <a:cubicBezTo>
                  <a:pt x="10439783" y="145070"/>
                  <a:pt x="10437418" y="114895"/>
                  <a:pt x="10432913" y="85753"/>
                </a:cubicBezTo>
                <a:lnTo>
                  <a:pt x="10421417" y="36724"/>
                </a:lnTo>
                <a:lnTo>
                  <a:pt x="10578896" y="38966"/>
                </a:lnTo>
                <a:cubicBezTo>
                  <a:pt x="10731609" y="41376"/>
                  <a:pt x="10877622" y="44169"/>
                  <a:pt x="11016680" y="47387"/>
                </a:cubicBezTo>
                <a:cubicBezTo>
                  <a:pt x="10893680" y="2303476"/>
                  <a:pt x="11113540" y="5310171"/>
                  <a:pt x="11016680" y="6133862"/>
                </a:cubicBezTo>
                <a:cubicBezTo>
                  <a:pt x="9945057" y="6127938"/>
                  <a:pt x="8659977" y="6119794"/>
                  <a:pt x="7340606" y="6113248"/>
                </a:cubicBezTo>
                <a:lnTo>
                  <a:pt x="7081392" y="6112038"/>
                </a:lnTo>
                <a:lnTo>
                  <a:pt x="6345553" y="6114002"/>
                </a:lnTo>
                <a:cubicBezTo>
                  <a:pt x="3764221" y="6122233"/>
                  <a:pt x="973998" y="6141868"/>
                  <a:pt x="42610" y="6133862"/>
                </a:cubicBezTo>
                <a:cubicBezTo>
                  <a:pt x="39437" y="4599463"/>
                  <a:pt x="-51657" y="721984"/>
                  <a:pt x="42610" y="47387"/>
                </a:cubicBezTo>
                <a:cubicBezTo>
                  <a:pt x="206754" y="43212"/>
                  <a:pt x="366174" y="39361"/>
                  <a:pt x="521167" y="35814"/>
                </a:cubicBezTo>
                <a:lnTo>
                  <a:pt x="639651" y="33261"/>
                </a:lnTo>
                <a:lnTo>
                  <a:pt x="627343" y="85753"/>
                </a:lnTo>
                <a:cubicBezTo>
                  <a:pt x="622839" y="114895"/>
                  <a:pt x="620473" y="145070"/>
                  <a:pt x="620473" y="175975"/>
                </a:cubicBezTo>
                <a:lnTo>
                  <a:pt x="789541" y="175975"/>
                </a:lnTo>
                <a:cubicBezTo>
                  <a:pt x="789541" y="137508"/>
                  <a:pt x="794272" y="100861"/>
                  <a:pt x="802827" y="67529"/>
                </a:cubicBezTo>
                <a:lnTo>
                  <a:pt x="818424" y="29408"/>
                </a:lnTo>
                <a:lnTo>
                  <a:pt x="973164" y="26073"/>
                </a:lnTo>
                <a:lnTo>
                  <a:pt x="1096484" y="23758"/>
                </a:lnTo>
                <a:lnTo>
                  <a:pt x="1114393" y="67529"/>
                </a:lnTo>
                <a:cubicBezTo>
                  <a:pt x="1122948" y="100861"/>
                  <a:pt x="1127679" y="137508"/>
                  <a:pt x="1127679" y="175975"/>
                </a:cubicBezTo>
                <a:lnTo>
                  <a:pt x="1296749" y="175975"/>
                </a:lnTo>
                <a:cubicBezTo>
                  <a:pt x="1296749" y="145070"/>
                  <a:pt x="1294384" y="114895"/>
                  <a:pt x="1289879" y="85753"/>
                </a:cubicBezTo>
                <a:lnTo>
                  <a:pt x="1274559" y="20415"/>
                </a:lnTo>
                <a:lnTo>
                  <a:pt x="1400381" y="18053"/>
                </a:lnTo>
                <a:lnTo>
                  <a:pt x="1573821" y="15305"/>
                </a:lnTo>
                <a:lnTo>
                  <a:pt x="1557303" y="85753"/>
                </a:lnTo>
                <a:cubicBezTo>
                  <a:pt x="1552799" y="114895"/>
                  <a:pt x="1550433" y="145070"/>
                  <a:pt x="1550433" y="175975"/>
                </a:cubicBezTo>
                <a:lnTo>
                  <a:pt x="1719501" y="175975"/>
                </a:lnTo>
                <a:cubicBezTo>
                  <a:pt x="1719501" y="137508"/>
                  <a:pt x="1724232" y="100861"/>
                  <a:pt x="1732787" y="67529"/>
                </a:cubicBezTo>
                <a:lnTo>
                  <a:pt x="1755331" y="12429"/>
                </a:lnTo>
                <a:lnTo>
                  <a:pt x="1804600" y="11648"/>
                </a:lnTo>
                <a:lnTo>
                  <a:pt x="2020361" y="8888"/>
                </a:lnTo>
                <a:lnTo>
                  <a:pt x="2044353" y="67529"/>
                </a:lnTo>
                <a:cubicBezTo>
                  <a:pt x="2052908" y="100861"/>
                  <a:pt x="2057639" y="137508"/>
                  <a:pt x="2057639" y="175975"/>
                </a:cubicBezTo>
                <a:lnTo>
                  <a:pt x="2226709" y="175975"/>
                </a:lnTo>
                <a:cubicBezTo>
                  <a:pt x="2226709" y="145070"/>
                  <a:pt x="2224344" y="114895"/>
                  <a:pt x="2219839" y="85753"/>
                </a:cubicBezTo>
                <a:lnTo>
                  <a:pt x="2201284" y="6617"/>
                </a:lnTo>
                <a:lnTo>
                  <a:pt x="2491550" y="3820"/>
                </a:lnTo>
                <a:lnTo>
                  <a:pt x="2472339" y="85753"/>
                </a:lnTo>
                <a:cubicBezTo>
                  <a:pt x="2467835" y="114895"/>
                  <a:pt x="2465469" y="145070"/>
                  <a:pt x="2465469" y="175975"/>
                </a:cubicBezTo>
                <a:lnTo>
                  <a:pt x="2634537" y="175975"/>
                </a:lnTo>
                <a:cubicBezTo>
                  <a:pt x="2634537" y="137508"/>
                  <a:pt x="2639268" y="100861"/>
                  <a:pt x="2647823" y="67529"/>
                </a:cubicBezTo>
                <a:lnTo>
                  <a:pt x="2674447" y="2457"/>
                </a:lnTo>
                <a:lnTo>
                  <a:pt x="2897077" y="1033"/>
                </a:lnTo>
                <a:lnTo>
                  <a:pt x="2932138" y="923"/>
                </a:lnTo>
                <a:lnTo>
                  <a:pt x="2959389" y="67529"/>
                </a:lnTo>
                <a:cubicBezTo>
                  <a:pt x="2967944" y="100861"/>
                  <a:pt x="2972675" y="137508"/>
                  <a:pt x="2972675" y="175975"/>
                </a:cubicBezTo>
                <a:lnTo>
                  <a:pt x="3141745" y="175975"/>
                </a:lnTo>
                <a:cubicBezTo>
                  <a:pt x="3141745" y="114164"/>
                  <a:pt x="3132283" y="55279"/>
                  <a:pt x="3115172" y="1720"/>
                </a:cubicBezTo>
                <a:lnTo>
                  <a:pt x="3114611" y="352"/>
                </a:lnTo>
                <a:lnTo>
                  <a:pt x="3227113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7B1A20BC-E378-44E0-A5F9-969C9F3C7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7129" y="3658226"/>
            <a:ext cx="2342733" cy="3314074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4FDA1CD9-2423-4703-945A-67FB399A7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1" y="628650"/>
            <a:ext cx="1302497" cy="1041998"/>
          </a:xfrm>
          <a:prstGeom prst="rect">
            <a:avLst/>
          </a:prstGeom>
        </p:spPr>
      </p:pic>
      <p:sp>
        <p:nvSpPr>
          <p:cNvPr id="74" name="مربع نص 73">
            <a:extLst>
              <a:ext uri="{FF2B5EF4-FFF2-40B4-BE49-F238E27FC236}">
                <a16:creationId xmlns:a16="http://schemas.microsoft.com/office/drawing/2014/main" id="{D93A0685-4141-44E1-8701-AE5AC36923A4}"/>
              </a:ext>
            </a:extLst>
          </p:cNvPr>
          <p:cNvSpPr txBox="1"/>
          <p:nvPr/>
        </p:nvSpPr>
        <p:spPr>
          <a:xfrm>
            <a:off x="4258017" y="1921817"/>
            <a:ext cx="378335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مهارة حل المسألة 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6D59C50-7B3E-468D-BCF6-5AF5D0BEDC0F}"/>
              </a:ext>
            </a:extLst>
          </p:cNvPr>
          <p:cNvSpPr txBox="1"/>
          <p:nvPr/>
        </p:nvSpPr>
        <p:spPr>
          <a:xfrm>
            <a:off x="5178195" y="3330717"/>
            <a:ext cx="226003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chemeClr val="accent5">
                    <a:lumMod val="75000"/>
                  </a:schemeClr>
                </a:solidFill>
                <a:latin typeface="Alameen" panose="02000503020000020004" pitchFamily="2" charset="-78"/>
                <a:ea typeface="Alameen" panose="02000503020000020004" pitchFamily="2" charset="-78"/>
                <a:cs typeface="AGA Aladdin Regular" pitchFamily="2" charset="-78"/>
              </a:rPr>
              <a:t>فكرة الدرس/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23805556-AC41-4747-BE52-DFB5E0D82783}"/>
              </a:ext>
            </a:extLst>
          </p:cNvPr>
          <p:cNvSpPr txBox="1"/>
          <p:nvPr/>
        </p:nvSpPr>
        <p:spPr>
          <a:xfrm>
            <a:off x="4589846" y="826483"/>
            <a:ext cx="29580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chemeClr val="accent5">
                    <a:lumMod val="75000"/>
                  </a:schemeClr>
                </a:solidFill>
                <a:latin typeface="(A) Arslan Wessam B" panose="03020402040406030203" pitchFamily="66" charset="-78"/>
                <a:cs typeface="AGA Aladdin Regular" pitchFamily="2" charset="-78"/>
              </a:rPr>
              <a:t>عنوان درسنا /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A597BF1-8652-4579-B7DE-C939FC919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165787" y="1271313"/>
            <a:ext cx="2342733" cy="331407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76811F9-AE36-4497-947C-AE805302D56F}"/>
              </a:ext>
            </a:extLst>
          </p:cNvPr>
          <p:cNvSpPr txBox="1"/>
          <p:nvPr/>
        </p:nvSpPr>
        <p:spPr>
          <a:xfrm>
            <a:off x="1813687" y="4412674"/>
            <a:ext cx="86340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أستعمل مهارة تحديد معقولية الإجابة لأحل المسألة .</a:t>
            </a:r>
          </a:p>
        </p:txBody>
      </p:sp>
    </p:spTree>
    <p:extLst>
      <p:ext uri="{BB962C8B-B14F-4D97-AF65-F5344CB8AC3E}">
        <p14:creationId xmlns:p14="http://schemas.microsoft.com/office/powerpoint/2010/main" val="406087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A858116F-624D-4A2D-9966-DAEB80DF7662}"/>
              </a:ext>
            </a:extLst>
          </p:cNvPr>
          <p:cNvSpPr/>
          <p:nvPr/>
        </p:nvSpPr>
        <p:spPr>
          <a:xfrm>
            <a:off x="566355" y="338375"/>
            <a:ext cx="11042113" cy="6135742"/>
          </a:xfrm>
          <a:custGeom>
            <a:avLst/>
            <a:gdLst>
              <a:gd name="connsiteX0" fmla="*/ 3227113 w 11042113"/>
              <a:gd name="connsiteY0" fmla="*/ 0 h 6135742"/>
              <a:gd name="connsiteX1" fmla="*/ 3406781 w 11042113"/>
              <a:gd name="connsiteY1" fmla="*/ 93 h 6135742"/>
              <a:gd name="connsiteX2" fmla="*/ 3406114 w 11042113"/>
              <a:gd name="connsiteY2" fmla="*/ 1720 h 6135742"/>
              <a:gd name="connsiteX3" fmla="*/ 3379541 w 11042113"/>
              <a:gd name="connsiteY3" fmla="*/ 175975 h 6135742"/>
              <a:gd name="connsiteX4" fmla="*/ 3548609 w 11042113"/>
              <a:gd name="connsiteY4" fmla="*/ 175975 h 6135742"/>
              <a:gd name="connsiteX5" fmla="*/ 3561895 w 11042113"/>
              <a:gd name="connsiteY5" fmla="*/ 67529 h 6135742"/>
              <a:gd name="connsiteX6" fmla="*/ 3589447 w 11042113"/>
              <a:gd name="connsiteY6" fmla="*/ 188 h 6135742"/>
              <a:gd name="connsiteX7" fmla="*/ 3620049 w 11042113"/>
              <a:gd name="connsiteY7" fmla="*/ 204 h 6135742"/>
              <a:gd name="connsiteX8" fmla="*/ 3846328 w 11042113"/>
              <a:gd name="connsiteY8" fmla="*/ 1211 h 6135742"/>
              <a:gd name="connsiteX9" fmla="*/ 3873461 w 11042113"/>
              <a:gd name="connsiteY9" fmla="*/ 67529 h 6135742"/>
              <a:gd name="connsiteX10" fmla="*/ 3886747 w 11042113"/>
              <a:gd name="connsiteY10" fmla="*/ 175975 h 6135742"/>
              <a:gd name="connsiteX11" fmla="*/ 4055817 w 11042113"/>
              <a:gd name="connsiteY11" fmla="*/ 175975 h 6135742"/>
              <a:gd name="connsiteX12" fmla="*/ 4048947 w 11042113"/>
              <a:gd name="connsiteY12" fmla="*/ 85753 h 6135742"/>
              <a:gd name="connsiteX13" fmla="*/ 4029346 w 11042113"/>
              <a:gd name="connsiteY13" fmla="*/ 2153 h 6135742"/>
              <a:gd name="connsiteX14" fmla="*/ 4320494 w 11042113"/>
              <a:gd name="connsiteY14" fmla="*/ 4518 h 6135742"/>
              <a:gd name="connsiteX15" fmla="*/ 4301447 w 11042113"/>
              <a:gd name="connsiteY15" fmla="*/ 85753 h 6135742"/>
              <a:gd name="connsiteX16" fmla="*/ 4294577 w 11042113"/>
              <a:gd name="connsiteY16" fmla="*/ 175975 h 6135742"/>
              <a:gd name="connsiteX17" fmla="*/ 4463645 w 11042113"/>
              <a:gd name="connsiteY17" fmla="*/ 175975 h 6135742"/>
              <a:gd name="connsiteX18" fmla="*/ 4476931 w 11042113"/>
              <a:gd name="connsiteY18" fmla="*/ 67529 h 6135742"/>
              <a:gd name="connsiteX19" fmla="*/ 4501912 w 11042113"/>
              <a:gd name="connsiteY19" fmla="*/ 6474 h 6135742"/>
              <a:gd name="connsiteX20" fmla="*/ 4701523 w 11042113"/>
              <a:gd name="connsiteY20" fmla="*/ 8746 h 6135742"/>
              <a:gd name="connsiteX21" fmla="*/ 4764811 w 11042113"/>
              <a:gd name="connsiteY21" fmla="*/ 9638 h 6135742"/>
              <a:gd name="connsiteX22" fmla="*/ 4788497 w 11042113"/>
              <a:gd name="connsiteY22" fmla="*/ 67529 h 6135742"/>
              <a:gd name="connsiteX23" fmla="*/ 4801783 w 11042113"/>
              <a:gd name="connsiteY23" fmla="*/ 175975 h 6135742"/>
              <a:gd name="connsiteX24" fmla="*/ 4970853 w 11042113"/>
              <a:gd name="connsiteY24" fmla="*/ 175975 h 6135742"/>
              <a:gd name="connsiteX25" fmla="*/ 4963983 w 11042113"/>
              <a:gd name="connsiteY25" fmla="*/ 85753 h 6135742"/>
              <a:gd name="connsiteX26" fmla="*/ 4946738 w 11042113"/>
              <a:gd name="connsiteY26" fmla="*/ 12201 h 6135742"/>
              <a:gd name="connsiteX27" fmla="*/ 5041166 w 11042113"/>
              <a:gd name="connsiteY27" fmla="*/ 13531 h 6135742"/>
              <a:gd name="connsiteX28" fmla="*/ 5247561 w 11042113"/>
              <a:gd name="connsiteY28" fmla="*/ 16858 h 6135742"/>
              <a:gd name="connsiteX29" fmla="*/ 5231407 w 11042113"/>
              <a:gd name="connsiteY29" fmla="*/ 85753 h 6135742"/>
              <a:gd name="connsiteX30" fmla="*/ 5224537 w 11042113"/>
              <a:gd name="connsiteY30" fmla="*/ 175975 h 6135742"/>
              <a:gd name="connsiteX31" fmla="*/ 5393605 w 11042113"/>
              <a:gd name="connsiteY31" fmla="*/ 175975 h 6135742"/>
              <a:gd name="connsiteX32" fmla="*/ 5406891 w 11042113"/>
              <a:gd name="connsiteY32" fmla="*/ 67529 h 6135742"/>
              <a:gd name="connsiteX33" fmla="*/ 5426412 w 11042113"/>
              <a:gd name="connsiteY33" fmla="*/ 19817 h 6135742"/>
              <a:gd name="connsiteX34" fmla="*/ 5700914 w 11042113"/>
              <a:gd name="connsiteY34" fmla="*/ 24652 h 6135742"/>
              <a:gd name="connsiteX35" fmla="*/ 5718457 w 11042113"/>
              <a:gd name="connsiteY35" fmla="*/ 67529 h 6135742"/>
              <a:gd name="connsiteX36" fmla="*/ 5731743 w 11042113"/>
              <a:gd name="connsiteY36" fmla="*/ 175975 h 6135742"/>
              <a:gd name="connsiteX37" fmla="*/ 5900813 w 11042113"/>
              <a:gd name="connsiteY37" fmla="*/ 175975 h 6135742"/>
              <a:gd name="connsiteX38" fmla="*/ 5893943 w 11042113"/>
              <a:gd name="connsiteY38" fmla="*/ 85753 h 6135742"/>
              <a:gd name="connsiteX39" fmla="*/ 5880358 w 11042113"/>
              <a:gd name="connsiteY39" fmla="*/ 27813 h 6135742"/>
              <a:gd name="connsiteX40" fmla="*/ 6046251 w 11042113"/>
              <a:gd name="connsiteY40" fmla="*/ 30735 h 6135742"/>
              <a:gd name="connsiteX41" fmla="*/ 6104699 w 11042113"/>
              <a:gd name="connsiteY41" fmla="*/ 31738 h 6135742"/>
              <a:gd name="connsiteX42" fmla="*/ 6159160 w 11042113"/>
              <a:gd name="connsiteY42" fmla="*/ 31517 h 6135742"/>
              <a:gd name="connsiteX43" fmla="*/ 6146443 w 11042113"/>
              <a:gd name="connsiteY43" fmla="*/ 85753 h 6135742"/>
              <a:gd name="connsiteX44" fmla="*/ 6139573 w 11042113"/>
              <a:gd name="connsiteY44" fmla="*/ 175975 h 6135742"/>
              <a:gd name="connsiteX45" fmla="*/ 6308641 w 11042113"/>
              <a:gd name="connsiteY45" fmla="*/ 175975 h 6135742"/>
              <a:gd name="connsiteX46" fmla="*/ 6321927 w 11042113"/>
              <a:gd name="connsiteY46" fmla="*/ 67529 h 6135742"/>
              <a:gd name="connsiteX47" fmla="*/ 6336957 w 11042113"/>
              <a:gd name="connsiteY47" fmla="*/ 30795 h 6135742"/>
              <a:gd name="connsiteX48" fmla="*/ 6474242 w 11042113"/>
              <a:gd name="connsiteY48" fmla="*/ 30238 h 6135742"/>
              <a:gd name="connsiteX49" fmla="*/ 6618021 w 11042113"/>
              <a:gd name="connsiteY49" fmla="*/ 29713 h 6135742"/>
              <a:gd name="connsiteX50" fmla="*/ 6633493 w 11042113"/>
              <a:gd name="connsiteY50" fmla="*/ 67529 h 6135742"/>
              <a:gd name="connsiteX51" fmla="*/ 6646779 w 11042113"/>
              <a:gd name="connsiteY51" fmla="*/ 175975 h 6135742"/>
              <a:gd name="connsiteX52" fmla="*/ 6815849 w 11042113"/>
              <a:gd name="connsiteY52" fmla="*/ 175975 h 6135742"/>
              <a:gd name="connsiteX53" fmla="*/ 6808979 w 11042113"/>
              <a:gd name="connsiteY53" fmla="*/ 85753 h 6135742"/>
              <a:gd name="connsiteX54" fmla="*/ 6795687 w 11042113"/>
              <a:gd name="connsiteY54" fmla="*/ 29064 h 6135742"/>
              <a:gd name="connsiteX55" fmla="*/ 6821599 w 11042113"/>
              <a:gd name="connsiteY55" fmla="*/ 28969 h 6135742"/>
              <a:gd name="connsiteX56" fmla="*/ 7023813 w 11042113"/>
              <a:gd name="connsiteY56" fmla="*/ 28312 h 6135742"/>
              <a:gd name="connsiteX57" fmla="*/ 7010345 w 11042113"/>
              <a:gd name="connsiteY57" fmla="*/ 85753 h 6135742"/>
              <a:gd name="connsiteX58" fmla="*/ 7003475 w 11042113"/>
              <a:gd name="connsiteY58" fmla="*/ 175975 h 6135742"/>
              <a:gd name="connsiteX59" fmla="*/ 7172543 w 11042113"/>
              <a:gd name="connsiteY59" fmla="*/ 175975 h 6135742"/>
              <a:gd name="connsiteX60" fmla="*/ 7185829 w 11042113"/>
              <a:gd name="connsiteY60" fmla="*/ 67529 h 6135742"/>
              <a:gd name="connsiteX61" fmla="*/ 7202103 w 11042113"/>
              <a:gd name="connsiteY61" fmla="*/ 27754 h 6135742"/>
              <a:gd name="connsiteX62" fmla="*/ 7480810 w 11042113"/>
              <a:gd name="connsiteY62" fmla="*/ 26992 h 6135742"/>
              <a:gd name="connsiteX63" fmla="*/ 7497395 w 11042113"/>
              <a:gd name="connsiteY63" fmla="*/ 67529 h 6135742"/>
              <a:gd name="connsiteX64" fmla="*/ 7510681 w 11042113"/>
              <a:gd name="connsiteY64" fmla="*/ 175975 h 6135742"/>
              <a:gd name="connsiteX65" fmla="*/ 7679751 w 11042113"/>
              <a:gd name="connsiteY65" fmla="*/ 175975 h 6135742"/>
              <a:gd name="connsiteX66" fmla="*/ 7672881 w 11042113"/>
              <a:gd name="connsiteY66" fmla="*/ 85753 h 6135742"/>
              <a:gd name="connsiteX67" fmla="*/ 7659015 w 11042113"/>
              <a:gd name="connsiteY67" fmla="*/ 26612 h 6135742"/>
              <a:gd name="connsiteX68" fmla="*/ 7817484 w 11042113"/>
              <a:gd name="connsiteY68" fmla="*/ 26280 h 6135742"/>
              <a:gd name="connsiteX69" fmla="*/ 7939363 w 11042113"/>
              <a:gd name="connsiteY69" fmla="*/ 26118 h 6135742"/>
              <a:gd name="connsiteX70" fmla="*/ 7925381 w 11042113"/>
              <a:gd name="connsiteY70" fmla="*/ 85753 h 6135742"/>
              <a:gd name="connsiteX71" fmla="*/ 7918511 w 11042113"/>
              <a:gd name="connsiteY71" fmla="*/ 175975 h 6135742"/>
              <a:gd name="connsiteX72" fmla="*/ 8087579 w 11042113"/>
              <a:gd name="connsiteY72" fmla="*/ 175975 h 6135742"/>
              <a:gd name="connsiteX73" fmla="*/ 8100865 w 11042113"/>
              <a:gd name="connsiteY73" fmla="*/ 67529 h 6135742"/>
              <a:gd name="connsiteX74" fmla="*/ 8117905 w 11042113"/>
              <a:gd name="connsiteY74" fmla="*/ 25882 h 6135742"/>
              <a:gd name="connsiteX75" fmla="*/ 8133415 w 11042113"/>
              <a:gd name="connsiteY75" fmla="*/ 25861 h 6135742"/>
              <a:gd name="connsiteX76" fmla="*/ 8395338 w 11042113"/>
              <a:gd name="connsiteY76" fmla="*/ 25752 h 6135742"/>
              <a:gd name="connsiteX77" fmla="*/ 8412431 w 11042113"/>
              <a:gd name="connsiteY77" fmla="*/ 67529 h 6135742"/>
              <a:gd name="connsiteX78" fmla="*/ 8425717 w 11042113"/>
              <a:gd name="connsiteY78" fmla="*/ 175975 h 6135742"/>
              <a:gd name="connsiteX79" fmla="*/ 8594787 w 11042113"/>
              <a:gd name="connsiteY79" fmla="*/ 175975 h 6135742"/>
              <a:gd name="connsiteX80" fmla="*/ 8587917 w 11042113"/>
              <a:gd name="connsiteY80" fmla="*/ 85753 h 6135742"/>
              <a:gd name="connsiteX81" fmla="*/ 8573865 w 11042113"/>
              <a:gd name="connsiteY81" fmla="*/ 25820 h 6135742"/>
              <a:gd name="connsiteX82" fmla="*/ 8740086 w 11042113"/>
              <a:gd name="connsiteY82" fmla="*/ 25928 h 6135742"/>
              <a:gd name="connsiteX83" fmla="*/ 8869311 w 11042113"/>
              <a:gd name="connsiteY83" fmla="*/ 26172 h 6135742"/>
              <a:gd name="connsiteX84" fmla="*/ 8855341 w 11042113"/>
              <a:gd name="connsiteY84" fmla="*/ 85753 h 6135742"/>
              <a:gd name="connsiteX85" fmla="*/ 8848471 w 11042113"/>
              <a:gd name="connsiteY85" fmla="*/ 175975 h 6135742"/>
              <a:gd name="connsiteX86" fmla="*/ 9017539 w 11042113"/>
              <a:gd name="connsiteY86" fmla="*/ 175975 h 6135742"/>
              <a:gd name="connsiteX87" fmla="*/ 9030825 w 11042113"/>
              <a:gd name="connsiteY87" fmla="*/ 67529 h 6135742"/>
              <a:gd name="connsiteX88" fmla="*/ 9047598 w 11042113"/>
              <a:gd name="connsiteY88" fmla="*/ 26534 h 6135742"/>
              <a:gd name="connsiteX89" fmla="*/ 9311896 w 11042113"/>
              <a:gd name="connsiteY89" fmla="*/ 27411 h 6135742"/>
              <a:gd name="connsiteX90" fmla="*/ 9326006 w 11042113"/>
              <a:gd name="connsiteY90" fmla="*/ 27481 h 6135742"/>
              <a:gd name="connsiteX91" fmla="*/ 9342391 w 11042113"/>
              <a:gd name="connsiteY91" fmla="*/ 67529 h 6135742"/>
              <a:gd name="connsiteX92" fmla="*/ 9355677 w 11042113"/>
              <a:gd name="connsiteY92" fmla="*/ 175975 h 6135742"/>
              <a:gd name="connsiteX93" fmla="*/ 9524747 w 11042113"/>
              <a:gd name="connsiteY93" fmla="*/ 175975 h 6135742"/>
              <a:gd name="connsiteX94" fmla="*/ 9517877 w 11042113"/>
              <a:gd name="connsiteY94" fmla="*/ 85753 h 6135742"/>
              <a:gd name="connsiteX95" fmla="*/ 9504422 w 11042113"/>
              <a:gd name="connsiteY95" fmla="*/ 28367 h 6135742"/>
              <a:gd name="connsiteX96" fmla="*/ 9584252 w 11042113"/>
              <a:gd name="connsiteY96" fmla="*/ 28763 h 6135742"/>
              <a:gd name="connsiteX97" fmla="*/ 9783420 w 11042113"/>
              <a:gd name="connsiteY97" fmla="*/ 30125 h 6135742"/>
              <a:gd name="connsiteX98" fmla="*/ 9770377 w 11042113"/>
              <a:gd name="connsiteY98" fmla="*/ 85753 h 6135742"/>
              <a:gd name="connsiteX99" fmla="*/ 9763507 w 11042113"/>
              <a:gd name="connsiteY99" fmla="*/ 175975 h 6135742"/>
              <a:gd name="connsiteX100" fmla="*/ 9932575 w 11042113"/>
              <a:gd name="connsiteY100" fmla="*/ 175975 h 6135742"/>
              <a:gd name="connsiteX101" fmla="*/ 9945861 w 11042113"/>
              <a:gd name="connsiteY101" fmla="*/ 67529 h 6135742"/>
              <a:gd name="connsiteX102" fmla="*/ 9960569 w 11042113"/>
              <a:gd name="connsiteY102" fmla="*/ 31580 h 6135742"/>
              <a:gd name="connsiteX103" fmla="*/ 10100912 w 11042113"/>
              <a:gd name="connsiteY103" fmla="*/ 32842 h 6135742"/>
              <a:gd name="connsiteX104" fmla="*/ 10243904 w 11042113"/>
              <a:gd name="connsiteY104" fmla="*/ 34478 h 6135742"/>
              <a:gd name="connsiteX105" fmla="*/ 10257427 w 11042113"/>
              <a:gd name="connsiteY105" fmla="*/ 67529 h 6135742"/>
              <a:gd name="connsiteX106" fmla="*/ 10270713 w 11042113"/>
              <a:gd name="connsiteY106" fmla="*/ 175975 h 6135742"/>
              <a:gd name="connsiteX107" fmla="*/ 10439783 w 11042113"/>
              <a:gd name="connsiteY107" fmla="*/ 175975 h 6135742"/>
              <a:gd name="connsiteX108" fmla="*/ 10432913 w 11042113"/>
              <a:gd name="connsiteY108" fmla="*/ 85753 h 6135742"/>
              <a:gd name="connsiteX109" fmla="*/ 10421417 w 11042113"/>
              <a:gd name="connsiteY109" fmla="*/ 36724 h 6135742"/>
              <a:gd name="connsiteX110" fmla="*/ 10578896 w 11042113"/>
              <a:gd name="connsiteY110" fmla="*/ 38966 h 6135742"/>
              <a:gd name="connsiteX111" fmla="*/ 11016680 w 11042113"/>
              <a:gd name="connsiteY111" fmla="*/ 47387 h 6135742"/>
              <a:gd name="connsiteX112" fmla="*/ 11016680 w 11042113"/>
              <a:gd name="connsiteY112" fmla="*/ 6133862 h 6135742"/>
              <a:gd name="connsiteX113" fmla="*/ 7340606 w 11042113"/>
              <a:gd name="connsiteY113" fmla="*/ 6113248 h 6135742"/>
              <a:gd name="connsiteX114" fmla="*/ 7081392 w 11042113"/>
              <a:gd name="connsiteY114" fmla="*/ 6112038 h 6135742"/>
              <a:gd name="connsiteX115" fmla="*/ 6345553 w 11042113"/>
              <a:gd name="connsiteY115" fmla="*/ 6114002 h 6135742"/>
              <a:gd name="connsiteX116" fmla="*/ 42610 w 11042113"/>
              <a:gd name="connsiteY116" fmla="*/ 6133862 h 6135742"/>
              <a:gd name="connsiteX117" fmla="*/ 42610 w 11042113"/>
              <a:gd name="connsiteY117" fmla="*/ 47387 h 6135742"/>
              <a:gd name="connsiteX118" fmla="*/ 521167 w 11042113"/>
              <a:gd name="connsiteY118" fmla="*/ 35814 h 6135742"/>
              <a:gd name="connsiteX119" fmla="*/ 639651 w 11042113"/>
              <a:gd name="connsiteY119" fmla="*/ 33261 h 6135742"/>
              <a:gd name="connsiteX120" fmla="*/ 627343 w 11042113"/>
              <a:gd name="connsiteY120" fmla="*/ 85753 h 6135742"/>
              <a:gd name="connsiteX121" fmla="*/ 620473 w 11042113"/>
              <a:gd name="connsiteY121" fmla="*/ 175975 h 6135742"/>
              <a:gd name="connsiteX122" fmla="*/ 789541 w 11042113"/>
              <a:gd name="connsiteY122" fmla="*/ 175975 h 6135742"/>
              <a:gd name="connsiteX123" fmla="*/ 802827 w 11042113"/>
              <a:gd name="connsiteY123" fmla="*/ 67529 h 6135742"/>
              <a:gd name="connsiteX124" fmla="*/ 818424 w 11042113"/>
              <a:gd name="connsiteY124" fmla="*/ 29408 h 6135742"/>
              <a:gd name="connsiteX125" fmla="*/ 973164 w 11042113"/>
              <a:gd name="connsiteY125" fmla="*/ 26073 h 6135742"/>
              <a:gd name="connsiteX126" fmla="*/ 1096484 w 11042113"/>
              <a:gd name="connsiteY126" fmla="*/ 23758 h 6135742"/>
              <a:gd name="connsiteX127" fmla="*/ 1114393 w 11042113"/>
              <a:gd name="connsiteY127" fmla="*/ 67529 h 6135742"/>
              <a:gd name="connsiteX128" fmla="*/ 1127679 w 11042113"/>
              <a:gd name="connsiteY128" fmla="*/ 175975 h 6135742"/>
              <a:gd name="connsiteX129" fmla="*/ 1296749 w 11042113"/>
              <a:gd name="connsiteY129" fmla="*/ 175975 h 6135742"/>
              <a:gd name="connsiteX130" fmla="*/ 1289879 w 11042113"/>
              <a:gd name="connsiteY130" fmla="*/ 85753 h 6135742"/>
              <a:gd name="connsiteX131" fmla="*/ 1274559 w 11042113"/>
              <a:gd name="connsiteY131" fmla="*/ 20415 h 6135742"/>
              <a:gd name="connsiteX132" fmla="*/ 1400381 w 11042113"/>
              <a:gd name="connsiteY132" fmla="*/ 18053 h 6135742"/>
              <a:gd name="connsiteX133" fmla="*/ 1573821 w 11042113"/>
              <a:gd name="connsiteY133" fmla="*/ 15305 h 6135742"/>
              <a:gd name="connsiteX134" fmla="*/ 1557303 w 11042113"/>
              <a:gd name="connsiteY134" fmla="*/ 85753 h 6135742"/>
              <a:gd name="connsiteX135" fmla="*/ 1550433 w 11042113"/>
              <a:gd name="connsiteY135" fmla="*/ 175975 h 6135742"/>
              <a:gd name="connsiteX136" fmla="*/ 1719501 w 11042113"/>
              <a:gd name="connsiteY136" fmla="*/ 175975 h 6135742"/>
              <a:gd name="connsiteX137" fmla="*/ 1732787 w 11042113"/>
              <a:gd name="connsiteY137" fmla="*/ 67529 h 6135742"/>
              <a:gd name="connsiteX138" fmla="*/ 1755331 w 11042113"/>
              <a:gd name="connsiteY138" fmla="*/ 12429 h 6135742"/>
              <a:gd name="connsiteX139" fmla="*/ 1804600 w 11042113"/>
              <a:gd name="connsiteY139" fmla="*/ 11648 h 6135742"/>
              <a:gd name="connsiteX140" fmla="*/ 2020361 w 11042113"/>
              <a:gd name="connsiteY140" fmla="*/ 8888 h 6135742"/>
              <a:gd name="connsiteX141" fmla="*/ 2044353 w 11042113"/>
              <a:gd name="connsiteY141" fmla="*/ 67529 h 6135742"/>
              <a:gd name="connsiteX142" fmla="*/ 2057639 w 11042113"/>
              <a:gd name="connsiteY142" fmla="*/ 175975 h 6135742"/>
              <a:gd name="connsiteX143" fmla="*/ 2226709 w 11042113"/>
              <a:gd name="connsiteY143" fmla="*/ 175975 h 6135742"/>
              <a:gd name="connsiteX144" fmla="*/ 2219839 w 11042113"/>
              <a:gd name="connsiteY144" fmla="*/ 85753 h 6135742"/>
              <a:gd name="connsiteX145" fmla="*/ 2201284 w 11042113"/>
              <a:gd name="connsiteY145" fmla="*/ 6617 h 6135742"/>
              <a:gd name="connsiteX146" fmla="*/ 2491550 w 11042113"/>
              <a:gd name="connsiteY146" fmla="*/ 3820 h 6135742"/>
              <a:gd name="connsiteX147" fmla="*/ 2472339 w 11042113"/>
              <a:gd name="connsiteY147" fmla="*/ 85753 h 6135742"/>
              <a:gd name="connsiteX148" fmla="*/ 2465469 w 11042113"/>
              <a:gd name="connsiteY148" fmla="*/ 175975 h 6135742"/>
              <a:gd name="connsiteX149" fmla="*/ 2634537 w 11042113"/>
              <a:gd name="connsiteY149" fmla="*/ 175975 h 6135742"/>
              <a:gd name="connsiteX150" fmla="*/ 2647823 w 11042113"/>
              <a:gd name="connsiteY150" fmla="*/ 67529 h 6135742"/>
              <a:gd name="connsiteX151" fmla="*/ 2674447 w 11042113"/>
              <a:gd name="connsiteY151" fmla="*/ 2457 h 6135742"/>
              <a:gd name="connsiteX152" fmla="*/ 2897077 w 11042113"/>
              <a:gd name="connsiteY152" fmla="*/ 1033 h 6135742"/>
              <a:gd name="connsiteX153" fmla="*/ 2932138 w 11042113"/>
              <a:gd name="connsiteY153" fmla="*/ 923 h 6135742"/>
              <a:gd name="connsiteX154" fmla="*/ 2959389 w 11042113"/>
              <a:gd name="connsiteY154" fmla="*/ 67529 h 6135742"/>
              <a:gd name="connsiteX155" fmla="*/ 2972675 w 11042113"/>
              <a:gd name="connsiteY155" fmla="*/ 175975 h 6135742"/>
              <a:gd name="connsiteX156" fmla="*/ 3141745 w 11042113"/>
              <a:gd name="connsiteY156" fmla="*/ 175975 h 6135742"/>
              <a:gd name="connsiteX157" fmla="*/ 3115172 w 11042113"/>
              <a:gd name="connsiteY157" fmla="*/ 1720 h 6135742"/>
              <a:gd name="connsiteX158" fmla="*/ 3114611 w 11042113"/>
              <a:gd name="connsiteY158" fmla="*/ 352 h 6135742"/>
              <a:gd name="connsiteX159" fmla="*/ 3227113 w 11042113"/>
              <a:gd name="connsiteY159" fmla="*/ 0 h 613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042113" h="6135742">
                <a:moveTo>
                  <a:pt x="3227113" y="0"/>
                </a:moveTo>
                <a:lnTo>
                  <a:pt x="3406781" y="93"/>
                </a:lnTo>
                <a:lnTo>
                  <a:pt x="3406114" y="1720"/>
                </a:lnTo>
                <a:cubicBezTo>
                  <a:pt x="3389003" y="55279"/>
                  <a:pt x="3379541" y="114164"/>
                  <a:pt x="3379541" y="175975"/>
                </a:cubicBezTo>
                <a:lnTo>
                  <a:pt x="3548609" y="175975"/>
                </a:lnTo>
                <a:cubicBezTo>
                  <a:pt x="3548609" y="137508"/>
                  <a:pt x="3553340" y="100861"/>
                  <a:pt x="3561895" y="67529"/>
                </a:cubicBezTo>
                <a:lnTo>
                  <a:pt x="3589447" y="188"/>
                </a:lnTo>
                <a:lnTo>
                  <a:pt x="3620049" y="204"/>
                </a:lnTo>
                <a:lnTo>
                  <a:pt x="3846328" y="1211"/>
                </a:lnTo>
                <a:lnTo>
                  <a:pt x="3873461" y="67529"/>
                </a:lnTo>
                <a:cubicBezTo>
                  <a:pt x="3882016" y="100861"/>
                  <a:pt x="3886747" y="137508"/>
                  <a:pt x="3886747" y="175975"/>
                </a:cubicBezTo>
                <a:lnTo>
                  <a:pt x="4055817" y="175975"/>
                </a:lnTo>
                <a:cubicBezTo>
                  <a:pt x="4055817" y="145070"/>
                  <a:pt x="4053452" y="114895"/>
                  <a:pt x="4048947" y="85753"/>
                </a:cubicBezTo>
                <a:lnTo>
                  <a:pt x="4029346" y="2153"/>
                </a:lnTo>
                <a:lnTo>
                  <a:pt x="4320494" y="4518"/>
                </a:lnTo>
                <a:lnTo>
                  <a:pt x="4301447" y="85753"/>
                </a:lnTo>
                <a:cubicBezTo>
                  <a:pt x="4296943" y="114895"/>
                  <a:pt x="4294577" y="145070"/>
                  <a:pt x="4294577" y="175975"/>
                </a:cubicBezTo>
                <a:lnTo>
                  <a:pt x="4463645" y="175975"/>
                </a:lnTo>
                <a:cubicBezTo>
                  <a:pt x="4463645" y="137508"/>
                  <a:pt x="4468376" y="100861"/>
                  <a:pt x="4476931" y="67529"/>
                </a:cubicBezTo>
                <a:lnTo>
                  <a:pt x="4501912" y="6474"/>
                </a:lnTo>
                <a:lnTo>
                  <a:pt x="4701523" y="8746"/>
                </a:lnTo>
                <a:lnTo>
                  <a:pt x="4764811" y="9638"/>
                </a:lnTo>
                <a:lnTo>
                  <a:pt x="4788497" y="67529"/>
                </a:lnTo>
                <a:cubicBezTo>
                  <a:pt x="4797052" y="100861"/>
                  <a:pt x="4801783" y="137508"/>
                  <a:pt x="4801783" y="175975"/>
                </a:cubicBezTo>
                <a:lnTo>
                  <a:pt x="4970853" y="175975"/>
                </a:lnTo>
                <a:cubicBezTo>
                  <a:pt x="4970853" y="145070"/>
                  <a:pt x="4968488" y="114895"/>
                  <a:pt x="4963983" y="85753"/>
                </a:cubicBezTo>
                <a:lnTo>
                  <a:pt x="4946738" y="12201"/>
                </a:lnTo>
                <a:lnTo>
                  <a:pt x="5041166" y="13531"/>
                </a:lnTo>
                <a:lnTo>
                  <a:pt x="5247561" y="16858"/>
                </a:lnTo>
                <a:lnTo>
                  <a:pt x="5231407" y="85753"/>
                </a:lnTo>
                <a:cubicBezTo>
                  <a:pt x="5226903" y="114895"/>
                  <a:pt x="5224537" y="145070"/>
                  <a:pt x="5224537" y="175975"/>
                </a:cubicBezTo>
                <a:lnTo>
                  <a:pt x="5393605" y="175975"/>
                </a:lnTo>
                <a:cubicBezTo>
                  <a:pt x="5393605" y="137508"/>
                  <a:pt x="5398336" y="100861"/>
                  <a:pt x="5406891" y="67529"/>
                </a:cubicBezTo>
                <a:lnTo>
                  <a:pt x="5426412" y="19817"/>
                </a:lnTo>
                <a:lnTo>
                  <a:pt x="5700914" y="24652"/>
                </a:lnTo>
                <a:lnTo>
                  <a:pt x="5718457" y="67529"/>
                </a:lnTo>
                <a:cubicBezTo>
                  <a:pt x="5727012" y="100861"/>
                  <a:pt x="5731743" y="137508"/>
                  <a:pt x="5731743" y="175975"/>
                </a:cubicBezTo>
                <a:lnTo>
                  <a:pt x="5900813" y="175975"/>
                </a:lnTo>
                <a:cubicBezTo>
                  <a:pt x="5900813" y="145070"/>
                  <a:pt x="5898448" y="114895"/>
                  <a:pt x="5893943" y="85753"/>
                </a:cubicBezTo>
                <a:lnTo>
                  <a:pt x="5880358" y="27813"/>
                </a:lnTo>
                <a:lnTo>
                  <a:pt x="6046251" y="30735"/>
                </a:lnTo>
                <a:lnTo>
                  <a:pt x="6104699" y="31738"/>
                </a:lnTo>
                <a:lnTo>
                  <a:pt x="6159160" y="31517"/>
                </a:lnTo>
                <a:lnTo>
                  <a:pt x="6146443" y="85753"/>
                </a:lnTo>
                <a:cubicBezTo>
                  <a:pt x="6141939" y="114895"/>
                  <a:pt x="6139573" y="145070"/>
                  <a:pt x="6139573" y="175975"/>
                </a:cubicBezTo>
                <a:lnTo>
                  <a:pt x="6308641" y="175975"/>
                </a:lnTo>
                <a:cubicBezTo>
                  <a:pt x="6308641" y="137508"/>
                  <a:pt x="6313372" y="100861"/>
                  <a:pt x="6321927" y="67529"/>
                </a:cubicBezTo>
                <a:lnTo>
                  <a:pt x="6336957" y="30795"/>
                </a:lnTo>
                <a:lnTo>
                  <a:pt x="6474242" y="30238"/>
                </a:lnTo>
                <a:lnTo>
                  <a:pt x="6618021" y="29713"/>
                </a:lnTo>
                <a:lnTo>
                  <a:pt x="6633493" y="67529"/>
                </a:lnTo>
                <a:cubicBezTo>
                  <a:pt x="6642048" y="100861"/>
                  <a:pt x="6646779" y="137508"/>
                  <a:pt x="6646779" y="175975"/>
                </a:cubicBezTo>
                <a:lnTo>
                  <a:pt x="6815849" y="175975"/>
                </a:lnTo>
                <a:cubicBezTo>
                  <a:pt x="6815849" y="145070"/>
                  <a:pt x="6813484" y="114895"/>
                  <a:pt x="6808979" y="85753"/>
                </a:cubicBezTo>
                <a:lnTo>
                  <a:pt x="6795687" y="29064"/>
                </a:lnTo>
                <a:lnTo>
                  <a:pt x="6821599" y="28969"/>
                </a:lnTo>
                <a:lnTo>
                  <a:pt x="7023813" y="28312"/>
                </a:lnTo>
                <a:lnTo>
                  <a:pt x="7010345" y="85753"/>
                </a:lnTo>
                <a:cubicBezTo>
                  <a:pt x="7005841" y="114895"/>
                  <a:pt x="7003475" y="145070"/>
                  <a:pt x="7003475" y="175975"/>
                </a:cubicBezTo>
                <a:lnTo>
                  <a:pt x="7172543" y="175975"/>
                </a:lnTo>
                <a:cubicBezTo>
                  <a:pt x="7172543" y="137508"/>
                  <a:pt x="7177274" y="100861"/>
                  <a:pt x="7185829" y="67529"/>
                </a:cubicBezTo>
                <a:lnTo>
                  <a:pt x="7202103" y="27754"/>
                </a:lnTo>
                <a:lnTo>
                  <a:pt x="7480810" y="26992"/>
                </a:lnTo>
                <a:lnTo>
                  <a:pt x="7497395" y="67529"/>
                </a:lnTo>
                <a:cubicBezTo>
                  <a:pt x="7505950" y="100861"/>
                  <a:pt x="7510681" y="137508"/>
                  <a:pt x="7510681" y="175975"/>
                </a:cubicBezTo>
                <a:lnTo>
                  <a:pt x="7679751" y="175975"/>
                </a:lnTo>
                <a:cubicBezTo>
                  <a:pt x="7679751" y="145070"/>
                  <a:pt x="7677386" y="114895"/>
                  <a:pt x="7672881" y="85753"/>
                </a:cubicBezTo>
                <a:lnTo>
                  <a:pt x="7659015" y="26612"/>
                </a:lnTo>
                <a:lnTo>
                  <a:pt x="7817484" y="26280"/>
                </a:lnTo>
                <a:lnTo>
                  <a:pt x="7939363" y="26118"/>
                </a:lnTo>
                <a:lnTo>
                  <a:pt x="7925381" y="85753"/>
                </a:lnTo>
                <a:cubicBezTo>
                  <a:pt x="7920876" y="114895"/>
                  <a:pt x="7918511" y="145070"/>
                  <a:pt x="7918511" y="175975"/>
                </a:cubicBezTo>
                <a:lnTo>
                  <a:pt x="8087579" y="175975"/>
                </a:lnTo>
                <a:cubicBezTo>
                  <a:pt x="8087579" y="137508"/>
                  <a:pt x="8092310" y="100861"/>
                  <a:pt x="8100865" y="67529"/>
                </a:cubicBezTo>
                <a:lnTo>
                  <a:pt x="8117905" y="25882"/>
                </a:lnTo>
                <a:lnTo>
                  <a:pt x="8133415" y="25861"/>
                </a:lnTo>
                <a:lnTo>
                  <a:pt x="8395338" y="25752"/>
                </a:lnTo>
                <a:lnTo>
                  <a:pt x="8412431" y="67529"/>
                </a:lnTo>
                <a:cubicBezTo>
                  <a:pt x="8420986" y="100861"/>
                  <a:pt x="8425717" y="137508"/>
                  <a:pt x="8425717" y="175975"/>
                </a:cubicBezTo>
                <a:lnTo>
                  <a:pt x="8594787" y="175975"/>
                </a:lnTo>
                <a:cubicBezTo>
                  <a:pt x="8594787" y="145070"/>
                  <a:pt x="8592422" y="114895"/>
                  <a:pt x="8587917" y="85753"/>
                </a:cubicBezTo>
                <a:lnTo>
                  <a:pt x="8573865" y="25820"/>
                </a:lnTo>
                <a:lnTo>
                  <a:pt x="8740086" y="25928"/>
                </a:lnTo>
                <a:lnTo>
                  <a:pt x="8869311" y="26172"/>
                </a:lnTo>
                <a:lnTo>
                  <a:pt x="8855341" y="85753"/>
                </a:lnTo>
                <a:cubicBezTo>
                  <a:pt x="8850836" y="114895"/>
                  <a:pt x="8848471" y="145070"/>
                  <a:pt x="8848471" y="175975"/>
                </a:cubicBezTo>
                <a:lnTo>
                  <a:pt x="9017539" y="175975"/>
                </a:lnTo>
                <a:cubicBezTo>
                  <a:pt x="9017539" y="137508"/>
                  <a:pt x="9022270" y="100861"/>
                  <a:pt x="9030825" y="67529"/>
                </a:cubicBezTo>
                <a:lnTo>
                  <a:pt x="9047598" y="26534"/>
                </a:lnTo>
                <a:lnTo>
                  <a:pt x="9311896" y="27411"/>
                </a:lnTo>
                <a:lnTo>
                  <a:pt x="9326006" y="27481"/>
                </a:lnTo>
                <a:lnTo>
                  <a:pt x="9342391" y="67529"/>
                </a:lnTo>
                <a:cubicBezTo>
                  <a:pt x="9350946" y="100861"/>
                  <a:pt x="9355677" y="137508"/>
                  <a:pt x="9355677" y="175975"/>
                </a:cubicBezTo>
                <a:lnTo>
                  <a:pt x="9524747" y="175975"/>
                </a:lnTo>
                <a:cubicBezTo>
                  <a:pt x="9524747" y="145070"/>
                  <a:pt x="9522382" y="114895"/>
                  <a:pt x="9517877" y="85753"/>
                </a:cubicBezTo>
                <a:lnTo>
                  <a:pt x="9504422" y="28367"/>
                </a:lnTo>
                <a:lnTo>
                  <a:pt x="9584252" y="28763"/>
                </a:lnTo>
                <a:lnTo>
                  <a:pt x="9783420" y="30125"/>
                </a:lnTo>
                <a:lnTo>
                  <a:pt x="9770377" y="85753"/>
                </a:lnTo>
                <a:cubicBezTo>
                  <a:pt x="9765872" y="114895"/>
                  <a:pt x="9763507" y="145070"/>
                  <a:pt x="9763507" y="175975"/>
                </a:cubicBezTo>
                <a:lnTo>
                  <a:pt x="9932575" y="175975"/>
                </a:lnTo>
                <a:cubicBezTo>
                  <a:pt x="9932575" y="137508"/>
                  <a:pt x="9937306" y="100861"/>
                  <a:pt x="9945861" y="67529"/>
                </a:cubicBezTo>
                <a:lnTo>
                  <a:pt x="9960569" y="31580"/>
                </a:lnTo>
                <a:lnTo>
                  <a:pt x="10100912" y="32842"/>
                </a:lnTo>
                <a:lnTo>
                  <a:pt x="10243904" y="34478"/>
                </a:lnTo>
                <a:lnTo>
                  <a:pt x="10257427" y="67529"/>
                </a:lnTo>
                <a:cubicBezTo>
                  <a:pt x="10265982" y="100861"/>
                  <a:pt x="10270713" y="137508"/>
                  <a:pt x="10270713" y="175975"/>
                </a:cubicBezTo>
                <a:lnTo>
                  <a:pt x="10439783" y="175975"/>
                </a:lnTo>
                <a:cubicBezTo>
                  <a:pt x="10439783" y="145070"/>
                  <a:pt x="10437418" y="114895"/>
                  <a:pt x="10432913" y="85753"/>
                </a:cubicBezTo>
                <a:lnTo>
                  <a:pt x="10421417" y="36724"/>
                </a:lnTo>
                <a:lnTo>
                  <a:pt x="10578896" y="38966"/>
                </a:lnTo>
                <a:cubicBezTo>
                  <a:pt x="10731609" y="41376"/>
                  <a:pt x="10877622" y="44169"/>
                  <a:pt x="11016680" y="47387"/>
                </a:cubicBezTo>
                <a:cubicBezTo>
                  <a:pt x="10893680" y="2303476"/>
                  <a:pt x="11113540" y="5310171"/>
                  <a:pt x="11016680" y="6133862"/>
                </a:cubicBezTo>
                <a:cubicBezTo>
                  <a:pt x="9945057" y="6127938"/>
                  <a:pt x="8659977" y="6119794"/>
                  <a:pt x="7340606" y="6113248"/>
                </a:cubicBezTo>
                <a:lnTo>
                  <a:pt x="7081392" y="6112038"/>
                </a:lnTo>
                <a:lnTo>
                  <a:pt x="6345553" y="6114002"/>
                </a:lnTo>
                <a:cubicBezTo>
                  <a:pt x="3764221" y="6122233"/>
                  <a:pt x="973998" y="6141868"/>
                  <a:pt x="42610" y="6133862"/>
                </a:cubicBezTo>
                <a:cubicBezTo>
                  <a:pt x="39437" y="4599463"/>
                  <a:pt x="-51657" y="721984"/>
                  <a:pt x="42610" y="47387"/>
                </a:cubicBezTo>
                <a:cubicBezTo>
                  <a:pt x="206754" y="43212"/>
                  <a:pt x="366174" y="39361"/>
                  <a:pt x="521167" y="35814"/>
                </a:cubicBezTo>
                <a:lnTo>
                  <a:pt x="639651" y="33261"/>
                </a:lnTo>
                <a:lnTo>
                  <a:pt x="627343" y="85753"/>
                </a:lnTo>
                <a:cubicBezTo>
                  <a:pt x="622839" y="114895"/>
                  <a:pt x="620473" y="145070"/>
                  <a:pt x="620473" y="175975"/>
                </a:cubicBezTo>
                <a:lnTo>
                  <a:pt x="789541" y="175975"/>
                </a:lnTo>
                <a:cubicBezTo>
                  <a:pt x="789541" y="137508"/>
                  <a:pt x="794272" y="100861"/>
                  <a:pt x="802827" y="67529"/>
                </a:cubicBezTo>
                <a:lnTo>
                  <a:pt x="818424" y="29408"/>
                </a:lnTo>
                <a:lnTo>
                  <a:pt x="973164" y="26073"/>
                </a:lnTo>
                <a:lnTo>
                  <a:pt x="1096484" y="23758"/>
                </a:lnTo>
                <a:lnTo>
                  <a:pt x="1114393" y="67529"/>
                </a:lnTo>
                <a:cubicBezTo>
                  <a:pt x="1122948" y="100861"/>
                  <a:pt x="1127679" y="137508"/>
                  <a:pt x="1127679" y="175975"/>
                </a:cubicBezTo>
                <a:lnTo>
                  <a:pt x="1296749" y="175975"/>
                </a:lnTo>
                <a:cubicBezTo>
                  <a:pt x="1296749" y="145070"/>
                  <a:pt x="1294384" y="114895"/>
                  <a:pt x="1289879" y="85753"/>
                </a:cubicBezTo>
                <a:lnTo>
                  <a:pt x="1274559" y="20415"/>
                </a:lnTo>
                <a:lnTo>
                  <a:pt x="1400381" y="18053"/>
                </a:lnTo>
                <a:lnTo>
                  <a:pt x="1573821" y="15305"/>
                </a:lnTo>
                <a:lnTo>
                  <a:pt x="1557303" y="85753"/>
                </a:lnTo>
                <a:cubicBezTo>
                  <a:pt x="1552799" y="114895"/>
                  <a:pt x="1550433" y="145070"/>
                  <a:pt x="1550433" y="175975"/>
                </a:cubicBezTo>
                <a:lnTo>
                  <a:pt x="1719501" y="175975"/>
                </a:lnTo>
                <a:cubicBezTo>
                  <a:pt x="1719501" y="137508"/>
                  <a:pt x="1724232" y="100861"/>
                  <a:pt x="1732787" y="67529"/>
                </a:cubicBezTo>
                <a:lnTo>
                  <a:pt x="1755331" y="12429"/>
                </a:lnTo>
                <a:lnTo>
                  <a:pt x="1804600" y="11648"/>
                </a:lnTo>
                <a:lnTo>
                  <a:pt x="2020361" y="8888"/>
                </a:lnTo>
                <a:lnTo>
                  <a:pt x="2044353" y="67529"/>
                </a:lnTo>
                <a:cubicBezTo>
                  <a:pt x="2052908" y="100861"/>
                  <a:pt x="2057639" y="137508"/>
                  <a:pt x="2057639" y="175975"/>
                </a:cubicBezTo>
                <a:lnTo>
                  <a:pt x="2226709" y="175975"/>
                </a:lnTo>
                <a:cubicBezTo>
                  <a:pt x="2226709" y="145070"/>
                  <a:pt x="2224344" y="114895"/>
                  <a:pt x="2219839" y="85753"/>
                </a:cubicBezTo>
                <a:lnTo>
                  <a:pt x="2201284" y="6617"/>
                </a:lnTo>
                <a:lnTo>
                  <a:pt x="2491550" y="3820"/>
                </a:lnTo>
                <a:lnTo>
                  <a:pt x="2472339" y="85753"/>
                </a:lnTo>
                <a:cubicBezTo>
                  <a:pt x="2467835" y="114895"/>
                  <a:pt x="2465469" y="145070"/>
                  <a:pt x="2465469" y="175975"/>
                </a:cubicBezTo>
                <a:lnTo>
                  <a:pt x="2634537" y="175975"/>
                </a:lnTo>
                <a:cubicBezTo>
                  <a:pt x="2634537" y="137508"/>
                  <a:pt x="2639268" y="100861"/>
                  <a:pt x="2647823" y="67529"/>
                </a:cubicBezTo>
                <a:lnTo>
                  <a:pt x="2674447" y="2457"/>
                </a:lnTo>
                <a:lnTo>
                  <a:pt x="2897077" y="1033"/>
                </a:lnTo>
                <a:lnTo>
                  <a:pt x="2932138" y="923"/>
                </a:lnTo>
                <a:lnTo>
                  <a:pt x="2959389" y="67529"/>
                </a:lnTo>
                <a:cubicBezTo>
                  <a:pt x="2967944" y="100861"/>
                  <a:pt x="2972675" y="137508"/>
                  <a:pt x="2972675" y="175975"/>
                </a:cubicBezTo>
                <a:lnTo>
                  <a:pt x="3141745" y="175975"/>
                </a:lnTo>
                <a:cubicBezTo>
                  <a:pt x="3141745" y="114164"/>
                  <a:pt x="3132283" y="55279"/>
                  <a:pt x="3115172" y="1720"/>
                </a:cubicBezTo>
                <a:lnTo>
                  <a:pt x="3114611" y="352"/>
                </a:lnTo>
                <a:lnTo>
                  <a:pt x="3227113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73" name="صورة 72">
            <a:extLst>
              <a:ext uri="{FF2B5EF4-FFF2-40B4-BE49-F238E27FC236}">
                <a16:creationId xmlns:a16="http://schemas.microsoft.com/office/drawing/2014/main" id="{4FDA1CD9-2423-4703-945A-67FB399A7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1" y="628650"/>
            <a:ext cx="1302497" cy="104199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A597BF1-8652-4579-B7DE-C939FC919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165787" y="1271313"/>
            <a:ext cx="2342733" cy="3314074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225FF0B-89F2-44D4-BA03-A063DDA90047}"/>
              </a:ext>
            </a:extLst>
          </p:cNvPr>
          <p:cNvSpPr txBox="1"/>
          <p:nvPr/>
        </p:nvSpPr>
        <p:spPr>
          <a:xfrm>
            <a:off x="6168004" y="2193445"/>
            <a:ext cx="421575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</a:t>
            </a:r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المعطيات</a:t>
            </a:r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/</a:t>
            </a: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أهدى سعد 3 صناديق لمدرسته</a:t>
            </a: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كل صندوق يحتوي على 900 قلم </a:t>
            </a: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يحتاجون الطلاب إلى 2500 قلم في الشهر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</a:t>
            </a:r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/ هل من المعقول القول بأن الصناديق 3 تكفي لأكثر من شهر؟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EDDF4DA2-7509-49FB-99D7-FF4D686C30D1}"/>
              </a:ext>
            </a:extLst>
          </p:cNvPr>
          <p:cNvGrpSpPr/>
          <p:nvPr/>
        </p:nvGrpSpPr>
        <p:grpSpPr>
          <a:xfrm>
            <a:off x="9521240" y="1953154"/>
            <a:ext cx="1504950" cy="621227"/>
            <a:chOff x="6923610" y="2584261"/>
            <a:chExt cx="3029171" cy="851519"/>
          </a:xfrm>
        </p:grpSpPr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089F5FA3-9D99-42DF-BF08-D1EF929DB2D7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15" name="مستطيل: زوايا مستديرة 14">
                <a:extLst>
                  <a:ext uri="{FF2B5EF4-FFF2-40B4-BE49-F238E27FC236}">
                    <a16:creationId xmlns:a16="http://schemas.microsoft.com/office/drawing/2014/main" id="{CF72180D-F1E5-44C6-857F-58DF2974AE57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92B42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6" name="مستطيل: زوايا مستديرة 15">
                <a:extLst>
                  <a:ext uri="{FF2B5EF4-FFF2-40B4-BE49-F238E27FC236}">
                    <a16:creationId xmlns:a16="http://schemas.microsoft.com/office/drawing/2014/main" id="{BC909071-EF4B-44BE-9957-733842EC1769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81A618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BE975625-F1E7-4D8F-BD25-DD9925ED910F}"/>
                </a:ext>
              </a:extLst>
            </p:cNvPr>
            <p:cNvSpPr/>
            <p:nvPr/>
          </p:nvSpPr>
          <p:spPr>
            <a:xfrm>
              <a:off x="7823217" y="2669361"/>
              <a:ext cx="1229955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أفهم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A1C37DF-415A-443D-9B18-A8D43193BFD4}"/>
              </a:ext>
            </a:extLst>
          </p:cNvPr>
          <p:cNvSpPr txBox="1"/>
          <p:nvPr/>
        </p:nvSpPr>
        <p:spPr>
          <a:xfrm>
            <a:off x="6176815" y="4854520"/>
            <a:ext cx="421575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أوجد ناتج ضرب 3 ×900=</a:t>
            </a: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ثانياً أقرر هل الناتج معقول أم لا .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532D9842-B086-4733-BF9B-ED9BFA4B55AF}"/>
              </a:ext>
            </a:extLst>
          </p:cNvPr>
          <p:cNvGrpSpPr/>
          <p:nvPr/>
        </p:nvGrpSpPr>
        <p:grpSpPr>
          <a:xfrm>
            <a:off x="9521239" y="4694036"/>
            <a:ext cx="1504950" cy="621227"/>
            <a:chOff x="6923610" y="2584261"/>
            <a:chExt cx="3029171" cy="851519"/>
          </a:xfrm>
        </p:grpSpPr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D47E7D40-472C-4013-A98C-EDD8FC281252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23" name="مستطيل: زوايا مستديرة 22">
                <a:extLst>
                  <a:ext uri="{FF2B5EF4-FFF2-40B4-BE49-F238E27FC236}">
                    <a16:creationId xmlns:a16="http://schemas.microsoft.com/office/drawing/2014/main" id="{F70D36DB-15A7-46D4-85BC-30417974804A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FFC30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مستطيل: زوايا مستديرة 23">
                <a:extLst>
                  <a:ext uri="{FF2B5EF4-FFF2-40B4-BE49-F238E27FC236}">
                    <a16:creationId xmlns:a16="http://schemas.microsoft.com/office/drawing/2014/main" id="{8D16AB97-CB99-47A7-AF0D-712088E53686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FFC305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4D2AE79F-CF22-4344-9361-3F405532966E}"/>
                </a:ext>
              </a:extLst>
            </p:cNvPr>
            <p:cNvSpPr/>
            <p:nvPr/>
          </p:nvSpPr>
          <p:spPr>
            <a:xfrm>
              <a:off x="7637693" y="2669361"/>
              <a:ext cx="1601007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أخطط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96951BD-6AFB-4904-A147-1B2F9C4AAA75}"/>
              </a:ext>
            </a:extLst>
          </p:cNvPr>
          <p:cNvSpPr txBox="1"/>
          <p:nvPr/>
        </p:nvSpPr>
        <p:spPr>
          <a:xfrm>
            <a:off x="1096875" y="2198321"/>
            <a:ext cx="421575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</a:t>
            </a: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إذن 3 صناديق تكفي لأكثر من شهر 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22D3F0AF-DCDC-45EE-8205-0ABC8ADD7DBE}"/>
              </a:ext>
            </a:extLst>
          </p:cNvPr>
          <p:cNvGrpSpPr/>
          <p:nvPr/>
        </p:nvGrpSpPr>
        <p:grpSpPr>
          <a:xfrm>
            <a:off x="4530991" y="1953154"/>
            <a:ext cx="1504950" cy="621227"/>
            <a:chOff x="6923610" y="2584261"/>
            <a:chExt cx="3029171" cy="851519"/>
          </a:xfrm>
        </p:grpSpPr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36C5367F-CE55-486C-A921-1F539B6CC572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29" name="مستطيل: زوايا مستديرة 28">
                <a:extLst>
                  <a:ext uri="{FF2B5EF4-FFF2-40B4-BE49-F238E27FC236}">
                    <a16:creationId xmlns:a16="http://schemas.microsoft.com/office/drawing/2014/main" id="{B3AA4CE4-1C75-4436-B022-A04088BFAE42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23AEB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مستطيل: زوايا مستديرة 29">
                <a:extLst>
                  <a:ext uri="{FF2B5EF4-FFF2-40B4-BE49-F238E27FC236}">
                    <a16:creationId xmlns:a16="http://schemas.microsoft.com/office/drawing/2014/main" id="{72D77224-6D50-4EC9-B115-ADECB474F7FC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23AEB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BCB437A8-17A2-4635-8223-4B18DD94C553}"/>
                </a:ext>
              </a:extLst>
            </p:cNvPr>
            <p:cNvSpPr/>
            <p:nvPr/>
          </p:nvSpPr>
          <p:spPr>
            <a:xfrm>
              <a:off x="7840964" y="2669361"/>
              <a:ext cx="119446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أحل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0FEC883D-EB85-4566-9317-D7EFC1F2384A}"/>
              </a:ext>
            </a:extLst>
          </p:cNvPr>
          <p:cNvSpPr txBox="1"/>
          <p:nvPr/>
        </p:nvSpPr>
        <p:spPr>
          <a:xfrm>
            <a:off x="1061004" y="4845196"/>
            <a:ext cx="421575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استخدم الجمع المتكرر</a:t>
            </a: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900+900+ 900= 2700</a:t>
            </a:r>
          </a:p>
        </p:txBody>
      </p: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E51F14C7-5D31-4F58-ACA6-4409EEB62861}"/>
              </a:ext>
            </a:extLst>
          </p:cNvPr>
          <p:cNvGrpSpPr/>
          <p:nvPr/>
        </p:nvGrpSpPr>
        <p:grpSpPr>
          <a:xfrm>
            <a:off x="4494480" y="4696878"/>
            <a:ext cx="1504950" cy="621227"/>
            <a:chOff x="6923610" y="2584261"/>
            <a:chExt cx="3029171" cy="851519"/>
          </a:xfrm>
        </p:grpSpPr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71DD1215-9E17-492C-9AE1-8946BA0986C2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42" name="مستطيل: زوايا مستديرة 41">
                <a:extLst>
                  <a:ext uri="{FF2B5EF4-FFF2-40B4-BE49-F238E27FC236}">
                    <a16:creationId xmlns:a16="http://schemas.microsoft.com/office/drawing/2014/main" id="{B68A00BB-E572-4803-BCF0-0F682726E1B6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9D157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3" name="مستطيل: زوايا مستديرة 42">
                <a:extLst>
                  <a:ext uri="{FF2B5EF4-FFF2-40B4-BE49-F238E27FC236}">
                    <a16:creationId xmlns:a16="http://schemas.microsoft.com/office/drawing/2014/main" id="{9069CC74-8414-47B6-B471-28915A6AA4DC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9D1573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41" name="مستطيل 40">
              <a:extLst>
                <a:ext uri="{FF2B5EF4-FFF2-40B4-BE49-F238E27FC236}">
                  <a16:creationId xmlns:a16="http://schemas.microsoft.com/office/drawing/2014/main" id="{8F0FE2B7-13C9-4B9A-B9D2-C555F6AE700A}"/>
                </a:ext>
              </a:extLst>
            </p:cNvPr>
            <p:cNvSpPr/>
            <p:nvPr/>
          </p:nvSpPr>
          <p:spPr>
            <a:xfrm>
              <a:off x="7752238" y="2669361"/>
              <a:ext cx="1371922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أتحقق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7B2BD2E0-7B26-435D-A431-0E233784EFB6}"/>
              </a:ext>
            </a:extLst>
          </p:cNvPr>
          <p:cNvSpPr txBox="1"/>
          <p:nvPr/>
        </p:nvSpPr>
        <p:spPr>
          <a:xfrm>
            <a:off x="1581150" y="632111"/>
            <a:ext cx="968692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أهدى سعد ثلاثة صناديق من الأقلام لطلاب مدرسته ، كل صندوق منها يحتوي على 900 </a:t>
            </a:r>
            <a:r>
              <a:rPr lang="ar-SA" sz="2800" dirty="0" err="1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قلم.وقد</a:t>
            </a:r>
            <a:r>
              <a:rPr lang="ar-SA" sz="28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كان طلاب المدرسة يحتاجون إلى 2500 قلم كل شهر..</a:t>
            </a:r>
          </a:p>
          <a:p>
            <a:r>
              <a:rPr lang="ar-SA" sz="28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سعد: إن الأقلام تكفي طلاب المدرسة أكثر من شهر . فهل هذا معقول ؟</a:t>
            </a: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7B1A20BC-E378-44E0-A5F9-969C9F3C7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7129" y="3658226"/>
            <a:ext cx="2342733" cy="3314074"/>
          </a:xfrm>
          <a:prstGeom prst="rect">
            <a:avLst/>
          </a:prstGeom>
        </p:spPr>
      </p:pic>
      <p:sp>
        <p:nvSpPr>
          <p:cNvPr id="31" name="مستطيل 30">
            <a:extLst>
              <a:ext uri="{FF2B5EF4-FFF2-40B4-BE49-F238E27FC236}">
                <a16:creationId xmlns:a16="http://schemas.microsoft.com/office/drawing/2014/main" id="{98DAA01A-A624-40EE-8F19-C3B830549D38}"/>
              </a:ext>
            </a:extLst>
          </p:cNvPr>
          <p:cNvSpPr/>
          <p:nvPr/>
        </p:nvSpPr>
        <p:spPr>
          <a:xfrm>
            <a:off x="4028930" y="2158909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3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7B0A9C46-C960-4C0C-A3D8-2850E60E39AF}"/>
              </a:ext>
            </a:extLst>
          </p:cNvPr>
          <p:cNvSpPr/>
          <p:nvPr/>
        </p:nvSpPr>
        <p:spPr>
          <a:xfrm>
            <a:off x="3662093" y="2109456"/>
            <a:ext cx="5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×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778EFC6D-48EB-4142-BC6E-B9FD21A5E8B6}"/>
              </a:ext>
            </a:extLst>
          </p:cNvPr>
          <p:cNvSpPr/>
          <p:nvPr/>
        </p:nvSpPr>
        <p:spPr>
          <a:xfrm>
            <a:off x="2755378" y="2112932"/>
            <a:ext cx="11368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900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706C5740-EF5D-45A0-8CEB-D299F4A4603A}"/>
              </a:ext>
            </a:extLst>
          </p:cNvPr>
          <p:cNvSpPr/>
          <p:nvPr/>
        </p:nvSpPr>
        <p:spPr>
          <a:xfrm>
            <a:off x="2342934" y="2116408"/>
            <a:ext cx="5148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/>
                <a:solidFill>
                  <a:schemeClr val="accent3"/>
                </a:solidFill>
              </a:rPr>
              <a:t>=</a:t>
            </a:r>
            <a:endParaRPr lang="ar-SA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5EBA435B-C761-4B33-AC7F-466B70056FC4}"/>
              </a:ext>
            </a:extLst>
          </p:cNvPr>
          <p:cNvSpPr/>
          <p:nvPr/>
        </p:nvSpPr>
        <p:spPr>
          <a:xfrm>
            <a:off x="2016966" y="2116407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0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684FB6D4-D754-44DD-8EBF-6D5897238A99}"/>
              </a:ext>
            </a:extLst>
          </p:cNvPr>
          <p:cNvSpPr/>
          <p:nvPr/>
        </p:nvSpPr>
        <p:spPr>
          <a:xfrm>
            <a:off x="1796266" y="2116407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0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AA1E8768-B559-42C4-BF69-24CB14604BB0}"/>
              </a:ext>
            </a:extLst>
          </p:cNvPr>
          <p:cNvSpPr/>
          <p:nvPr/>
        </p:nvSpPr>
        <p:spPr>
          <a:xfrm>
            <a:off x="1246151" y="2182579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27</a:t>
            </a: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9D4EBCC0-E1A7-4837-B665-7D7D228C6D3E}"/>
              </a:ext>
            </a:extLst>
          </p:cNvPr>
          <p:cNvSpPr/>
          <p:nvPr/>
        </p:nvSpPr>
        <p:spPr>
          <a:xfrm>
            <a:off x="3613951" y="2846802"/>
            <a:ext cx="14542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2700</a:t>
            </a: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BF8C1B07-0E00-4B50-B4C2-046506CD01BC}"/>
              </a:ext>
            </a:extLst>
          </p:cNvPr>
          <p:cNvSpPr/>
          <p:nvPr/>
        </p:nvSpPr>
        <p:spPr>
          <a:xfrm>
            <a:off x="1536089" y="2836203"/>
            <a:ext cx="14542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2500</a:t>
            </a: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21A31849-C0D9-4C83-ACC8-3F361BE2591F}"/>
              </a:ext>
            </a:extLst>
          </p:cNvPr>
          <p:cNvSpPr/>
          <p:nvPr/>
        </p:nvSpPr>
        <p:spPr>
          <a:xfrm>
            <a:off x="2986630" y="2826899"/>
            <a:ext cx="5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FF0000"/>
                </a:solidFill>
                <a:effectLst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560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5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A858116F-624D-4A2D-9966-DAEB80DF7662}"/>
              </a:ext>
            </a:extLst>
          </p:cNvPr>
          <p:cNvSpPr/>
          <p:nvPr/>
        </p:nvSpPr>
        <p:spPr>
          <a:xfrm>
            <a:off x="566355" y="338375"/>
            <a:ext cx="11042113" cy="6135742"/>
          </a:xfrm>
          <a:custGeom>
            <a:avLst/>
            <a:gdLst>
              <a:gd name="connsiteX0" fmla="*/ 3227113 w 11042113"/>
              <a:gd name="connsiteY0" fmla="*/ 0 h 6135742"/>
              <a:gd name="connsiteX1" fmla="*/ 3406781 w 11042113"/>
              <a:gd name="connsiteY1" fmla="*/ 93 h 6135742"/>
              <a:gd name="connsiteX2" fmla="*/ 3406114 w 11042113"/>
              <a:gd name="connsiteY2" fmla="*/ 1720 h 6135742"/>
              <a:gd name="connsiteX3" fmla="*/ 3379541 w 11042113"/>
              <a:gd name="connsiteY3" fmla="*/ 175975 h 6135742"/>
              <a:gd name="connsiteX4" fmla="*/ 3548609 w 11042113"/>
              <a:gd name="connsiteY4" fmla="*/ 175975 h 6135742"/>
              <a:gd name="connsiteX5" fmla="*/ 3561895 w 11042113"/>
              <a:gd name="connsiteY5" fmla="*/ 67529 h 6135742"/>
              <a:gd name="connsiteX6" fmla="*/ 3589447 w 11042113"/>
              <a:gd name="connsiteY6" fmla="*/ 188 h 6135742"/>
              <a:gd name="connsiteX7" fmla="*/ 3620049 w 11042113"/>
              <a:gd name="connsiteY7" fmla="*/ 204 h 6135742"/>
              <a:gd name="connsiteX8" fmla="*/ 3846328 w 11042113"/>
              <a:gd name="connsiteY8" fmla="*/ 1211 h 6135742"/>
              <a:gd name="connsiteX9" fmla="*/ 3873461 w 11042113"/>
              <a:gd name="connsiteY9" fmla="*/ 67529 h 6135742"/>
              <a:gd name="connsiteX10" fmla="*/ 3886747 w 11042113"/>
              <a:gd name="connsiteY10" fmla="*/ 175975 h 6135742"/>
              <a:gd name="connsiteX11" fmla="*/ 4055817 w 11042113"/>
              <a:gd name="connsiteY11" fmla="*/ 175975 h 6135742"/>
              <a:gd name="connsiteX12" fmla="*/ 4048947 w 11042113"/>
              <a:gd name="connsiteY12" fmla="*/ 85753 h 6135742"/>
              <a:gd name="connsiteX13" fmla="*/ 4029346 w 11042113"/>
              <a:gd name="connsiteY13" fmla="*/ 2153 h 6135742"/>
              <a:gd name="connsiteX14" fmla="*/ 4320494 w 11042113"/>
              <a:gd name="connsiteY14" fmla="*/ 4518 h 6135742"/>
              <a:gd name="connsiteX15" fmla="*/ 4301447 w 11042113"/>
              <a:gd name="connsiteY15" fmla="*/ 85753 h 6135742"/>
              <a:gd name="connsiteX16" fmla="*/ 4294577 w 11042113"/>
              <a:gd name="connsiteY16" fmla="*/ 175975 h 6135742"/>
              <a:gd name="connsiteX17" fmla="*/ 4463645 w 11042113"/>
              <a:gd name="connsiteY17" fmla="*/ 175975 h 6135742"/>
              <a:gd name="connsiteX18" fmla="*/ 4476931 w 11042113"/>
              <a:gd name="connsiteY18" fmla="*/ 67529 h 6135742"/>
              <a:gd name="connsiteX19" fmla="*/ 4501912 w 11042113"/>
              <a:gd name="connsiteY19" fmla="*/ 6474 h 6135742"/>
              <a:gd name="connsiteX20" fmla="*/ 4701523 w 11042113"/>
              <a:gd name="connsiteY20" fmla="*/ 8746 h 6135742"/>
              <a:gd name="connsiteX21" fmla="*/ 4764811 w 11042113"/>
              <a:gd name="connsiteY21" fmla="*/ 9638 h 6135742"/>
              <a:gd name="connsiteX22" fmla="*/ 4788497 w 11042113"/>
              <a:gd name="connsiteY22" fmla="*/ 67529 h 6135742"/>
              <a:gd name="connsiteX23" fmla="*/ 4801783 w 11042113"/>
              <a:gd name="connsiteY23" fmla="*/ 175975 h 6135742"/>
              <a:gd name="connsiteX24" fmla="*/ 4970853 w 11042113"/>
              <a:gd name="connsiteY24" fmla="*/ 175975 h 6135742"/>
              <a:gd name="connsiteX25" fmla="*/ 4963983 w 11042113"/>
              <a:gd name="connsiteY25" fmla="*/ 85753 h 6135742"/>
              <a:gd name="connsiteX26" fmla="*/ 4946738 w 11042113"/>
              <a:gd name="connsiteY26" fmla="*/ 12201 h 6135742"/>
              <a:gd name="connsiteX27" fmla="*/ 5041166 w 11042113"/>
              <a:gd name="connsiteY27" fmla="*/ 13531 h 6135742"/>
              <a:gd name="connsiteX28" fmla="*/ 5247561 w 11042113"/>
              <a:gd name="connsiteY28" fmla="*/ 16858 h 6135742"/>
              <a:gd name="connsiteX29" fmla="*/ 5231407 w 11042113"/>
              <a:gd name="connsiteY29" fmla="*/ 85753 h 6135742"/>
              <a:gd name="connsiteX30" fmla="*/ 5224537 w 11042113"/>
              <a:gd name="connsiteY30" fmla="*/ 175975 h 6135742"/>
              <a:gd name="connsiteX31" fmla="*/ 5393605 w 11042113"/>
              <a:gd name="connsiteY31" fmla="*/ 175975 h 6135742"/>
              <a:gd name="connsiteX32" fmla="*/ 5406891 w 11042113"/>
              <a:gd name="connsiteY32" fmla="*/ 67529 h 6135742"/>
              <a:gd name="connsiteX33" fmla="*/ 5426412 w 11042113"/>
              <a:gd name="connsiteY33" fmla="*/ 19817 h 6135742"/>
              <a:gd name="connsiteX34" fmla="*/ 5700914 w 11042113"/>
              <a:gd name="connsiteY34" fmla="*/ 24652 h 6135742"/>
              <a:gd name="connsiteX35" fmla="*/ 5718457 w 11042113"/>
              <a:gd name="connsiteY35" fmla="*/ 67529 h 6135742"/>
              <a:gd name="connsiteX36" fmla="*/ 5731743 w 11042113"/>
              <a:gd name="connsiteY36" fmla="*/ 175975 h 6135742"/>
              <a:gd name="connsiteX37" fmla="*/ 5900813 w 11042113"/>
              <a:gd name="connsiteY37" fmla="*/ 175975 h 6135742"/>
              <a:gd name="connsiteX38" fmla="*/ 5893943 w 11042113"/>
              <a:gd name="connsiteY38" fmla="*/ 85753 h 6135742"/>
              <a:gd name="connsiteX39" fmla="*/ 5880358 w 11042113"/>
              <a:gd name="connsiteY39" fmla="*/ 27813 h 6135742"/>
              <a:gd name="connsiteX40" fmla="*/ 6046251 w 11042113"/>
              <a:gd name="connsiteY40" fmla="*/ 30735 h 6135742"/>
              <a:gd name="connsiteX41" fmla="*/ 6104699 w 11042113"/>
              <a:gd name="connsiteY41" fmla="*/ 31738 h 6135742"/>
              <a:gd name="connsiteX42" fmla="*/ 6159160 w 11042113"/>
              <a:gd name="connsiteY42" fmla="*/ 31517 h 6135742"/>
              <a:gd name="connsiteX43" fmla="*/ 6146443 w 11042113"/>
              <a:gd name="connsiteY43" fmla="*/ 85753 h 6135742"/>
              <a:gd name="connsiteX44" fmla="*/ 6139573 w 11042113"/>
              <a:gd name="connsiteY44" fmla="*/ 175975 h 6135742"/>
              <a:gd name="connsiteX45" fmla="*/ 6308641 w 11042113"/>
              <a:gd name="connsiteY45" fmla="*/ 175975 h 6135742"/>
              <a:gd name="connsiteX46" fmla="*/ 6321927 w 11042113"/>
              <a:gd name="connsiteY46" fmla="*/ 67529 h 6135742"/>
              <a:gd name="connsiteX47" fmla="*/ 6336957 w 11042113"/>
              <a:gd name="connsiteY47" fmla="*/ 30795 h 6135742"/>
              <a:gd name="connsiteX48" fmla="*/ 6474242 w 11042113"/>
              <a:gd name="connsiteY48" fmla="*/ 30238 h 6135742"/>
              <a:gd name="connsiteX49" fmla="*/ 6618021 w 11042113"/>
              <a:gd name="connsiteY49" fmla="*/ 29713 h 6135742"/>
              <a:gd name="connsiteX50" fmla="*/ 6633493 w 11042113"/>
              <a:gd name="connsiteY50" fmla="*/ 67529 h 6135742"/>
              <a:gd name="connsiteX51" fmla="*/ 6646779 w 11042113"/>
              <a:gd name="connsiteY51" fmla="*/ 175975 h 6135742"/>
              <a:gd name="connsiteX52" fmla="*/ 6815849 w 11042113"/>
              <a:gd name="connsiteY52" fmla="*/ 175975 h 6135742"/>
              <a:gd name="connsiteX53" fmla="*/ 6808979 w 11042113"/>
              <a:gd name="connsiteY53" fmla="*/ 85753 h 6135742"/>
              <a:gd name="connsiteX54" fmla="*/ 6795687 w 11042113"/>
              <a:gd name="connsiteY54" fmla="*/ 29064 h 6135742"/>
              <a:gd name="connsiteX55" fmla="*/ 6821599 w 11042113"/>
              <a:gd name="connsiteY55" fmla="*/ 28969 h 6135742"/>
              <a:gd name="connsiteX56" fmla="*/ 7023813 w 11042113"/>
              <a:gd name="connsiteY56" fmla="*/ 28312 h 6135742"/>
              <a:gd name="connsiteX57" fmla="*/ 7010345 w 11042113"/>
              <a:gd name="connsiteY57" fmla="*/ 85753 h 6135742"/>
              <a:gd name="connsiteX58" fmla="*/ 7003475 w 11042113"/>
              <a:gd name="connsiteY58" fmla="*/ 175975 h 6135742"/>
              <a:gd name="connsiteX59" fmla="*/ 7172543 w 11042113"/>
              <a:gd name="connsiteY59" fmla="*/ 175975 h 6135742"/>
              <a:gd name="connsiteX60" fmla="*/ 7185829 w 11042113"/>
              <a:gd name="connsiteY60" fmla="*/ 67529 h 6135742"/>
              <a:gd name="connsiteX61" fmla="*/ 7202103 w 11042113"/>
              <a:gd name="connsiteY61" fmla="*/ 27754 h 6135742"/>
              <a:gd name="connsiteX62" fmla="*/ 7480810 w 11042113"/>
              <a:gd name="connsiteY62" fmla="*/ 26992 h 6135742"/>
              <a:gd name="connsiteX63" fmla="*/ 7497395 w 11042113"/>
              <a:gd name="connsiteY63" fmla="*/ 67529 h 6135742"/>
              <a:gd name="connsiteX64" fmla="*/ 7510681 w 11042113"/>
              <a:gd name="connsiteY64" fmla="*/ 175975 h 6135742"/>
              <a:gd name="connsiteX65" fmla="*/ 7679751 w 11042113"/>
              <a:gd name="connsiteY65" fmla="*/ 175975 h 6135742"/>
              <a:gd name="connsiteX66" fmla="*/ 7672881 w 11042113"/>
              <a:gd name="connsiteY66" fmla="*/ 85753 h 6135742"/>
              <a:gd name="connsiteX67" fmla="*/ 7659015 w 11042113"/>
              <a:gd name="connsiteY67" fmla="*/ 26612 h 6135742"/>
              <a:gd name="connsiteX68" fmla="*/ 7817484 w 11042113"/>
              <a:gd name="connsiteY68" fmla="*/ 26280 h 6135742"/>
              <a:gd name="connsiteX69" fmla="*/ 7939363 w 11042113"/>
              <a:gd name="connsiteY69" fmla="*/ 26118 h 6135742"/>
              <a:gd name="connsiteX70" fmla="*/ 7925381 w 11042113"/>
              <a:gd name="connsiteY70" fmla="*/ 85753 h 6135742"/>
              <a:gd name="connsiteX71" fmla="*/ 7918511 w 11042113"/>
              <a:gd name="connsiteY71" fmla="*/ 175975 h 6135742"/>
              <a:gd name="connsiteX72" fmla="*/ 8087579 w 11042113"/>
              <a:gd name="connsiteY72" fmla="*/ 175975 h 6135742"/>
              <a:gd name="connsiteX73" fmla="*/ 8100865 w 11042113"/>
              <a:gd name="connsiteY73" fmla="*/ 67529 h 6135742"/>
              <a:gd name="connsiteX74" fmla="*/ 8117905 w 11042113"/>
              <a:gd name="connsiteY74" fmla="*/ 25882 h 6135742"/>
              <a:gd name="connsiteX75" fmla="*/ 8133415 w 11042113"/>
              <a:gd name="connsiteY75" fmla="*/ 25861 h 6135742"/>
              <a:gd name="connsiteX76" fmla="*/ 8395338 w 11042113"/>
              <a:gd name="connsiteY76" fmla="*/ 25752 h 6135742"/>
              <a:gd name="connsiteX77" fmla="*/ 8412431 w 11042113"/>
              <a:gd name="connsiteY77" fmla="*/ 67529 h 6135742"/>
              <a:gd name="connsiteX78" fmla="*/ 8425717 w 11042113"/>
              <a:gd name="connsiteY78" fmla="*/ 175975 h 6135742"/>
              <a:gd name="connsiteX79" fmla="*/ 8594787 w 11042113"/>
              <a:gd name="connsiteY79" fmla="*/ 175975 h 6135742"/>
              <a:gd name="connsiteX80" fmla="*/ 8587917 w 11042113"/>
              <a:gd name="connsiteY80" fmla="*/ 85753 h 6135742"/>
              <a:gd name="connsiteX81" fmla="*/ 8573865 w 11042113"/>
              <a:gd name="connsiteY81" fmla="*/ 25820 h 6135742"/>
              <a:gd name="connsiteX82" fmla="*/ 8740086 w 11042113"/>
              <a:gd name="connsiteY82" fmla="*/ 25928 h 6135742"/>
              <a:gd name="connsiteX83" fmla="*/ 8869311 w 11042113"/>
              <a:gd name="connsiteY83" fmla="*/ 26172 h 6135742"/>
              <a:gd name="connsiteX84" fmla="*/ 8855341 w 11042113"/>
              <a:gd name="connsiteY84" fmla="*/ 85753 h 6135742"/>
              <a:gd name="connsiteX85" fmla="*/ 8848471 w 11042113"/>
              <a:gd name="connsiteY85" fmla="*/ 175975 h 6135742"/>
              <a:gd name="connsiteX86" fmla="*/ 9017539 w 11042113"/>
              <a:gd name="connsiteY86" fmla="*/ 175975 h 6135742"/>
              <a:gd name="connsiteX87" fmla="*/ 9030825 w 11042113"/>
              <a:gd name="connsiteY87" fmla="*/ 67529 h 6135742"/>
              <a:gd name="connsiteX88" fmla="*/ 9047598 w 11042113"/>
              <a:gd name="connsiteY88" fmla="*/ 26534 h 6135742"/>
              <a:gd name="connsiteX89" fmla="*/ 9311896 w 11042113"/>
              <a:gd name="connsiteY89" fmla="*/ 27411 h 6135742"/>
              <a:gd name="connsiteX90" fmla="*/ 9326006 w 11042113"/>
              <a:gd name="connsiteY90" fmla="*/ 27481 h 6135742"/>
              <a:gd name="connsiteX91" fmla="*/ 9342391 w 11042113"/>
              <a:gd name="connsiteY91" fmla="*/ 67529 h 6135742"/>
              <a:gd name="connsiteX92" fmla="*/ 9355677 w 11042113"/>
              <a:gd name="connsiteY92" fmla="*/ 175975 h 6135742"/>
              <a:gd name="connsiteX93" fmla="*/ 9524747 w 11042113"/>
              <a:gd name="connsiteY93" fmla="*/ 175975 h 6135742"/>
              <a:gd name="connsiteX94" fmla="*/ 9517877 w 11042113"/>
              <a:gd name="connsiteY94" fmla="*/ 85753 h 6135742"/>
              <a:gd name="connsiteX95" fmla="*/ 9504422 w 11042113"/>
              <a:gd name="connsiteY95" fmla="*/ 28367 h 6135742"/>
              <a:gd name="connsiteX96" fmla="*/ 9584252 w 11042113"/>
              <a:gd name="connsiteY96" fmla="*/ 28763 h 6135742"/>
              <a:gd name="connsiteX97" fmla="*/ 9783420 w 11042113"/>
              <a:gd name="connsiteY97" fmla="*/ 30125 h 6135742"/>
              <a:gd name="connsiteX98" fmla="*/ 9770377 w 11042113"/>
              <a:gd name="connsiteY98" fmla="*/ 85753 h 6135742"/>
              <a:gd name="connsiteX99" fmla="*/ 9763507 w 11042113"/>
              <a:gd name="connsiteY99" fmla="*/ 175975 h 6135742"/>
              <a:gd name="connsiteX100" fmla="*/ 9932575 w 11042113"/>
              <a:gd name="connsiteY100" fmla="*/ 175975 h 6135742"/>
              <a:gd name="connsiteX101" fmla="*/ 9945861 w 11042113"/>
              <a:gd name="connsiteY101" fmla="*/ 67529 h 6135742"/>
              <a:gd name="connsiteX102" fmla="*/ 9960569 w 11042113"/>
              <a:gd name="connsiteY102" fmla="*/ 31580 h 6135742"/>
              <a:gd name="connsiteX103" fmla="*/ 10100912 w 11042113"/>
              <a:gd name="connsiteY103" fmla="*/ 32842 h 6135742"/>
              <a:gd name="connsiteX104" fmla="*/ 10243904 w 11042113"/>
              <a:gd name="connsiteY104" fmla="*/ 34478 h 6135742"/>
              <a:gd name="connsiteX105" fmla="*/ 10257427 w 11042113"/>
              <a:gd name="connsiteY105" fmla="*/ 67529 h 6135742"/>
              <a:gd name="connsiteX106" fmla="*/ 10270713 w 11042113"/>
              <a:gd name="connsiteY106" fmla="*/ 175975 h 6135742"/>
              <a:gd name="connsiteX107" fmla="*/ 10439783 w 11042113"/>
              <a:gd name="connsiteY107" fmla="*/ 175975 h 6135742"/>
              <a:gd name="connsiteX108" fmla="*/ 10432913 w 11042113"/>
              <a:gd name="connsiteY108" fmla="*/ 85753 h 6135742"/>
              <a:gd name="connsiteX109" fmla="*/ 10421417 w 11042113"/>
              <a:gd name="connsiteY109" fmla="*/ 36724 h 6135742"/>
              <a:gd name="connsiteX110" fmla="*/ 10578896 w 11042113"/>
              <a:gd name="connsiteY110" fmla="*/ 38966 h 6135742"/>
              <a:gd name="connsiteX111" fmla="*/ 11016680 w 11042113"/>
              <a:gd name="connsiteY111" fmla="*/ 47387 h 6135742"/>
              <a:gd name="connsiteX112" fmla="*/ 11016680 w 11042113"/>
              <a:gd name="connsiteY112" fmla="*/ 6133862 h 6135742"/>
              <a:gd name="connsiteX113" fmla="*/ 7340606 w 11042113"/>
              <a:gd name="connsiteY113" fmla="*/ 6113248 h 6135742"/>
              <a:gd name="connsiteX114" fmla="*/ 7081392 w 11042113"/>
              <a:gd name="connsiteY114" fmla="*/ 6112038 h 6135742"/>
              <a:gd name="connsiteX115" fmla="*/ 6345553 w 11042113"/>
              <a:gd name="connsiteY115" fmla="*/ 6114002 h 6135742"/>
              <a:gd name="connsiteX116" fmla="*/ 42610 w 11042113"/>
              <a:gd name="connsiteY116" fmla="*/ 6133862 h 6135742"/>
              <a:gd name="connsiteX117" fmla="*/ 42610 w 11042113"/>
              <a:gd name="connsiteY117" fmla="*/ 47387 h 6135742"/>
              <a:gd name="connsiteX118" fmla="*/ 521167 w 11042113"/>
              <a:gd name="connsiteY118" fmla="*/ 35814 h 6135742"/>
              <a:gd name="connsiteX119" fmla="*/ 639651 w 11042113"/>
              <a:gd name="connsiteY119" fmla="*/ 33261 h 6135742"/>
              <a:gd name="connsiteX120" fmla="*/ 627343 w 11042113"/>
              <a:gd name="connsiteY120" fmla="*/ 85753 h 6135742"/>
              <a:gd name="connsiteX121" fmla="*/ 620473 w 11042113"/>
              <a:gd name="connsiteY121" fmla="*/ 175975 h 6135742"/>
              <a:gd name="connsiteX122" fmla="*/ 789541 w 11042113"/>
              <a:gd name="connsiteY122" fmla="*/ 175975 h 6135742"/>
              <a:gd name="connsiteX123" fmla="*/ 802827 w 11042113"/>
              <a:gd name="connsiteY123" fmla="*/ 67529 h 6135742"/>
              <a:gd name="connsiteX124" fmla="*/ 818424 w 11042113"/>
              <a:gd name="connsiteY124" fmla="*/ 29408 h 6135742"/>
              <a:gd name="connsiteX125" fmla="*/ 973164 w 11042113"/>
              <a:gd name="connsiteY125" fmla="*/ 26073 h 6135742"/>
              <a:gd name="connsiteX126" fmla="*/ 1096484 w 11042113"/>
              <a:gd name="connsiteY126" fmla="*/ 23758 h 6135742"/>
              <a:gd name="connsiteX127" fmla="*/ 1114393 w 11042113"/>
              <a:gd name="connsiteY127" fmla="*/ 67529 h 6135742"/>
              <a:gd name="connsiteX128" fmla="*/ 1127679 w 11042113"/>
              <a:gd name="connsiteY128" fmla="*/ 175975 h 6135742"/>
              <a:gd name="connsiteX129" fmla="*/ 1296749 w 11042113"/>
              <a:gd name="connsiteY129" fmla="*/ 175975 h 6135742"/>
              <a:gd name="connsiteX130" fmla="*/ 1289879 w 11042113"/>
              <a:gd name="connsiteY130" fmla="*/ 85753 h 6135742"/>
              <a:gd name="connsiteX131" fmla="*/ 1274559 w 11042113"/>
              <a:gd name="connsiteY131" fmla="*/ 20415 h 6135742"/>
              <a:gd name="connsiteX132" fmla="*/ 1400381 w 11042113"/>
              <a:gd name="connsiteY132" fmla="*/ 18053 h 6135742"/>
              <a:gd name="connsiteX133" fmla="*/ 1573821 w 11042113"/>
              <a:gd name="connsiteY133" fmla="*/ 15305 h 6135742"/>
              <a:gd name="connsiteX134" fmla="*/ 1557303 w 11042113"/>
              <a:gd name="connsiteY134" fmla="*/ 85753 h 6135742"/>
              <a:gd name="connsiteX135" fmla="*/ 1550433 w 11042113"/>
              <a:gd name="connsiteY135" fmla="*/ 175975 h 6135742"/>
              <a:gd name="connsiteX136" fmla="*/ 1719501 w 11042113"/>
              <a:gd name="connsiteY136" fmla="*/ 175975 h 6135742"/>
              <a:gd name="connsiteX137" fmla="*/ 1732787 w 11042113"/>
              <a:gd name="connsiteY137" fmla="*/ 67529 h 6135742"/>
              <a:gd name="connsiteX138" fmla="*/ 1755331 w 11042113"/>
              <a:gd name="connsiteY138" fmla="*/ 12429 h 6135742"/>
              <a:gd name="connsiteX139" fmla="*/ 1804600 w 11042113"/>
              <a:gd name="connsiteY139" fmla="*/ 11648 h 6135742"/>
              <a:gd name="connsiteX140" fmla="*/ 2020361 w 11042113"/>
              <a:gd name="connsiteY140" fmla="*/ 8888 h 6135742"/>
              <a:gd name="connsiteX141" fmla="*/ 2044353 w 11042113"/>
              <a:gd name="connsiteY141" fmla="*/ 67529 h 6135742"/>
              <a:gd name="connsiteX142" fmla="*/ 2057639 w 11042113"/>
              <a:gd name="connsiteY142" fmla="*/ 175975 h 6135742"/>
              <a:gd name="connsiteX143" fmla="*/ 2226709 w 11042113"/>
              <a:gd name="connsiteY143" fmla="*/ 175975 h 6135742"/>
              <a:gd name="connsiteX144" fmla="*/ 2219839 w 11042113"/>
              <a:gd name="connsiteY144" fmla="*/ 85753 h 6135742"/>
              <a:gd name="connsiteX145" fmla="*/ 2201284 w 11042113"/>
              <a:gd name="connsiteY145" fmla="*/ 6617 h 6135742"/>
              <a:gd name="connsiteX146" fmla="*/ 2491550 w 11042113"/>
              <a:gd name="connsiteY146" fmla="*/ 3820 h 6135742"/>
              <a:gd name="connsiteX147" fmla="*/ 2472339 w 11042113"/>
              <a:gd name="connsiteY147" fmla="*/ 85753 h 6135742"/>
              <a:gd name="connsiteX148" fmla="*/ 2465469 w 11042113"/>
              <a:gd name="connsiteY148" fmla="*/ 175975 h 6135742"/>
              <a:gd name="connsiteX149" fmla="*/ 2634537 w 11042113"/>
              <a:gd name="connsiteY149" fmla="*/ 175975 h 6135742"/>
              <a:gd name="connsiteX150" fmla="*/ 2647823 w 11042113"/>
              <a:gd name="connsiteY150" fmla="*/ 67529 h 6135742"/>
              <a:gd name="connsiteX151" fmla="*/ 2674447 w 11042113"/>
              <a:gd name="connsiteY151" fmla="*/ 2457 h 6135742"/>
              <a:gd name="connsiteX152" fmla="*/ 2897077 w 11042113"/>
              <a:gd name="connsiteY152" fmla="*/ 1033 h 6135742"/>
              <a:gd name="connsiteX153" fmla="*/ 2932138 w 11042113"/>
              <a:gd name="connsiteY153" fmla="*/ 923 h 6135742"/>
              <a:gd name="connsiteX154" fmla="*/ 2959389 w 11042113"/>
              <a:gd name="connsiteY154" fmla="*/ 67529 h 6135742"/>
              <a:gd name="connsiteX155" fmla="*/ 2972675 w 11042113"/>
              <a:gd name="connsiteY155" fmla="*/ 175975 h 6135742"/>
              <a:gd name="connsiteX156" fmla="*/ 3141745 w 11042113"/>
              <a:gd name="connsiteY156" fmla="*/ 175975 h 6135742"/>
              <a:gd name="connsiteX157" fmla="*/ 3115172 w 11042113"/>
              <a:gd name="connsiteY157" fmla="*/ 1720 h 6135742"/>
              <a:gd name="connsiteX158" fmla="*/ 3114611 w 11042113"/>
              <a:gd name="connsiteY158" fmla="*/ 352 h 6135742"/>
              <a:gd name="connsiteX159" fmla="*/ 3227113 w 11042113"/>
              <a:gd name="connsiteY159" fmla="*/ 0 h 613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042113" h="6135742">
                <a:moveTo>
                  <a:pt x="3227113" y="0"/>
                </a:moveTo>
                <a:lnTo>
                  <a:pt x="3406781" y="93"/>
                </a:lnTo>
                <a:lnTo>
                  <a:pt x="3406114" y="1720"/>
                </a:lnTo>
                <a:cubicBezTo>
                  <a:pt x="3389003" y="55279"/>
                  <a:pt x="3379541" y="114164"/>
                  <a:pt x="3379541" y="175975"/>
                </a:cubicBezTo>
                <a:lnTo>
                  <a:pt x="3548609" y="175975"/>
                </a:lnTo>
                <a:cubicBezTo>
                  <a:pt x="3548609" y="137508"/>
                  <a:pt x="3553340" y="100861"/>
                  <a:pt x="3561895" y="67529"/>
                </a:cubicBezTo>
                <a:lnTo>
                  <a:pt x="3589447" y="188"/>
                </a:lnTo>
                <a:lnTo>
                  <a:pt x="3620049" y="204"/>
                </a:lnTo>
                <a:lnTo>
                  <a:pt x="3846328" y="1211"/>
                </a:lnTo>
                <a:lnTo>
                  <a:pt x="3873461" y="67529"/>
                </a:lnTo>
                <a:cubicBezTo>
                  <a:pt x="3882016" y="100861"/>
                  <a:pt x="3886747" y="137508"/>
                  <a:pt x="3886747" y="175975"/>
                </a:cubicBezTo>
                <a:lnTo>
                  <a:pt x="4055817" y="175975"/>
                </a:lnTo>
                <a:cubicBezTo>
                  <a:pt x="4055817" y="145070"/>
                  <a:pt x="4053452" y="114895"/>
                  <a:pt x="4048947" y="85753"/>
                </a:cubicBezTo>
                <a:lnTo>
                  <a:pt x="4029346" y="2153"/>
                </a:lnTo>
                <a:lnTo>
                  <a:pt x="4320494" y="4518"/>
                </a:lnTo>
                <a:lnTo>
                  <a:pt x="4301447" y="85753"/>
                </a:lnTo>
                <a:cubicBezTo>
                  <a:pt x="4296943" y="114895"/>
                  <a:pt x="4294577" y="145070"/>
                  <a:pt x="4294577" y="175975"/>
                </a:cubicBezTo>
                <a:lnTo>
                  <a:pt x="4463645" y="175975"/>
                </a:lnTo>
                <a:cubicBezTo>
                  <a:pt x="4463645" y="137508"/>
                  <a:pt x="4468376" y="100861"/>
                  <a:pt x="4476931" y="67529"/>
                </a:cubicBezTo>
                <a:lnTo>
                  <a:pt x="4501912" y="6474"/>
                </a:lnTo>
                <a:lnTo>
                  <a:pt x="4701523" y="8746"/>
                </a:lnTo>
                <a:lnTo>
                  <a:pt x="4764811" y="9638"/>
                </a:lnTo>
                <a:lnTo>
                  <a:pt x="4788497" y="67529"/>
                </a:lnTo>
                <a:cubicBezTo>
                  <a:pt x="4797052" y="100861"/>
                  <a:pt x="4801783" y="137508"/>
                  <a:pt x="4801783" y="175975"/>
                </a:cubicBezTo>
                <a:lnTo>
                  <a:pt x="4970853" y="175975"/>
                </a:lnTo>
                <a:cubicBezTo>
                  <a:pt x="4970853" y="145070"/>
                  <a:pt x="4968488" y="114895"/>
                  <a:pt x="4963983" y="85753"/>
                </a:cubicBezTo>
                <a:lnTo>
                  <a:pt x="4946738" y="12201"/>
                </a:lnTo>
                <a:lnTo>
                  <a:pt x="5041166" y="13531"/>
                </a:lnTo>
                <a:lnTo>
                  <a:pt x="5247561" y="16858"/>
                </a:lnTo>
                <a:lnTo>
                  <a:pt x="5231407" y="85753"/>
                </a:lnTo>
                <a:cubicBezTo>
                  <a:pt x="5226903" y="114895"/>
                  <a:pt x="5224537" y="145070"/>
                  <a:pt x="5224537" y="175975"/>
                </a:cubicBezTo>
                <a:lnTo>
                  <a:pt x="5393605" y="175975"/>
                </a:lnTo>
                <a:cubicBezTo>
                  <a:pt x="5393605" y="137508"/>
                  <a:pt x="5398336" y="100861"/>
                  <a:pt x="5406891" y="67529"/>
                </a:cubicBezTo>
                <a:lnTo>
                  <a:pt x="5426412" y="19817"/>
                </a:lnTo>
                <a:lnTo>
                  <a:pt x="5700914" y="24652"/>
                </a:lnTo>
                <a:lnTo>
                  <a:pt x="5718457" y="67529"/>
                </a:lnTo>
                <a:cubicBezTo>
                  <a:pt x="5727012" y="100861"/>
                  <a:pt x="5731743" y="137508"/>
                  <a:pt x="5731743" y="175975"/>
                </a:cubicBezTo>
                <a:lnTo>
                  <a:pt x="5900813" y="175975"/>
                </a:lnTo>
                <a:cubicBezTo>
                  <a:pt x="5900813" y="145070"/>
                  <a:pt x="5898448" y="114895"/>
                  <a:pt x="5893943" y="85753"/>
                </a:cubicBezTo>
                <a:lnTo>
                  <a:pt x="5880358" y="27813"/>
                </a:lnTo>
                <a:lnTo>
                  <a:pt x="6046251" y="30735"/>
                </a:lnTo>
                <a:lnTo>
                  <a:pt x="6104699" y="31738"/>
                </a:lnTo>
                <a:lnTo>
                  <a:pt x="6159160" y="31517"/>
                </a:lnTo>
                <a:lnTo>
                  <a:pt x="6146443" y="85753"/>
                </a:lnTo>
                <a:cubicBezTo>
                  <a:pt x="6141939" y="114895"/>
                  <a:pt x="6139573" y="145070"/>
                  <a:pt x="6139573" y="175975"/>
                </a:cubicBezTo>
                <a:lnTo>
                  <a:pt x="6308641" y="175975"/>
                </a:lnTo>
                <a:cubicBezTo>
                  <a:pt x="6308641" y="137508"/>
                  <a:pt x="6313372" y="100861"/>
                  <a:pt x="6321927" y="67529"/>
                </a:cubicBezTo>
                <a:lnTo>
                  <a:pt x="6336957" y="30795"/>
                </a:lnTo>
                <a:lnTo>
                  <a:pt x="6474242" y="30238"/>
                </a:lnTo>
                <a:lnTo>
                  <a:pt x="6618021" y="29713"/>
                </a:lnTo>
                <a:lnTo>
                  <a:pt x="6633493" y="67529"/>
                </a:lnTo>
                <a:cubicBezTo>
                  <a:pt x="6642048" y="100861"/>
                  <a:pt x="6646779" y="137508"/>
                  <a:pt x="6646779" y="175975"/>
                </a:cubicBezTo>
                <a:lnTo>
                  <a:pt x="6815849" y="175975"/>
                </a:lnTo>
                <a:cubicBezTo>
                  <a:pt x="6815849" y="145070"/>
                  <a:pt x="6813484" y="114895"/>
                  <a:pt x="6808979" y="85753"/>
                </a:cubicBezTo>
                <a:lnTo>
                  <a:pt x="6795687" y="29064"/>
                </a:lnTo>
                <a:lnTo>
                  <a:pt x="6821599" y="28969"/>
                </a:lnTo>
                <a:lnTo>
                  <a:pt x="7023813" y="28312"/>
                </a:lnTo>
                <a:lnTo>
                  <a:pt x="7010345" y="85753"/>
                </a:lnTo>
                <a:cubicBezTo>
                  <a:pt x="7005841" y="114895"/>
                  <a:pt x="7003475" y="145070"/>
                  <a:pt x="7003475" y="175975"/>
                </a:cubicBezTo>
                <a:lnTo>
                  <a:pt x="7172543" y="175975"/>
                </a:lnTo>
                <a:cubicBezTo>
                  <a:pt x="7172543" y="137508"/>
                  <a:pt x="7177274" y="100861"/>
                  <a:pt x="7185829" y="67529"/>
                </a:cubicBezTo>
                <a:lnTo>
                  <a:pt x="7202103" y="27754"/>
                </a:lnTo>
                <a:lnTo>
                  <a:pt x="7480810" y="26992"/>
                </a:lnTo>
                <a:lnTo>
                  <a:pt x="7497395" y="67529"/>
                </a:lnTo>
                <a:cubicBezTo>
                  <a:pt x="7505950" y="100861"/>
                  <a:pt x="7510681" y="137508"/>
                  <a:pt x="7510681" y="175975"/>
                </a:cubicBezTo>
                <a:lnTo>
                  <a:pt x="7679751" y="175975"/>
                </a:lnTo>
                <a:cubicBezTo>
                  <a:pt x="7679751" y="145070"/>
                  <a:pt x="7677386" y="114895"/>
                  <a:pt x="7672881" y="85753"/>
                </a:cubicBezTo>
                <a:lnTo>
                  <a:pt x="7659015" y="26612"/>
                </a:lnTo>
                <a:lnTo>
                  <a:pt x="7817484" y="26280"/>
                </a:lnTo>
                <a:lnTo>
                  <a:pt x="7939363" y="26118"/>
                </a:lnTo>
                <a:lnTo>
                  <a:pt x="7925381" y="85753"/>
                </a:lnTo>
                <a:cubicBezTo>
                  <a:pt x="7920876" y="114895"/>
                  <a:pt x="7918511" y="145070"/>
                  <a:pt x="7918511" y="175975"/>
                </a:cubicBezTo>
                <a:lnTo>
                  <a:pt x="8087579" y="175975"/>
                </a:lnTo>
                <a:cubicBezTo>
                  <a:pt x="8087579" y="137508"/>
                  <a:pt x="8092310" y="100861"/>
                  <a:pt x="8100865" y="67529"/>
                </a:cubicBezTo>
                <a:lnTo>
                  <a:pt x="8117905" y="25882"/>
                </a:lnTo>
                <a:lnTo>
                  <a:pt x="8133415" y="25861"/>
                </a:lnTo>
                <a:lnTo>
                  <a:pt x="8395338" y="25752"/>
                </a:lnTo>
                <a:lnTo>
                  <a:pt x="8412431" y="67529"/>
                </a:lnTo>
                <a:cubicBezTo>
                  <a:pt x="8420986" y="100861"/>
                  <a:pt x="8425717" y="137508"/>
                  <a:pt x="8425717" y="175975"/>
                </a:cubicBezTo>
                <a:lnTo>
                  <a:pt x="8594787" y="175975"/>
                </a:lnTo>
                <a:cubicBezTo>
                  <a:pt x="8594787" y="145070"/>
                  <a:pt x="8592422" y="114895"/>
                  <a:pt x="8587917" y="85753"/>
                </a:cubicBezTo>
                <a:lnTo>
                  <a:pt x="8573865" y="25820"/>
                </a:lnTo>
                <a:lnTo>
                  <a:pt x="8740086" y="25928"/>
                </a:lnTo>
                <a:lnTo>
                  <a:pt x="8869311" y="26172"/>
                </a:lnTo>
                <a:lnTo>
                  <a:pt x="8855341" y="85753"/>
                </a:lnTo>
                <a:cubicBezTo>
                  <a:pt x="8850836" y="114895"/>
                  <a:pt x="8848471" y="145070"/>
                  <a:pt x="8848471" y="175975"/>
                </a:cubicBezTo>
                <a:lnTo>
                  <a:pt x="9017539" y="175975"/>
                </a:lnTo>
                <a:cubicBezTo>
                  <a:pt x="9017539" y="137508"/>
                  <a:pt x="9022270" y="100861"/>
                  <a:pt x="9030825" y="67529"/>
                </a:cubicBezTo>
                <a:lnTo>
                  <a:pt x="9047598" y="26534"/>
                </a:lnTo>
                <a:lnTo>
                  <a:pt x="9311896" y="27411"/>
                </a:lnTo>
                <a:lnTo>
                  <a:pt x="9326006" y="27481"/>
                </a:lnTo>
                <a:lnTo>
                  <a:pt x="9342391" y="67529"/>
                </a:lnTo>
                <a:cubicBezTo>
                  <a:pt x="9350946" y="100861"/>
                  <a:pt x="9355677" y="137508"/>
                  <a:pt x="9355677" y="175975"/>
                </a:cubicBezTo>
                <a:lnTo>
                  <a:pt x="9524747" y="175975"/>
                </a:lnTo>
                <a:cubicBezTo>
                  <a:pt x="9524747" y="145070"/>
                  <a:pt x="9522382" y="114895"/>
                  <a:pt x="9517877" y="85753"/>
                </a:cubicBezTo>
                <a:lnTo>
                  <a:pt x="9504422" y="28367"/>
                </a:lnTo>
                <a:lnTo>
                  <a:pt x="9584252" y="28763"/>
                </a:lnTo>
                <a:lnTo>
                  <a:pt x="9783420" y="30125"/>
                </a:lnTo>
                <a:lnTo>
                  <a:pt x="9770377" y="85753"/>
                </a:lnTo>
                <a:cubicBezTo>
                  <a:pt x="9765872" y="114895"/>
                  <a:pt x="9763507" y="145070"/>
                  <a:pt x="9763507" y="175975"/>
                </a:cubicBezTo>
                <a:lnTo>
                  <a:pt x="9932575" y="175975"/>
                </a:lnTo>
                <a:cubicBezTo>
                  <a:pt x="9932575" y="137508"/>
                  <a:pt x="9937306" y="100861"/>
                  <a:pt x="9945861" y="67529"/>
                </a:cubicBezTo>
                <a:lnTo>
                  <a:pt x="9960569" y="31580"/>
                </a:lnTo>
                <a:lnTo>
                  <a:pt x="10100912" y="32842"/>
                </a:lnTo>
                <a:lnTo>
                  <a:pt x="10243904" y="34478"/>
                </a:lnTo>
                <a:lnTo>
                  <a:pt x="10257427" y="67529"/>
                </a:lnTo>
                <a:cubicBezTo>
                  <a:pt x="10265982" y="100861"/>
                  <a:pt x="10270713" y="137508"/>
                  <a:pt x="10270713" y="175975"/>
                </a:cubicBezTo>
                <a:lnTo>
                  <a:pt x="10439783" y="175975"/>
                </a:lnTo>
                <a:cubicBezTo>
                  <a:pt x="10439783" y="145070"/>
                  <a:pt x="10437418" y="114895"/>
                  <a:pt x="10432913" y="85753"/>
                </a:cubicBezTo>
                <a:lnTo>
                  <a:pt x="10421417" y="36724"/>
                </a:lnTo>
                <a:lnTo>
                  <a:pt x="10578896" y="38966"/>
                </a:lnTo>
                <a:cubicBezTo>
                  <a:pt x="10731609" y="41376"/>
                  <a:pt x="10877622" y="44169"/>
                  <a:pt x="11016680" y="47387"/>
                </a:cubicBezTo>
                <a:cubicBezTo>
                  <a:pt x="10893680" y="2303476"/>
                  <a:pt x="11113540" y="5310171"/>
                  <a:pt x="11016680" y="6133862"/>
                </a:cubicBezTo>
                <a:cubicBezTo>
                  <a:pt x="9945057" y="6127938"/>
                  <a:pt x="8659977" y="6119794"/>
                  <a:pt x="7340606" y="6113248"/>
                </a:cubicBezTo>
                <a:lnTo>
                  <a:pt x="7081392" y="6112038"/>
                </a:lnTo>
                <a:lnTo>
                  <a:pt x="6345553" y="6114002"/>
                </a:lnTo>
                <a:cubicBezTo>
                  <a:pt x="3764221" y="6122233"/>
                  <a:pt x="973998" y="6141868"/>
                  <a:pt x="42610" y="6133862"/>
                </a:cubicBezTo>
                <a:cubicBezTo>
                  <a:pt x="39437" y="4599463"/>
                  <a:pt x="-51657" y="721984"/>
                  <a:pt x="42610" y="47387"/>
                </a:cubicBezTo>
                <a:cubicBezTo>
                  <a:pt x="206754" y="43212"/>
                  <a:pt x="366174" y="39361"/>
                  <a:pt x="521167" y="35814"/>
                </a:cubicBezTo>
                <a:lnTo>
                  <a:pt x="639651" y="33261"/>
                </a:lnTo>
                <a:lnTo>
                  <a:pt x="627343" y="85753"/>
                </a:lnTo>
                <a:cubicBezTo>
                  <a:pt x="622839" y="114895"/>
                  <a:pt x="620473" y="145070"/>
                  <a:pt x="620473" y="175975"/>
                </a:cubicBezTo>
                <a:lnTo>
                  <a:pt x="789541" y="175975"/>
                </a:lnTo>
                <a:cubicBezTo>
                  <a:pt x="789541" y="137508"/>
                  <a:pt x="794272" y="100861"/>
                  <a:pt x="802827" y="67529"/>
                </a:cubicBezTo>
                <a:lnTo>
                  <a:pt x="818424" y="29408"/>
                </a:lnTo>
                <a:lnTo>
                  <a:pt x="973164" y="26073"/>
                </a:lnTo>
                <a:lnTo>
                  <a:pt x="1096484" y="23758"/>
                </a:lnTo>
                <a:lnTo>
                  <a:pt x="1114393" y="67529"/>
                </a:lnTo>
                <a:cubicBezTo>
                  <a:pt x="1122948" y="100861"/>
                  <a:pt x="1127679" y="137508"/>
                  <a:pt x="1127679" y="175975"/>
                </a:cubicBezTo>
                <a:lnTo>
                  <a:pt x="1296749" y="175975"/>
                </a:lnTo>
                <a:cubicBezTo>
                  <a:pt x="1296749" y="145070"/>
                  <a:pt x="1294384" y="114895"/>
                  <a:pt x="1289879" y="85753"/>
                </a:cubicBezTo>
                <a:lnTo>
                  <a:pt x="1274559" y="20415"/>
                </a:lnTo>
                <a:lnTo>
                  <a:pt x="1400381" y="18053"/>
                </a:lnTo>
                <a:lnTo>
                  <a:pt x="1573821" y="15305"/>
                </a:lnTo>
                <a:lnTo>
                  <a:pt x="1557303" y="85753"/>
                </a:lnTo>
                <a:cubicBezTo>
                  <a:pt x="1552799" y="114895"/>
                  <a:pt x="1550433" y="145070"/>
                  <a:pt x="1550433" y="175975"/>
                </a:cubicBezTo>
                <a:lnTo>
                  <a:pt x="1719501" y="175975"/>
                </a:lnTo>
                <a:cubicBezTo>
                  <a:pt x="1719501" y="137508"/>
                  <a:pt x="1724232" y="100861"/>
                  <a:pt x="1732787" y="67529"/>
                </a:cubicBezTo>
                <a:lnTo>
                  <a:pt x="1755331" y="12429"/>
                </a:lnTo>
                <a:lnTo>
                  <a:pt x="1804600" y="11648"/>
                </a:lnTo>
                <a:lnTo>
                  <a:pt x="2020361" y="8888"/>
                </a:lnTo>
                <a:lnTo>
                  <a:pt x="2044353" y="67529"/>
                </a:lnTo>
                <a:cubicBezTo>
                  <a:pt x="2052908" y="100861"/>
                  <a:pt x="2057639" y="137508"/>
                  <a:pt x="2057639" y="175975"/>
                </a:cubicBezTo>
                <a:lnTo>
                  <a:pt x="2226709" y="175975"/>
                </a:lnTo>
                <a:cubicBezTo>
                  <a:pt x="2226709" y="145070"/>
                  <a:pt x="2224344" y="114895"/>
                  <a:pt x="2219839" y="85753"/>
                </a:cubicBezTo>
                <a:lnTo>
                  <a:pt x="2201284" y="6617"/>
                </a:lnTo>
                <a:lnTo>
                  <a:pt x="2491550" y="3820"/>
                </a:lnTo>
                <a:lnTo>
                  <a:pt x="2472339" y="85753"/>
                </a:lnTo>
                <a:cubicBezTo>
                  <a:pt x="2467835" y="114895"/>
                  <a:pt x="2465469" y="145070"/>
                  <a:pt x="2465469" y="175975"/>
                </a:cubicBezTo>
                <a:lnTo>
                  <a:pt x="2634537" y="175975"/>
                </a:lnTo>
                <a:cubicBezTo>
                  <a:pt x="2634537" y="137508"/>
                  <a:pt x="2639268" y="100861"/>
                  <a:pt x="2647823" y="67529"/>
                </a:cubicBezTo>
                <a:lnTo>
                  <a:pt x="2674447" y="2457"/>
                </a:lnTo>
                <a:lnTo>
                  <a:pt x="2897077" y="1033"/>
                </a:lnTo>
                <a:lnTo>
                  <a:pt x="2932138" y="923"/>
                </a:lnTo>
                <a:lnTo>
                  <a:pt x="2959389" y="67529"/>
                </a:lnTo>
                <a:cubicBezTo>
                  <a:pt x="2967944" y="100861"/>
                  <a:pt x="2972675" y="137508"/>
                  <a:pt x="2972675" y="175975"/>
                </a:cubicBezTo>
                <a:lnTo>
                  <a:pt x="3141745" y="175975"/>
                </a:lnTo>
                <a:cubicBezTo>
                  <a:pt x="3141745" y="114164"/>
                  <a:pt x="3132283" y="55279"/>
                  <a:pt x="3115172" y="1720"/>
                </a:cubicBezTo>
                <a:lnTo>
                  <a:pt x="3114611" y="352"/>
                </a:lnTo>
                <a:lnTo>
                  <a:pt x="3227113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73" name="صورة 72">
            <a:extLst>
              <a:ext uri="{FF2B5EF4-FFF2-40B4-BE49-F238E27FC236}">
                <a16:creationId xmlns:a16="http://schemas.microsoft.com/office/drawing/2014/main" id="{4FDA1CD9-2423-4703-945A-67FB399A7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1" y="628650"/>
            <a:ext cx="1302497" cy="104199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A597BF1-8652-4579-B7DE-C939FC919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165787" y="1271313"/>
            <a:ext cx="2342733" cy="3314074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225FF0B-89F2-44D4-BA03-A063DDA90047}"/>
              </a:ext>
            </a:extLst>
          </p:cNvPr>
          <p:cNvSpPr txBox="1"/>
          <p:nvPr/>
        </p:nvSpPr>
        <p:spPr>
          <a:xfrm>
            <a:off x="6168004" y="2193445"/>
            <a:ext cx="421575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</a:t>
            </a:r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المعطيات</a:t>
            </a:r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/</a:t>
            </a: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قام باسم بتوزيع 40 صحيفة يومياً</a:t>
            </a: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الأسبوع 7 أيام </a:t>
            </a:r>
          </a:p>
          <a:p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</a:t>
            </a:r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/ هل 400 تقدير معقول لعدد الصحف التي يوزعها خلال أسبوع؟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EDDF4DA2-7509-49FB-99D7-FF4D686C30D1}"/>
              </a:ext>
            </a:extLst>
          </p:cNvPr>
          <p:cNvGrpSpPr/>
          <p:nvPr/>
        </p:nvGrpSpPr>
        <p:grpSpPr>
          <a:xfrm>
            <a:off x="9521240" y="1953154"/>
            <a:ext cx="1504950" cy="621227"/>
            <a:chOff x="6923610" y="2584261"/>
            <a:chExt cx="3029171" cy="851519"/>
          </a:xfrm>
        </p:grpSpPr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089F5FA3-9D99-42DF-BF08-D1EF929DB2D7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15" name="مستطيل: زوايا مستديرة 14">
                <a:extLst>
                  <a:ext uri="{FF2B5EF4-FFF2-40B4-BE49-F238E27FC236}">
                    <a16:creationId xmlns:a16="http://schemas.microsoft.com/office/drawing/2014/main" id="{CF72180D-F1E5-44C6-857F-58DF2974AE57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92B42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6" name="مستطيل: زوايا مستديرة 15">
                <a:extLst>
                  <a:ext uri="{FF2B5EF4-FFF2-40B4-BE49-F238E27FC236}">
                    <a16:creationId xmlns:a16="http://schemas.microsoft.com/office/drawing/2014/main" id="{BC909071-EF4B-44BE-9957-733842EC1769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81A618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BE975625-F1E7-4D8F-BD25-DD9925ED910F}"/>
                </a:ext>
              </a:extLst>
            </p:cNvPr>
            <p:cNvSpPr/>
            <p:nvPr/>
          </p:nvSpPr>
          <p:spPr>
            <a:xfrm>
              <a:off x="7823217" y="2669361"/>
              <a:ext cx="1229955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أفهم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A1C37DF-415A-443D-9B18-A8D43193BFD4}"/>
              </a:ext>
            </a:extLst>
          </p:cNvPr>
          <p:cNvSpPr txBox="1"/>
          <p:nvPr/>
        </p:nvSpPr>
        <p:spPr>
          <a:xfrm>
            <a:off x="6176815" y="4854520"/>
            <a:ext cx="421575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أوجد ناتج ضرب 40 ×7 =</a:t>
            </a: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ثانياً أقرر هل الناتج معقول أم لا .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532D9842-B086-4733-BF9B-ED9BFA4B55AF}"/>
              </a:ext>
            </a:extLst>
          </p:cNvPr>
          <p:cNvGrpSpPr/>
          <p:nvPr/>
        </p:nvGrpSpPr>
        <p:grpSpPr>
          <a:xfrm>
            <a:off x="9521239" y="4694036"/>
            <a:ext cx="1504950" cy="621227"/>
            <a:chOff x="6923610" y="2584261"/>
            <a:chExt cx="3029171" cy="851519"/>
          </a:xfrm>
        </p:grpSpPr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D47E7D40-472C-4013-A98C-EDD8FC281252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23" name="مستطيل: زوايا مستديرة 22">
                <a:extLst>
                  <a:ext uri="{FF2B5EF4-FFF2-40B4-BE49-F238E27FC236}">
                    <a16:creationId xmlns:a16="http://schemas.microsoft.com/office/drawing/2014/main" id="{F70D36DB-15A7-46D4-85BC-30417974804A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FFC30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مستطيل: زوايا مستديرة 23">
                <a:extLst>
                  <a:ext uri="{FF2B5EF4-FFF2-40B4-BE49-F238E27FC236}">
                    <a16:creationId xmlns:a16="http://schemas.microsoft.com/office/drawing/2014/main" id="{8D16AB97-CB99-47A7-AF0D-712088E53686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FFC305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4D2AE79F-CF22-4344-9361-3F405532966E}"/>
                </a:ext>
              </a:extLst>
            </p:cNvPr>
            <p:cNvSpPr/>
            <p:nvPr/>
          </p:nvSpPr>
          <p:spPr>
            <a:xfrm>
              <a:off x="7637693" y="2669361"/>
              <a:ext cx="1601007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أخطط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96951BD-6AFB-4904-A147-1B2F9C4AAA75}"/>
              </a:ext>
            </a:extLst>
          </p:cNvPr>
          <p:cNvSpPr txBox="1"/>
          <p:nvPr/>
        </p:nvSpPr>
        <p:spPr>
          <a:xfrm>
            <a:off x="1096875" y="2198321"/>
            <a:ext cx="421575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</a:t>
            </a: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إذن التقدير غير صحيح لتوزيع عدد الصحف خلال أسبوع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22D3F0AF-DCDC-45EE-8205-0ABC8ADD7DBE}"/>
              </a:ext>
            </a:extLst>
          </p:cNvPr>
          <p:cNvGrpSpPr/>
          <p:nvPr/>
        </p:nvGrpSpPr>
        <p:grpSpPr>
          <a:xfrm>
            <a:off x="4530991" y="1953154"/>
            <a:ext cx="1504950" cy="621227"/>
            <a:chOff x="6923610" y="2584261"/>
            <a:chExt cx="3029171" cy="851519"/>
          </a:xfrm>
        </p:grpSpPr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36C5367F-CE55-486C-A921-1F539B6CC572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29" name="مستطيل: زوايا مستديرة 28">
                <a:extLst>
                  <a:ext uri="{FF2B5EF4-FFF2-40B4-BE49-F238E27FC236}">
                    <a16:creationId xmlns:a16="http://schemas.microsoft.com/office/drawing/2014/main" id="{B3AA4CE4-1C75-4436-B022-A04088BFAE42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23AEB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مستطيل: زوايا مستديرة 29">
                <a:extLst>
                  <a:ext uri="{FF2B5EF4-FFF2-40B4-BE49-F238E27FC236}">
                    <a16:creationId xmlns:a16="http://schemas.microsoft.com/office/drawing/2014/main" id="{72D77224-6D50-4EC9-B115-ADECB474F7FC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23AEB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BCB437A8-17A2-4635-8223-4B18DD94C553}"/>
                </a:ext>
              </a:extLst>
            </p:cNvPr>
            <p:cNvSpPr/>
            <p:nvPr/>
          </p:nvSpPr>
          <p:spPr>
            <a:xfrm>
              <a:off x="7840964" y="2669361"/>
              <a:ext cx="119446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أحل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0FEC883D-EB85-4566-9317-D7EFC1F2384A}"/>
              </a:ext>
            </a:extLst>
          </p:cNvPr>
          <p:cNvSpPr txBox="1"/>
          <p:nvPr/>
        </p:nvSpPr>
        <p:spPr>
          <a:xfrm>
            <a:off x="1061004" y="4845196"/>
            <a:ext cx="421575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</a:t>
            </a:r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استخدم الجمع المتكرر</a:t>
            </a: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40+40+40+40+40+40+40=280</a:t>
            </a:r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E51F14C7-5D31-4F58-ACA6-4409EEB62861}"/>
              </a:ext>
            </a:extLst>
          </p:cNvPr>
          <p:cNvGrpSpPr/>
          <p:nvPr/>
        </p:nvGrpSpPr>
        <p:grpSpPr>
          <a:xfrm>
            <a:off x="4494480" y="4696878"/>
            <a:ext cx="1504950" cy="621227"/>
            <a:chOff x="6923610" y="2584261"/>
            <a:chExt cx="3029171" cy="851519"/>
          </a:xfrm>
        </p:grpSpPr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71DD1215-9E17-492C-9AE1-8946BA0986C2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42" name="مستطيل: زوايا مستديرة 41">
                <a:extLst>
                  <a:ext uri="{FF2B5EF4-FFF2-40B4-BE49-F238E27FC236}">
                    <a16:creationId xmlns:a16="http://schemas.microsoft.com/office/drawing/2014/main" id="{B68A00BB-E572-4803-BCF0-0F682726E1B6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9D157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3" name="مستطيل: زوايا مستديرة 42">
                <a:extLst>
                  <a:ext uri="{FF2B5EF4-FFF2-40B4-BE49-F238E27FC236}">
                    <a16:creationId xmlns:a16="http://schemas.microsoft.com/office/drawing/2014/main" id="{9069CC74-8414-47B6-B471-28915A6AA4DC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9D1573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41" name="مستطيل 40">
              <a:extLst>
                <a:ext uri="{FF2B5EF4-FFF2-40B4-BE49-F238E27FC236}">
                  <a16:creationId xmlns:a16="http://schemas.microsoft.com/office/drawing/2014/main" id="{8F0FE2B7-13C9-4B9A-B9D2-C555F6AE700A}"/>
                </a:ext>
              </a:extLst>
            </p:cNvPr>
            <p:cNvSpPr/>
            <p:nvPr/>
          </p:nvSpPr>
          <p:spPr>
            <a:xfrm>
              <a:off x="7752238" y="2669361"/>
              <a:ext cx="1371922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أتحقق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7B2BD2E0-7B26-435D-A431-0E233784EFB6}"/>
              </a:ext>
            </a:extLst>
          </p:cNvPr>
          <p:cNvSpPr txBox="1"/>
          <p:nvPr/>
        </p:nvSpPr>
        <p:spPr>
          <a:xfrm>
            <a:off x="1651818" y="1015426"/>
            <a:ext cx="96869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يقوم باسم بتوزيع 40 صحيفة يومياً . فهل 400 تقدير معقول لعدد الصحف التي يوزعها باسم أسبوعياً؟</a:t>
            </a: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7B1A20BC-E378-44E0-A5F9-969C9F3C7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7129" y="3658226"/>
            <a:ext cx="2342733" cy="3314074"/>
          </a:xfrm>
          <a:prstGeom prst="rect">
            <a:avLst/>
          </a:prstGeom>
        </p:spPr>
      </p:pic>
      <p:sp>
        <p:nvSpPr>
          <p:cNvPr id="31" name="مستطيل 30">
            <a:extLst>
              <a:ext uri="{FF2B5EF4-FFF2-40B4-BE49-F238E27FC236}">
                <a16:creationId xmlns:a16="http://schemas.microsoft.com/office/drawing/2014/main" id="{5B1E1D1E-AE32-4AB0-B4D8-2A9154A59C80}"/>
              </a:ext>
            </a:extLst>
          </p:cNvPr>
          <p:cNvSpPr/>
          <p:nvPr/>
        </p:nvSpPr>
        <p:spPr>
          <a:xfrm>
            <a:off x="3945900" y="2120057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40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62AD4EC2-44AF-4300-A440-A67BE9096628}"/>
              </a:ext>
            </a:extLst>
          </p:cNvPr>
          <p:cNvSpPr/>
          <p:nvPr/>
        </p:nvSpPr>
        <p:spPr>
          <a:xfrm>
            <a:off x="3662093" y="2109456"/>
            <a:ext cx="5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×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2B7FDC87-90C9-45A0-8968-2CD4FE86D43A}"/>
              </a:ext>
            </a:extLst>
          </p:cNvPr>
          <p:cNvSpPr/>
          <p:nvPr/>
        </p:nvSpPr>
        <p:spPr>
          <a:xfrm>
            <a:off x="3072773" y="2112932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7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EB74FB6B-B6F9-46B8-8C3C-10EA17CEFC60}"/>
              </a:ext>
            </a:extLst>
          </p:cNvPr>
          <p:cNvSpPr/>
          <p:nvPr/>
        </p:nvSpPr>
        <p:spPr>
          <a:xfrm>
            <a:off x="2514261" y="2116407"/>
            <a:ext cx="5148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/>
                <a:solidFill>
                  <a:schemeClr val="accent3"/>
                </a:solidFill>
              </a:rPr>
              <a:t>=</a:t>
            </a:r>
            <a:endParaRPr lang="ar-SA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BB35FC00-2A32-4D7C-A8D8-2CD56120652B}"/>
              </a:ext>
            </a:extLst>
          </p:cNvPr>
          <p:cNvSpPr/>
          <p:nvPr/>
        </p:nvSpPr>
        <p:spPr>
          <a:xfrm>
            <a:off x="2054305" y="2116407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0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2C0FB32B-17B6-498C-9723-676DD9B0662B}"/>
              </a:ext>
            </a:extLst>
          </p:cNvPr>
          <p:cNvSpPr/>
          <p:nvPr/>
        </p:nvSpPr>
        <p:spPr>
          <a:xfrm>
            <a:off x="1444197" y="2135092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28</a:t>
            </a: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DF01AE63-6A70-40E5-8F51-AB1D4895759D}"/>
              </a:ext>
            </a:extLst>
          </p:cNvPr>
          <p:cNvSpPr/>
          <p:nvPr/>
        </p:nvSpPr>
        <p:spPr>
          <a:xfrm>
            <a:off x="3772647" y="2846802"/>
            <a:ext cx="11368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280</a:t>
            </a: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5ADBE39A-58A0-4D11-A347-4B3F0C8A0283}"/>
              </a:ext>
            </a:extLst>
          </p:cNvPr>
          <p:cNvSpPr/>
          <p:nvPr/>
        </p:nvSpPr>
        <p:spPr>
          <a:xfrm>
            <a:off x="1694785" y="2836203"/>
            <a:ext cx="11368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400</a:t>
            </a: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1200EE6D-2082-4A3C-A2B2-890E6FBF02D1}"/>
              </a:ext>
            </a:extLst>
          </p:cNvPr>
          <p:cNvSpPr/>
          <p:nvPr/>
        </p:nvSpPr>
        <p:spPr>
          <a:xfrm>
            <a:off x="2986630" y="2826899"/>
            <a:ext cx="5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FF0000"/>
                </a:solidFill>
                <a:effectLst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7260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A858116F-624D-4A2D-9966-DAEB80DF7662}"/>
              </a:ext>
            </a:extLst>
          </p:cNvPr>
          <p:cNvSpPr/>
          <p:nvPr/>
        </p:nvSpPr>
        <p:spPr>
          <a:xfrm>
            <a:off x="566355" y="338375"/>
            <a:ext cx="11042113" cy="6135742"/>
          </a:xfrm>
          <a:custGeom>
            <a:avLst/>
            <a:gdLst>
              <a:gd name="connsiteX0" fmla="*/ 3227113 w 11042113"/>
              <a:gd name="connsiteY0" fmla="*/ 0 h 6135742"/>
              <a:gd name="connsiteX1" fmla="*/ 3406781 w 11042113"/>
              <a:gd name="connsiteY1" fmla="*/ 93 h 6135742"/>
              <a:gd name="connsiteX2" fmla="*/ 3406114 w 11042113"/>
              <a:gd name="connsiteY2" fmla="*/ 1720 h 6135742"/>
              <a:gd name="connsiteX3" fmla="*/ 3379541 w 11042113"/>
              <a:gd name="connsiteY3" fmla="*/ 175975 h 6135742"/>
              <a:gd name="connsiteX4" fmla="*/ 3548609 w 11042113"/>
              <a:gd name="connsiteY4" fmla="*/ 175975 h 6135742"/>
              <a:gd name="connsiteX5" fmla="*/ 3561895 w 11042113"/>
              <a:gd name="connsiteY5" fmla="*/ 67529 h 6135742"/>
              <a:gd name="connsiteX6" fmla="*/ 3589447 w 11042113"/>
              <a:gd name="connsiteY6" fmla="*/ 188 h 6135742"/>
              <a:gd name="connsiteX7" fmla="*/ 3620049 w 11042113"/>
              <a:gd name="connsiteY7" fmla="*/ 204 h 6135742"/>
              <a:gd name="connsiteX8" fmla="*/ 3846328 w 11042113"/>
              <a:gd name="connsiteY8" fmla="*/ 1211 h 6135742"/>
              <a:gd name="connsiteX9" fmla="*/ 3873461 w 11042113"/>
              <a:gd name="connsiteY9" fmla="*/ 67529 h 6135742"/>
              <a:gd name="connsiteX10" fmla="*/ 3886747 w 11042113"/>
              <a:gd name="connsiteY10" fmla="*/ 175975 h 6135742"/>
              <a:gd name="connsiteX11" fmla="*/ 4055817 w 11042113"/>
              <a:gd name="connsiteY11" fmla="*/ 175975 h 6135742"/>
              <a:gd name="connsiteX12" fmla="*/ 4048947 w 11042113"/>
              <a:gd name="connsiteY12" fmla="*/ 85753 h 6135742"/>
              <a:gd name="connsiteX13" fmla="*/ 4029346 w 11042113"/>
              <a:gd name="connsiteY13" fmla="*/ 2153 h 6135742"/>
              <a:gd name="connsiteX14" fmla="*/ 4320494 w 11042113"/>
              <a:gd name="connsiteY14" fmla="*/ 4518 h 6135742"/>
              <a:gd name="connsiteX15" fmla="*/ 4301447 w 11042113"/>
              <a:gd name="connsiteY15" fmla="*/ 85753 h 6135742"/>
              <a:gd name="connsiteX16" fmla="*/ 4294577 w 11042113"/>
              <a:gd name="connsiteY16" fmla="*/ 175975 h 6135742"/>
              <a:gd name="connsiteX17" fmla="*/ 4463645 w 11042113"/>
              <a:gd name="connsiteY17" fmla="*/ 175975 h 6135742"/>
              <a:gd name="connsiteX18" fmla="*/ 4476931 w 11042113"/>
              <a:gd name="connsiteY18" fmla="*/ 67529 h 6135742"/>
              <a:gd name="connsiteX19" fmla="*/ 4501912 w 11042113"/>
              <a:gd name="connsiteY19" fmla="*/ 6474 h 6135742"/>
              <a:gd name="connsiteX20" fmla="*/ 4701523 w 11042113"/>
              <a:gd name="connsiteY20" fmla="*/ 8746 h 6135742"/>
              <a:gd name="connsiteX21" fmla="*/ 4764811 w 11042113"/>
              <a:gd name="connsiteY21" fmla="*/ 9638 h 6135742"/>
              <a:gd name="connsiteX22" fmla="*/ 4788497 w 11042113"/>
              <a:gd name="connsiteY22" fmla="*/ 67529 h 6135742"/>
              <a:gd name="connsiteX23" fmla="*/ 4801783 w 11042113"/>
              <a:gd name="connsiteY23" fmla="*/ 175975 h 6135742"/>
              <a:gd name="connsiteX24" fmla="*/ 4970853 w 11042113"/>
              <a:gd name="connsiteY24" fmla="*/ 175975 h 6135742"/>
              <a:gd name="connsiteX25" fmla="*/ 4963983 w 11042113"/>
              <a:gd name="connsiteY25" fmla="*/ 85753 h 6135742"/>
              <a:gd name="connsiteX26" fmla="*/ 4946738 w 11042113"/>
              <a:gd name="connsiteY26" fmla="*/ 12201 h 6135742"/>
              <a:gd name="connsiteX27" fmla="*/ 5041166 w 11042113"/>
              <a:gd name="connsiteY27" fmla="*/ 13531 h 6135742"/>
              <a:gd name="connsiteX28" fmla="*/ 5247561 w 11042113"/>
              <a:gd name="connsiteY28" fmla="*/ 16858 h 6135742"/>
              <a:gd name="connsiteX29" fmla="*/ 5231407 w 11042113"/>
              <a:gd name="connsiteY29" fmla="*/ 85753 h 6135742"/>
              <a:gd name="connsiteX30" fmla="*/ 5224537 w 11042113"/>
              <a:gd name="connsiteY30" fmla="*/ 175975 h 6135742"/>
              <a:gd name="connsiteX31" fmla="*/ 5393605 w 11042113"/>
              <a:gd name="connsiteY31" fmla="*/ 175975 h 6135742"/>
              <a:gd name="connsiteX32" fmla="*/ 5406891 w 11042113"/>
              <a:gd name="connsiteY32" fmla="*/ 67529 h 6135742"/>
              <a:gd name="connsiteX33" fmla="*/ 5426412 w 11042113"/>
              <a:gd name="connsiteY33" fmla="*/ 19817 h 6135742"/>
              <a:gd name="connsiteX34" fmla="*/ 5700914 w 11042113"/>
              <a:gd name="connsiteY34" fmla="*/ 24652 h 6135742"/>
              <a:gd name="connsiteX35" fmla="*/ 5718457 w 11042113"/>
              <a:gd name="connsiteY35" fmla="*/ 67529 h 6135742"/>
              <a:gd name="connsiteX36" fmla="*/ 5731743 w 11042113"/>
              <a:gd name="connsiteY36" fmla="*/ 175975 h 6135742"/>
              <a:gd name="connsiteX37" fmla="*/ 5900813 w 11042113"/>
              <a:gd name="connsiteY37" fmla="*/ 175975 h 6135742"/>
              <a:gd name="connsiteX38" fmla="*/ 5893943 w 11042113"/>
              <a:gd name="connsiteY38" fmla="*/ 85753 h 6135742"/>
              <a:gd name="connsiteX39" fmla="*/ 5880358 w 11042113"/>
              <a:gd name="connsiteY39" fmla="*/ 27813 h 6135742"/>
              <a:gd name="connsiteX40" fmla="*/ 6046251 w 11042113"/>
              <a:gd name="connsiteY40" fmla="*/ 30735 h 6135742"/>
              <a:gd name="connsiteX41" fmla="*/ 6104699 w 11042113"/>
              <a:gd name="connsiteY41" fmla="*/ 31738 h 6135742"/>
              <a:gd name="connsiteX42" fmla="*/ 6159160 w 11042113"/>
              <a:gd name="connsiteY42" fmla="*/ 31517 h 6135742"/>
              <a:gd name="connsiteX43" fmla="*/ 6146443 w 11042113"/>
              <a:gd name="connsiteY43" fmla="*/ 85753 h 6135742"/>
              <a:gd name="connsiteX44" fmla="*/ 6139573 w 11042113"/>
              <a:gd name="connsiteY44" fmla="*/ 175975 h 6135742"/>
              <a:gd name="connsiteX45" fmla="*/ 6308641 w 11042113"/>
              <a:gd name="connsiteY45" fmla="*/ 175975 h 6135742"/>
              <a:gd name="connsiteX46" fmla="*/ 6321927 w 11042113"/>
              <a:gd name="connsiteY46" fmla="*/ 67529 h 6135742"/>
              <a:gd name="connsiteX47" fmla="*/ 6336957 w 11042113"/>
              <a:gd name="connsiteY47" fmla="*/ 30795 h 6135742"/>
              <a:gd name="connsiteX48" fmla="*/ 6474242 w 11042113"/>
              <a:gd name="connsiteY48" fmla="*/ 30238 h 6135742"/>
              <a:gd name="connsiteX49" fmla="*/ 6618021 w 11042113"/>
              <a:gd name="connsiteY49" fmla="*/ 29713 h 6135742"/>
              <a:gd name="connsiteX50" fmla="*/ 6633493 w 11042113"/>
              <a:gd name="connsiteY50" fmla="*/ 67529 h 6135742"/>
              <a:gd name="connsiteX51" fmla="*/ 6646779 w 11042113"/>
              <a:gd name="connsiteY51" fmla="*/ 175975 h 6135742"/>
              <a:gd name="connsiteX52" fmla="*/ 6815849 w 11042113"/>
              <a:gd name="connsiteY52" fmla="*/ 175975 h 6135742"/>
              <a:gd name="connsiteX53" fmla="*/ 6808979 w 11042113"/>
              <a:gd name="connsiteY53" fmla="*/ 85753 h 6135742"/>
              <a:gd name="connsiteX54" fmla="*/ 6795687 w 11042113"/>
              <a:gd name="connsiteY54" fmla="*/ 29064 h 6135742"/>
              <a:gd name="connsiteX55" fmla="*/ 6821599 w 11042113"/>
              <a:gd name="connsiteY55" fmla="*/ 28969 h 6135742"/>
              <a:gd name="connsiteX56" fmla="*/ 7023813 w 11042113"/>
              <a:gd name="connsiteY56" fmla="*/ 28312 h 6135742"/>
              <a:gd name="connsiteX57" fmla="*/ 7010345 w 11042113"/>
              <a:gd name="connsiteY57" fmla="*/ 85753 h 6135742"/>
              <a:gd name="connsiteX58" fmla="*/ 7003475 w 11042113"/>
              <a:gd name="connsiteY58" fmla="*/ 175975 h 6135742"/>
              <a:gd name="connsiteX59" fmla="*/ 7172543 w 11042113"/>
              <a:gd name="connsiteY59" fmla="*/ 175975 h 6135742"/>
              <a:gd name="connsiteX60" fmla="*/ 7185829 w 11042113"/>
              <a:gd name="connsiteY60" fmla="*/ 67529 h 6135742"/>
              <a:gd name="connsiteX61" fmla="*/ 7202103 w 11042113"/>
              <a:gd name="connsiteY61" fmla="*/ 27754 h 6135742"/>
              <a:gd name="connsiteX62" fmla="*/ 7480810 w 11042113"/>
              <a:gd name="connsiteY62" fmla="*/ 26992 h 6135742"/>
              <a:gd name="connsiteX63" fmla="*/ 7497395 w 11042113"/>
              <a:gd name="connsiteY63" fmla="*/ 67529 h 6135742"/>
              <a:gd name="connsiteX64" fmla="*/ 7510681 w 11042113"/>
              <a:gd name="connsiteY64" fmla="*/ 175975 h 6135742"/>
              <a:gd name="connsiteX65" fmla="*/ 7679751 w 11042113"/>
              <a:gd name="connsiteY65" fmla="*/ 175975 h 6135742"/>
              <a:gd name="connsiteX66" fmla="*/ 7672881 w 11042113"/>
              <a:gd name="connsiteY66" fmla="*/ 85753 h 6135742"/>
              <a:gd name="connsiteX67" fmla="*/ 7659015 w 11042113"/>
              <a:gd name="connsiteY67" fmla="*/ 26612 h 6135742"/>
              <a:gd name="connsiteX68" fmla="*/ 7817484 w 11042113"/>
              <a:gd name="connsiteY68" fmla="*/ 26280 h 6135742"/>
              <a:gd name="connsiteX69" fmla="*/ 7939363 w 11042113"/>
              <a:gd name="connsiteY69" fmla="*/ 26118 h 6135742"/>
              <a:gd name="connsiteX70" fmla="*/ 7925381 w 11042113"/>
              <a:gd name="connsiteY70" fmla="*/ 85753 h 6135742"/>
              <a:gd name="connsiteX71" fmla="*/ 7918511 w 11042113"/>
              <a:gd name="connsiteY71" fmla="*/ 175975 h 6135742"/>
              <a:gd name="connsiteX72" fmla="*/ 8087579 w 11042113"/>
              <a:gd name="connsiteY72" fmla="*/ 175975 h 6135742"/>
              <a:gd name="connsiteX73" fmla="*/ 8100865 w 11042113"/>
              <a:gd name="connsiteY73" fmla="*/ 67529 h 6135742"/>
              <a:gd name="connsiteX74" fmla="*/ 8117905 w 11042113"/>
              <a:gd name="connsiteY74" fmla="*/ 25882 h 6135742"/>
              <a:gd name="connsiteX75" fmla="*/ 8133415 w 11042113"/>
              <a:gd name="connsiteY75" fmla="*/ 25861 h 6135742"/>
              <a:gd name="connsiteX76" fmla="*/ 8395338 w 11042113"/>
              <a:gd name="connsiteY76" fmla="*/ 25752 h 6135742"/>
              <a:gd name="connsiteX77" fmla="*/ 8412431 w 11042113"/>
              <a:gd name="connsiteY77" fmla="*/ 67529 h 6135742"/>
              <a:gd name="connsiteX78" fmla="*/ 8425717 w 11042113"/>
              <a:gd name="connsiteY78" fmla="*/ 175975 h 6135742"/>
              <a:gd name="connsiteX79" fmla="*/ 8594787 w 11042113"/>
              <a:gd name="connsiteY79" fmla="*/ 175975 h 6135742"/>
              <a:gd name="connsiteX80" fmla="*/ 8587917 w 11042113"/>
              <a:gd name="connsiteY80" fmla="*/ 85753 h 6135742"/>
              <a:gd name="connsiteX81" fmla="*/ 8573865 w 11042113"/>
              <a:gd name="connsiteY81" fmla="*/ 25820 h 6135742"/>
              <a:gd name="connsiteX82" fmla="*/ 8740086 w 11042113"/>
              <a:gd name="connsiteY82" fmla="*/ 25928 h 6135742"/>
              <a:gd name="connsiteX83" fmla="*/ 8869311 w 11042113"/>
              <a:gd name="connsiteY83" fmla="*/ 26172 h 6135742"/>
              <a:gd name="connsiteX84" fmla="*/ 8855341 w 11042113"/>
              <a:gd name="connsiteY84" fmla="*/ 85753 h 6135742"/>
              <a:gd name="connsiteX85" fmla="*/ 8848471 w 11042113"/>
              <a:gd name="connsiteY85" fmla="*/ 175975 h 6135742"/>
              <a:gd name="connsiteX86" fmla="*/ 9017539 w 11042113"/>
              <a:gd name="connsiteY86" fmla="*/ 175975 h 6135742"/>
              <a:gd name="connsiteX87" fmla="*/ 9030825 w 11042113"/>
              <a:gd name="connsiteY87" fmla="*/ 67529 h 6135742"/>
              <a:gd name="connsiteX88" fmla="*/ 9047598 w 11042113"/>
              <a:gd name="connsiteY88" fmla="*/ 26534 h 6135742"/>
              <a:gd name="connsiteX89" fmla="*/ 9311896 w 11042113"/>
              <a:gd name="connsiteY89" fmla="*/ 27411 h 6135742"/>
              <a:gd name="connsiteX90" fmla="*/ 9326006 w 11042113"/>
              <a:gd name="connsiteY90" fmla="*/ 27481 h 6135742"/>
              <a:gd name="connsiteX91" fmla="*/ 9342391 w 11042113"/>
              <a:gd name="connsiteY91" fmla="*/ 67529 h 6135742"/>
              <a:gd name="connsiteX92" fmla="*/ 9355677 w 11042113"/>
              <a:gd name="connsiteY92" fmla="*/ 175975 h 6135742"/>
              <a:gd name="connsiteX93" fmla="*/ 9524747 w 11042113"/>
              <a:gd name="connsiteY93" fmla="*/ 175975 h 6135742"/>
              <a:gd name="connsiteX94" fmla="*/ 9517877 w 11042113"/>
              <a:gd name="connsiteY94" fmla="*/ 85753 h 6135742"/>
              <a:gd name="connsiteX95" fmla="*/ 9504422 w 11042113"/>
              <a:gd name="connsiteY95" fmla="*/ 28367 h 6135742"/>
              <a:gd name="connsiteX96" fmla="*/ 9584252 w 11042113"/>
              <a:gd name="connsiteY96" fmla="*/ 28763 h 6135742"/>
              <a:gd name="connsiteX97" fmla="*/ 9783420 w 11042113"/>
              <a:gd name="connsiteY97" fmla="*/ 30125 h 6135742"/>
              <a:gd name="connsiteX98" fmla="*/ 9770377 w 11042113"/>
              <a:gd name="connsiteY98" fmla="*/ 85753 h 6135742"/>
              <a:gd name="connsiteX99" fmla="*/ 9763507 w 11042113"/>
              <a:gd name="connsiteY99" fmla="*/ 175975 h 6135742"/>
              <a:gd name="connsiteX100" fmla="*/ 9932575 w 11042113"/>
              <a:gd name="connsiteY100" fmla="*/ 175975 h 6135742"/>
              <a:gd name="connsiteX101" fmla="*/ 9945861 w 11042113"/>
              <a:gd name="connsiteY101" fmla="*/ 67529 h 6135742"/>
              <a:gd name="connsiteX102" fmla="*/ 9960569 w 11042113"/>
              <a:gd name="connsiteY102" fmla="*/ 31580 h 6135742"/>
              <a:gd name="connsiteX103" fmla="*/ 10100912 w 11042113"/>
              <a:gd name="connsiteY103" fmla="*/ 32842 h 6135742"/>
              <a:gd name="connsiteX104" fmla="*/ 10243904 w 11042113"/>
              <a:gd name="connsiteY104" fmla="*/ 34478 h 6135742"/>
              <a:gd name="connsiteX105" fmla="*/ 10257427 w 11042113"/>
              <a:gd name="connsiteY105" fmla="*/ 67529 h 6135742"/>
              <a:gd name="connsiteX106" fmla="*/ 10270713 w 11042113"/>
              <a:gd name="connsiteY106" fmla="*/ 175975 h 6135742"/>
              <a:gd name="connsiteX107" fmla="*/ 10439783 w 11042113"/>
              <a:gd name="connsiteY107" fmla="*/ 175975 h 6135742"/>
              <a:gd name="connsiteX108" fmla="*/ 10432913 w 11042113"/>
              <a:gd name="connsiteY108" fmla="*/ 85753 h 6135742"/>
              <a:gd name="connsiteX109" fmla="*/ 10421417 w 11042113"/>
              <a:gd name="connsiteY109" fmla="*/ 36724 h 6135742"/>
              <a:gd name="connsiteX110" fmla="*/ 10578896 w 11042113"/>
              <a:gd name="connsiteY110" fmla="*/ 38966 h 6135742"/>
              <a:gd name="connsiteX111" fmla="*/ 11016680 w 11042113"/>
              <a:gd name="connsiteY111" fmla="*/ 47387 h 6135742"/>
              <a:gd name="connsiteX112" fmla="*/ 11016680 w 11042113"/>
              <a:gd name="connsiteY112" fmla="*/ 6133862 h 6135742"/>
              <a:gd name="connsiteX113" fmla="*/ 7340606 w 11042113"/>
              <a:gd name="connsiteY113" fmla="*/ 6113248 h 6135742"/>
              <a:gd name="connsiteX114" fmla="*/ 7081392 w 11042113"/>
              <a:gd name="connsiteY114" fmla="*/ 6112038 h 6135742"/>
              <a:gd name="connsiteX115" fmla="*/ 6345553 w 11042113"/>
              <a:gd name="connsiteY115" fmla="*/ 6114002 h 6135742"/>
              <a:gd name="connsiteX116" fmla="*/ 42610 w 11042113"/>
              <a:gd name="connsiteY116" fmla="*/ 6133862 h 6135742"/>
              <a:gd name="connsiteX117" fmla="*/ 42610 w 11042113"/>
              <a:gd name="connsiteY117" fmla="*/ 47387 h 6135742"/>
              <a:gd name="connsiteX118" fmla="*/ 521167 w 11042113"/>
              <a:gd name="connsiteY118" fmla="*/ 35814 h 6135742"/>
              <a:gd name="connsiteX119" fmla="*/ 639651 w 11042113"/>
              <a:gd name="connsiteY119" fmla="*/ 33261 h 6135742"/>
              <a:gd name="connsiteX120" fmla="*/ 627343 w 11042113"/>
              <a:gd name="connsiteY120" fmla="*/ 85753 h 6135742"/>
              <a:gd name="connsiteX121" fmla="*/ 620473 w 11042113"/>
              <a:gd name="connsiteY121" fmla="*/ 175975 h 6135742"/>
              <a:gd name="connsiteX122" fmla="*/ 789541 w 11042113"/>
              <a:gd name="connsiteY122" fmla="*/ 175975 h 6135742"/>
              <a:gd name="connsiteX123" fmla="*/ 802827 w 11042113"/>
              <a:gd name="connsiteY123" fmla="*/ 67529 h 6135742"/>
              <a:gd name="connsiteX124" fmla="*/ 818424 w 11042113"/>
              <a:gd name="connsiteY124" fmla="*/ 29408 h 6135742"/>
              <a:gd name="connsiteX125" fmla="*/ 973164 w 11042113"/>
              <a:gd name="connsiteY125" fmla="*/ 26073 h 6135742"/>
              <a:gd name="connsiteX126" fmla="*/ 1096484 w 11042113"/>
              <a:gd name="connsiteY126" fmla="*/ 23758 h 6135742"/>
              <a:gd name="connsiteX127" fmla="*/ 1114393 w 11042113"/>
              <a:gd name="connsiteY127" fmla="*/ 67529 h 6135742"/>
              <a:gd name="connsiteX128" fmla="*/ 1127679 w 11042113"/>
              <a:gd name="connsiteY128" fmla="*/ 175975 h 6135742"/>
              <a:gd name="connsiteX129" fmla="*/ 1296749 w 11042113"/>
              <a:gd name="connsiteY129" fmla="*/ 175975 h 6135742"/>
              <a:gd name="connsiteX130" fmla="*/ 1289879 w 11042113"/>
              <a:gd name="connsiteY130" fmla="*/ 85753 h 6135742"/>
              <a:gd name="connsiteX131" fmla="*/ 1274559 w 11042113"/>
              <a:gd name="connsiteY131" fmla="*/ 20415 h 6135742"/>
              <a:gd name="connsiteX132" fmla="*/ 1400381 w 11042113"/>
              <a:gd name="connsiteY132" fmla="*/ 18053 h 6135742"/>
              <a:gd name="connsiteX133" fmla="*/ 1573821 w 11042113"/>
              <a:gd name="connsiteY133" fmla="*/ 15305 h 6135742"/>
              <a:gd name="connsiteX134" fmla="*/ 1557303 w 11042113"/>
              <a:gd name="connsiteY134" fmla="*/ 85753 h 6135742"/>
              <a:gd name="connsiteX135" fmla="*/ 1550433 w 11042113"/>
              <a:gd name="connsiteY135" fmla="*/ 175975 h 6135742"/>
              <a:gd name="connsiteX136" fmla="*/ 1719501 w 11042113"/>
              <a:gd name="connsiteY136" fmla="*/ 175975 h 6135742"/>
              <a:gd name="connsiteX137" fmla="*/ 1732787 w 11042113"/>
              <a:gd name="connsiteY137" fmla="*/ 67529 h 6135742"/>
              <a:gd name="connsiteX138" fmla="*/ 1755331 w 11042113"/>
              <a:gd name="connsiteY138" fmla="*/ 12429 h 6135742"/>
              <a:gd name="connsiteX139" fmla="*/ 1804600 w 11042113"/>
              <a:gd name="connsiteY139" fmla="*/ 11648 h 6135742"/>
              <a:gd name="connsiteX140" fmla="*/ 2020361 w 11042113"/>
              <a:gd name="connsiteY140" fmla="*/ 8888 h 6135742"/>
              <a:gd name="connsiteX141" fmla="*/ 2044353 w 11042113"/>
              <a:gd name="connsiteY141" fmla="*/ 67529 h 6135742"/>
              <a:gd name="connsiteX142" fmla="*/ 2057639 w 11042113"/>
              <a:gd name="connsiteY142" fmla="*/ 175975 h 6135742"/>
              <a:gd name="connsiteX143" fmla="*/ 2226709 w 11042113"/>
              <a:gd name="connsiteY143" fmla="*/ 175975 h 6135742"/>
              <a:gd name="connsiteX144" fmla="*/ 2219839 w 11042113"/>
              <a:gd name="connsiteY144" fmla="*/ 85753 h 6135742"/>
              <a:gd name="connsiteX145" fmla="*/ 2201284 w 11042113"/>
              <a:gd name="connsiteY145" fmla="*/ 6617 h 6135742"/>
              <a:gd name="connsiteX146" fmla="*/ 2491550 w 11042113"/>
              <a:gd name="connsiteY146" fmla="*/ 3820 h 6135742"/>
              <a:gd name="connsiteX147" fmla="*/ 2472339 w 11042113"/>
              <a:gd name="connsiteY147" fmla="*/ 85753 h 6135742"/>
              <a:gd name="connsiteX148" fmla="*/ 2465469 w 11042113"/>
              <a:gd name="connsiteY148" fmla="*/ 175975 h 6135742"/>
              <a:gd name="connsiteX149" fmla="*/ 2634537 w 11042113"/>
              <a:gd name="connsiteY149" fmla="*/ 175975 h 6135742"/>
              <a:gd name="connsiteX150" fmla="*/ 2647823 w 11042113"/>
              <a:gd name="connsiteY150" fmla="*/ 67529 h 6135742"/>
              <a:gd name="connsiteX151" fmla="*/ 2674447 w 11042113"/>
              <a:gd name="connsiteY151" fmla="*/ 2457 h 6135742"/>
              <a:gd name="connsiteX152" fmla="*/ 2897077 w 11042113"/>
              <a:gd name="connsiteY152" fmla="*/ 1033 h 6135742"/>
              <a:gd name="connsiteX153" fmla="*/ 2932138 w 11042113"/>
              <a:gd name="connsiteY153" fmla="*/ 923 h 6135742"/>
              <a:gd name="connsiteX154" fmla="*/ 2959389 w 11042113"/>
              <a:gd name="connsiteY154" fmla="*/ 67529 h 6135742"/>
              <a:gd name="connsiteX155" fmla="*/ 2972675 w 11042113"/>
              <a:gd name="connsiteY155" fmla="*/ 175975 h 6135742"/>
              <a:gd name="connsiteX156" fmla="*/ 3141745 w 11042113"/>
              <a:gd name="connsiteY156" fmla="*/ 175975 h 6135742"/>
              <a:gd name="connsiteX157" fmla="*/ 3115172 w 11042113"/>
              <a:gd name="connsiteY157" fmla="*/ 1720 h 6135742"/>
              <a:gd name="connsiteX158" fmla="*/ 3114611 w 11042113"/>
              <a:gd name="connsiteY158" fmla="*/ 352 h 6135742"/>
              <a:gd name="connsiteX159" fmla="*/ 3227113 w 11042113"/>
              <a:gd name="connsiteY159" fmla="*/ 0 h 613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042113" h="6135742">
                <a:moveTo>
                  <a:pt x="3227113" y="0"/>
                </a:moveTo>
                <a:lnTo>
                  <a:pt x="3406781" y="93"/>
                </a:lnTo>
                <a:lnTo>
                  <a:pt x="3406114" y="1720"/>
                </a:lnTo>
                <a:cubicBezTo>
                  <a:pt x="3389003" y="55279"/>
                  <a:pt x="3379541" y="114164"/>
                  <a:pt x="3379541" y="175975"/>
                </a:cubicBezTo>
                <a:lnTo>
                  <a:pt x="3548609" y="175975"/>
                </a:lnTo>
                <a:cubicBezTo>
                  <a:pt x="3548609" y="137508"/>
                  <a:pt x="3553340" y="100861"/>
                  <a:pt x="3561895" y="67529"/>
                </a:cubicBezTo>
                <a:lnTo>
                  <a:pt x="3589447" y="188"/>
                </a:lnTo>
                <a:lnTo>
                  <a:pt x="3620049" y="204"/>
                </a:lnTo>
                <a:lnTo>
                  <a:pt x="3846328" y="1211"/>
                </a:lnTo>
                <a:lnTo>
                  <a:pt x="3873461" y="67529"/>
                </a:lnTo>
                <a:cubicBezTo>
                  <a:pt x="3882016" y="100861"/>
                  <a:pt x="3886747" y="137508"/>
                  <a:pt x="3886747" y="175975"/>
                </a:cubicBezTo>
                <a:lnTo>
                  <a:pt x="4055817" y="175975"/>
                </a:lnTo>
                <a:cubicBezTo>
                  <a:pt x="4055817" y="145070"/>
                  <a:pt x="4053452" y="114895"/>
                  <a:pt x="4048947" y="85753"/>
                </a:cubicBezTo>
                <a:lnTo>
                  <a:pt x="4029346" y="2153"/>
                </a:lnTo>
                <a:lnTo>
                  <a:pt x="4320494" y="4518"/>
                </a:lnTo>
                <a:lnTo>
                  <a:pt x="4301447" y="85753"/>
                </a:lnTo>
                <a:cubicBezTo>
                  <a:pt x="4296943" y="114895"/>
                  <a:pt x="4294577" y="145070"/>
                  <a:pt x="4294577" y="175975"/>
                </a:cubicBezTo>
                <a:lnTo>
                  <a:pt x="4463645" y="175975"/>
                </a:lnTo>
                <a:cubicBezTo>
                  <a:pt x="4463645" y="137508"/>
                  <a:pt x="4468376" y="100861"/>
                  <a:pt x="4476931" y="67529"/>
                </a:cubicBezTo>
                <a:lnTo>
                  <a:pt x="4501912" y="6474"/>
                </a:lnTo>
                <a:lnTo>
                  <a:pt x="4701523" y="8746"/>
                </a:lnTo>
                <a:lnTo>
                  <a:pt x="4764811" y="9638"/>
                </a:lnTo>
                <a:lnTo>
                  <a:pt x="4788497" y="67529"/>
                </a:lnTo>
                <a:cubicBezTo>
                  <a:pt x="4797052" y="100861"/>
                  <a:pt x="4801783" y="137508"/>
                  <a:pt x="4801783" y="175975"/>
                </a:cubicBezTo>
                <a:lnTo>
                  <a:pt x="4970853" y="175975"/>
                </a:lnTo>
                <a:cubicBezTo>
                  <a:pt x="4970853" y="145070"/>
                  <a:pt x="4968488" y="114895"/>
                  <a:pt x="4963983" y="85753"/>
                </a:cubicBezTo>
                <a:lnTo>
                  <a:pt x="4946738" y="12201"/>
                </a:lnTo>
                <a:lnTo>
                  <a:pt x="5041166" y="13531"/>
                </a:lnTo>
                <a:lnTo>
                  <a:pt x="5247561" y="16858"/>
                </a:lnTo>
                <a:lnTo>
                  <a:pt x="5231407" y="85753"/>
                </a:lnTo>
                <a:cubicBezTo>
                  <a:pt x="5226903" y="114895"/>
                  <a:pt x="5224537" y="145070"/>
                  <a:pt x="5224537" y="175975"/>
                </a:cubicBezTo>
                <a:lnTo>
                  <a:pt x="5393605" y="175975"/>
                </a:lnTo>
                <a:cubicBezTo>
                  <a:pt x="5393605" y="137508"/>
                  <a:pt x="5398336" y="100861"/>
                  <a:pt x="5406891" y="67529"/>
                </a:cubicBezTo>
                <a:lnTo>
                  <a:pt x="5426412" y="19817"/>
                </a:lnTo>
                <a:lnTo>
                  <a:pt x="5700914" y="24652"/>
                </a:lnTo>
                <a:lnTo>
                  <a:pt x="5718457" y="67529"/>
                </a:lnTo>
                <a:cubicBezTo>
                  <a:pt x="5727012" y="100861"/>
                  <a:pt x="5731743" y="137508"/>
                  <a:pt x="5731743" y="175975"/>
                </a:cubicBezTo>
                <a:lnTo>
                  <a:pt x="5900813" y="175975"/>
                </a:lnTo>
                <a:cubicBezTo>
                  <a:pt x="5900813" y="145070"/>
                  <a:pt x="5898448" y="114895"/>
                  <a:pt x="5893943" y="85753"/>
                </a:cubicBezTo>
                <a:lnTo>
                  <a:pt x="5880358" y="27813"/>
                </a:lnTo>
                <a:lnTo>
                  <a:pt x="6046251" y="30735"/>
                </a:lnTo>
                <a:lnTo>
                  <a:pt x="6104699" y="31738"/>
                </a:lnTo>
                <a:lnTo>
                  <a:pt x="6159160" y="31517"/>
                </a:lnTo>
                <a:lnTo>
                  <a:pt x="6146443" y="85753"/>
                </a:lnTo>
                <a:cubicBezTo>
                  <a:pt x="6141939" y="114895"/>
                  <a:pt x="6139573" y="145070"/>
                  <a:pt x="6139573" y="175975"/>
                </a:cubicBezTo>
                <a:lnTo>
                  <a:pt x="6308641" y="175975"/>
                </a:lnTo>
                <a:cubicBezTo>
                  <a:pt x="6308641" y="137508"/>
                  <a:pt x="6313372" y="100861"/>
                  <a:pt x="6321927" y="67529"/>
                </a:cubicBezTo>
                <a:lnTo>
                  <a:pt x="6336957" y="30795"/>
                </a:lnTo>
                <a:lnTo>
                  <a:pt x="6474242" y="30238"/>
                </a:lnTo>
                <a:lnTo>
                  <a:pt x="6618021" y="29713"/>
                </a:lnTo>
                <a:lnTo>
                  <a:pt x="6633493" y="67529"/>
                </a:lnTo>
                <a:cubicBezTo>
                  <a:pt x="6642048" y="100861"/>
                  <a:pt x="6646779" y="137508"/>
                  <a:pt x="6646779" y="175975"/>
                </a:cubicBezTo>
                <a:lnTo>
                  <a:pt x="6815849" y="175975"/>
                </a:lnTo>
                <a:cubicBezTo>
                  <a:pt x="6815849" y="145070"/>
                  <a:pt x="6813484" y="114895"/>
                  <a:pt x="6808979" y="85753"/>
                </a:cubicBezTo>
                <a:lnTo>
                  <a:pt x="6795687" y="29064"/>
                </a:lnTo>
                <a:lnTo>
                  <a:pt x="6821599" y="28969"/>
                </a:lnTo>
                <a:lnTo>
                  <a:pt x="7023813" y="28312"/>
                </a:lnTo>
                <a:lnTo>
                  <a:pt x="7010345" y="85753"/>
                </a:lnTo>
                <a:cubicBezTo>
                  <a:pt x="7005841" y="114895"/>
                  <a:pt x="7003475" y="145070"/>
                  <a:pt x="7003475" y="175975"/>
                </a:cubicBezTo>
                <a:lnTo>
                  <a:pt x="7172543" y="175975"/>
                </a:lnTo>
                <a:cubicBezTo>
                  <a:pt x="7172543" y="137508"/>
                  <a:pt x="7177274" y="100861"/>
                  <a:pt x="7185829" y="67529"/>
                </a:cubicBezTo>
                <a:lnTo>
                  <a:pt x="7202103" y="27754"/>
                </a:lnTo>
                <a:lnTo>
                  <a:pt x="7480810" y="26992"/>
                </a:lnTo>
                <a:lnTo>
                  <a:pt x="7497395" y="67529"/>
                </a:lnTo>
                <a:cubicBezTo>
                  <a:pt x="7505950" y="100861"/>
                  <a:pt x="7510681" y="137508"/>
                  <a:pt x="7510681" y="175975"/>
                </a:cubicBezTo>
                <a:lnTo>
                  <a:pt x="7679751" y="175975"/>
                </a:lnTo>
                <a:cubicBezTo>
                  <a:pt x="7679751" y="145070"/>
                  <a:pt x="7677386" y="114895"/>
                  <a:pt x="7672881" y="85753"/>
                </a:cubicBezTo>
                <a:lnTo>
                  <a:pt x="7659015" y="26612"/>
                </a:lnTo>
                <a:lnTo>
                  <a:pt x="7817484" y="26280"/>
                </a:lnTo>
                <a:lnTo>
                  <a:pt x="7939363" y="26118"/>
                </a:lnTo>
                <a:lnTo>
                  <a:pt x="7925381" y="85753"/>
                </a:lnTo>
                <a:cubicBezTo>
                  <a:pt x="7920876" y="114895"/>
                  <a:pt x="7918511" y="145070"/>
                  <a:pt x="7918511" y="175975"/>
                </a:cubicBezTo>
                <a:lnTo>
                  <a:pt x="8087579" y="175975"/>
                </a:lnTo>
                <a:cubicBezTo>
                  <a:pt x="8087579" y="137508"/>
                  <a:pt x="8092310" y="100861"/>
                  <a:pt x="8100865" y="67529"/>
                </a:cubicBezTo>
                <a:lnTo>
                  <a:pt x="8117905" y="25882"/>
                </a:lnTo>
                <a:lnTo>
                  <a:pt x="8133415" y="25861"/>
                </a:lnTo>
                <a:lnTo>
                  <a:pt x="8395338" y="25752"/>
                </a:lnTo>
                <a:lnTo>
                  <a:pt x="8412431" y="67529"/>
                </a:lnTo>
                <a:cubicBezTo>
                  <a:pt x="8420986" y="100861"/>
                  <a:pt x="8425717" y="137508"/>
                  <a:pt x="8425717" y="175975"/>
                </a:cubicBezTo>
                <a:lnTo>
                  <a:pt x="8594787" y="175975"/>
                </a:lnTo>
                <a:cubicBezTo>
                  <a:pt x="8594787" y="145070"/>
                  <a:pt x="8592422" y="114895"/>
                  <a:pt x="8587917" y="85753"/>
                </a:cubicBezTo>
                <a:lnTo>
                  <a:pt x="8573865" y="25820"/>
                </a:lnTo>
                <a:lnTo>
                  <a:pt x="8740086" y="25928"/>
                </a:lnTo>
                <a:lnTo>
                  <a:pt x="8869311" y="26172"/>
                </a:lnTo>
                <a:lnTo>
                  <a:pt x="8855341" y="85753"/>
                </a:lnTo>
                <a:cubicBezTo>
                  <a:pt x="8850836" y="114895"/>
                  <a:pt x="8848471" y="145070"/>
                  <a:pt x="8848471" y="175975"/>
                </a:cubicBezTo>
                <a:lnTo>
                  <a:pt x="9017539" y="175975"/>
                </a:lnTo>
                <a:cubicBezTo>
                  <a:pt x="9017539" y="137508"/>
                  <a:pt x="9022270" y="100861"/>
                  <a:pt x="9030825" y="67529"/>
                </a:cubicBezTo>
                <a:lnTo>
                  <a:pt x="9047598" y="26534"/>
                </a:lnTo>
                <a:lnTo>
                  <a:pt x="9311896" y="27411"/>
                </a:lnTo>
                <a:lnTo>
                  <a:pt x="9326006" y="27481"/>
                </a:lnTo>
                <a:lnTo>
                  <a:pt x="9342391" y="67529"/>
                </a:lnTo>
                <a:cubicBezTo>
                  <a:pt x="9350946" y="100861"/>
                  <a:pt x="9355677" y="137508"/>
                  <a:pt x="9355677" y="175975"/>
                </a:cubicBezTo>
                <a:lnTo>
                  <a:pt x="9524747" y="175975"/>
                </a:lnTo>
                <a:cubicBezTo>
                  <a:pt x="9524747" y="145070"/>
                  <a:pt x="9522382" y="114895"/>
                  <a:pt x="9517877" y="85753"/>
                </a:cubicBezTo>
                <a:lnTo>
                  <a:pt x="9504422" y="28367"/>
                </a:lnTo>
                <a:lnTo>
                  <a:pt x="9584252" y="28763"/>
                </a:lnTo>
                <a:lnTo>
                  <a:pt x="9783420" y="30125"/>
                </a:lnTo>
                <a:lnTo>
                  <a:pt x="9770377" y="85753"/>
                </a:lnTo>
                <a:cubicBezTo>
                  <a:pt x="9765872" y="114895"/>
                  <a:pt x="9763507" y="145070"/>
                  <a:pt x="9763507" y="175975"/>
                </a:cubicBezTo>
                <a:lnTo>
                  <a:pt x="9932575" y="175975"/>
                </a:lnTo>
                <a:cubicBezTo>
                  <a:pt x="9932575" y="137508"/>
                  <a:pt x="9937306" y="100861"/>
                  <a:pt x="9945861" y="67529"/>
                </a:cubicBezTo>
                <a:lnTo>
                  <a:pt x="9960569" y="31580"/>
                </a:lnTo>
                <a:lnTo>
                  <a:pt x="10100912" y="32842"/>
                </a:lnTo>
                <a:lnTo>
                  <a:pt x="10243904" y="34478"/>
                </a:lnTo>
                <a:lnTo>
                  <a:pt x="10257427" y="67529"/>
                </a:lnTo>
                <a:cubicBezTo>
                  <a:pt x="10265982" y="100861"/>
                  <a:pt x="10270713" y="137508"/>
                  <a:pt x="10270713" y="175975"/>
                </a:cubicBezTo>
                <a:lnTo>
                  <a:pt x="10439783" y="175975"/>
                </a:lnTo>
                <a:cubicBezTo>
                  <a:pt x="10439783" y="145070"/>
                  <a:pt x="10437418" y="114895"/>
                  <a:pt x="10432913" y="85753"/>
                </a:cubicBezTo>
                <a:lnTo>
                  <a:pt x="10421417" y="36724"/>
                </a:lnTo>
                <a:lnTo>
                  <a:pt x="10578896" y="38966"/>
                </a:lnTo>
                <a:cubicBezTo>
                  <a:pt x="10731609" y="41376"/>
                  <a:pt x="10877622" y="44169"/>
                  <a:pt x="11016680" y="47387"/>
                </a:cubicBezTo>
                <a:cubicBezTo>
                  <a:pt x="10893680" y="2303476"/>
                  <a:pt x="11113540" y="5310171"/>
                  <a:pt x="11016680" y="6133862"/>
                </a:cubicBezTo>
                <a:cubicBezTo>
                  <a:pt x="9945057" y="6127938"/>
                  <a:pt x="8659977" y="6119794"/>
                  <a:pt x="7340606" y="6113248"/>
                </a:cubicBezTo>
                <a:lnTo>
                  <a:pt x="7081392" y="6112038"/>
                </a:lnTo>
                <a:lnTo>
                  <a:pt x="6345553" y="6114002"/>
                </a:lnTo>
                <a:cubicBezTo>
                  <a:pt x="3764221" y="6122233"/>
                  <a:pt x="973998" y="6141868"/>
                  <a:pt x="42610" y="6133862"/>
                </a:cubicBezTo>
                <a:cubicBezTo>
                  <a:pt x="39437" y="4599463"/>
                  <a:pt x="-51657" y="721984"/>
                  <a:pt x="42610" y="47387"/>
                </a:cubicBezTo>
                <a:cubicBezTo>
                  <a:pt x="206754" y="43212"/>
                  <a:pt x="366174" y="39361"/>
                  <a:pt x="521167" y="35814"/>
                </a:cubicBezTo>
                <a:lnTo>
                  <a:pt x="639651" y="33261"/>
                </a:lnTo>
                <a:lnTo>
                  <a:pt x="627343" y="85753"/>
                </a:lnTo>
                <a:cubicBezTo>
                  <a:pt x="622839" y="114895"/>
                  <a:pt x="620473" y="145070"/>
                  <a:pt x="620473" y="175975"/>
                </a:cubicBezTo>
                <a:lnTo>
                  <a:pt x="789541" y="175975"/>
                </a:lnTo>
                <a:cubicBezTo>
                  <a:pt x="789541" y="137508"/>
                  <a:pt x="794272" y="100861"/>
                  <a:pt x="802827" y="67529"/>
                </a:cubicBezTo>
                <a:lnTo>
                  <a:pt x="818424" y="29408"/>
                </a:lnTo>
                <a:lnTo>
                  <a:pt x="973164" y="26073"/>
                </a:lnTo>
                <a:lnTo>
                  <a:pt x="1096484" y="23758"/>
                </a:lnTo>
                <a:lnTo>
                  <a:pt x="1114393" y="67529"/>
                </a:lnTo>
                <a:cubicBezTo>
                  <a:pt x="1122948" y="100861"/>
                  <a:pt x="1127679" y="137508"/>
                  <a:pt x="1127679" y="175975"/>
                </a:cubicBezTo>
                <a:lnTo>
                  <a:pt x="1296749" y="175975"/>
                </a:lnTo>
                <a:cubicBezTo>
                  <a:pt x="1296749" y="145070"/>
                  <a:pt x="1294384" y="114895"/>
                  <a:pt x="1289879" y="85753"/>
                </a:cubicBezTo>
                <a:lnTo>
                  <a:pt x="1274559" y="20415"/>
                </a:lnTo>
                <a:lnTo>
                  <a:pt x="1400381" y="18053"/>
                </a:lnTo>
                <a:lnTo>
                  <a:pt x="1573821" y="15305"/>
                </a:lnTo>
                <a:lnTo>
                  <a:pt x="1557303" y="85753"/>
                </a:lnTo>
                <a:cubicBezTo>
                  <a:pt x="1552799" y="114895"/>
                  <a:pt x="1550433" y="145070"/>
                  <a:pt x="1550433" y="175975"/>
                </a:cubicBezTo>
                <a:lnTo>
                  <a:pt x="1719501" y="175975"/>
                </a:lnTo>
                <a:cubicBezTo>
                  <a:pt x="1719501" y="137508"/>
                  <a:pt x="1724232" y="100861"/>
                  <a:pt x="1732787" y="67529"/>
                </a:cubicBezTo>
                <a:lnTo>
                  <a:pt x="1755331" y="12429"/>
                </a:lnTo>
                <a:lnTo>
                  <a:pt x="1804600" y="11648"/>
                </a:lnTo>
                <a:lnTo>
                  <a:pt x="2020361" y="8888"/>
                </a:lnTo>
                <a:lnTo>
                  <a:pt x="2044353" y="67529"/>
                </a:lnTo>
                <a:cubicBezTo>
                  <a:pt x="2052908" y="100861"/>
                  <a:pt x="2057639" y="137508"/>
                  <a:pt x="2057639" y="175975"/>
                </a:cubicBezTo>
                <a:lnTo>
                  <a:pt x="2226709" y="175975"/>
                </a:lnTo>
                <a:cubicBezTo>
                  <a:pt x="2226709" y="145070"/>
                  <a:pt x="2224344" y="114895"/>
                  <a:pt x="2219839" y="85753"/>
                </a:cubicBezTo>
                <a:lnTo>
                  <a:pt x="2201284" y="6617"/>
                </a:lnTo>
                <a:lnTo>
                  <a:pt x="2491550" y="3820"/>
                </a:lnTo>
                <a:lnTo>
                  <a:pt x="2472339" y="85753"/>
                </a:lnTo>
                <a:cubicBezTo>
                  <a:pt x="2467835" y="114895"/>
                  <a:pt x="2465469" y="145070"/>
                  <a:pt x="2465469" y="175975"/>
                </a:cubicBezTo>
                <a:lnTo>
                  <a:pt x="2634537" y="175975"/>
                </a:lnTo>
                <a:cubicBezTo>
                  <a:pt x="2634537" y="137508"/>
                  <a:pt x="2639268" y="100861"/>
                  <a:pt x="2647823" y="67529"/>
                </a:cubicBezTo>
                <a:lnTo>
                  <a:pt x="2674447" y="2457"/>
                </a:lnTo>
                <a:lnTo>
                  <a:pt x="2897077" y="1033"/>
                </a:lnTo>
                <a:lnTo>
                  <a:pt x="2932138" y="923"/>
                </a:lnTo>
                <a:lnTo>
                  <a:pt x="2959389" y="67529"/>
                </a:lnTo>
                <a:cubicBezTo>
                  <a:pt x="2967944" y="100861"/>
                  <a:pt x="2972675" y="137508"/>
                  <a:pt x="2972675" y="175975"/>
                </a:cubicBezTo>
                <a:lnTo>
                  <a:pt x="3141745" y="175975"/>
                </a:lnTo>
                <a:cubicBezTo>
                  <a:pt x="3141745" y="114164"/>
                  <a:pt x="3132283" y="55279"/>
                  <a:pt x="3115172" y="1720"/>
                </a:cubicBezTo>
                <a:lnTo>
                  <a:pt x="3114611" y="352"/>
                </a:lnTo>
                <a:lnTo>
                  <a:pt x="3227113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73" name="صورة 72">
            <a:extLst>
              <a:ext uri="{FF2B5EF4-FFF2-40B4-BE49-F238E27FC236}">
                <a16:creationId xmlns:a16="http://schemas.microsoft.com/office/drawing/2014/main" id="{4FDA1CD9-2423-4703-945A-67FB399A7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1" y="628650"/>
            <a:ext cx="1302497" cy="104199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A597BF1-8652-4579-B7DE-C939FC919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165787" y="1271313"/>
            <a:ext cx="2342733" cy="3314074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225FF0B-89F2-44D4-BA03-A063DDA90047}"/>
              </a:ext>
            </a:extLst>
          </p:cNvPr>
          <p:cNvSpPr txBox="1"/>
          <p:nvPr/>
        </p:nvSpPr>
        <p:spPr>
          <a:xfrm>
            <a:off x="6168004" y="2193445"/>
            <a:ext cx="421575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المعطيات</a:t>
            </a:r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/</a:t>
            </a: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توفر ريم 80 ريال أسبوعياً</a:t>
            </a: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ثمن الحاسوب 2000 ريال</a:t>
            </a: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لديها 1500 ريال</a:t>
            </a:r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</a:t>
            </a:r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/ هل من المعقول القول بإنه يمكنها شراء جهاز الحاسوب بعد 6 أسابيع من توفيرها ؟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EDDF4DA2-7509-49FB-99D7-FF4D686C30D1}"/>
              </a:ext>
            </a:extLst>
          </p:cNvPr>
          <p:cNvGrpSpPr/>
          <p:nvPr/>
        </p:nvGrpSpPr>
        <p:grpSpPr>
          <a:xfrm>
            <a:off x="9521240" y="1953154"/>
            <a:ext cx="1504950" cy="621227"/>
            <a:chOff x="6923610" y="2584261"/>
            <a:chExt cx="3029171" cy="851519"/>
          </a:xfrm>
        </p:grpSpPr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089F5FA3-9D99-42DF-BF08-D1EF929DB2D7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15" name="مستطيل: زوايا مستديرة 14">
                <a:extLst>
                  <a:ext uri="{FF2B5EF4-FFF2-40B4-BE49-F238E27FC236}">
                    <a16:creationId xmlns:a16="http://schemas.microsoft.com/office/drawing/2014/main" id="{CF72180D-F1E5-44C6-857F-58DF2974AE57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92B42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6" name="مستطيل: زوايا مستديرة 15">
                <a:extLst>
                  <a:ext uri="{FF2B5EF4-FFF2-40B4-BE49-F238E27FC236}">
                    <a16:creationId xmlns:a16="http://schemas.microsoft.com/office/drawing/2014/main" id="{BC909071-EF4B-44BE-9957-733842EC1769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81A618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BE975625-F1E7-4D8F-BD25-DD9925ED910F}"/>
                </a:ext>
              </a:extLst>
            </p:cNvPr>
            <p:cNvSpPr/>
            <p:nvPr/>
          </p:nvSpPr>
          <p:spPr>
            <a:xfrm>
              <a:off x="7823217" y="2669361"/>
              <a:ext cx="1229955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أفهم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A1C37DF-415A-443D-9B18-A8D43193BFD4}"/>
              </a:ext>
            </a:extLst>
          </p:cNvPr>
          <p:cNvSpPr txBox="1"/>
          <p:nvPr/>
        </p:nvSpPr>
        <p:spPr>
          <a:xfrm>
            <a:off x="6176815" y="4854520"/>
            <a:ext cx="421575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أوجد ناتج ضرب 80 ×6 = </a:t>
            </a: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ثم أجمع الناتج مع 1500 </a:t>
            </a: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ثانياً أقرر هل الناتج معقول أم لا .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532D9842-B086-4733-BF9B-ED9BFA4B55AF}"/>
              </a:ext>
            </a:extLst>
          </p:cNvPr>
          <p:cNvGrpSpPr/>
          <p:nvPr/>
        </p:nvGrpSpPr>
        <p:grpSpPr>
          <a:xfrm>
            <a:off x="9521239" y="4694036"/>
            <a:ext cx="1504950" cy="621227"/>
            <a:chOff x="6923610" y="2584261"/>
            <a:chExt cx="3029171" cy="851519"/>
          </a:xfrm>
        </p:grpSpPr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D47E7D40-472C-4013-A98C-EDD8FC281252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23" name="مستطيل: زوايا مستديرة 22">
                <a:extLst>
                  <a:ext uri="{FF2B5EF4-FFF2-40B4-BE49-F238E27FC236}">
                    <a16:creationId xmlns:a16="http://schemas.microsoft.com/office/drawing/2014/main" id="{F70D36DB-15A7-46D4-85BC-30417974804A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FFC30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مستطيل: زوايا مستديرة 23">
                <a:extLst>
                  <a:ext uri="{FF2B5EF4-FFF2-40B4-BE49-F238E27FC236}">
                    <a16:creationId xmlns:a16="http://schemas.microsoft.com/office/drawing/2014/main" id="{8D16AB97-CB99-47A7-AF0D-712088E53686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FFC305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4D2AE79F-CF22-4344-9361-3F405532966E}"/>
                </a:ext>
              </a:extLst>
            </p:cNvPr>
            <p:cNvSpPr/>
            <p:nvPr/>
          </p:nvSpPr>
          <p:spPr>
            <a:xfrm>
              <a:off x="7637693" y="2669361"/>
              <a:ext cx="1601007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أخطط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96951BD-6AFB-4904-A147-1B2F9C4AAA75}"/>
              </a:ext>
            </a:extLst>
          </p:cNvPr>
          <p:cNvSpPr txBox="1"/>
          <p:nvPr/>
        </p:nvSpPr>
        <p:spPr>
          <a:xfrm>
            <a:off x="1096875" y="2198321"/>
            <a:ext cx="421575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</a:t>
            </a: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إذن لا يمكنها شراء الحاسوب خلال 6 أسابيع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22D3F0AF-DCDC-45EE-8205-0ABC8ADD7DBE}"/>
              </a:ext>
            </a:extLst>
          </p:cNvPr>
          <p:cNvGrpSpPr/>
          <p:nvPr/>
        </p:nvGrpSpPr>
        <p:grpSpPr>
          <a:xfrm>
            <a:off x="4530991" y="1953154"/>
            <a:ext cx="1504950" cy="621227"/>
            <a:chOff x="6923610" y="2584261"/>
            <a:chExt cx="3029171" cy="851519"/>
          </a:xfrm>
        </p:grpSpPr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36C5367F-CE55-486C-A921-1F539B6CC572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29" name="مستطيل: زوايا مستديرة 28">
                <a:extLst>
                  <a:ext uri="{FF2B5EF4-FFF2-40B4-BE49-F238E27FC236}">
                    <a16:creationId xmlns:a16="http://schemas.microsoft.com/office/drawing/2014/main" id="{B3AA4CE4-1C75-4436-B022-A04088BFAE42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23AEB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مستطيل: زوايا مستديرة 29">
                <a:extLst>
                  <a:ext uri="{FF2B5EF4-FFF2-40B4-BE49-F238E27FC236}">
                    <a16:creationId xmlns:a16="http://schemas.microsoft.com/office/drawing/2014/main" id="{72D77224-6D50-4EC9-B115-ADECB474F7FC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23AEB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BCB437A8-17A2-4635-8223-4B18DD94C553}"/>
                </a:ext>
              </a:extLst>
            </p:cNvPr>
            <p:cNvSpPr/>
            <p:nvPr/>
          </p:nvSpPr>
          <p:spPr>
            <a:xfrm>
              <a:off x="7840964" y="2669361"/>
              <a:ext cx="119446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أحل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0FEC883D-EB85-4566-9317-D7EFC1F2384A}"/>
              </a:ext>
            </a:extLst>
          </p:cNvPr>
          <p:cNvSpPr txBox="1"/>
          <p:nvPr/>
        </p:nvSpPr>
        <p:spPr>
          <a:xfrm>
            <a:off x="1061004" y="4845196"/>
            <a:ext cx="421575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</a:t>
            </a:r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استخدم الجمع المتكرر</a:t>
            </a: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80+ 80 + 80 + 80 +80 +80 = 480</a:t>
            </a:r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E51F14C7-5D31-4F58-ACA6-4409EEB62861}"/>
              </a:ext>
            </a:extLst>
          </p:cNvPr>
          <p:cNvGrpSpPr/>
          <p:nvPr/>
        </p:nvGrpSpPr>
        <p:grpSpPr>
          <a:xfrm>
            <a:off x="4494480" y="4696878"/>
            <a:ext cx="1504950" cy="621227"/>
            <a:chOff x="6923610" y="2584261"/>
            <a:chExt cx="3029171" cy="851519"/>
          </a:xfrm>
        </p:grpSpPr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71DD1215-9E17-492C-9AE1-8946BA0986C2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42" name="مستطيل: زوايا مستديرة 41">
                <a:extLst>
                  <a:ext uri="{FF2B5EF4-FFF2-40B4-BE49-F238E27FC236}">
                    <a16:creationId xmlns:a16="http://schemas.microsoft.com/office/drawing/2014/main" id="{B68A00BB-E572-4803-BCF0-0F682726E1B6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9D157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3" name="مستطيل: زوايا مستديرة 42">
                <a:extLst>
                  <a:ext uri="{FF2B5EF4-FFF2-40B4-BE49-F238E27FC236}">
                    <a16:creationId xmlns:a16="http://schemas.microsoft.com/office/drawing/2014/main" id="{9069CC74-8414-47B6-B471-28915A6AA4DC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9D1573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41" name="مستطيل 40">
              <a:extLst>
                <a:ext uri="{FF2B5EF4-FFF2-40B4-BE49-F238E27FC236}">
                  <a16:creationId xmlns:a16="http://schemas.microsoft.com/office/drawing/2014/main" id="{8F0FE2B7-13C9-4B9A-B9D2-C555F6AE700A}"/>
                </a:ext>
              </a:extLst>
            </p:cNvPr>
            <p:cNvSpPr/>
            <p:nvPr/>
          </p:nvSpPr>
          <p:spPr>
            <a:xfrm>
              <a:off x="7752238" y="2669361"/>
              <a:ext cx="1371922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أتحقق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7B2BD2E0-7B26-435D-A431-0E233784EFB6}"/>
              </a:ext>
            </a:extLst>
          </p:cNvPr>
          <p:cNvSpPr txBox="1"/>
          <p:nvPr/>
        </p:nvSpPr>
        <p:spPr>
          <a:xfrm>
            <a:off x="1650228" y="901059"/>
            <a:ext cx="968692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توفر ريم 80 ريالاً أسبوعياً لشراء حاسوب ثمنه 2000 ريال. إذا كان لديها 1500 ريال ، فهل من المعقول القول بأنه يمكنها شراء جهاز الحاسوب بعد 6 أسابيع من توفيرها ؟ </a:t>
            </a: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7B1A20BC-E378-44E0-A5F9-969C9F3C7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7129" y="3658226"/>
            <a:ext cx="2342733" cy="3314074"/>
          </a:xfrm>
          <a:prstGeom prst="rect">
            <a:avLst/>
          </a:prstGeom>
        </p:spPr>
      </p:pic>
      <p:sp>
        <p:nvSpPr>
          <p:cNvPr id="31" name="مستطيل 30">
            <a:extLst>
              <a:ext uri="{FF2B5EF4-FFF2-40B4-BE49-F238E27FC236}">
                <a16:creationId xmlns:a16="http://schemas.microsoft.com/office/drawing/2014/main" id="{D10B1A54-AA90-4849-922D-58599E573BDB}"/>
              </a:ext>
            </a:extLst>
          </p:cNvPr>
          <p:cNvSpPr/>
          <p:nvPr/>
        </p:nvSpPr>
        <p:spPr>
          <a:xfrm>
            <a:off x="3945900" y="2120057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/>
                <a:solidFill>
                  <a:schemeClr val="accent3"/>
                </a:solidFill>
              </a:rPr>
              <a:t>80</a:t>
            </a:r>
            <a:endParaRPr lang="ar-SA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5A42218A-479A-4B2D-B9AC-05C49026056F}"/>
              </a:ext>
            </a:extLst>
          </p:cNvPr>
          <p:cNvSpPr/>
          <p:nvPr/>
        </p:nvSpPr>
        <p:spPr>
          <a:xfrm>
            <a:off x="3662093" y="2109456"/>
            <a:ext cx="5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×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4871D037-72E2-4FBE-84A6-9BFDDDFD94D5}"/>
              </a:ext>
            </a:extLst>
          </p:cNvPr>
          <p:cNvSpPr/>
          <p:nvPr/>
        </p:nvSpPr>
        <p:spPr>
          <a:xfrm>
            <a:off x="3072773" y="2112932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6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094726E0-E236-4AFC-A9BD-34CD5D89D559}"/>
              </a:ext>
            </a:extLst>
          </p:cNvPr>
          <p:cNvSpPr/>
          <p:nvPr/>
        </p:nvSpPr>
        <p:spPr>
          <a:xfrm>
            <a:off x="2514261" y="2116407"/>
            <a:ext cx="5148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/>
                <a:solidFill>
                  <a:schemeClr val="accent3"/>
                </a:solidFill>
              </a:rPr>
              <a:t>=</a:t>
            </a:r>
            <a:endParaRPr lang="ar-SA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11B71780-F9BE-4AB2-958F-046C9EB5AD4C}"/>
              </a:ext>
            </a:extLst>
          </p:cNvPr>
          <p:cNvSpPr/>
          <p:nvPr/>
        </p:nvSpPr>
        <p:spPr>
          <a:xfrm>
            <a:off x="2054305" y="2116407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0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7DFB40DB-3B7D-4602-AB32-105EC3CA1D80}"/>
              </a:ext>
            </a:extLst>
          </p:cNvPr>
          <p:cNvSpPr/>
          <p:nvPr/>
        </p:nvSpPr>
        <p:spPr>
          <a:xfrm>
            <a:off x="1444197" y="2135092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48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2A51B99E-BB41-4BCA-8A0D-32375277921D}"/>
              </a:ext>
            </a:extLst>
          </p:cNvPr>
          <p:cNvSpPr/>
          <p:nvPr/>
        </p:nvSpPr>
        <p:spPr>
          <a:xfrm>
            <a:off x="4178365" y="2834368"/>
            <a:ext cx="11368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480</a:t>
            </a: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1D321923-E2AF-42BB-881A-8C75F5214FD4}"/>
              </a:ext>
            </a:extLst>
          </p:cNvPr>
          <p:cNvSpPr/>
          <p:nvPr/>
        </p:nvSpPr>
        <p:spPr>
          <a:xfrm>
            <a:off x="2576351" y="2813404"/>
            <a:ext cx="14542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1500</a:t>
            </a: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EBD32CDF-166E-4AF5-B544-7A55E7B7AF49}"/>
              </a:ext>
            </a:extLst>
          </p:cNvPr>
          <p:cNvSpPr/>
          <p:nvPr/>
        </p:nvSpPr>
        <p:spPr>
          <a:xfrm>
            <a:off x="3773332" y="2819401"/>
            <a:ext cx="5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FF0000"/>
                </a:solidFill>
                <a:effectLst/>
              </a:rPr>
              <a:t>+</a:t>
            </a: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2E6F898B-9866-42F5-8953-774704AE6412}"/>
              </a:ext>
            </a:extLst>
          </p:cNvPr>
          <p:cNvSpPr/>
          <p:nvPr/>
        </p:nvSpPr>
        <p:spPr>
          <a:xfrm>
            <a:off x="2302062" y="2807407"/>
            <a:ext cx="5148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/>
                <a:solidFill>
                  <a:schemeClr val="accent3"/>
                </a:solidFill>
              </a:rPr>
              <a:t>=</a:t>
            </a:r>
            <a:endParaRPr lang="ar-SA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9891E843-DF32-45D5-8F86-5E649EACC181}"/>
              </a:ext>
            </a:extLst>
          </p:cNvPr>
          <p:cNvSpPr/>
          <p:nvPr/>
        </p:nvSpPr>
        <p:spPr>
          <a:xfrm>
            <a:off x="1013484" y="2801410"/>
            <a:ext cx="14542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1980</a:t>
            </a: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2C842F86-C6DC-42A9-8396-EB35C2CAB442}"/>
              </a:ext>
            </a:extLst>
          </p:cNvPr>
          <p:cNvSpPr/>
          <p:nvPr/>
        </p:nvSpPr>
        <p:spPr>
          <a:xfrm>
            <a:off x="3743621" y="3447600"/>
            <a:ext cx="14542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1980</a:t>
            </a: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589C2C45-399F-4CFA-9229-5624EE5881C2}"/>
              </a:ext>
            </a:extLst>
          </p:cNvPr>
          <p:cNvSpPr/>
          <p:nvPr/>
        </p:nvSpPr>
        <p:spPr>
          <a:xfrm>
            <a:off x="1798918" y="3447600"/>
            <a:ext cx="14542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2000</a:t>
            </a: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20FA1C8E-5403-4462-B74F-4221925CF640}"/>
              </a:ext>
            </a:extLst>
          </p:cNvPr>
          <p:cNvSpPr/>
          <p:nvPr/>
        </p:nvSpPr>
        <p:spPr>
          <a:xfrm>
            <a:off x="3268717" y="3460594"/>
            <a:ext cx="5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FF0000"/>
                </a:solidFill>
                <a:effectLst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33881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5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A858116F-624D-4A2D-9966-DAEB80DF7662}"/>
              </a:ext>
            </a:extLst>
          </p:cNvPr>
          <p:cNvSpPr/>
          <p:nvPr/>
        </p:nvSpPr>
        <p:spPr>
          <a:xfrm>
            <a:off x="566355" y="338375"/>
            <a:ext cx="11042113" cy="6135742"/>
          </a:xfrm>
          <a:custGeom>
            <a:avLst/>
            <a:gdLst>
              <a:gd name="connsiteX0" fmla="*/ 3227113 w 11042113"/>
              <a:gd name="connsiteY0" fmla="*/ 0 h 6135742"/>
              <a:gd name="connsiteX1" fmla="*/ 3406781 w 11042113"/>
              <a:gd name="connsiteY1" fmla="*/ 93 h 6135742"/>
              <a:gd name="connsiteX2" fmla="*/ 3406114 w 11042113"/>
              <a:gd name="connsiteY2" fmla="*/ 1720 h 6135742"/>
              <a:gd name="connsiteX3" fmla="*/ 3379541 w 11042113"/>
              <a:gd name="connsiteY3" fmla="*/ 175975 h 6135742"/>
              <a:gd name="connsiteX4" fmla="*/ 3548609 w 11042113"/>
              <a:gd name="connsiteY4" fmla="*/ 175975 h 6135742"/>
              <a:gd name="connsiteX5" fmla="*/ 3561895 w 11042113"/>
              <a:gd name="connsiteY5" fmla="*/ 67529 h 6135742"/>
              <a:gd name="connsiteX6" fmla="*/ 3589447 w 11042113"/>
              <a:gd name="connsiteY6" fmla="*/ 188 h 6135742"/>
              <a:gd name="connsiteX7" fmla="*/ 3620049 w 11042113"/>
              <a:gd name="connsiteY7" fmla="*/ 204 h 6135742"/>
              <a:gd name="connsiteX8" fmla="*/ 3846328 w 11042113"/>
              <a:gd name="connsiteY8" fmla="*/ 1211 h 6135742"/>
              <a:gd name="connsiteX9" fmla="*/ 3873461 w 11042113"/>
              <a:gd name="connsiteY9" fmla="*/ 67529 h 6135742"/>
              <a:gd name="connsiteX10" fmla="*/ 3886747 w 11042113"/>
              <a:gd name="connsiteY10" fmla="*/ 175975 h 6135742"/>
              <a:gd name="connsiteX11" fmla="*/ 4055817 w 11042113"/>
              <a:gd name="connsiteY11" fmla="*/ 175975 h 6135742"/>
              <a:gd name="connsiteX12" fmla="*/ 4048947 w 11042113"/>
              <a:gd name="connsiteY12" fmla="*/ 85753 h 6135742"/>
              <a:gd name="connsiteX13" fmla="*/ 4029346 w 11042113"/>
              <a:gd name="connsiteY13" fmla="*/ 2153 h 6135742"/>
              <a:gd name="connsiteX14" fmla="*/ 4320494 w 11042113"/>
              <a:gd name="connsiteY14" fmla="*/ 4518 h 6135742"/>
              <a:gd name="connsiteX15" fmla="*/ 4301447 w 11042113"/>
              <a:gd name="connsiteY15" fmla="*/ 85753 h 6135742"/>
              <a:gd name="connsiteX16" fmla="*/ 4294577 w 11042113"/>
              <a:gd name="connsiteY16" fmla="*/ 175975 h 6135742"/>
              <a:gd name="connsiteX17" fmla="*/ 4463645 w 11042113"/>
              <a:gd name="connsiteY17" fmla="*/ 175975 h 6135742"/>
              <a:gd name="connsiteX18" fmla="*/ 4476931 w 11042113"/>
              <a:gd name="connsiteY18" fmla="*/ 67529 h 6135742"/>
              <a:gd name="connsiteX19" fmla="*/ 4501912 w 11042113"/>
              <a:gd name="connsiteY19" fmla="*/ 6474 h 6135742"/>
              <a:gd name="connsiteX20" fmla="*/ 4701523 w 11042113"/>
              <a:gd name="connsiteY20" fmla="*/ 8746 h 6135742"/>
              <a:gd name="connsiteX21" fmla="*/ 4764811 w 11042113"/>
              <a:gd name="connsiteY21" fmla="*/ 9638 h 6135742"/>
              <a:gd name="connsiteX22" fmla="*/ 4788497 w 11042113"/>
              <a:gd name="connsiteY22" fmla="*/ 67529 h 6135742"/>
              <a:gd name="connsiteX23" fmla="*/ 4801783 w 11042113"/>
              <a:gd name="connsiteY23" fmla="*/ 175975 h 6135742"/>
              <a:gd name="connsiteX24" fmla="*/ 4970853 w 11042113"/>
              <a:gd name="connsiteY24" fmla="*/ 175975 h 6135742"/>
              <a:gd name="connsiteX25" fmla="*/ 4963983 w 11042113"/>
              <a:gd name="connsiteY25" fmla="*/ 85753 h 6135742"/>
              <a:gd name="connsiteX26" fmla="*/ 4946738 w 11042113"/>
              <a:gd name="connsiteY26" fmla="*/ 12201 h 6135742"/>
              <a:gd name="connsiteX27" fmla="*/ 5041166 w 11042113"/>
              <a:gd name="connsiteY27" fmla="*/ 13531 h 6135742"/>
              <a:gd name="connsiteX28" fmla="*/ 5247561 w 11042113"/>
              <a:gd name="connsiteY28" fmla="*/ 16858 h 6135742"/>
              <a:gd name="connsiteX29" fmla="*/ 5231407 w 11042113"/>
              <a:gd name="connsiteY29" fmla="*/ 85753 h 6135742"/>
              <a:gd name="connsiteX30" fmla="*/ 5224537 w 11042113"/>
              <a:gd name="connsiteY30" fmla="*/ 175975 h 6135742"/>
              <a:gd name="connsiteX31" fmla="*/ 5393605 w 11042113"/>
              <a:gd name="connsiteY31" fmla="*/ 175975 h 6135742"/>
              <a:gd name="connsiteX32" fmla="*/ 5406891 w 11042113"/>
              <a:gd name="connsiteY32" fmla="*/ 67529 h 6135742"/>
              <a:gd name="connsiteX33" fmla="*/ 5426412 w 11042113"/>
              <a:gd name="connsiteY33" fmla="*/ 19817 h 6135742"/>
              <a:gd name="connsiteX34" fmla="*/ 5700914 w 11042113"/>
              <a:gd name="connsiteY34" fmla="*/ 24652 h 6135742"/>
              <a:gd name="connsiteX35" fmla="*/ 5718457 w 11042113"/>
              <a:gd name="connsiteY35" fmla="*/ 67529 h 6135742"/>
              <a:gd name="connsiteX36" fmla="*/ 5731743 w 11042113"/>
              <a:gd name="connsiteY36" fmla="*/ 175975 h 6135742"/>
              <a:gd name="connsiteX37" fmla="*/ 5900813 w 11042113"/>
              <a:gd name="connsiteY37" fmla="*/ 175975 h 6135742"/>
              <a:gd name="connsiteX38" fmla="*/ 5893943 w 11042113"/>
              <a:gd name="connsiteY38" fmla="*/ 85753 h 6135742"/>
              <a:gd name="connsiteX39" fmla="*/ 5880358 w 11042113"/>
              <a:gd name="connsiteY39" fmla="*/ 27813 h 6135742"/>
              <a:gd name="connsiteX40" fmla="*/ 6046251 w 11042113"/>
              <a:gd name="connsiteY40" fmla="*/ 30735 h 6135742"/>
              <a:gd name="connsiteX41" fmla="*/ 6104699 w 11042113"/>
              <a:gd name="connsiteY41" fmla="*/ 31738 h 6135742"/>
              <a:gd name="connsiteX42" fmla="*/ 6159160 w 11042113"/>
              <a:gd name="connsiteY42" fmla="*/ 31517 h 6135742"/>
              <a:gd name="connsiteX43" fmla="*/ 6146443 w 11042113"/>
              <a:gd name="connsiteY43" fmla="*/ 85753 h 6135742"/>
              <a:gd name="connsiteX44" fmla="*/ 6139573 w 11042113"/>
              <a:gd name="connsiteY44" fmla="*/ 175975 h 6135742"/>
              <a:gd name="connsiteX45" fmla="*/ 6308641 w 11042113"/>
              <a:gd name="connsiteY45" fmla="*/ 175975 h 6135742"/>
              <a:gd name="connsiteX46" fmla="*/ 6321927 w 11042113"/>
              <a:gd name="connsiteY46" fmla="*/ 67529 h 6135742"/>
              <a:gd name="connsiteX47" fmla="*/ 6336957 w 11042113"/>
              <a:gd name="connsiteY47" fmla="*/ 30795 h 6135742"/>
              <a:gd name="connsiteX48" fmla="*/ 6474242 w 11042113"/>
              <a:gd name="connsiteY48" fmla="*/ 30238 h 6135742"/>
              <a:gd name="connsiteX49" fmla="*/ 6618021 w 11042113"/>
              <a:gd name="connsiteY49" fmla="*/ 29713 h 6135742"/>
              <a:gd name="connsiteX50" fmla="*/ 6633493 w 11042113"/>
              <a:gd name="connsiteY50" fmla="*/ 67529 h 6135742"/>
              <a:gd name="connsiteX51" fmla="*/ 6646779 w 11042113"/>
              <a:gd name="connsiteY51" fmla="*/ 175975 h 6135742"/>
              <a:gd name="connsiteX52" fmla="*/ 6815849 w 11042113"/>
              <a:gd name="connsiteY52" fmla="*/ 175975 h 6135742"/>
              <a:gd name="connsiteX53" fmla="*/ 6808979 w 11042113"/>
              <a:gd name="connsiteY53" fmla="*/ 85753 h 6135742"/>
              <a:gd name="connsiteX54" fmla="*/ 6795687 w 11042113"/>
              <a:gd name="connsiteY54" fmla="*/ 29064 h 6135742"/>
              <a:gd name="connsiteX55" fmla="*/ 6821599 w 11042113"/>
              <a:gd name="connsiteY55" fmla="*/ 28969 h 6135742"/>
              <a:gd name="connsiteX56" fmla="*/ 7023813 w 11042113"/>
              <a:gd name="connsiteY56" fmla="*/ 28312 h 6135742"/>
              <a:gd name="connsiteX57" fmla="*/ 7010345 w 11042113"/>
              <a:gd name="connsiteY57" fmla="*/ 85753 h 6135742"/>
              <a:gd name="connsiteX58" fmla="*/ 7003475 w 11042113"/>
              <a:gd name="connsiteY58" fmla="*/ 175975 h 6135742"/>
              <a:gd name="connsiteX59" fmla="*/ 7172543 w 11042113"/>
              <a:gd name="connsiteY59" fmla="*/ 175975 h 6135742"/>
              <a:gd name="connsiteX60" fmla="*/ 7185829 w 11042113"/>
              <a:gd name="connsiteY60" fmla="*/ 67529 h 6135742"/>
              <a:gd name="connsiteX61" fmla="*/ 7202103 w 11042113"/>
              <a:gd name="connsiteY61" fmla="*/ 27754 h 6135742"/>
              <a:gd name="connsiteX62" fmla="*/ 7480810 w 11042113"/>
              <a:gd name="connsiteY62" fmla="*/ 26992 h 6135742"/>
              <a:gd name="connsiteX63" fmla="*/ 7497395 w 11042113"/>
              <a:gd name="connsiteY63" fmla="*/ 67529 h 6135742"/>
              <a:gd name="connsiteX64" fmla="*/ 7510681 w 11042113"/>
              <a:gd name="connsiteY64" fmla="*/ 175975 h 6135742"/>
              <a:gd name="connsiteX65" fmla="*/ 7679751 w 11042113"/>
              <a:gd name="connsiteY65" fmla="*/ 175975 h 6135742"/>
              <a:gd name="connsiteX66" fmla="*/ 7672881 w 11042113"/>
              <a:gd name="connsiteY66" fmla="*/ 85753 h 6135742"/>
              <a:gd name="connsiteX67" fmla="*/ 7659015 w 11042113"/>
              <a:gd name="connsiteY67" fmla="*/ 26612 h 6135742"/>
              <a:gd name="connsiteX68" fmla="*/ 7817484 w 11042113"/>
              <a:gd name="connsiteY68" fmla="*/ 26280 h 6135742"/>
              <a:gd name="connsiteX69" fmla="*/ 7939363 w 11042113"/>
              <a:gd name="connsiteY69" fmla="*/ 26118 h 6135742"/>
              <a:gd name="connsiteX70" fmla="*/ 7925381 w 11042113"/>
              <a:gd name="connsiteY70" fmla="*/ 85753 h 6135742"/>
              <a:gd name="connsiteX71" fmla="*/ 7918511 w 11042113"/>
              <a:gd name="connsiteY71" fmla="*/ 175975 h 6135742"/>
              <a:gd name="connsiteX72" fmla="*/ 8087579 w 11042113"/>
              <a:gd name="connsiteY72" fmla="*/ 175975 h 6135742"/>
              <a:gd name="connsiteX73" fmla="*/ 8100865 w 11042113"/>
              <a:gd name="connsiteY73" fmla="*/ 67529 h 6135742"/>
              <a:gd name="connsiteX74" fmla="*/ 8117905 w 11042113"/>
              <a:gd name="connsiteY74" fmla="*/ 25882 h 6135742"/>
              <a:gd name="connsiteX75" fmla="*/ 8133415 w 11042113"/>
              <a:gd name="connsiteY75" fmla="*/ 25861 h 6135742"/>
              <a:gd name="connsiteX76" fmla="*/ 8395338 w 11042113"/>
              <a:gd name="connsiteY76" fmla="*/ 25752 h 6135742"/>
              <a:gd name="connsiteX77" fmla="*/ 8412431 w 11042113"/>
              <a:gd name="connsiteY77" fmla="*/ 67529 h 6135742"/>
              <a:gd name="connsiteX78" fmla="*/ 8425717 w 11042113"/>
              <a:gd name="connsiteY78" fmla="*/ 175975 h 6135742"/>
              <a:gd name="connsiteX79" fmla="*/ 8594787 w 11042113"/>
              <a:gd name="connsiteY79" fmla="*/ 175975 h 6135742"/>
              <a:gd name="connsiteX80" fmla="*/ 8587917 w 11042113"/>
              <a:gd name="connsiteY80" fmla="*/ 85753 h 6135742"/>
              <a:gd name="connsiteX81" fmla="*/ 8573865 w 11042113"/>
              <a:gd name="connsiteY81" fmla="*/ 25820 h 6135742"/>
              <a:gd name="connsiteX82" fmla="*/ 8740086 w 11042113"/>
              <a:gd name="connsiteY82" fmla="*/ 25928 h 6135742"/>
              <a:gd name="connsiteX83" fmla="*/ 8869311 w 11042113"/>
              <a:gd name="connsiteY83" fmla="*/ 26172 h 6135742"/>
              <a:gd name="connsiteX84" fmla="*/ 8855341 w 11042113"/>
              <a:gd name="connsiteY84" fmla="*/ 85753 h 6135742"/>
              <a:gd name="connsiteX85" fmla="*/ 8848471 w 11042113"/>
              <a:gd name="connsiteY85" fmla="*/ 175975 h 6135742"/>
              <a:gd name="connsiteX86" fmla="*/ 9017539 w 11042113"/>
              <a:gd name="connsiteY86" fmla="*/ 175975 h 6135742"/>
              <a:gd name="connsiteX87" fmla="*/ 9030825 w 11042113"/>
              <a:gd name="connsiteY87" fmla="*/ 67529 h 6135742"/>
              <a:gd name="connsiteX88" fmla="*/ 9047598 w 11042113"/>
              <a:gd name="connsiteY88" fmla="*/ 26534 h 6135742"/>
              <a:gd name="connsiteX89" fmla="*/ 9311896 w 11042113"/>
              <a:gd name="connsiteY89" fmla="*/ 27411 h 6135742"/>
              <a:gd name="connsiteX90" fmla="*/ 9326006 w 11042113"/>
              <a:gd name="connsiteY90" fmla="*/ 27481 h 6135742"/>
              <a:gd name="connsiteX91" fmla="*/ 9342391 w 11042113"/>
              <a:gd name="connsiteY91" fmla="*/ 67529 h 6135742"/>
              <a:gd name="connsiteX92" fmla="*/ 9355677 w 11042113"/>
              <a:gd name="connsiteY92" fmla="*/ 175975 h 6135742"/>
              <a:gd name="connsiteX93" fmla="*/ 9524747 w 11042113"/>
              <a:gd name="connsiteY93" fmla="*/ 175975 h 6135742"/>
              <a:gd name="connsiteX94" fmla="*/ 9517877 w 11042113"/>
              <a:gd name="connsiteY94" fmla="*/ 85753 h 6135742"/>
              <a:gd name="connsiteX95" fmla="*/ 9504422 w 11042113"/>
              <a:gd name="connsiteY95" fmla="*/ 28367 h 6135742"/>
              <a:gd name="connsiteX96" fmla="*/ 9584252 w 11042113"/>
              <a:gd name="connsiteY96" fmla="*/ 28763 h 6135742"/>
              <a:gd name="connsiteX97" fmla="*/ 9783420 w 11042113"/>
              <a:gd name="connsiteY97" fmla="*/ 30125 h 6135742"/>
              <a:gd name="connsiteX98" fmla="*/ 9770377 w 11042113"/>
              <a:gd name="connsiteY98" fmla="*/ 85753 h 6135742"/>
              <a:gd name="connsiteX99" fmla="*/ 9763507 w 11042113"/>
              <a:gd name="connsiteY99" fmla="*/ 175975 h 6135742"/>
              <a:gd name="connsiteX100" fmla="*/ 9932575 w 11042113"/>
              <a:gd name="connsiteY100" fmla="*/ 175975 h 6135742"/>
              <a:gd name="connsiteX101" fmla="*/ 9945861 w 11042113"/>
              <a:gd name="connsiteY101" fmla="*/ 67529 h 6135742"/>
              <a:gd name="connsiteX102" fmla="*/ 9960569 w 11042113"/>
              <a:gd name="connsiteY102" fmla="*/ 31580 h 6135742"/>
              <a:gd name="connsiteX103" fmla="*/ 10100912 w 11042113"/>
              <a:gd name="connsiteY103" fmla="*/ 32842 h 6135742"/>
              <a:gd name="connsiteX104" fmla="*/ 10243904 w 11042113"/>
              <a:gd name="connsiteY104" fmla="*/ 34478 h 6135742"/>
              <a:gd name="connsiteX105" fmla="*/ 10257427 w 11042113"/>
              <a:gd name="connsiteY105" fmla="*/ 67529 h 6135742"/>
              <a:gd name="connsiteX106" fmla="*/ 10270713 w 11042113"/>
              <a:gd name="connsiteY106" fmla="*/ 175975 h 6135742"/>
              <a:gd name="connsiteX107" fmla="*/ 10439783 w 11042113"/>
              <a:gd name="connsiteY107" fmla="*/ 175975 h 6135742"/>
              <a:gd name="connsiteX108" fmla="*/ 10432913 w 11042113"/>
              <a:gd name="connsiteY108" fmla="*/ 85753 h 6135742"/>
              <a:gd name="connsiteX109" fmla="*/ 10421417 w 11042113"/>
              <a:gd name="connsiteY109" fmla="*/ 36724 h 6135742"/>
              <a:gd name="connsiteX110" fmla="*/ 10578896 w 11042113"/>
              <a:gd name="connsiteY110" fmla="*/ 38966 h 6135742"/>
              <a:gd name="connsiteX111" fmla="*/ 11016680 w 11042113"/>
              <a:gd name="connsiteY111" fmla="*/ 47387 h 6135742"/>
              <a:gd name="connsiteX112" fmla="*/ 11016680 w 11042113"/>
              <a:gd name="connsiteY112" fmla="*/ 6133862 h 6135742"/>
              <a:gd name="connsiteX113" fmla="*/ 7340606 w 11042113"/>
              <a:gd name="connsiteY113" fmla="*/ 6113248 h 6135742"/>
              <a:gd name="connsiteX114" fmla="*/ 7081392 w 11042113"/>
              <a:gd name="connsiteY114" fmla="*/ 6112038 h 6135742"/>
              <a:gd name="connsiteX115" fmla="*/ 6345553 w 11042113"/>
              <a:gd name="connsiteY115" fmla="*/ 6114002 h 6135742"/>
              <a:gd name="connsiteX116" fmla="*/ 42610 w 11042113"/>
              <a:gd name="connsiteY116" fmla="*/ 6133862 h 6135742"/>
              <a:gd name="connsiteX117" fmla="*/ 42610 w 11042113"/>
              <a:gd name="connsiteY117" fmla="*/ 47387 h 6135742"/>
              <a:gd name="connsiteX118" fmla="*/ 521167 w 11042113"/>
              <a:gd name="connsiteY118" fmla="*/ 35814 h 6135742"/>
              <a:gd name="connsiteX119" fmla="*/ 639651 w 11042113"/>
              <a:gd name="connsiteY119" fmla="*/ 33261 h 6135742"/>
              <a:gd name="connsiteX120" fmla="*/ 627343 w 11042113"/>
              <a:gd name="connsiteY120" fmla="*/ 85753 h 6135742"/>
              <a:gd name="connsiteX121" fmla="*/ 620473 w 11042113"/>
              <a:gd name="connsiteY121" fmla="*/ 175975 h 6135742"/>
              <a:gd name="connsiteX122" fmla="*/ 789541 w 11042113"/>
              <a:gd name="connsiteY122" fmla="*/ 175975 h 6135742"/>
              <a:gd name="connsiteX123" fmla="*/ 802827 w 11042113"/>
              <a:gd name="connsiteY123" fmla="*/ 67529 h 6135742"/>
              <a:gd name="connsiteX124" fmla="*/ 818424 w 11042113"/>
              <a:gd name="connsiteY124" fmla="*/ 29408 h 6135742"/>
              <a:gd name="connsiteX125" fmla="*/ 973164 w 11042113"/>
              <a:gd name="connsiteY125" fmla="*/ 26073 h 6135742"/>
              <a:gd name="connsiteX126" fmla="*/ 1096484 w 11042113"/>
              <a:gd name="connsiteY126" fmla="*/ 23758 h 6135742"/>
              <a:gd name="connsiteX127" fmla="*/ 1114393 w 11042113"/>
              <a:gd name="connsiteY127" fmla="*/ 67529 h 6135742"/>
              <a:gd name="connsiteX128" fmla="*/ 1127679 w 11042113"/>
              <a:gd name="connsiteY128" fmla="*/ 175975 h 6135742"/>
              <a:gd name="connsiteX129" fmla="*/ 1296749 w 11042113"/>
              <a:gd name="connsiteY129" fmla="*/ 175975 h 6135742"/>
              <a:gd name="connsiteX130" fmla="*/ 1289879 w 11042113"/>
              <a:gd name="connsiteY130" fmla="*/ 85753 h 6135742"/>
              <a:gd name="connsiteX131" fmla="*/ 1274559 w 11042113"/>
              <a:gd name="connsiteY131" fmla="*/ 20415 h 6135742"/>
              <a:gd name="connsiteX132" fmla="*/ 1400381 w 11042113"/>
              <a:gd name="connsiteY132" fmla="*/ 18053 h 6135742"/>
              <a:gd name="connsiteX133" fmla="*/ 1573821 w 11042113"/>
              <a:gd name="connsiteY133" fmla="*/ 15305 h 6135742"/>
              <a:gd name="connsiteX134" fmla="*/ 1557303 w 11042113"/>
              <a:gd name="connsiteY134" fmla="*/ 85753 h 6135742"/>
              <a:gd name="connsiteX135" fmla="*/ 1550433 w 11042113"/>
              <a:gd name="connsiteY135" fmla="*/ 175975 h 6135742"/>
              <a:gd name="connsiteX136" fmla="*/ 1719501 w 11042113"/>
              <a:gd name="connsiteY136" fmla="*/ 175975 h 6135742"/>
              <a:gd name="connsiteX137" fmla="*/ 1732787 w 11042113"/>
              <a:gd name="connsiteY137" fmla="*/ 67529 h 6135742"/>
              <a:gd name="connsiteX138" fmla="*/ 1755331 w 11042113"/>
              <a:gd name="connsiteY138" fmla="*/ 12429 h 6135742"/>
              <a:gd name="connsiteX139" fmla="*/ 1804600 w 11042113"/>
              <a:gd name="connsiteY139" fmla="*/ 11648 h 6135742"/>
              <a:gd name="connsiteX140" fmla="*/ 2020361 w 11042113"/>
              <a:gd name="connsiteY140" fmla="*/ 8888 h 6135742"/>
              <a:gd name="connsiteX141" fmla="*/ 2044353 w 11042113"/>
              <a:gd name="connsiteY141" fmla="*/ 67529 h 6135742"/>
              <a:gd name="connsiteX142" fmla="*/ 2057639 w 11042113"/>
              <a:gd name="connsiteY142" fmla="*/ 175975 h 6135742"/>
              <a:gd name="connsiteX143" fmla="*/ 2226709 w 11042113"/>
              <a:gd name="connsiteY143" fmla="*/ 175975 h 6135742"/>
              <a:gd name="connsiteX144" fmla="*/ 2219839 w 11042113"/>
              <a:gd name="connsiteY144" fmla="*/ 85753 h 6135742"/>
              <a:gd name="connsiteX145" fmla="*/ 2201284 w 11042113"/>
              <a:gd name="connsiteY145" fmla="*/ 6617 h 6135742"/>
              <a:gd name="connsiteX146" fmla="*/ 2491550 w 11042113"/>
              <a:gd name="connsiteY146" fmla="*/ 3820 h 6135742"/>
              <a:gd name="connsiteX147" fmla="*/ 2472339 w 11042113"/>
              <a:gd name="connsiteY147" fmla="*/ 85753 h 6135742"/>
              <a:gd name="connsiteX148" fmla="*/ 2465469 w 11042113"/>
              <a:gd name="connsiteY148" fmla="*/ 175975 h 6135742"/>
              <a:gd name="connsiteX149" fmla="*/ 2634537 w 11042113"/>
              <a:gd name="connsiteY149" fmla="*/ 175975 h 6135742"/>
              <a:gd name="connsiteX150" fmla="*/ 2647823 w 11042113"/>
              <a:gd name="connsiteY150" fmla="*/ 67529 h 6135742"/>
              <a:gd name="connsiteX151" fmla="*/ 2674447 w 11042113"/>
              <a:gd name="connsiteY151" fmla="*/ 2457 h 6135742"/>
              <a:gd name="connsiteX152" fmla="*/ 2897077 w 11042113"/>
              <a:gd name="connsiteY152" fmla="*/ 1033 h 6135742"/>
              <a:gd name="connsiteX153" fmla="*/ 2932138 w 11042113"/>
              <a:gd name="connsiteY153" fmla="*/ 923 h 6135742"/>
              <a:gd name="connsiteX154" fmla="*/ 2959389 w 11042113"/>
              <a:gd name="connsiteY154" fmla="*/ 67529 h 6135742"/>
              <a:gd name="connsiteX155" fmla="*/ 2972675 w 11042113"/>
              <a:gd name="connsiteY155" fmla="*/ 175975 h 6135742"/>
              <a:gd name="connsiteX156" fmla="*/ 3141745 w 11042113"/>
              <a:gd name="connsiteY156" fmla="*/ 175975 h 6135742"/>
              <a:gd name="connsiteX157" fmla="*/ 3115172 w 11042113"/>
              <a:gd name="connsiteY157" fmla="*/ 1720 h 6135742"/>
              <a:gd name="connsiteX158" fmla="*/ 3114611 w 11042113"/>
              <a:gd name="connsiteY158" fmla="*/ 352 h 6135742"/>
              <a:gd name="connsiteX159" fmla="*/ 3227113 w 11042113"/>
              <a:gd name="connsiteY159" fmla="*/ 0 h 613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042113" h="6135742">
                <a:moveTo>
                  <a:pt x="3227113" y="0"/>
                </a:moveTo>
                <a:lnTo>
                  <a:pt x="3406781" y="93"/>
                </a:lnTo>
                <a:lnTo>
                  <a:pt x="3406114" y="1720"/>
                </a:lnTo>
                <a:cubicBezTo>
                  <a:pt x="3389003" y="55279"/>
                  <a:pt x="3379541" y="114164"/>
                  <a:pt x="3379541" y="175975"/>
                </a:cubicBezTo>
                <a:lnTo>
                  <a:pt x="3548609" y="175975"/>
                </a:lnTo>
                <a:cubicBezTo>
                  <a:pt x="3548609" y="137508"/>
                  <a:pt x="3553340" y="100861"/>
                  <a:pt x="3561895" y="67529"/>
                </a:cubicBezTo>
                <a:lnTo>
                  <a:pt x="3589447" y="188"/>
                </a:lnTo>
                <a:lnTo>
                  <a:pt x="3620049" y="204"/>
                </a:lnTo>
                <a:lnTo>
                  <a:pt x="3846328" y="1211"/>
                </a:lnTo>
                <a:lnTo>
                  <a:pt x="3873461" y="67529"/>
                </a:lnTo>
                <a:cubicBezTo>
                  <a:pt x="3882016" y="100861"/>
                  <a:pt x="3886747" y="137508"/>
                  <a:pt x="3886747" y="175975"/>
                </a:cubicBezTo>
                <a:lnTo>
                  <a:pt x="4055817" y="175975"/>
                </a:lnTo>
                <a:cubicBezTo>
                  <a:pt x="4055817" y="145070"/>
                  <a:pt x="4053452" y="114895"/>
                  <a:pt x="4048947" y="85753"/>
                </a:cubicBezTo>
                <a:lnTo>
                  <a:pt x="4029346" y="2153"/>
                </a:lnTo>
                <a:lnTo>
                  <a:pt x="4320494" y="4518"/>
                </a:lnTo>
                <a:lnTo>
                  <a:pt x="4301447" y="85753"/>
                </a:lnTo>
                <a:cubicBezTo>
                  <a:pt x="4296943" y="114895"/>
                  <a:pt x="4294577" y="145070"/>
                  <a:pt x="4294577" y="175975"/>
                </a:cubicBezTo>
                <a:lnTo>
                  <a:pt x="4463645" y="175975"/>
                </a:lnTo>
                <a:cubicBezTo>
                  <a:pt x="4463645" y="137508"/>
                  <a:pt x="4468376" y="100861"/>
                  <a:pt x="4476931" y="67529"/>
                </a:cubicBezTo>
                <a:lnTo>
                  <a:pt x="4501912" y="6474"/>
                </a:lnTo>
                <a:lnTo>
                  <a:pt x="4701523" y="8746"/>
                </a:lnTo>
                <a:lnTo>
                  <a:pt x="4764811" y="9638"/>
                </a:lnTo>
                <a:lnTo>
                  <a:pt x="4788497" y="67529"/>
                </a:lnTo>
                <a:cubicBezTo>
                  <a:pt x="4797052" y="100861"/>
                  <a:pt x="4801783" y="137508"/>
                  <a:pt x="4801783" y="175975"/>
                </a:cubicBezTo>
                <a:lnTo>
                  <a:pt x="4970853" y="175975"/>
                </a:lnTo>
                <a:cubicBezTo>
                  <a:pt x="4970853" y="145070"/>
                  <a:pt x="4968488" y="114895"/>
                  <a:pt x="4963983" y="85753"/>
                </a:cubicBezTo>
                <a:lnTo>
                  <a:pt x="4946738" y="12201"/>
                </a:lnTo>
                <a:lnTo>
                  <a:pt x="5041166" y="13531"/>
                </a:lnTo>
                <a:lnTo>
                  <a:pt x="5247561" y="16858"/>
                </a:lnTo>
                <a:lnTo>
                  <a:pt x="5231407" y="85753"/>
                </a:lnTo>
                <a:cubicBezTo>
                  <a:pt x="5226903" y="114895"/>
                  <a:pt x="5224537" y="145070"/>
                  <a:pt x="5224537" y="175975"/>
                </a:cubicBezTo>
                <a:lnTo>
                  <a:pt x="5393605" y="175975"/>
                </a:lnTo>
                <a:cubicBezTo>
                  <a:pt x="5393605" y="137508"/>
                  <a:pt x="5398336" y="100861"/>
                  <a:pt x="5406891" y="67529"/>
                </a:cubicBezTo>
                <a:lnTo>
                  <a:pt x="5426412" y="19817"/>
                </a:lnTo>
                <a:lnTo>
                  <a:pt x="5700914" y="24652"/>
                </a:lnTo>
                <a:lnTo>
                  <a:pt x="5718457" y="67529"/>
                </a:lnTo>
                <a:cubicBezTo>
                  <a:pt x="5727012" y="100861"/>
                  <a:pt x="5731743" y="137508"/>
                  <a:pt x="5731743" y="175975"/>
                </a:cubicBezTo>
                <a:lnTo>
                  <a:pt x="5900813" y="175975"/>
                </a:lnTo>
                <a:cubicBezTo>
                  <a:pt x="5900813" y="145070"/>
                  <a:pt x="5898448" y="114895"/>
                  <a:pt x="5893943" y="85753"/>
                </a:cubicBezTo>
                <a:lnTo>
                  <a:pt x="5880358" y="27813"/>
                </a:lnTo>
                <a:lnTo>
                  <a:pt x="6046251" y="30735"/>
                </a:lnTo>
                <a:lnTo>
                  <a:pt x="6104699" y="31738"/>
                </a:lnTo>
                <a:lnTo>
                  <a:pt x="6159160" y="31517"/>
                </a:lnTo>
                <a:lnTo>
                  <a:pt x="6146443" y="85753"/>
                </a:lnTo>
                <a:cubicBezTo>
                  <a:pt x="6141939" y="114895"/>
                  <a:pt x="6139573" y="145070"/>
                  <a:pt x="6139573" y="175975"/>
                </a:cubicBezTo>
                <a:lnTo>
                  <a:pt x="6308641" y="175975"/>
                </a:lnTo>
                <a:cubicBezTo>
                  <a:pt x="6308641" y="137508"/>
                  <a:pt x="6313372" y="100861"/>
                  <a:pt x="6321927" y="67529"/>
                </a:cubicBezTo>
                <a:lnTo>
                  <a:pt x="6336957" y="30795"/>
                </a:lnTo>
                <a:lnTo>
                  <a:pt x="6474242" y="30238"/>
                </a:lnTo>
                <a:lnTo>
                  <a:pt x="6618021" y="29713"/>
                </a:lnTo>
                <a:lnTo>
                  <a:pt x="6633493" y="67529"/>
                </a:lnTo>
                <a:cubicBezTo>
                  <a:pt x="6642048" y="100861"/>
                  <a:pt x="6646779" y="137508"/>
                  <a:pt x="6646779" y="175975"/>
                </a:cubicBezTo>
                <a:lnTo>
                  <a:pt x="6815849" y="175975"/>
                </a:lnTo>
                <a:cubicBezTo>
                  <a:pt x="6815849" y="145070"/>
                  <a:pt x="6813484" y="114895"/>
                  <a:pt x="6808979" y="85753"/>
                </a:cubicBezTo>
                <a:lnTo>
                  <a:pt x="6795687" y="29064"/>
                </a:lnTo>
                <a:lnTo>
                  <a:pt x="6821599" y="28969"/>
                </a:lnTo>
                <a:lnTo>
                  <a:pt x="7023813" y="28312"/>
                </a:lnTo>
                <a:lnTo>
                  <a:pt x="7010345" y="85753"/>
                </a:lnTo>
                <a:cubicBezTo>
                  <a:pt x="7005841" y="114895"/>
                  <a:pt x="7003475" y="145070"/>
                  <a:pt x="7003475" y="175975"/>
                </a:cubicBezTo>
                <a:lnTo>
                  <a:pt x="7172543" y="175975"/>
                </a:lnTo>
                <a:cubicBezTo>
                  <a:pt x="7172543" y="137508"/>
                  <a:pt x="7177274" y="100861"/>
                  <a:pt x="7185829" y="67529"/>
                </a:cubicBezTo>
                <a:lnTo>
                  <a:pt x="7202103" y="27754"/>
                </a:lnTo>
                <a:lnTo>
                  <a:pt x="7480810" y="26992"/>
                </a:lnTo>
                <a:lnTo>
                  <a:pt x="7497395" y="67529"/>
                </a:lnTo>
                <a:cubicBezTo>
                  <a:pt x="7505950" y="100861"/>
                  <a:pt x="7510681" y="137508"/>
                  <a:pt x="7510681" y="175975"/>
                </a:cubicBezTo>
                <a:lnTo>
                  <a:pt x="7679751" y="175975"/>
                </a:lnTo>
                <a:cubicBezTo>
                  <a:pt x="7679751" y="145070"/>
                  <a:pt x="7677386" y="114895"/>
                  <a:pt x="7672881" y="85753"/>
                </a:cubicBezTo>
                <a:lnTo>
                  <a:pt x="7659015" y="26612"/>
                </a:lnTo>
                <a:lnTo>
                  <a:pt x="7817484" y="26280"/>
                </a:lnTo>
                <a:lnTo>
                  <a:pt x="7939363" y="26118"/>
                </a:lnTo>
                <a:lnTo>
                  <a:pt x="7925381" y="85753"/>
                </a:lnTo>
                <a:cubicBezTo>
                  <a:pt x="7920876" y="114895"/>
                  <a:pt x="7918511" y="145070"/>
                  <a:pt x="7918511" y="175975"/>
                </a:cubicBezTo>
                <a:lnTo>
                  <a:pt x="8087579" y="175975"/>
                </a:lnTo>
                <a:cubicBezTo>
                  <a:pt x="8087579" y="137508"/>
                  <a:pt x="8092310" y="100861"/>
                  <a:pt x="8100865" y="67529"/>
                </a:cubicBezTo>
                <a:lnTo>
                  <a:pt x="8117905" y="25882"/>
                </a:lnTo>
                <a:lnTo>
                  <a:pt x="8133415" y="25861"/>
                </a:lnTo>
                <a:lnTo>
                  <a:pt x="8395338" y="25752"/>
                </a:lnTo>
                <a:lnTo>
                  <a:pt x="8412431" y="67529"/>
                </a:lnTo>
                <a:cubicBezTo>
                  <a:pt x="8420986" y="100861"/>
                  <a:pt x="8425717" y="137508"/>
                  <a:pt x="8425717" y="175975"/>
                </a:cubicBezTo>
                <a:lnTo>
                  <a:pt x="8594787" y="175975"/>
                </a:lnTo>
                <a:cubicBezTo>
                  <a:pt x="8594787" y="145070"/>
                  <a:pt x="8592422" y="114895"/>
                  <a:pt x="8587917" y="85753"/>
                </a:cubicBezTo>
                <a:lnTo>
                  <a:pt x="8573865" y="25820"/>
                </a:lnTo>
                <a:lnTo>
                  <a:pt x="8740086" y="25928"/>
                </a:lnTo>
                <a:lnTo>
                  <a:pt x="8869311" y="26172"/>
                </a:lnTo>
                <a:lnTo>
                  <a:pt x="8855341" y="85753"/>
                </a:lnTo>
                <a:cubicBezTo>
                  <a:pt x="8850836" y="114895"/>
                  <a:pt x="8848471" y="145070"/>
                  <a:pt x="8848471" y="175975"/>
                </a:cubicBezTo>
                <a:lnTo>
                  <a:pt x="9017539" y="175975"/>
                </a:lnTo>
                <a:cubicBezTo>
                  <a:pt x="9017539" y="137508"/>
                  <a:pt x="9022270" y="100861"/>
                  <a:pt x="9030825" y="67529"/>
                </a:cubicBezTo>
                <a:lnTo>
                  <a:pt x="9047598" y="26534"/>
                </a:lnTo>
                <a:lnTo>
                  <a:pt x="9311896" y="27411"/>
                </a:lnTo>
                <a:lnTo>
                  <a:pt x="9326006" y="27481"/>
                </a:lnTo>
                <a:lnTo>
                  <a:pt x="9342391" y="67529"/>
                </a:lnTo>
                <a:cubicBezTo>
                  <a:pt x="9350946" y="100861"/>
                  <a:pt x="9355677" y="137508"/>
                  <a:pt x="9355677" y="175975"/>
                </a:cubicBezTo>
                <a:lnTo>
                  <a:pt x="9524747" y="175975"/>
                </a:lnTo>
                <a:cubicBezTo>
                  <a:pt x="9524747" y="145070"/>
                  <a:pt x="9522382" y="114895"/>
                  <a:pt x="9517877" y="85753"/>
                </a:cubicBezTo>
                <a:lnTo>
                  <a:pt x="9504422" y="28367"/>
                </a:lnTo>
                <a:lnTo>
                  <a:pt x="9584252" y="28763"/>
                </a:lnTo>
                <a:lnTo>
                  <a:pt x="9783420" y="30125"/>
                </a:lnTo>
                <a:lnTo>
                  <a:pt x="9770377" y="85753"/>
                </a:lnTo>
                <a:cubicBezTo>
                  <a:pt x="9765872" y="114895"/>
                  <a:pt x="9763507" y="145070"/>
                  <a:pt x="9763507" y="175975"/>
                </a:cubicBezTo>
                <a:lnTo>
                  <a:pt x="9932575" y="175975"/>
                </a:lnTo>
                <a:cubicBezTo>
                  <a:pt x="9932575" y="137508"/>
                  <a:pt x="9937306" y="100861"/>
                  <a:pt x="9945861" y="67529"/>
                </a:cubicBezTo>
                <a:lnTo>
                  <a:pt x="9960569" y="31580"/>
                </a:lnTo>
                <a:lnTo>
                  <a:pt x="10100912" y="32842"/>
                </a:lnTo>
                <a:lnTo>
                  <a:pt x="10243904" y="34478"/>
                </a:lnTo>
                <a:lnTo>
                  <a:pt x="10257427" y="67529"/>
                </a:lnTo>
                <a:cubicBezTo>
                  <a:pt x="10265982" y="100861"/>
                  <a:pt x="10270713" y="137508"/>
                  <a:pt x="10270713" y="175975"/>
                </a:cubicBezTo>
                <a:lnTo>
                  <a:pt x="10439783" y="175975"/>
                </a:lnTo>
                <a:cubicBezTo>
                  <a:pt x="10439783" y="145070"/>
                  <a:pt x="10437418" y="114895"/>
                  <a:pt x="10432913" y="85753"/>
                </a:cubicBezTo>
                <a:lnTo>
                  <a:pt x="10421417" y="36724"/>
                </a:lnTo>
                <a:lnTo>
                  <a:pt x="10578896" y="38966"/>
                </a:lnTo>
                <a:cubicBezTo>
                  <a:pt x="10731609" y="41376"/>
                  <a:pt x="10877622" y="44169"/>
                  <a:pt x="11016680" y="47387"/>
                </a:cubicBezTo>
                <a:cubicBezTo>
                  <a:pt x="10893680" y="2303476"/>
                  <a:pt x="11113540" y="5310171"/>
                  <a:pt x="11016680" y="6133862"/>
                </a:cubicBezTo>
                <a:cubicBezTo>
                  <a:pt x="9945057" y="6127938"/>
                  <a:pt x="8659977" y="6119794"/>
                  <a:pt x="7340606" y="6113248"/>
                </a:cubicBezTo>
                <a:lnTo>
                  <a:pt x="7081392" y="6112038"/>
                </a:lnTo>
                <a:lnTo>
                  <a:pt x="6345553" y="6114002"/>
                </a:lnTo>
                <a:cubicBezTo>
                  <a:pt x="3764221" y="6122233"/>
                  <a:pt x="973998" y="6141868"/>
                  <a:pt x="42610" y="6133862"/>
                </a:cubicBezTo>
                <a:cubicBezTo>
                  <a:pt x="39437" y="4599463"/>
                  <a:pt x="-51657" y="721984"/>
                  <a:pt x="42610" y="47387"/>
                </a:cubicBezTo>
                <a:cubicBezTo>
                  <a:pt x="206754" y="43212"/>
                  <a:pt x="366174" y="39361"/>
                  <a:pt x="521167" y="35814"/>
                </a:cubicBezTo>
                <a:lnTo>
                  <a:pt x="639651" y="33261"/>
                </a:lnTo>
                <a:lnTo>
                  <a:pt x="627343" y="85753"/>
                </a:lnTo>
                <a:cubicBezTo>
                  <a:pt x="622839" y="114895"/>
                  <a:pt x="620473" y="145070"/>
                  <a:pt x="620473" y="175975"/>
                </a:cubicBezTo>
                <a:lnTo>
                  <a:pt x="789541" y="175975"/>
                </a:lnTo>
                <a:cubicBezTo>
                  <a:pt x="789541" y="137508"/>
                  <a:pt x="794272" y="100861"/>
                  <a:pt x="802827" y="67529"/>
                </a:cubicBezTo>
                <a:lnTo>
                  <a:pt x="818424" y="29408"/>
                </a:lnTo>
                <a:lnTo>
                  <a:pt x="973164" y="26073"/>
                </a:lnTo>
                <a:lnTo>
                  <a:pt x="1096484" y="23758"/>
                </a:lnTo>
                <a:lnTo>
                  <a:pt x="1114393" y="67529"/>
                </a:lnTo>
                <a:cubicBezTo>
                  <a:pt x="1122948" y="100861"/>
                  <a:pt x="1127679" y="137508"/>
                  <a:pt x="1127679" y="175975"/>
                </a:cubicBezTo>
                <a:lnTo>
                  <a:pt x="1296749" y="175975"/>
                </a:lnTo>
                <a:cubicBezTo>
                  <a:pt x="1296749" y="145070"/>
                  <a:pt x="1294384" y="114895"/>
                  <a:pt x="1289879" y="85753"/>
                </a:cubicBezTo>
                <a:lnTo>
                  <a:pt x="1274559" y="20415"/>
                </a:lnTo>
                <a:lnTo>
                  <a:pt x="1400381" y="18053"/>
                </a:lnTo>
                <a:lnTo>
                  <a:pt x="1573821" y="15305"/>
                </a:lnTo>
                <a:lnTo>
                  <a:pt x="1557303" y="85753"/>
                </a:lnTo>
                <a:cubicBezTo>
                  <a:pt x="1552799" y="114895"/>
                  <a:pt x="1550433" y="145070"/>
                  <a:pt x="1550433" y="175975"/>
                </a:cubicBezTo>
                <a:lnTo>
                  <a:pt x="1719501" y="175975"/>
                </a:lnTo>
                <a:cubicBezTo>
                  <a:pt x="1719501" y="137508"/>
                  <a:pt x="1724232" y="100861"/>
                  <a:pt x="1732787" y="67529"/>
                </a:cubicBezTo>
                <a:lnTo>
                  <a:pt x="1755331" y="12429"/>
                </a:lnTo>
                <a:lnTo>
                  <a:pt x="1804600" y="11648"/>
                </a:lnTo>
                <a:lnTo>
                  <a:pt x="2020361" y="8888"/>
                </a:lnTo>
                <a:lnTo>
                  <a:pt x="2044353" y="67529"/>
                </a:lnTo>
                <a:cubicBezTo>
                  <a:pt x="2052908" y="100861"/>
                  <a:pt x="2057639" y="137508"/>
                  <a:pt x="2057639" y="175975"/>
                </a:cubicBezTo>
                <a:lnTo>
                  <a:pt x="2226709" y="175975"/>
                </a:lnTo>
                <a:cubicBezTo>
                  <a:pt x="2226709" y="145070"/>
                  <a:pt x="2224344" y="114895"/>
                  <a:pt x="2219839" y="85753"/>
                </a:cubicBezTo>
                <a:lnTo>
                  <a:pt x="2201284" y="6617"/>
                </a:lnTo>
                <a:lnTo>
                  <a:pt x="2491550" y="3820"/>
                </a:lnTo>
                <a:lnTo>
                  <a:pt x="2472339" y="85753"/>
                </a:lnTo>
                <a:cubicBezTo>
                  <a:pt x="2467835" y="114895"/>
                  <a:pt x="2465469" y="145070"/>
                  <a:pt x="2465469" y="175975"/>
                </a:cubicBezTo>
                <a:lnTo>
                  <a:pt x="2634537" y="175975"/>
                </a:lnTo>
                <a:cubicBezTo>
                  <a:pt x="2634537" y="137508"/>
                  <a:pt x="2639268" y="100861"/>
                  <a:pt x="2647823" y="67529"/>
                </a:cubicBezTo>
                <a:lnTo>
                  <a:pt x="2674447" y="2457"/>
                </a:lnTo>
                <a:lnTo>
                  <a:pt x="2897077" y="1033"/>
                </a:lnTo>
                <a:lnTo>
                  <a:pt x="2932138" y="923"/>
                </a:lnTo>
                <a:lnTo>
                  <a:pt x="2959389" y="67529"/>
                </a:lnTo>
                <a:cubicBezTo>
                  <a:pt x="2967944" y="100861"/>
                  <a:pt x="2972675" y="137508"/>
                  <a:pt x="2972675" y="175975"/>
                </a:cubicBezTo>
                <a:lnTo>
                  <a:pt x="3141745" y="175975"/>
                </a:lnTo>
                <a:cubicBezTo>
                  <a:pt x="3141745" y="114164"/>
                  <a:pt x="3132283" y="55279"/>
                  <a:pt x="3115172" y="1720"/>
                </a:cubicBezTo>
                <a:lnTo>
                  <a:pt x="3114611" y="352"/>
                </a:lnTo>
                <a:lnTo>
                  <a:pt x="3227113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73" name="صورة 72">
            <a:extLst>
              <a:ext uri="{FF2B5EF4-FFF2-40B4-BE49-F238E27FC236}">
                <a16:creationId xmlns:a16="http://schemas.microsoft.com/office/drawing/2014/main" id="{4FDA1CD9-2423-4703-945A-67FB399A7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1" y="628650"/>
            <a:ext cx="1302497" cy="104199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A597BF1-8652-4579-B7DE-C939FC919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165787" y="1271313"/>
            <a:ext cx="2342733" cy="3314074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225FF0B-89F2-44D4-BA03-A063DDA90047}"/>
              </a:ext>
            </a:extLst>
          </p:cNvPr>
          <p:cNvSpPr txBox="1"/>
          <p:nvPr/>
        </p:nvSpPr>
        <p:spPr>
          <a:xfrm>
            <a:off x="6168004" y="2193445"/>
            <a:ext cx="421575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المعطيات</a:t>
            </a:r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/</a:t>
            </a: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تمضي العنود 60 دقيقة أسبوعياً</a:t>
            </a: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</a:t>
            </a:r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/ هل من المعقول القول بأن العنود تمضي 240 دقيقة مشياً داخل المنتزه خلال أسبوع؟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EDDF4DA2-7509-49FB-99D7-FF4D686C30D1}"/>
              </a:ext>
            </a:extLst>
          </p:cNvPr>
          <p:cNvGrpSpPr/>
          <p:nvPr/>
        </p:nvGrpSpPr>
        <p:grpSpPr>
          <a:xfrm>
            <a:off x="9521240" y="1953154"/>
            <a:ext cx="1504950" cy="621227"/>
            <a:chOff x="6923610" y="2584261"/>
            <a:chExt cx="3029171" cy="851519"/>
          </a:xfrm>
        </p:grpSpPr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089F5FA3-9D99-42DF-BF08-D1EF929DB2D7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15" name="مستطيل: زوايا مستديرة 14">
                <a:extLst>
                  <a:ext uri="{FF2B5EF4-FFF2-40B4-BE49-F238E27FC236}">
                    <a16:creationId xmlns:a16="http://schemas.microsoft.com/office/drawing/2014/main" id="{CF72180D-F1E5-44C6-857F-58DF2974AE57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92B42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6" name="مستطيل: زوايا مستديرة 15">
                <a:extLst>
                  <a:ext uri="{FF2B5EF4-FFF2-40B4-BE49-F238E27FC236}">
                    <a16:creationId xmlns:a16="http://schemas.microsoft.com/office/drawing/2014/main" id="{BC909071-EF4B-44BE-9957-733842EC1769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81A618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BE975625-F1E7-4D8F-BD25-DD9925ED910F}"/>
                </a:ext>
              </a:extLst>
            </p:cNvPr>
            <p:cNvSpPr/>
            <p:nvPr/>
          </p:nvSpPr>
          <p:spPr>
            <a:xfrm>
              <a:off x="7823217" y="2669361"/>
              <a:ext cx="1229955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أفهم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A1C37DF-415A-443D-9B18-A8D43193BFD4}"/>
              </a:ext>
            </a:extLst>
          </p:cNvPr>
          <p:cNvSpPr txBox="1"/>
          <p:nvPr/>
        </p:nvSpPr>
        <p:spPr>
          <a:xfrm>
            <a:off x="6176815" y="4854520"/>
            <a:ext cx="421575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أوجد ناتج ضرب 60×4 = </a:t>
            </a: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ثانياً أقرر هل الناتج معقول أم لا .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532D9842-B086-4733-BF9B-ED9BFA4B55AF}"/>
              </a:ext>
            </a:extLst>
          </p:cNvPr>
          <p:cNvGrpSpPr/>
          <p:nvPr/>
        </p:nvGrpSpPr>
        <p:grpSpPr>
          <a:xfrm>
            <a:off x="9521239" y="4694036"/>
            <a:ext cx="1504950" cy="621227"/>
            <a:chOff x="6923610" y="2584261"/>
            <a:chExt cx="3029171" cy="851519"/>
          </a:xfrm>
        </p:grpSpPr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D47E7D40-472C-4013-A98C-EDD8FC281252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23" name="مستطيل: زوايا مستديرة 22">
                <a:extLst>
                  <a:ext uri="{FF2B5EF4-FFF2-40B4-BE49-F238E27FC236}">
                    <a16:creationId xmlns:a16="http://schemas.microsoft.com/office/drawing/2014/main" id="{F70D36DB-15A7-46D4-85BC-30417974804A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FFC30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مستطيل: زوايا مستديرة 23">
                <a:extLst>
                  <a:ext uri="{FF2B5EF4-FFF2-40B4-BE49-F238E27FC236}">
                    <a16:creationId xmlns:a16="http://schemas.microsoft.com/office/drawing/2014/main" id="{8D16AB97-CB99-47A7-AF0D-712088E53686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FFC305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4D2AE79F-CF22-4344-9361-3F405532966E}"/>
                </a:ext>
              </a:extLst>
            </p:cNvPr>
            <p:cNvSpPr/>
            <p:nvPr/>
          </p:nvSpPr>
          <p:spPr>
            <a:xfrm>
              <a:off x="7637693" y="2669361"/>
              <a:ext cx="1601007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أخطط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96951BD-6AFB-4904-A147-1B2F9C4AAA75}"/>
              </a:ext>
            </a:extLst>
          </p:cNvPr>
          <p:cNvSpPr txBox="1"/>
          <p:nvPr/>
        </p:nvSpPr>
        <p:spPr>
          <a:xfrm>
            <a:off x="1096875" y="2198321"/>
            <a:ext cx="421575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</a:t>
            </a: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القول معقول بأن العنود تمضي 240 دقيقة مشيا داخل المنتزه خلال 4 أسابيع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22D3F0AF-DCDC-45EE-8205-0ABC8ADD7DBE}"/>
              </a:ext>
            </a:extLst>
          </p:cNvPr>
          <p:cNvGrpSpPr/>
          <p:nvPr/>
        </p:nvGrpSpPr>
        <p:grpSpPr>
          <a:xfrm>
            <a:off x="4530991" y="1953154"/>
            <a:ext cx="1504950" cy="621227"/>
            <a:chOff x="6923610" y="2584261"/>
            <a:chExt cx="3029171" cy="851519"/>
          </a:xfrm>
        </p:grpSpPr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36C5367F-CE55-486C-A921-1F539B6CC572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29" name="مستطيل: زوايا مستديرة 28">
                <a:extLst>
                  <a:ext uri="{FF2B5EF4-FFF2-40B4-BE49-F238E27FC236}">
                    <a16:creationId xmlns:a16="http://schemas.microsoft.com/office/drawing/2014/main" id="{B3AA4CE4-1C75-4436-B022-A04088BFAE42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23AEB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مستطيل: زوايا مستديرة 29">
                <a:extLst>
                  <a:ext uri="{FF2B5EF4-FFF2-40B4-BE49-F238E27FC236}">
                    <a16:creationId xmlns:a16="http://schemas.microsoft.com/office/drawing/2014/main" id="{72D77224-6D50-4EC9-B115-ADECB474F7FC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23AEB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BCB437A8-17A2-4635-8223-4B18DD94C553}"/>
                </a:ext>
              </a:extLst>
            </p:cNvPr>
            <p:cNvSpPr/>
            <p:nvPr/>
          </p:nvSpPr>
          <p:spPr>
            <a:xfrm>
              <a:off x="7840964" y="2669361"/>
              <a:ext cx="119446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أحل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0FEC883D-EB85-4566-9317-D7EFC1F2384A}"/>
              </a:ext>
            </a:extLst>
          </p:cNvPr>
          <p:cNvSpPr txBox="1"/>
          <p:nvPr/>
        </p:nvSpPr>
        <p:spPr>
          <a:xfrm>
            <a:off x="1061004" y="4845196"/>
            <a:ext cx="421575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</a:t>
            </a:r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استخدم الجمع المتكرر</a:t>
            </a: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60 + 60 + 60 + 60 = 240</a:t>
            </a:r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E51F14C7-5D31-4F58-ACA6-4409EEB62861}"/>
              </a:ext>
            </a:extLst>
          </p:cNvPr>
          <p:cNvGrpSpPr/>
          <p:nvPr/>
        </p:nvGrpSpPr>
        <p:grpSpPr>
          <a:xfrm>
            <a:off x="4494480" y="4696878"/>
            <a:ext cx="1504950" cy="621227"/>
            <a:chOff x="6923610" y="2584261"/>
            <a:chExt cx="3029171" cy="851519"/>
          </a:xfrm>
        </p:grpSpPr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71DD1215-9E17-492C-9AE1-8946BA0986C2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</p:grpSpPr>
          <p:sp>
            <p:nvSpPr>
              <p:cNvPr id="42" name="مستطيل: زوايا مستديرة 41">
                <a:extLst>
                  <a:ext uri="{FF2B5EF4-FFF2-40B4-BE49-F238E27FC236}">
                    <a16:creationId xmlns:a16="http://schemas.microsoft.com/office/drawing/2014/main" id="{B68A00BB-E572-4803-BCF0-0F682726E1B6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solidFill>
                <a:srgbClr val="9D157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3" name="مستطيل: زوايا مستديرة 42">
                <a:extLst>
                  <a:ext uri="{FF2B5EF4-FFF2-40B4-BE49-F238E27FC236}">
                    <a16:creationId xmlns:a16="http://schemas.microsoft.com/office/drawing/2014/main" id="{9069CC74-8414-47B6-B471-28915A6AA4DC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solidFill>
                <a:srgbClr val="9D1573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41" name="مستطيل 40">
              <a:extLst>
                <a:ext uri="{FF2B5EF4-FFF2-40B4-BE49-F238E27FC236}">
                  <a16:creationId xmlns:a16="http://schemas.microsoft.com/office/drawing/2014/main" id="{8F0FE2B7-13C9-4B9A-B9D2-C555F6AE700A}"/>
                </a:ext>
              </a:extLst>
            </p:cNvPr>
            <p:cNvSpPr/>
            <p:nvPr/>
          </p:nvSpPr>
          <p:spPr>
            <a:xfrm>
              <a:off x="7752238" y="2669361"/>
              <a:ext cx="1371922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أتحقق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7B2BD2E0-7B26-435D-A431-0E233784EFB6}"/>
              </a:ext>
            </a:extLst>
          </p:cNvPr>
          <p:cNvSpPr txBox="1"/>
          <p:nvPr/>
        </p:nvSpPr>
        <p:spPr>
          <a:xfrm>
            <a:off x="1650228" y="901059"/>
            <a:ext cx="968692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تمضي العنود 60 دقيقة أسبوعياً مشياً داخل أحد المنتزهات ، فهل من المعقول القول بأن العنود تمضي 240 دقيقة مشياً داخل المنتزه خلال 4 أسابيع ؟</a:t>
            </a: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7B1A20BC-E378-44E0-A5F9-969C9F3C7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7129" y="3658226"/>
            <a:ext cx="2342733" cy="3314074"/>
          </a:xfrm>
          <a:prstGeom prst="rect">
            <a:avLst/>
          </a:prstGeom>
        </p:spPr>
      </p:pic>
      <p:sp>
        <p:nvSpPr>
          <p:cNvPr id="36" name="مستطيل 35">
            <a:extLst>
              <a:ext uri="{FF2B5EF4-FFF2-40B4-BE49-F238E27FC236}">
                <a16:creationId xmlns:a16="http://schemas.microsoft.com/office/drawing/2014/main" id="{4C19C051-DB72-4549-911C-54E58A229DBA}"/>
              </a:ext>
            </a:extLst>
          </p:cNvPr>
          <p:cNvSpPr/>
          <p:nvPr/>
        </p:nvSpPr>
        <p:spPr>
          <a:xfrm>
            <a:off x="3945900" y="2120057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/>
                <a:solidFill>
                  <a:schemeClr val="accent3"/>
                </a:solidFill>
              </a:rPr>
              <a:t>60</a:t>
            </a:r>
            <a:endParaRPr lang="ar-SA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F00DA87C-BB1C-41FF-BEFC-BBAB0F4DA52A}"/>
              </a:ext>
            </a:extLst>
          </p:cNvPr>
          <p:cNvSpPr/>
          <p:nvPr/>
        </p:nvSpPr>
        <p:spPr>
          <a:xfrm>
            <a:off x="3662093" y="2109456"/>
            <a:ext cx="5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×</a:t>
            </a: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254FC525-51E6-4DCE-AA17-5F6603B77A56}"/>
              </a:ext>
            </a:extLst>
          </p:cNvPr>
          <p:cNvSpPr/>
          <p:nvPr/>
        </p:nvSpPr>
        <p:spPr>
          <a:xfrm>
            <a:off x="3072773" y="2112932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4</a:t>
            </a: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6539673F-B830-442F-B988-9A404F563CDD}"/>
              </a:ext>
            </a:extLst>
          </p:cNvPr>
          <p:cNvSpPr/>
          <p:nvPr/>
        </p:nvSpPr>
        <p:spPr>
          <a:xfrm>
            <a:off x="2514261" y="2116407"/>
            <a:ext cx="5148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/>
                <a:solidFill>
                  <a:schemeClr val="accent3"/>
                </a:solidFill>
              </a:rPr>
              <a:t>=</a:t>
            </a:r>
            <a:endParaRPr lang="ar-SA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07D76515-40A0-4FA9-8EBC-E8489EC0F492}"/>
              </a:ext>
            </a:extLst>
          </p:cNvPr>
          <p:cNvSpPr/>
          <p:nvPr/>
        </p:nvSpPr>
        <p:spPr>
          <a:xfrm>
            <a:off x="2054305" y="2116407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0</a:t>
            </a: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D4FF24D1-23FA-4BFF-B972-FE77F2526B13}"/>
              </a:ext>
            </a:extLst>
          </p:cNvPr>
          <p:cNvSpPr/>
          <p:nvPr/>
        </p:nvSpPr>
        <p:spPr>
          <a:xfrm>
            <a:off x="1444197" y="2135092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24</a:t>
            </a: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C4C724AF-AF08-4578-B894-BE46C88F95E0}"/>
              </a:ext>
            </a:extLst>
          </p:cNvPr>
          <p:cNvSpPr/>
          <p:nvPr/>
        </p:nvSpPr>
        <p:spPr>
          <a:xfrm>
            <a:off x="3178509" y="2799738"/>
            <a:ext cx="11368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240</a:t>
            </a: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5EC99A96-5DD1-4902-953E-049C6E19B74A}"/>
              </a:ext>
            </a:extLst>
          </p:cNvPr>
          <p:cNvSpPr/>
          <p:nvPr/>
        </p:nvSpPr>
        <p:spPr>
          <a:xfrm>
            <a:off x="1233806" y="2799738"/>
            <a:ext cx="11368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240</a:t>
            </a: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6E36D5F3-139E-412A-AC08-4DD0433EC68C}"/>
              </a:ext>
            </a:extLst>
          </p:cNvPr>
          <p:cNvSpPr/>
          <p:nvPr/>
        </p:nvSpPr>
        <p:spPr>
          <a:xfrm>
            <a:off x="2544909" y="2812732"/>
            <a:ext cx="5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FF0000"/>
                </a:solidFill>
                <a:effectLst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11726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5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A858116F-624D-4A2D-9966-DAEB80DF7662}"/>
              </a:ext>
            </a:extLst>
          </p:cNvPr>
          <p:cNvSpPr/>
          <p:nvPr/>
        </p:nvSpPr>
        <p:spPr>
          <a:xfrm>
            <a:off x="566355" y="338375"/>
            <a:ext cx="11042113" cy="6135742"/>
          </a:xfrm>
          <a:custGeom>
            <a:avLst/>
            <a:gdLst>
              <a:gd name="connsiteX0" fmla="*/ 3227113 w 11042113"/>
              <a:gd name="connsiteY0" fmla="*/ 0 h 6135742"/>
              <a:gd name="connsiteX1" fmla="*/ 3406781 w 11042113"/>
              <a:gd name="connsiteY1" fmla="*/ 93 h 6135742"/>
              <a:gd name="connsiteX2" fmla="*/ 3406114 w 11042113"/>
              <a:gd name="connsiteY2" fmla="*/ 1720 h 6135742"/>
              <a:gd name="connsiteX3" fmla="*/ 3379541 w 11042113"/>
              <a:gd name="connsiteY3" fmla="*/ 175975 h 6135742"/>
              <a:gd name="connsiteX4" fmla="*/ 3548609 w 11042113"/>
              <a:gd name="connsiteY4" fmla="*/ 175975 h 6135742"/>
              <a:gd name="connsiteX5" fmla="*/ 3561895 w 11042113"/>
              <a:gd name="connsiteY5" fmla="*/ 67529 h 6135742"/>
              <a:gd name="connsiteX6" fmla="*/ 3589447 w 11042113"/>
              <a:gd name="connsiteY6" fmla="*/ 188 h 6135742"/>
              <a:gd name="connsiteX7" fmla="*/ 3620049 w 11042113"/>
              <a:gd name="connsiteY7" fmla="*/ 204 h 6135742"/>
              <a:gd name="connsiteX8" fmla="*/ 3846328 w 11042113"/>
              <a:gd name="connsiteY8" fmla="*/ 1211 h 6135742"/>
              <a:gd name="connsiteX9" fmla="*/ 3873461 w 11042113"/>
              <a:gd name="connsiteY9" fmla="*/ 67529 h 6135742"/>
              <a:gd name="connsiteX10" fmla="*/ 3886747 w 11042113"/>
              <a:gd name="connsiteY10" fmla="*/ 175975 h 6135742"/>
              <a:gd name="connsiteX11" fmla="*/ 4055817 w 11042113"/>
              <a:gd name="connsiteY11" fmla="*/ 175975 h 6135742"/>
              <a:gd name="connsiteX12" fmla="*/ 4048947 w 11042113"/>
              <a:gd name="connsiteY12" fmla="*/ 85753 h 6135742"/>
              <a:gd name="connsiteX13" fmla="*/ 4029346 w 11042113"/>
              <a:gd name="connsiteY13" fmla="*/ 2153 h 6135742"/>
              <a:gd name="connsiteX14" fmla="*/ 4320494 w 11042113"/>
              <a:gd name="connsiteY14" fmla="*/ 4518 h 6135742"/>
              <a:gd name="connsiteX15" fmla="*/ 4301447 w 11042113"/>
              <a:gd name="connsiteY15" fmla="*/ 85753 h 6135742"/>
              <a:gd name="connsiteX16" fmla="*/ 4294577 w 11042113"/>
              <a:gd name="connsiteY16" fmla="*/ 175975 h 6135742"/>
              <a:gd name="connsiteX17" fmla="*/ 4463645 w 11042113"/>
              <a:gd name="connsiteY17" fmla="*/ 175975 h 6135742"/>
              <a:gd name="connsiteX18" fmla="*/ 4476931 w 11042113"/>
              <a:gd name="connsiteY18" fmla="*/ 67529 h 6135742"/>
              <a:gd name="connsiteX19" fmla="*/ 4501912 w 11042113"/>
              <a:gd name="connsiteY19" fmla="*/ 6474 h 6135742"/>
              <a:gd name="connsiteX20" fmla="*/ 4701523 w 11042113"/>
              <a:gd name="connsiteY20" fmla="*/ 8746 h 6135742"/>
              <a:gd name="connsiteX21" fmla="*/ 4764811 w 11042113"/>
              <a:gd name="connsiteY21" fmla="*/ 9638 h 6135742"/>
              <a:gd name="connsiteX22" fmla="*/ 4788497 w 11042113"/>
              <a:gd name="connsiteY22" fmla="*/ 67529 h 6135742"/>
              <a:gd name="connsiteX23" fmla="*/ 4801783 w 11042113"/>
              <a:gd name="connsiteY23" fmla="*/ 175975 h 6135742"/>
              <a:gd name="connsiteX24" fmla="*/ 4970853 w 11042113"/>
              <a:gd name="connsiteY24" fmla="*/ 175975 h 6135742"/>
              <a:gd name="connsiteX25" fmla="*/ 4963983 w 11042113"/>
              <a:gd name="connsiteY25" fmla="*/ 85753 h 6135742"/>
              <a:gd name="connsiteX26" fmla="*/ 4946738 w 11042113"/>
              <a:gd name="connsiteY26" fmla="*/ 12201 h 6135742"/>
              <a:gd name="connsiteX27" fmla="*/ 5041166 w 11042113"/>
              <a:gd name="connsiteY27" fmla="*/ 13531 h 6135742"/>
              <a:gd name="connsiteX28" fmla="*/ 5247561 w 11042113"/>
              <a:gd name="connsiteY28" fmla="*/ 16858 h 6135742"/>
              <a:gd name="connsiteX29" fmla="*/ 5231407 w 11042113"/>
              <a:gd name="connsiteY29" fmla="*/ 85753 h 6135742"/>
              <a:gd name="connsiteX30" fmla="*/ 5224537 w 11042113"/>
              <a:gd name="connsiteY30" fmla="*/ 175975 h 6135742"/>
              <a:gd name="connsiteX31" fmla="*/ 5393605 w 11042113"/>
              <a:gd name="connsiteY31" fmla="*/ 175975 h 6135742"/>
              <a:gd name="connsiteX32" fmla="*/ 5406891 w 11042113"/>
              <a:gd name="connsiteY32" fmla="*/ 67529 h 6135742"/>
              <a:gd name="connsiteX33" fmla="*/ 5426412 w 11042113"/>
              <a:gd name="connsiteY33" fmla="*/ 19817 h 6135742"/>
              <a:gd name="connsiteX34" fmla="*/ 5700914 w 11042113"/>
              <a:gd name="connsiteY34" fmla="*/ 24652 h 6135742"/>
              <a:gd name="connsiteX35" fmla="*/ 5718457 w 11042113"/>
              <a:gd name="connsiteY35" fmla="*/ 67529 h 6135742"/>
              <a:gd name="connsiteX36" fmla="*/ 5731743 w 11042113"/>
              <a:gd name="connsiteY36" fmla="*/ 175975 h 6135742"/>
              <a:gd name="connsiteX37" fmla="*/ 5900813 w 11042113"/>
              <a:gd name="connsiteY37" fmla="*/ 175975 h 6135742"/>
              <a:gd name="connsiteX38" fmla="*/ 5893943 w 11042113"/>
              <a:gd name="connsiteY38" fmla="*/ 85753 h 6135742"/>
              <a:gd name="connsiteX39" fmla="*/ 5880358 w 11042113"/>
              <a:gd name="connsiteY39" fmla="*/ 27813 h 6135742"/>
              <a:gd name="connsiteX40" fmla="*/ 6046251 w 11042113"/>
              <a:gd name="connsiteY40" fmla="*/ 30735 h 6135742"/>
              <a:gd name="connsiteX41" fmla="*/ 6104699 w 11042113"/>
              <a:gd name="connsiteY41" fmla="*/ 31738 h 6135742"/>
              <a:gd name="connsiteX42" fmla="*/ 6159160 w 11042113"/>
              <a:gd name="connsiteY42" fmla="*/ 31517 h 6135742"/>
              <a:gd name="connsiteX43" fmla="*/ 6146443 w 11042113"/>
              <a:gd name="connsiteY43" fmla="*/ 85753 h 6135742"/>
              <a:gd name="connsiteX44" fmla="*/ 6139573 w 11042113"/>
              <a:gd name="connsiteY44" fmla="*/ 175975 h 6135742"/>
              <a:gd name="connsiteX45" fmla="*/ 6308641 w 11042113"/>
              <a:gd name="connsiteY45" fmla="*/ 175975 h 6135742"/>
              <a:gd name="connsiteX46" fmla="*/ 6321927 w 11042113"/>
              <a:gd name="connsiteY46" fmla="*/ 67529 h 6135742"/>
              <a:gd name="connsiteX47" fmla="*/ 6336957 w 11042113"/>
              <a:gd name="connsiteY47" fmla="*/ 30795 h 6135742"/>
              <a:gd name="connsiteX48" fmla="*/ 6474242 w 11042113"/>
              <a:gd name="connsiteY48" fmla="*/ 30238 h 6135742"/>
              <a:gd name="connsiteX49" fmla="*/ 6618021 w 11042113"/>
              <a:gd name="connsiteY49" fmla="*/ 29713 h 6135742"/>
              <a:gd name="connsiteX50" fmla="*/ 6633493 w 11042113"/>
              <a:gd name="connsiteY50" fmla="*/ 67529 h 6135742"/>
              <a:gd name="connsiteX51" fmla="*/ 6646779 w 11042113"/>
              <a:gd name="connsiteY51" fmla="*/ 175975 h 6135742"/>
              <a:gd name="connsiteX52" fmla="*/ 6815849 w 11042113"/>
              <a:gd name="connsiteY52" fmla="*/ 175975 h 6135742"/>
              <a:gd name="connsiteX53" fmla="*/ 6808979 w 11042113"/>
              <a:gd name="connsiteY53" fmla="*/ 85753 h 6135742"/>
              <a:gd name="connsiteX54" fmla="*/ 6795687 w 11042113"/>
              <a:gd name="connsiteY54" fmla="*/ 29064 h 6135742"/>
              <a:gd name="connsiteX55" fmla="*/ 6821599 w 11042113"/>
              <a:gd name="connsiteY55" fmla="*/ 28969 h 6135742"/>
              <a:gd name="connsiteX56" fmla="*/ 7023813 w 11042113"/>
              <a:gd name="connsiteY56" fmla="*/ 28312 h 6135742"/>
              <a:gd name="connsiteX57" fmla="*/ 7010345 w 11042113"/>
              <a:gd name="connsiteY57" fmla="*/ 85753 h 6135742"/>
              <a:gd name="connsiteX58" fmla="*/ 7003475 w 11042113"/>
              <a:gd name="connsiteY58" fmla="*/ 175975 h 6135742"/>
              <a:gd name="connsiteX59" fmla="*/ 7172543 w 11042113"/>
              <a:gd name="connsiteY59" fmla="*/ 175975 h 6135742"/>
              <a:gd name="connsiteX60" fmla="*/ 7185829 w 11042113"/>
              <a:gd name="connsiteY60" fmla="*/ 67529 h 6135742"/>
              <a:gd name="connsiteX61" fmla="*/ 7202103 w 11042113"/>
              <a:gd name="connsiteY61" fmla="*/ 27754 h 6135742"/>
              <a:gd name="connsiteX62" fmla="*/ 7480810 w 11042113"/>
              <a:gd name="connsiteY62" fmla="*/ 26992 h 6135742"/>
              <a:gd name="connsiteX63" fmla="*/ 7497395 w 11042113"/>
              <a:gd name="connsiteY63" fmla="*/ 67529 h 6135742"/>
              <a:gd name="connsiteX64" fmla="*/ 7510681 w 11042113"/>
              <a:gd name="connsiteY64" fmla="*/ 175975 h 6135742"/>
              <a:gd name="connsiteX65" fmla="*/ 7679751 w 11042113"/>
              <a:gd name="connsiteY65" fmla="*/ 175975 h 6135742"/>
              <a:gd name="connsiteX66" fmla="*/ 7672881 w 11042113"/>
              <a:gd name="connsiteY66" fmla="*/ 85753 h 6135742"/>
              <a:gd name="connsiteX67" fmla="*/ 7659015 w 11042113"/>
              <a:gd name="connsiteY67" fmla="*/ 26612 h 6135742"/>
              <a:gd name="connsiteX68" fmla="*/ 7817484 w 11042113"/>
              <a:gd name="connsiteY68" fmla="*/ 26280 h 6135742"/>
              <a:gd name="connsiteX69" fmla="*/ 7939363 w 11042113"/>
              <a:gd name="connsiteY69" fmla="*/ 26118 h 6135742"/>
              <a:gd name="connsiteX70" fmla="*/ 7925381 w 11042113"/>
              <a:gd name="connsiteY70" fmla="*/ 85753 h 6135742"/>
              <a:gd name="connsiteX71" fmla="*/ 7918511 w 11042113"/>
              <a:gd name="connsiteY71" fmla="*/ 175975 h 6135742"/>
              <a:gd name="connsiteX72" fmla="*/ 8087579 w 11042113"/>
              <a:gd name="connsiteY72" fmla="*/ 175975 h 6135742"/>
              <a:gd name="connsiteX73" fmla="*/ 8100865 w 11042113"/>
              <a:gd name="connsiteY73" fmla="*/ 67529 h 6135742"/>
              <a:gd name="connsiteX74" fmla="*/ 8117905 w 11042113"/>
              <a:gd name="connsiteY74" fmla="*/ 25882 h 6135742"/>
              <a:gd name="connsiteX75" fmla="*/ 8133415 w 11042113"/>
              <a:gd name="connsiteY75" fmla="*/ 25861 h 6135742"/>
              <a:gd name="connsiteX76" fmla="*/ 8395338 w 11042113"/>
              <a:gd name="connsiteY76" fmla="*/ 25752 h 6135742"/>
              <a:gd name="connsiteX77" fmla="*/ 8412431 w 11042113"/>
              <a:gd name="connsiteY77" fmla="*/ 67529 h 6135742"/>
              <a:gd name="connsiteX78" fmla="*/ 8425717 w 11042113"/>
              <a:gd name="connsiteY78" fmla="*/ 175975 h 6135742"/>
              <a:gd name="connsiteX79" fmla="*/ 8594787 w 11042113"/>
              <a:gd name="connsiteY79" fmla="*/ 175975 h 6135742"/>
              <a:gd name="connsiteX80" fmla="*/ 8587917 w 11042113"/>
              <a:gd name="connsiteY80" fmla="*/ 85753 h 6135742"/>
              <a:gd name="connsiteX81" fmla="*/ 8573865 w 11042113"/>
              <a:gd name="connsiteY81" fmla="*/ 25820 h 6135742"/>
              <a:gd name="connsiteX82" fmla="*/ 8740086 w 11042113"/>
              <a:gd name="connsiteY82" fmla="*/ 25928 h 6135742"/>
              <a:gd name="connsiteX83" fmla="*/ 8869311 w 11042113"/>
              <a:gd name="connsiteY83" fmla="*/ 26172 h 6135742"/>
              <a:gd name="connsiteX84" fmla="*/ 8855341 w 11042113"/>
              <a:gd name="connsiteY84" fmla="*/ 85753 h 6135742"/>
              <a:gd name="connsiteX85" fmla="*/ 8848471 w 11042113"/>
              <a:gd name="connsiteY85" fmla="*/ 175975 h 6135742"/>
              <a:gd name="connsiteX86" fmla="*/ 9017539 w 11042113"/>
              <a:gd name="connsiteY86" fmla="*/ 175975 h 6135742"/>
              <a:gd name="connsiteX87" fmla="*/ 9030825 w 11042113"/>
              <a:gd name="connsiteY87" fmla="*/ 67529 h 6135742"/>
              <a:gd name="connsiteX88" fmla="*/ 9047598 w 11042113"/>
              <a:gd name="connsiteY88" fmla="*/ 26534 h 6135742"/>
              <a:gd name="connsiteX89" fmla="*/ 9311896 w 11042113"/>
              <a:gd name="connsiteY89" fmla="*/ 27411 h 6135742"/>
              <a:gd name="connsiteX90" fmla="*/ 9326006 w 11042113"/>
              <a:gd name="connsiteY90" fmla="*/ 27481 h 6135742"/>
              <a:gd name="connsiteX91" fmla="*/ 9342391 w 11042113"/>
              <a:gd name="connsiteY91" fmla="*/ 67529 h 6135742"/>
              <a:gd name="connsiteX92" fmla="*/ 9355677 w 11042113"/>
              <a:gd name="connsiteY92" fmla="*/ 175975 h 6135742"/>
              <a:gd name="connsiteX93" fmla="*/ 9524747 w 11042113"/>
              <a:gd name="connsiteY93" fmla="*/ 175975 h 6135742"/>
              <a:gd name="connsiteX94" fmla="*/ 9517877 w 11042113"/>
              <a:gd name="connsiteY94" fmla="*/ 85753 h 6135742"/>
              <a:gd name="connsiteX95" fmla="*/ 9504422 w 11042113"/>
              <a:gd name="connsiteY95" fmla="*/ 28367 h 6135742"/>
              <a:gd name="connsiteX96" fmla="*/ 9584252 w 11042113"/>
              <a:gd name="connsiteY96" fmla="*/ 28763 h 6135742"/>
              <a:gd name="connsiteX97" fmla="*/ 9783420 w 11042113"/>
              <a:gd name="connsiteY97" fmla="*/ 30125 h 6135742"/>
              <a:gd name="connsiteX98" fmla="*/ 9770377 w 11042113"/>
              <a:gd name="connsiteY98" fmla="*/ 85753 h 6135742"/>
              <a:gd name="connsiteX99" fmla="*/ 9763507 w 11042113"/>
              <a:gd name="connsiteY99" fmla="*/ 175975 h 6135742"/>
              <a:gd name="connsiteX100" fmla="*/ 9932575 w 11042113"/>
              <a:gd name="connsiteY100" fmla="*/ 175975 h 6135742"/>
              <a:gd name="connsiteX101" fmla="*/ 9945861 w 11042113"/>
              <a:gd name="connsiteY101" fmla="*/ 67529 h 6135742"/>
              <a:gd name="connsiteX102" fmla="*/ 9960569 w 11042113"/>
              <a:gd name="connsiteY102" fmla="*/ 31580 h 6135742"/>
              <a:gd name="connsiteX103" fmla="*/ 10100912 w 11042113"/>
              <a:gd name="connsiteY103" fmla="*/ 32842 h 6135742"/>
              <a:gd name="connsiteX104" fmla="*/ 10243904 w 11042113"/>
              <a:gd name="connsiteY104" fmla="*/ 34478 h 6135742"/>
              <a:gd name="connsiteX105" fmla="*/ 10257427 w 11042113"/>
              <a:gd name="connsiteY105" fmla="*/ 67529 h 6135742"/>
              <a:gd name="connsiteX106" fmla="*/ 10270713 w 11042113"/>
              <a:gd name="connsiteY106" fmla="*/ 175975 h 6135742"/>
              <a:gd name="connsiteX107" fmla="*/ 10439783 w 11042113"/>
              <a:gd name="connsiteY107" fmla="*/ 175975 h 6135742"/>
              <a:gd name="connsiteX108" fmla="*/ 10432913 w 11042113"/>
              <a:gd name="connsiteY108" fmla="*/ 85753 h 6135742"/>
              <a:gd name="connsiteX109" fmla="*/ 10421417 w 11042113"/>
              <a:gd name="connsiteY109" fmla="*/ 36724 h 6135742"/>
              <a:gd name="connsiteX110" fmla="*/ 10578896 w 11042113"/>
              <a:gd name="connsiteY110" fmla="*/ 38966 h 6135742"/>
              <a:gd name="connsiteX111" fmla="*/ 11016680 w 11042113"/>
              <a:gd name="connsiteY111" fmla="*/ 47387 h 6135742"/>
              <a:gd name="connsiteX112" fmla="*/ 11016680 w 11042113"/>
              <a:gd name="connsiteY112" fmla="*/ 6133862 h 6135742"/>
              <a:gd name="connsiteX113" fmla="*/ 7340606 w 11042113"/>
              <a:gd name="connsiteY113" fmla="*/ 6113248 h 6135742"/>
              <a:gd name="connsiteX114" fmla="*/ 7081392 w 11042113"/>
              <a:gd name="connsiteY114" fmla="*/ 6112038 h 6135742"/>
              <a:gd name="connsiteX115" fmla="*/ 6345553 w 11042113"/>
              <a:gd name="connsiteY115" fmla="*/ 6114002 h 6135742"/>
              <a:gd name="connsiteX116" fmla="*/ 42610 w 11042113"/>
              <a:gd name="connsiteY116" fmla="*/ 6133862 h 6135742"/>
              <a:gd name="connsiteX117" fmla="*/ 42610 w 11042113"/>
              <a:gd name="connsiteY117" fmla="*/ 47387 h 6135742"/>
              <a:gd name="connsiteX118" fmla="*/ 521167 w 11042113"/>
              <a:gd name="connsiteY118" fmla="*/ 35814 h 6135742"/>
              <a:gd name="connsiteX119" fmla="*/ 639651 w 11042113"/>
              <a:gd name="connsiteY119" fmla="*/ 33261 h 6135742"/>
              <a:gd name="connsiteX120" fmla="*/ 627343 w 11042113"/>
              <a:gd name="connsiteY120" fmla="*/ 85753 h 6135742"/>
              <a:gd name="connsiteX121" fmla="*/ 620473 w 11042113"/>
              <a:gd name="connsiteY121" fmla="*/ 175975 h 6135742"/>
              <a:gd name="connsiteX122" fmla="*/ 789541 w 11042113"/>
              <a:gd name="connsiteY122" fmla="*/ 175975 h 6135742"/>
              <a:gd name="connsiteX123" fmla="*/ 802827 w 11042113"/>
              <a:gd name="connsiteY123" fmla="*/ 67529 h 6135742"/>
              <a:gd name="connsiteX124" fmla="*/ 818424 w 11042113"/>
              <a:gd name="connsiteY124" fmla="*/ 29408 h 6135742"/>
              <a:gd name="connsiteX125" fmla="*/ 973164 w 11042113"/>
              <a:gd name="connsiteY125" fmla="*/ 26073 h 6135742"/>
              <a:gd name="connsiteX126" fmla="*/ 1096484 w 11042113"/>
              <a:gd name="connsiteY126" fmla="*/ 23758 h 6135742"/>
              <a:gd name="connsiteX127" fmla="*/ 1114393 w 11042113"/>
              <a:gd name="connsiteY127" fmla="*/ 67529 h 6135742"/>
              <a:gd name="connsiteX128" fmla="*/ 1127679 w 11042113"/>
              <a:gd name="connsiteY128" fmla="*/ 175975 h 6135742"/>
              <a:gd name="connsiteX129" fmla="*/ 1296749 w 11042113"/>
              <a:gd name="connsiteY129" fmla="*/ 175975 h 6135742"/>
              <a:gd name="connsiteX130" fmla="*/ 1289879 w 11042113"/>
              <a:gd name="connsiteY130" fmla="*/ 85753 h 6135742"/>
              <a:gd name="connsiteX131" fmla="*/ 1274559 w 11042113"/>
              <a:gd name="connsiteY131" fmla="*/ 20415 h 6135742"/>
              <a:gd name="connsiteX132" fmla="*/ 1400381 w 11042113"/>
              <a:gd name="connsiteY132" fmla="*/ 18053 h 6135742"/>
              <a:gd name="connsiteX133" fmla="*/ 1573821 w 11042113"/>
              <a:gd name="connsiteY133" fmla="*/ 15305 h 6135742"/>
              <a:gd name="connsiteX134" fmla="*/ 1557303 w 11042113"/>
              <a:gd name="connsiteY134" fmla="*/ 85753 h 6135742"/>
              <a:gd name="connsiteX135" fmla="*/ 1550433 w 11042113"/>
              <a:gd name="connsiteY135" fmla="*/ 175975 h 6135742"/>
              <a:gd name="connsiteX136" fmla="*/ 1719501 w 11042113"/>
              <a:gd name="connsiteY136" fmla="*/ 175975 h 6135742"/>
              <a:gd name="connsiteX137" fmla="*/ 1732787 w 11042113"/>
              <a:gd name="connsiteY137" fmla="*/ 67529 h 6135742"/>
              <a:gd name="connsiteX138" fmla="*/ 1755331 w 11042113"/>
              <a:gd name="connsiteY138" fmla="*/ 12429 h 6135742"/>
              <a:gd name="connsiteX139" fmla="*/ 1804600 w 11042113"/>
              <a:gd name="connsiteY139" fmla="*/ 11648 h 6135742"/>
              <a:gd name="connsiteX140" fmla="*/ 2020361 w 11042113"/>
              <a:gd name="connsiteY140" fmla="*/ 8888 h 6135742"/>
              <a:gd name="connsiteX141" fmla="*/ 2044353 w 11042113"/>
              <a:gd name="connsiteY141" fmla="*/ 67529 h 6135742"/>
              <a:gd name="connsiteX142" fmla="*/ 2057639 w 11042113"/>
              <a:gd name="connsiteY142" fmla="*/ 175975 h 6135742"/>
              <a:gd name="connsiteX143" fmla="*/ 2226709 w 11042113"/>
              <a:gd name="connsiteY143" fmla="*/ 175975 h 6135742"/>
              <a:gd name="connsiteX144" fmla="*/ 2219839 w 11042113"/>
              <a:gd name="connsiteY144" fmla="*/ 85753 h 6135742"/>
              <a:gd name="connsiteX145" fmla="*/ 2201284 w 11042113"/>
              <a:gd name="connsiteY145" fmla="*/ 6617 h 6135742"/>
              <a:gd name="connsiteX146" fmla="*/ 2491550 w 11042113"/>
              <a:gd name="connsiteY146" fmla="*/ 3820 h 6135742"/>
              <a:gd name="connsiteX147" fmla="*/ 2472339 w 11042113"/>
              <a:gd name="connsiteY147" fmla="*/ 85753 h 6135742"/>
              <a:gd name="connsiteX148" fmla="*/ 2465469 w 11042113"/>
              <a:gd name="connsiteY148" fmla="*/ 175975 h 6135742"/>
              <a:gd name="connsiteX149" fmla="*/ 2634537 w 11042113"/>
              <a:gd name="connsiteY149" fmla="*/ 175975 h 6135742"/>
              <a:gd name="connsiteX150" fmla="*/ 2647823 w 11042113"/>
              <a:gd name="connsiteY150" fmla="*/ 67529 h 6135742"/>
              <a:gd name="connsiteX151" fmla="*/ 2674447 w 11042113"/>
              <a:gd name="connsiteY151" fmla="*/ 2457 h 6135742"/>
              <a:gd name="connsiteX152" fmla="*/ 2897077 w 11042113"/>
              <a:gd name="connsiteY152" fmla="*/ 1033 h 6135742"/>
              <a:gd name="connsiteX153" fmla="*/ 2932138 w 11042113"/>
              <a:gd name="connsiteY153" fmla="*/ 923 h 6135742"/>
              <a:gd name="connsiteX154" fmla="*/ 2959389 w 11042113"/>
              <a:gd name="connsiteY154" fmla="*/ 67529 h 6135742"/>
              <a:gd name="connsiteX155" fmla="*/ 2972675 w 11042113"/>
              <a:gd name="connsiteY155" fmla="*/ 175975 h 6135742"/>
              <a:gd name="connsiteX156" fmla="*/ 3141745 w 11042113"/>
              <a:gd name="connsiteY156" fmla="*/ 175975 h 6135742"/>
              <a:gd name="connsiteX157" fmla="*/ 3115172 w 11042113"/>
              <a:gd name="connsiteY157" fmla="*/ 1720 h 6135742"/>
              <a:gd name="connsiteX158" fmla="*/ 3114611 w 11042113"/>
              <a:gd name="connsiteY158" fmla="*/ 352 h 6135742"/>
              <a:gd name="connsiteX159" fmla="*/ 3227113 w 11042113"/>
              <a:gd name="connsiteY159" fmla="*/ 0 h 613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042113" h="6135742">
                <a:moveTo>
                  <a:pt x="3227113" y="0"/>
                </a:moveTo>
                <a:lnTo>
                  <a:pt x="3406781" y="93"/>
                </a:lnTo>
                <a:lnTo>
                  <a:pt x="3406114" y="1720"/>
                </a:lnTo>
                <a:cubicBezTo>
                  <a:pt x="3389003" y="55279"/>
                  <a:pt x="3379541" y="114164"/>
                  <a:pt x="3379541" y="175975"/>
                </a:cubicBezTo>
                <a:lnTo>
                  <a:pt x="3548609" y="175975"/>
                </a:lnTo>
                <a:cubicBezTo>
                  <a:pt x="3548609" y="137508"/>
                  <a:pt x="3553340" y="100861"/>
                  <a:pt x="3561895" y="67529"/>
                </a:cubicBezTo>
                <a:lnTo>
                  <a:pt x="3589447" y="188"/>
                </a:lnTo>
                <a:lnTo>
                  <a:pt x="3620049" y="204"/>
                </a:lnTo>
                <a:lnTo>
                  <a:pt x="3846328" y="1211"/>
                </a:lnTo>
                <a:lnTo>
                  <a:pt x="3873461" y="67529"/>
                </a:lnTo>
                <a:cubicBezTo>
                  <a:pt x="3882016" y="100861"/>
                  <a:pt x="3886747" y="137508"/>
                  <a:pt x="3886747" y="175975"/>
                </a:cubicBezTo>
                <a:lnTo>
                  <a:pt x="4055817" y="175975"/>
                </a:lnTo>
                <a:cubicBezTo>
                  <a:pt x="4055817" y="145070"/>
                  <a:pt x="4053452" y="114895"/>
                  <a:pt x="4048947" y="85753"/>
                </a:cubicBezTo>
                <a:lnTo>
                  <a:pt x="4029346" y="2153"/>
                </a:lnTo>
                <a:lnTo>
                  <a:pt x="4320494" y="4518"/>
                </a:lnTo>
                <a:lnTo>
                  <a:pt x="4301447" y="85753"/>
                </a:lnTo>
                <a:cubicBezTo>
                  <a:pt x="4296943" y="114895"/>
                  <a:pt x="4294577" y="145070"/>
                  <a:pt x="4294577" y="175975"/>
                </a:cubicBezTo>
                <a:lnTo>
                  <a:pt x="4463645" y="175975"/>
                </a:lnTo>
                <a:cubicBezTo>
                  <a:pt x="4463645" y="137508"/>
                  <a:pt x="4468376" y="100861"/>
                  <a:pt x="4476931" y="67529"/>
                </a:cubicBezTo>
                <a:lnTo>
                  <a:pt x="4501912" y="6474"/>
                </a:lnTo>
                <a:lnTo>
                  <a:pt x="4701523" y="8746"/>
                </a:lnTo>
                <a:lnTo>
                  <a:pt x="4764811" y="9638"/>
                </a:lnTo>
                <a:lnTo>
                  <a:pt x="4788497" y="67529"/>
                </a:lnTo>
                <a:cubicBezTo>
                  <a:pt x="4797052" y="100861"/>
                  <a:pt x="4801783" y="137508"/>
                  <a:pt x="4801783" y="175975"/>
                </a:cubicBezTo>
                <a:lnTo>
                  <a:pt x="4970853" y="175975"/>
                </a:lnTo>
                <a:cubicBezTo>
                  <a:pt x="4970853" y="145070"/>
                  <a:pt x="4968488" y="114895"/>
                  <a:pt x="4963983" y="85753"/>
                </a:cubicBezTo>
                <a:lnTo>
                  <a:pt x="4946738" y="12201"/>
                </a:lnTo>
                <a:lnTo>
                  <a:pt x="5041166" y="13531"/>
                </a:lnTo>
                <a:lnTo>
                  <a:pt x="5247561" y="16858"/>
                </a:lnTo>
                <a:lnTo>
                  <a:pt x="5231407" y="85753"/>
                </a:lnTo>
                <a:cubicBezTo>
                  <a:pt x="5226903" y="114895"/>
                  <a:pt x="5224537" y="145070"/>
                  <a:pt x="5224537" y="175975"/>
                </a:cubicBezTo>
                <a:lnTo>
                  <a:pt x="5393605" y="175975"/>
                </a:lnTo>
                <a:cubicBezTo>
                  <a:pt x="5393605" y="137508"/>
                  <a:pt x="5398336" y="100861"/>
                  <a:pt x="5406891" y="67529"/>
                </a:cubicBezTo>
                <a:lnTo>
                  <a:pt x="5426412" y="19817"/>
                </a:lnTo>
                <a:lnTo>
                  <a:pt x="5700914" y="24652"/>
                </a:lnTo>
                <a:lnTo>
                  <a:pt x="5718457" y="67529"/>
                </a:lnTo>
                <a:cubicBezTo>
                  <a:pt x="5727012" y="100861"/>
                  <a:pt x="5731743" y="137508"/>
                  <a:pt x="5731743" y="175975"/>
                </a:cubicBezTo>
                <a:lnTo>
                  <a:pt x="5900813" y="175975"/>
                </a:lnTo>
                <a:cubicBezTo>
                  <a:pt x="5900813" y="145070"/>
                  <a:pt x="5898448" y="114895"/>
                  <a:pt x="5893943" y="85753"/>
                </a:cubicBezTo>
                <a:lnTo>
                  <a:pt x="5880358" y="27813"/>
                </a:lnTo>
                <a:lnTo>
                  <a:pt x="6046251" y="30735"/>
                </a:lnTo>
                <a:lnTo>
                  <a:pt x="6104699" y="31738"/>
                </a:lnTo>
                <a:lnTo>
                  <a:pt x="6159160" y="31517"/>
                </a:lnTo>
                <a:lnTo>
                  <a:pt x="6146443" y="85753"/>
                </a:lnTo>
                <a:cubicBezTo>
                  <a:pt x="6141939" y="114895"/>
                  <a:pt x="6139573" y="145070"/>
                  <a:pt x="6139573" y="175975"/>
                </a:cubicBezTo>
                <a:lnTo>
                  <a:pt x="6308641" y="175975"/>
                </a:lnTo>
                <a:cubicBezTo>
                  <a:pt x="6308641" y="137508"/>
                  <a:pt x="6313372" y="100861"/>
                  <a:pt x="6321927" y="67529"/>
                </a:cubicBezTo>
                <a:lnTo>
                  <a:pt x="6336957" y="30795"/>
                </a:lnTo>
                <a:lnTo>
                  <a:pt x="6474242" y="30238"/>
                </a:lnTo>
                <a:lnTo>
                  <a:pt x="6618021" y="29713"/>
                </a:lnTo>
                <a:lnTo>
                  <a:pt x="6633493" y="67529"/>
                </a:lnTo>
                <a:cubicBezTo>
                  <a:pt x="6642048" y="100861"/>
                  <a:pt x="6646779" y="137508"/>
                  <a:pt x="6646779" y="175975"/>
                </a:cubicBezTo>
                <a:lnTo>
                  <a:pt x="6815849" y="175975"/>
                </a:lnTo>
                <a:cubicBezTo>
                  <a:pt x="6815849" y="145070"/>
                  <a:pt x="6813484" y="114895"/>
                  <a:pt x="6808979" y="85753"/>
                </a:cubicBezTo>
                <a:lnTo>
                  <a:pt x="6795687" y="29064"/>
                </a:lnTo>
                <a:lnTo>
                  <a:pt x="6821599" y="28969"/>
                </a:lnTo>
                <a:lnTo>
                  <a:pt x="7023813" y="28312"/>
                </a:lnTo>
                <a:lnTo>
                  <a:pt x="7010345" y="85753"/>
                </a:lnTo>
                <a:cubicBezTo>
                  <a:pt x="7005841" y="114895"/>
                  <a:pt x="7003475" y="145070"/>
                  <a:pt x="7003475" y="175975"/>
                </a:cubicBezTo>
                <a:lnTo>
                  <a:pt x="7172543" y="175975"/>
                </a:lnTo>
                <a:cubicBezTo>
                  <a:pt x="7172543" y="137508"/>
                  <a:pt x="7177274" y="100861"/>
                  <a:pt x="7185829" y="67529"/>
                </a:cubicBezTo>
                <a:lnTo>
                  <a:pt x="7202103" y="27754"/>
                </a:lnTo>
                <a:lnTo>
                  <a:pt x="7480810" y="26992"/>
                </a:lnTo>
                <a:lnTo>
                  <a:pt x="7497395" y="67529"/>
                </a:lnTo>
                <a:cubicBezTo>
                  <a:pt x="7505950" y="100861"/>
                  <a:pt x="7510681" y="137508"/>
                  <a:pt x="7510681" y="175975"/>
                </a:cubicBezTo>
                <a:lnTo>
                  <a:pt x="7679751" y="175975"/>
                </a:lnTo>
                <a:cubicBezTo>
                  <a:pt x="7679751" y="145070"/>
                  <a:pt x="7677386" y="114895"/>
                  <a:pt x="7672881" y="85753"/>
                </a:cubicBezTo>
                <a:lnTo>
                  <a:pt x="7659015" y="26612"/>
                </a:lnTo>
                <a:lnTo>
                  <a:pt x="7817484" y="26280"/>
                </a:lnTo>
                <a:lnTo>
                  <a:pt x="7939363" y="26118"/>
                </a:lnTo>
                <a:lnTo>
                  <a:pt x="7925381" y="85753"/>
                </a:lnTo>
                <a:cubicBezTo>
                  <a:pt x="7920876" y="114895"/>
                  <a:pt x="7918511" y="145070"/>
                  <a:pt x="7918511" y="175975"/>
                </a:cubicBezTo>
                <a:lnTo>
                  <a:pt x="8087579" y="175975"/>
                </a:lnTo>
                <a:cubicBezTo>
                  <a:pt x="8087579" y="137508"/>
                  <a:pt x="8092310" y="100861"/>
                  <a:pt x="8100865" y="67529"/>
                </a:cubicBezTo>
                <a:lnTo>
                  <a:pt x="8117905" y="25882"/>
                </a:lnTo>
                <a:lnTo>
                  <a:pt x="8133415" y="25861"/>
                </a:lnTo>
                <a:lnTo>
                  <a:pt x="8395338" y="25752"/>
                </a:lnTo>
                <a:lnTo>
                  <a:pt x="8412431" y="67529"/>
                </a:lnTo>
                <a:cubicBezTo>
                  <a:pt x="8420986" y="100861"/>
                  <a:pt x="8425717" y="137508"/>
                  <a:pt x="8425717" y="175975"/>
                </a:cubicBezTo>
                <a:lnTo>
                  <a:pt x="8594787" y="175975"/>
                </a:lnTo>
                <a:cubicBezTo>
                  <a:pt x="8594787" y="145070"/>
                  <a:pt x="8592422" y="114895"/>
                  <a:pt x="8587917" y="85753"/>
                </a:cubicBezTo>
                <a:lnTo>
                  <a:pt x="8573865" y="25820"/>
                </a:lnTo>
                <a:lnTo>
                  <a:pt x="8740086" y="25928"/>
                </a:lnTo>
                <a:lnTo>
                  <a:pt x="8869311" y="26172"/>
                </a:lnTo>
                <a:lnTo>
                  <a:pt x="8855341" y="85753"/>
                </a:lnTo>
                <a:cubicBezTo>
                  <a:pt x="8850836" y="114895"/>
                  <a:pt x="8848471" y="145070"/>
                  <a:pt x="8848471" y="175975"/>
                </a:cubicBezTo>
                <a:lnTo>
                  <a:pt x="9017539" y="175975"/>
                </a:lnTo>
                <a:cubicBezTo>
                  <a:pt x="9017539" y="137508"/>
                  <a:pt x="9022270" y="100861"/>
                  <a:pt x="9030825" y="67529"/>
                </a:cubicBezTo>
                <a:lnTo>
                  <a:pt x="9047598" y="26534"/>
                </a:lnTo>
                <a:lnTo>
                  <a:pt x="9311896" y="27411"/>
                </a:lnTo>
                <a:lnTo>
                  <a:pt x="9326006" y="27481"/>
                </a:lnTo>
                <a:lnTo>
                  <a:pt x="9342391" y="67529"/>
                </a:lnTo>
                <a:cubicBezTo>
                  <a:pt x="9350946" y="100861"/>
                  <a:pt x="9355677" y="137508"/>
                  <a:pt x="9355677" y="175975"/>
                </a:cubicBezTo>
                <a:lnTo>
                  <a:pt x="9524747" y="175975"/>
                </a:lnTo>
                <a:cubicBezTo>
                  <a:pt x="9524747" y="145070"/>
                  <a:pt x="9522382" y="114895"/>
                  <a:pt x="9517877" y="85753"/>
                </a:cubicBezTo>
                <a:lnTo>
                  <a:pt x="9504422" y="28367"/>
                </a:lnTo>
                <a:lnTo>
                  <a:pt x="9584252" y="28763"/>
                </a:lnTo>
                <a:lnTo>
                  <a:pt x="9783420" y="30125"/>
                </a:lnTo>
                <a:lnTo>
                  <a:pt x="9770377" y="85753"/>
                </a:lnTo>
                <a:cubicBezTo>
                  <a:pt x="9765872" y="114895"/>
                  <a:pt x="9763507" y="145070"/>
                  <a:pt x="9763507" y="175975"/>
                </a:cubicBezTo>
                <a:lnTo>
                  <a:pt x="9932575" y="175975"/>
                </a:lnTo>
                <a:cubicBezTo>
                  <a:pt x="9932575" y="137508"/>
                  <a:pt x="9937306" y="100861"/>
                  <a:pt x="9945861" y="67529"/>
                </a:cubicBezTo>
                <a:lnTo>
                  <a:pt x="9960569" y="31580"/>
                </a:lnTo>
                <a:lnTo>
                  <a:pt x="10100912" y="32842"/>
                </a:lnTo>
                <a:lnTo>
                  <a:pt x="10243904" y="34478"/>
                </a:lnTo>
                <a:lnTo>
                  <a:pt x="10257427" y="67529"/>
                </a:lnTo>
                <a:cubicBezTo>
                  <a:pt x="10265982" y="100861"/>
                  <a:pt x="10270713" y="137508"/>
                  <a:pt x="10270713" y="175975"/>
                </a:cubicBezTo>
                <a:lnTo>
                  <a:pt x="10439783" y="175975"/>
                </a:lnTo>
                <a:cubicBezTo>
                  <a:pt x="10439783" y="145070"/>
                  <a:pt x="10437418" y="114895"/>
                  <a:pt x="10432913" y="85753"/>
                </a:cubicBezTo>
                <a:lnTo>
                  <a:pt x="10421417" y="36724"/>
                </a:lnTo>
                <a:lnTo>
                  <a:pt x="10578896" y="38966"/>
                </a:lnTo>
                <a:cubicBezTo>
                  <a:pt x="10731609" y="41376"/>
                  <a:pt x="10877622" y="44169"/>
                  <a:pt x="11016680" y="47387"/>
                </a:cubicBezTo>
                <a:cubicBezTo>
                  <a:pt x="10893680" y="2303476"/>
                  <a:pt x="11113540" y="5310171"/>
                  <a:pt x="11016680" y="6133862"/>
                </a:cubicBezTo>
                <a:cubicBezTo>
                  <a:pt x="9945057" y="6127938"/>
                  <a:pt x="8659977" y="6119794"/>
                  <a:pt x="7340606" y="6113248"/>
                </a:cubicBezTo>
                <a:lnTo>
                  <a:pt x="7081392" y="6112038"/>
                </a:lnTo>
                <a:lnTo>
                  <a:pt x="6345553" y="6114002"/>
                </a:lnTo>
                <a:cubicBezTo>
                  <a:pt x="3764221" y="6122233"/>
                  <a:pt x="973998" y="6141868"/>
                  <a:pt x="42610" y="6133862"/>
                </a:cubicBezTo>
                <a:cubicBezTo>
                  <a:pt x="39437" y="4599463"/>
                  <a:pt x="-51657" y="721984"/>
                  <a:pt x="42610" y="47387"/>
                </a:cubicBezTo>
                <a:cubicBezTo>
                  <a:pt x="206754" y="43212"/>
                  <a:pt x="366174" y="39361"/>
                  <a:pt x="521167" y="35814"/>
                </a:cubicBezTo>
                <a:lnTo>
                  <a:pt x="639651" y="33261"/>
                </a:lnTo>
                <a:lnTo>
                  <a:pt x="627343" y="85753"/>
                </a:lnTo>
                <a:cubicBezTo>
                  <a:pt x="622839" y="114895"/>
                  <a:pt x="620473" y="145070"/>
                  <a:pt x="620473" y="175975"/>
                </a:cubicBezTo>
                <a:lnTo>
                  <a:pt x="789541" y="175975"/>
                </a:lnTo>
                <a:cubicBezTo>
                  <a:pt x="789541" y="137508"/>
                  <a:pt x="794272" y="100861"/>
                  <a:pt x="802827" y="67529"/>
                </a:cubicBezTo>
                <a:lnTo>
                  <a:pt x="818424" y="29408"/>
                </a:lnTo>
                <a:lnTo>
                  <a:pt x="973164" y="26073"/>
                </a:lnTo>
                <a:lnTo>
                  <a:pt x="1096484" y="23758"/>
                </a:lnTo>
                <a:lnTo>
                  <a:pt x="1114393" y="67529"/>
                </a:lnTo>
                <a:cubicBezTo>
                  <a:pt x="1122948" y="100861"/>
                  <a:pt x="1127679" y="137508"/>
                  <a:pt x="1127679" y="175975"/>
                </a:cubicBezTo>
                <a:lnTo>
                  <a:pt x="1296749" y="175975"/>
                </a:lnTo>
                <a:cubicBezTo>
                  <a:pt x="1296749" y="145070"/>
                  <a:pt x="1294384" y="114895"/>
                  <a:pt x="1289879" y="85753"/>
                </a:cubicBezTo>
                <a:lnTo>
                  <a:pt x="1274559" y="20415"/>
                </a:lnTo>
                <a:lnTo>
                  <a:pt x="1400381" y="18053"/>
                </a:lnTo>
                <a:lnTo>
                  <a:pt x="1573821" y="15305"/>
                </a:lnTo>
                <a:lnTo>
                  <a:pt x="1557303" y="85753"/>
                </a:lnTo>
                <a:cubicBezTo>
                  <a:pt x="1552799" y="114895"/>
                  <a:pt x="1550433" y="145070"/>
                  <a:pt x="1550433" y="175975"/>
                </a:cubicBezTo>
                <a:lnTo>
                  <a:pt x="1719501" y="175975"/>
                </a:lnTo>
                <a:cubicBezTo>
                  <a:pt x="1719501" y="137508"/>
                  <a:pt x="1724232" y="100861"/>
                  <a:pt x="1732787" y="67529"/>
                </a:cubicBezTo>
                <a:lnTo>
                  <a:pt x="1755331" y="12429"/>
                </a:lnTo>
                <a:lnTo>
                  <a:pt x="1804600" y="11648"/>
                </a:lnTo>
                <a:lnTo>
                  <a:pt x="2020361" y="8888"/>
                </a:lnTo>
                <a:lnTo>
                  <a:pt x="2044353" y="67529"/>
                </a:lnTo>
                <a:cubicBezTo>
                  <a:pt x="2052908" y="100861"/>
                  <a:pt x="2057639" y="137508"/>
                  <a:pt x="2057639" y="175975"/>
                </a:cubicBezTo>
                <a:lnTo>
                  <a:pt x="2226709" y="175975"/>
                </a:lnTo>
                <a:cubicBezTo>
                  <a:pt x="2226709" y="145070"/>
                  <a:pt x="2224344" y="114895"/>
                  <a:pt x="2219839" y="85753"/>
                </a:cubicBezTo>
                <a:lnTo>
                  <a:pt x="2201284" y="6617"/>
                </a:lnTo>
                <a:lnTo>
                  <a:pt x="2491550" y="3820"/>
                </a:lnTo>
                <a:lnTo>
                  <a:pt x="2472339" y="85753"/>
                </a:lnTo>
                <a:cubicBezTo>
                  <a:pt x="2467835" y="114895"/>
                  <a:pt x="2465469" y="145070"/>
                  <a:pt x="2465469" y="175975"/>
                </a:cubicBezTo>
                <a:lnTo>
                  <a:pt x="2634537" y="175975"/>
                </a:lnTo>
                <a:cubicBezTo>
                  <a:pt x="2634537" y="137508"/>
                  <a:pt x="2639268" y="100861"/>
                  <a:pt x="2647823" y="67529"/>
                </a:cubicBezTo>
                <a:lnTo>
                  <a:pt x="2674447" y="2457"/>
                </a:lnTo>
                <a:lnTo>
                  <a:pt x="2897077" y="1033"/>
                </a:lnTo>
                <a:lnTo>
                  <a:pt x="2932138" y="923"/>
                </a:lnTo>
                <a:lnTo>
                  <a:pt x="2959389" y="67529"/>
                </a:lnTo>
                <a:cubicBezTo>
                  <a:pt x="2967944" y="100861"/>
                  <a:pt x="2972675" y="137508"/>
                  <a:pt x="2972675" y="175975"/>
                </a:cubicBezTo>
                <a:lnTo>
                  <a:pt x="3141745" y="175975"/>
                </a:lnTo>
                <a:cubicBezTo>
                  <a:pt x="3141745" y="114164"/>
                  <a:pt x="3132283" y="55279"/>
                  <a:pt x="3115172" y="1720"/>
                </a:cubicBezTo>
                <a:lnTo>
                  <a:pt x="3114611" y="352"/>
                </a:lnTo>
                <a:lnTo>
                  <a:pt x="3227113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73" name="صورة 72">
            <a:extLst>
              <a:ext uri="{FF2B5EF4-FFF2-40B4-BE49-F238E27FC236}">
                <a16:creationId xmlns:a16="http://schemas.microsoft.com/office/drawing/2014/main" id="{4FDA1CD9-2423-4703-945A-67FB399A7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1" y="628649"/>
            <a:ext cx="2198986" cy="175918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A597BF1-8652-4579-B7DE-C939FC919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165787" y="1271313"/>
            <a:ext cx="2342733" cy="3314074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7B1A20BC-E378-44E0-A5F9-969C9F3C7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7129" y="3658226"/>
            <a:ext cx="2342733" cy="331407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A46F726-EA60-4C50-BEDA-1B354861A9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30556"/>
          <a:stretch/>
        </p:blipFill>
        <p:spPr>
          <a:xfrm>
            <a:off x="3768529" y="1670648"/>
            <a:ext cx="4847949" cy="3848100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7B2BD2E0-7B26-435D-A431-0E233784EFB6}"/>
              </a:ext>
            </a:extLst>
          </p:cNvPr>
          <p:cNvSpPr txBox="1"/>
          <p:nvPr/>
        </p:nvSpPr>
        <p:spPr>
          <a:xfrm>
            <a:off x="4197490" y="1886857"/>
            <a:ext cx="399002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 </a:t>
            </a:r>
          </a:p>
          <a:p>
            <a:pPr algn="ctr"/>
            <a:r>
              <a:rPr lang="ar-SA" sz="4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رقم 8 صفحة 20 </a:t>
            </a:r>
          </a:p>
        </p:txBody>
      </p:sp>
      <p:pic>
        <p:nvPicPr>
          <p:cNvPr id="33" name="صورة 3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91C4EC3E-EDBA-4115-BA3C-820B1B368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77" y="3314833"/>
            <a:ext cx="1549943" cy="7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24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3297</TotalTime>
  <Words>536</Words>
  <Application>Microsoft Office PowerPoint</Application>
  <PresentationFormat>شاشة عريضة</PresentationFormat>
  <Paragraphs>154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6" baseType="lpstr">
      <vt:lpstr>(A) Arslan Wessam B</vt:lpstr>
      <vt:lpstr>Alameen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18</cp:revision>
  <dcterms:created xsi:type="dcterms:W3CDTF">2021-12-07T11:53:04Z</dcterms:created>
  <dcterms:modified xsi:type="dcterms:W3CDTF">2022-12-11T07:43:47Z</dcterms:modified>
</cp:coreProperties>
</file>