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E80B9D-4DD5-4E94-BF19-15E368EF8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69D63EF-B665-44C9-A1FF-258B864C6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30D0EE-9179-4BF3-9D69-071B97B93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8C19-ACFA-4AB3-8094-6A4F3D85297C}" type="datetimeFigureOut">
              <a:rPr lang="ar-SA" smtClean="0"/>
              <a:t>10/05/43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A61EFD-34D3-4375-B61F-291514822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CA32A33-6A69-4D6F-93E2-C07C7CF7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20B2-A2DD-4DAA-A169-799B521CFC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404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5F5823-2A65-4606-B887-EA918112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D0762DE-69B2-4CE2-A289-D9F07E52C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105E5A8-0DC1-4366-8893-2822920B6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8C19-ACFA-4AB3-8094-6A4F3D85297C}" type="datetimeFigureOut">
              <a:rPr lang="ar-SA" smtClean="0"/>
              <a:t>10/05/43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C37ED2-7660-4D80-9D62-44D2E8C4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131299E-ACB5-4583-B8DB-5CA1F4B7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20B2-A2DD-4DAA-A169-799B521CFC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61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F6B2BFF-7B40-480B-8DD8-DCFA8C3EF3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3C9277E-8916-41BA-9639-0C74B7DAC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72D382-5BD2-4A01-884D-78A99A784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8C19-ACFA-4AB3-8094-6A4F3D85297C}" type="datetimeFigureOut">
              <a:rPr lang="ar-SA" smtClean="0"/>
              <a:t>10/05/43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8CD04E-12CE-40D4-8A9B-51041422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2D51F3-7C0E-42C7-B502-76AD0C61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20B2-A2DD-4DAA-A169-799B521CFC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718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43191E-D3C1-4631-AE00-2F46AE765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62E716-34EF-4CD4-B2CF-02991E0DB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DB02DB-285D-4D7A-9824-1645A9F4D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8C19-ACFA-4AB3-8094-6A4F3D85297C}" type="datetimeFigureOut">
              <a:rPr lang="ar-SA" smtClean="0"/>
              <a:t>10/05/43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53D62F-0100-4E7B-B1C1-7927F7F18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A0951C0-3B57-43B5-8DC7-2A40D335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20B2-A2DD-4DAA-A169-799B521CFC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776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BB4EEB-DF8D-497E-A8A4-197BA896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F17E7A2-0F4A-4D69-ABF5-C393C00B5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105ABA-1CDF-44A5-8DDA-2B3393D58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8C19-ACFA-4AB3-8094-6A4F3D85297C}" type="datetimeFigureOut">
              <a:rPr lang="ar-SA" smtClean="0"/>
              <a:t>10/05/43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2E0E0EE-00EE-4F50-B2EE-DC68163E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63C0FA1-6909-48D4-99A4-BAF51B83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20B2-A2DD-4DAA-A169-799B521CFC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937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68237D-9222-4F64-B07C-C636B267B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954F5F7-A8F5-4C15-8DEB-93F11A94B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46E8ADF-6B37-4602-A7D0-6F8FDF6C0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B005278-7717-4E76-B516-4BCABBE8C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8C19-ACFA-4AB3-8094-6A4F3D85297C}" type="datetimeFigureOut">
              <a:rPr lang="ar-SA" smtClean="0"/>
              <a:t>10/05/43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B53E9D7-45D7-45E3-BDF5-3760B4E44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74D8E9A-351D-46E4-990F-70A946C6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20B2-A2DD-4DAA-A169-799B521CFC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98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DE630-29AC-4232-A5FA-3576A916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1DC052C-3808-436F-8B5B-369F9ACE9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F82FEF0-543E-4F8D-B7A2-8E4F22F2B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56D4C74-83F9-46C5-8490-53506193B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8B734FA-6C6E-4718-8E8A-A243F6DF1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172AE02-7348-4DB4-B505-F6E50ECE8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8C19-ACFA-4AB3-8094-6A4F3D85297C}" type="datetimeFigureOut">
              <a:rPr lang="ar-SA" smtClean="0"/>
              <a:t>10/05/43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5045BE7-19A2-4A58-B559-1D6DC5D3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66EFB6A-5EE2-4BAC-ADEB-4C9A5D7B5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20B2-A2DD-4DAA-A169-799B521CFC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69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807F8-615F-45A9-BE42-165C7A70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9ACD0CA-391E-489A-AE6A-AA626D9E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8C19-ACFA-4AB3-8094-6A4F3D85297C}" type="datetimeFigureOut">
              <a:rPr lang="ar-SA" smtClean="0"/>
              <a:t>10/05/43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B650966-55E7-4008-9283-229E8BDBA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8E1891B-69D3-4747-82F3-47072001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20B2-A2DD-4DAA-A169-799B521CFC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430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ACA30D0-2820-4071-98A3-351DF2EB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8C19-ACFA-4AB3-8094-6A4F3D85297C}" type="datetimeFigureOut">
              <a:rPr lang="ar-SA" smtClean="0"/>
              <a:t>10/05/43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0977D8-8572-47D7-8FF1-DF1D1D73F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C55CD83-EBA6-4F4E-A32F-D28E5897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20B2-A2DD-4DAA-A169-799B521CFC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5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A8CA4F-2BF5-42BA-92D9-58B6733E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6E3F74C-AE3D-439D-A28C-A4F7F59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C363F2C-10DF-4BDA-8242-86EB56D63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1D3477A-21F3-44A9-8FA8-7CABA6803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8C19-ACFA-4AB3-8094-6A4F3D85297C}" type="datetimeFigureOut">
              <a:rPr lang="ar-SA" smtClean="0"/>
              <a:t>10/05/43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2CD2BB3-3CE7-4838-B2C3-F1276897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85D8DD2-A20E-4A69-9A07-3A507630E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20B2-A2DD-4DAA-A169-799B521CFC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157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337232-23FF-448C-9466-41A40081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43C52D1-77C2-4202-BAEC-9C3087243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8F493E3-E411-48FA-AA85-60F2303E5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3E30DCB-590A-40D1-A826-CA6CE45EB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8C19-ACFA-4AB3-8094-6A4F3D85297C}" type="datetimeFigureOut">
              <a:rPr lang="ar-SA" smtClean="0"/>
              <a:t>10/05/43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C916E6E-C477-4A01-8866-872E737B4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EB5A4C9-358A-4C64-ACBA-83D8AAB7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20B2-A2DD-4DAA-A169-799B521CFC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980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E1196E3-C7E6-4443-A935-27A1D4958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CB4564-6C98-4B7C-A441-46701A00E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5366A45-A96F-4DD4-BF2F-ABF0FDAEA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98C19-ACFA-4AB3-8094-6A4F3D85297C}" type="datetimeFigureOut">
              <a:rPr lang="ar-SA" smtClean="0"/>
              <a:t>10/05/43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3C746DB-C177-4E0A-A4DD-C4F8B725B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66EDE2-FFC0-444B-BB73-B13C9EF73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520B2-A2DD-4DAA-A169-799B521CFC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6851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حذف باستعمال الجمع او الطرح_1">
            <a:extLst>
              <a:ext uri="{FF2B5EF4-FFF2-40B4-BE49-F238E27FC236}">
                <a16:creationId xmlns:a16="http://schemas.microsoft.com/office/drawing/2014/main" id="{A8DACE96-1322-4D55-AB68-32AB548E90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10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حذف باستعمال الجمع او الطرح_10">
            <a:extLst>
              <a:ext uri="{FF2B5EF4-FFF2-40B4-BE49-F238E27FC236}">
                <a16:creationId xmlns:a16="http://schemas.microsoft.com/office/drawing/2014/main" id="{2A2CC905-B646-4F92-B931-86613C1A4B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1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حذف باستعمال الجمع او الطرح_11">
            <a:extLst>
              <a:ext uri="{FF2B5EF4-FFF2-40B4-BE49-F238E27FC236}">
                <a16:creationId xmlns:a16="http://schemas.microsoft.com/office/drawing/2014/main" id="{6178DED8-F599-41C4-8F77-5DC70BDF24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29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حذف باستعمال الجمع او الطرح_12">
            <a:extLst>
              <a:ext uri="{FF2B5EF4-FFF2-40B4-BE49-F238E27FC236}">
                <a16:creationId xmlns:a16="http://schemas.microsoft.com/office/drawing/2014/main" id="{086AB8FE-AD56-4A2F-84EE-D0FB29565E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16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حذف باستعمال الجمع او الطرح_13">
            <a:extLst>
              <a:ext uri="{FF2B5EF4-FFF2-40B4-BE49-F238E27FC236}">
                <a16:creationId xmlns:a16="http://schemas.microsoft.com/office/drawing/2014/main" id="{B7CFE60B-FB49-4607-9A5B-A51778EFCE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16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حذف باستعمال الجمع او الطرح_14">
            <a:extLst>
              <a:ext uri="{FF2B5EF4-FFF2-40B4-BE49-F238E27FC236}">
                <a16:creationId xmlns:a16="http://schemas.microsoft.com/office/drawing/2014/main" id="{BA57B631-CA0B-4F48-9BA8-E95DDD838E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85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حذف باستعمال الجمع او الطرح_15">
            <a:extLst>
              <a:ext uri="{FF2B5EF4-FFF2-40B4-BE49-F238E27FC236}">
                <a16:creationId xmlns:a16="http://schemas.microsoft.com/office/drawing/2014/main" id="{0CABF6F5-09C7-4148-A0B0-36348AA578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3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حذف باستعمال الجمع او الطرح_2">
            <a:extLst>
              <a:ext uri="{FF2B5EF4-FFF2-40B4-BE49-F238E27FC236}">
                <a16:creationId xmlns:a16="http://schemas.microsoft.com/office/drawing/2014/main" id="{35349DF9-8A2F-4436-9A5D-B6FF4DD2EA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27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حذف باستعمال الجمع او الطرح_3">
            <a:extLst>
              <a:ext uri="{FF2B5EF4-FFF2-40B4-BE49-F238E27FC236}">
                <a16:creationId xmlns:a16="http://schemas.microsoft.com/office/drawing/2014/main" id="{34B54AFB-4ABA-4F71-9E39-D5A1858AF8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87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حذف باستعمال الجمع او الطرح_4">
            <a:extLst>
              <a:ext uri="{FF2B5EF4-FFF2-40B4-BE49-F238E27FC236}">
                <a16:creationId xmlns:a16="http://schemas.microsoft.com/office/drawing/2014/main" id="{F1A2AA50-2AC8-424B-BDD3-A78F93834E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65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حذف باستعمال الجمع او الطرح_5">
            <a:extLst>
              <a:ext uri="{FF2B5EF4-FFF2-40B4-BE49-F238E27FC236}">
                <a16:creationId xmlns:a16="http://schemas.microsoft.com/office/drawing/2014/main" id="{2DDCED66-DD73-4FCB-B919-1E747A2DA9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2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حذف باستعمال الجمع او الطرح_6">
            <a:extLst>
              <a:ext uri="{FF2B5EF4-FFF2-40B4-BE49-F238E27FC236}">
                <a16:creationId xmlns:a16="http://schemas.microsoft.com/office/drawing/2014/main" id="{4920CF3B-078E-48F3-91C6-CE7AF7B949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85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حذف باستعمال الجمع او الطرح_7">
            <a:extLst>
              <a:ext uri="{FF2B5EF4-FFF2-40B4-BE49-F238E27FC236}">
                <a16:creationId xmlns:a16="http://schemas.microsoft.com/office/drawing/2014/main" id="{769EDB8A-9C5A-4F61-B9C6-DEAB3642DC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9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حذف باستعمال الجمع او الطرح_8">
            <a:extLst>
              <a:ext uri="{FF2B5EF4-FFF2-40B4-BE49-F238E27FC236}">
                <a16:creationId xmlns:a16="http://schemas.microsoft.com/office/drawing/2014/main" id="{14759601-3224-43BE-BC7C-CC75F74645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49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حذف باستعمال الجمع او الطرح_9">
            <a:extLst>
              <a:ext uri="{FF2B5EF4-FFF2-40B4-BE49-F238E27FC236}">
                <a16:creationId xmlns:a16="http://schemas.microsoft.com/office/drawing/2014/main" id="{846C303F-70B4-4499-8E48-BD5AC1A2CA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7396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2021-12-14T07:54:04Z</dcterms:created>
  <dcterms:modified xsi:type="dcterms:W3CDTF">2021-12-14T07:54:52Z</dcterms:modified>
</cp:coreProperties>
</file>