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94399B-753F-4E2F-839F-D5511DBFD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B6831E-68F0-482A-B7BE-618A3A08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4E6FA1-7A06-4828-90D9-35059D89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53CC34-3077-49E2-AE0E-DC301530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D686B7-5377-43E7-86C5-8F0B63CA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182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ED7DB6-C28D-413D-8548-94613EC8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2752BD-F5F6-418B-B803-3F7D0380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8472EA-5DAF-490C-B60D-FBAAC8D3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B890C5-6109-4135-9EC0-3CD1004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AB3832-AC25-411C-AA7B-AC1BC275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35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54369AD-7C86-4A21-9E60-9743B2927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A234145-FE93-4634-A02F-757895E07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C9237A-F4B1-4FBA-BC8A-772DF845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4314AE-D36C-4210-9F17-9B4B41BA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5DEE5B-F818-4040-9852-4E0238D2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0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DE665E-6FFA-4D0B-B070-9A784B08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9A3B04-59FA-44DB-BA1A-365907246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093C6-6E50-49A6-800B-9BC95332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AA7051-13DA-4D71-8FD0-DAB8BA81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86E095-D4D3-4BCC-AC4E-878DA73A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8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5CAB01-CA55-4A39-8FD6-E8B3DC7C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4CB275-A798-46C5-86CB-63783B00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5DEF41-29AC-4F0D-9FBB-EB83384D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2E704C-5B03-42CD-972E-859C19DA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C1F71A-9DC0-4E2B-9D13-8186B186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999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54ED30-8A85-4A74-BA53-973FE3B2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041CC4-00CD-434B-B33C-AFEEE17C8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470322-AD19-4CFF-9937-7566BBF49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13A381-FDED-484A-ADBA-352251E6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E5AB74-002E-494F-A438-D49365F1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0B1F27-210F-4B4B-BE72-FD988DD5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437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B07D5C-32AC-4311-9A99-B4AA5328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52F613-74BC-4BD0-8737-47163C93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716E6E-7F9C-4B74-8BFB-ED1312012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DC9B7E8-2A8C-452B-AEA6-BB7A22864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45037FE-C87C-40DD-91C6-EEF6D4E83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118E607-099D-4085-B044-1C613EF3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ABDFA4C-673A-4758-AC26-D64CD821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10ADDA6-1C9E-4F0F-9CAF-902B0A68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6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511798-B6A5-408A-803E-47AB0987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F998E2A-CEC6-4623-95F5-129A2F0E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9548B36-36F7-45D7-978E-0F3E4E7A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A981569-2F2D-47CC-B809-530C3B20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34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2AB141A-8336-49F2-A45E-84BF8142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C975070-9134-4487-8108-BE0B041D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9ECCE3-F72F-460A-87F0-D3251A9C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3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378839-BC3D-4E04-9AE9-6BB35EE5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552387-7D38-4D24-825D-DF2C56F73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72FBDC-9E16-4D08-AED6-1B1738D1C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86EF8D9-6489-40E3-829A-6189F29E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C3ACA67-91FE-4080-87C5-94CB0793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BFE945-7783-4DAA-AC50-A9823608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31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DD55DD-B133-4FA0-98CF-4AB3AE67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4D45992-434E-4C70-BC2A-09999BDD5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0AF2A7F-139D-4614-AAD6-F497D0432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DF3656-D9DB-4274-91D6-EE89A4CA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C94487-FFF8-42DA-AEE7-B5AA0584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65C33B-F8D0-422B-8CF6-B216E394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D67075B-4458-4F75-B8A5-3A9360CB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D10BD3-9C21-4CEE-98F5-CAF466C4F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DD5EEE-7DFF-4466-B523-BE0DD4257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5A5D-98C7-414A-A223-174C2DC9F75F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981F38-7600-4BDF-B6DD-D937D978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AE82DD-CD6B-47C2-A333-D87D894AF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A8A4-E8DF-4E81-AA8E-B111657BB4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258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">
            <a:extLst>
              <a:ext uri="{FF2B5EF4-FFF2-40B4-BE49-F238E27FC236}">
                <a16:creationId xmlns:a16="http://schemas.microsoft.com/office/drawing/2014/main" id="{1DD93D47-2D68-4C79-BB62-D0233EE6D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5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0">
            <a:extLst>
              <a:ext uri="{FF2B5EF4-FFF2-40B4-BE49-F238E27FC236}">
                <a16:creationId xmlns:a16="http://schemas.microsoft.com/office/drawing/2014/main" id="{03D86C57-F76D-4794-AD04-7F9100F36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9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1">
            <a:extLst>
              <a:ext uri="{FF2B5EF4-FFF2-40B4-BE49-F238E27FC236}">
                <a16:creationId xmlns:a16="http://schemas.microsoft.com/office/drawing/2014/main" id="{8ED0F22F-2204-4233-85D5-E7E2ACD6B2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2">
            <a:extLst>
              <a:ext uri="{FF2B5EF4-FFF2-40B4-BE49-F238E27FC236}">
                <a16:creationId xmlns:a16="http://schemas.microsoft.com/office/drawing/2014/main" id="{CF4450FA-4921-4E90-BD45-EF094C207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7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3">
            <a:extLst>
              <a:ext uri="{FF2B5EF4-FFF2-40B4-BE49-F238E27FC236}">
                <a16:creationId xmlns:a16="http://schemas.microsoft.com/office/drawing/2014/main" id="{FC5CF990-2729-4904-87A0-D0034E229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4">
            <a:extLst>
              <a:ext uri="{FF2B5EF4-FFF2-40B4-BE49-F238E27FC236}">
                <a16:creationId xmlns:a16="http://schemas.microsoft.com/office/drawing/2014/main" id="{6BC45FEE-4FB2-4FCF-8A3C-2C85B5355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5">
            <a:extLst>
              <a:ext uri="{FF2B5EF4-FFF2-40B4-BE49-F238E27FC236}">
                <a16:creationId xmlns:a16="http://schemas.microsoft.com/office/drawing/2014/main" id="{5618BC55-0D96-434D-A083-703EF9E2F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6">
            <a:extLst>
              <a:ext uri="{FF2B5EF4-FFF2-40B4-BE49-F238E27FC236}">
                <a16:creationId xmlns:a16="http://schemas.microsoft.com/office/drawing/2014/main" id="{B69DDA74-AEA5-4632-A1A5-606C9D635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0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7">
            <a:extLst>
              <a:ext uri="{FF2B5EF4-FFF2-40B4-BE49-F238E27FC236}">
                <a16:creationId xmlns:a16="http://schemas.microsoft.com/office/drawing/2014/main" id="{D2FA6136-0BE6-4930-896B-915117D10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8">
            <a:extLst>
              <a:ext uri="{FF2B5EF4-FFF2-40B4-BE49-F238E27FC236}">
                <a16:creationId xmlns:a16="http://schemas.microsoft.com/office/drawing/2014/main" id="{BF16F8A5-7548-476B-BDB6-704971FF3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19">
            <a:extLst>
              <a:ext uri="{FF2B5EF4-FFF2-40B4-BE49-F238E27FC236}">
                <a16:creationId xmlns:a16="http://schemas.microsoft.com/office/drawing/2014/main" id="{190A238A-CA17-4438-8C3C-B16B2CB809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2">
            <a:extLst>
              <a:ext uri="{FF2B5EF4-FFF2-40B4-BE49-F238E27FC236}">
                <a16:creationId xmlns:a16="http://schemas.microsoft.com/office/drawing/2014/main" id="{8F80E282-D4F4-469A-BEFA-73C650E67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7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3">
            <a:extLst>
              <a:ext uri="{FF2B5EF4-FFF2-40B4-BE49-F238E27FC236}">
                <a16:creationId xmlns:a16="http://schemas.microsoft.com/office/drawing/2014/main" id="{E232D89D-3F01-4C13-B3C5-DF43009BB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8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4">
            <a:extLst>
              <a:ext uri="{FF2B5EF4-FFF2-40B4-BE49-F238E27FC236}">
                <a16:creationId xmlns:a16="http://schemas.microsoft.com/office/drawing/2014/main" id="{1EDA75DE-CBD6-49E4-891C-23916A494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5">
            <a:extLst>
              <a:ext uri="{FF2B5EF4-FFF2-40B4-BE49-F238E27FC236}">
                <a16:creationId xmlns:a16="http://schemas.microsoft.com/office/drawing/2014/main" id="{E319F519-0B20-44C8-8FBE-8D92FF2C35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6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6">
            <a:extLst>
              <a:ext uri="{FF2B5EF4-FFF2-40B4-BE49-F238E27FC236}">
                <a16:creationId xmlns:a16="http://schemas.microsoft.com/office/drawing/2014/main" id="{D2F3EA44-BB8F-4624-9DB3-685722563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7">
            <a:extLst>
              <a:ext uri="{FF2B5EF4-FFF2-40B4-BE49-F238E27FC236}">
                <a16:creationId xmlns:a16="http://schemas.microsoft.com/office/drawing/2014/main" id="{178CDCBB-A080-447F-A503-1B9A2ABE2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8">
            <a:extLst>
              <a:ext uri="{FF2B5EF4-FFF2-40B4-BE49-F238E27FC236}">
                <a16:creationId xmlns:a16="http://schemas.microsoft.com/office/drawing/2014/main" id="{85972849-8A67-4339-8589-49FD41D4E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8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غير المئوي_9">
            <a:extLst>
              <a:ext uri="{FF2B5EF4-FFF2-40B4-BE49-F238E27FC236}">
                <a16:creationId xmlns:a16="http://schemas.microsoft.com/office/drawing/2014/main" id="{2512DAB7-6CC1-422A-A705-A48B25153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7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2021-12-13T16:58:32Z</dcterms:created>
  <dcterms:modified xsi:type="dcterms:W3CDTF">2021-12-13T16:58:49Z</dcterms:modified>
</cp:coreProperties>
</file>