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50D9E3-39C9-426C-93E4-BC63DF22D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7AE036C-50FB-4EB4-909E-92D140DA5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E7CB13-169D-4B13-BC3C-DA64D65C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0056E7-6485-4A18-8E3E-1B7AC09F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0A4AD7-5D5D-4E15-99B3-5F90262B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23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B3DFAC-FBB4-42E7-AFC8-81713EED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16275A-5173-47E0-9EDC-8644A39C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DD5835-FFBD-4BFF-8C5B-F8E06C18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A40615-A14F-4C68-87B4-A04ECEFF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6B502-4EAF-4F9C-A59C-F075E3CE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87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448C42B-6D21-4F33-878D-8B62E6509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823216A-95B9-42BB-B712-2A15599C3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A00958-B04C-4E35-8D21-6F653B00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72746F-967F-4334-A2BB-1645B465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59490B-2099-4C95-9EA4-C990206A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19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0AD74F-99A3-42F4-94C1-75380BF4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61B3F6-42BA-4EEE-AC6A-1E13EB3CA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09B64E-C4F2-4389-8AC0-68BAD5B4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97F01C-08EB-496F-9321-FD911A9B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1F999D-ABDF-40D9-BEE9-3DCA3DED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74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F8B4C6-3497-4E10-A577-21A3AD04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EA87D7-5C67-4B50-A146-5538975C2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59B912-7ACB-4CFC-A3E2-C720E478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6CBE5E-A2DF-477F-AA93-86570ECB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26D070-868A-499A-9530-41D7257B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13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B1C1A3-A925-41AB-9CEA-5F0EF217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E6AF01-4563-4D31-90F2-95D214365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BEC15C1-C90E-4F19-8DA3-214A77079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04BE38-5E54-427B-B389-FA7C7824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767976-18F2-4C1B-AA79-0A0008D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094B4D-34F0-40F3-8F9D-CE705C90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7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1E0C23-A39C-4396-B0A6-D90C6E0F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0FB5C1-BF5B-4693-A4BA-92EAD4332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86FD6B8-963A-4378-BE11-71959C715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62259FB-301F-46CF-8525-242B333E3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A492A3-CBED-429B-8ABF-092546A2E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99E4817-D203-4015-BC23-ABCD88B8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9845CAD-DD86-42A5-8418-E2D7D51F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B48BDF3-B647-4947-A264-F2E2C679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996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6A81E7-5E38-4795-BA0B-ECDE4950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368A8C1-1141-4031-9647-D72E59C2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F9BAF85-1A95-465D-8868-20910A20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D7E7DD2-7CB2-4F62-AE5D-62456000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694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FD6968-628E-4DF6-8F89-214D722A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4E5983A-3674-4501-9476-3093DAED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7F3576-0FD4-49F1-8DD0-897DB62E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296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2D6E46-F015-44A9-92EF-AF32948C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78E5DB-6A68-4300-861F-7C4D0144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7579FFA-9EA5-41E5-8B4E-5337EEFEB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A41E6F-FC4A-49B3-B264-C1C084B7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091FB4-EFE1-4F64-BBA9-D7614B1A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D506AD-6DD3-4C3D-9999-28B49115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12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2BD19C-0687-456D-BBE7-2F8CF8F7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94804A5-B368-49B3-9854-9E90BB65C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C1D149-823D-4D37-BB74-DB3D84476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D2877A-6935-4ED1-8A34-D0666E50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C97FE8-F95F-428D-B5D5-A8525BAD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D3E137-362B-49BE-BC6C-829C8929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5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5E870C-4E26-4CE4-AC9F-56E2024F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225077-2DDA-4CEE-B433-FB91DD707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6F159B-C037-4C28-837D-DFB26CA74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A5DF-B10F-4F2B-BBF4-12480D21BC11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C635CC-B0DB-4FB4-BFB3-997F2D395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61610E-86D4-47DB-B6DC-CD9C7A2AB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63FD-FF56-4CB5-B417-5CA4BCD1B6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9985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">
            <a:extLst>
              <a:ext uri="{FF2B5EF4-FFF2-40B4-BE49-F238E27FC236}">
                <a16:creationId xmlns:a16="http://schemas.microsoft.com/office/drawing/2014/main" id="{E51DE4AE-44FC-47CE-8D00-96812F45B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4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0">
            <a:extLst>
              <a:ext uri="{FF2B5EF4-FFF2-40B4-BE49-F238E27FC236}">
                <a16:creationId xmlns:a16="http://schemas.microsoft.com/office/drawing/2014/main" id="{45905C0B-DF4E-47ED-A9B4-CE4DE0D62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2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1">
            <a:extLst>
              <a:ext uri="{FF2B5EF4-FFF2-40B4-BE49-F238E27FC236}">
                <a16:creationId xmlns:a16="http://schemas.microsoft.com/office/drawing/2014/main" id="{7BF4605D-DAE6-426F-A2F6-5F76374E12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8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2">
            <a:extLst>
              <a:ext uri="{FF2B5EF4-FFF2-40B4-BE49-F238E27FC236}">
                <a16:creationId xmlns:a16="http://schemas.microsoft.com/office/drawing/2014/main" id="{8398E7ED-9FDE-42D4-9A43-8B445EDE1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3">
            <a:extLst>
              <a:ext uri="{FF2B5EF4-FFF2-40B4-BE49-F238E27FC236}">
                <a16:creationId xmlns:a16="http://schemas.microsoft.com/office/drawing/2014/main" id="{93134611-289C-4843-B972-5E3415EE75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1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4">
            <a:extLst>
              <a:ext uri="{FF2B5EF4-FFF2-40B4-BE49-F238E27FC236}">
                <a16:creationId xmlns:a16="http://schemas.microsoft.com/office/drawing/2014/main" id="{4A25A58B-DA76-4B41-8E77-89CC31A20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5">
            <a:extLst>
              <a:ext uri="{FF2B5EF4-FFF2-40B4-BE49-F238E27FC236}">
                <a16:creationId xmlns:a16="http://schemas.microsoft.com/office/drawing/2014/main" id="{908D0F30-709D-47C8-8598-355C3C3EC8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0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6">
            <a:extLst>
              <a:ext uri="{FF2B5EF4-FFF2-40B4-BE49-F238E27FC236}">
                <a16:creationId xmlns:a16="http://schemas.microsoft.com/office/drawing/2014/main" id="{BA46690D-2D07-40A1-B21D-7FE4052B9A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7">
            <a:extLst>
              <a:ext uri="{FF2B5EF4-FFF2-40B4-BE49-F238E27FC236}">
                <a16:creationId xmlns:a16="http://schemas.microsoft.com/office/drawing/2014/main" id="{763EAEC4-0962-4262-9A08-D482718F17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18">
            <a:extLst>
              <a:ext uri="{FF2B5EF4-FFF2-40B4-BE49-F238E27FC236}">
                <a16:creationId xmlns:a16="http://schemas.microsoft.com/office/drawing/2014/main" id="{81BBFCC1-EE24-40D5-BF5D-0BF58155D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2">
            <a:extLst>
              <a:ext uri="{FF2B5EF4-FFF2-40B4-BE49-F238E27FC236}">
                <a16:creationId xmlns:a16="http://schemas.microsoft.com/office/drawing/2014/main" id="{1DAFA544-84F3-4BD5-B978-A3D592A60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5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3">
            <a:extLst>
              <a:ext uri="{FF2B5EF4-FFF2-40B4-BE49-F238E27FC236}">
                <a16:creationId xmlns:a16="http://schemas.microsoft.com/office/drawing/2014/main" id="{392C7831-67A1-4640-8739-EEA47EA79B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4">
            <a:extLst>
              <a:ext uri="{FF2B5EF4-FFF2-40B4-BE49-F238E27FC236}">
                <a16:creationId xmlns:a16="http://schemas.microsoft.com/office/drawing/2014/main" id="{1401577A-C545-4EDF-ADD0-A71E655AB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3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5">
            <a:extLst>
              <a:ext uri="{FF2B5EF4-FFF2-40B4-BE49-F238E27FC236}">
                <a16:creationId xmlns:a16="http://schemas.microsoft.com/office/drawing/2014/main" id="{C5D033C2-446F-4F9E-9CFD-FA4492341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6">
            <a:extLst>
              <a:ext uri="{FF2B5EF4-FFF2-40B4-BE49-F238E27FC236}">
                <a16:creationId xmlns:a16="http://schemas.microsoft.com/office/drawing/2014/main" id="{D6E2698C-A255-4DB3-9D2C-0FD9E7625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7">
            <a:extLst>
              <a:ext uri="{FF2B5EF4-FFF2-40B4-BE49-F238E27FC236}">
                <a16:creationId xmlns:a16="http://schemas.microsoft.com/office/drawing/2014/main" id="{4B4C88F9-04B6-44C4-885F-7450C6208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8">
            <a:extLst>
              <a:ext uri="{FF2B5EF4-FFF2-40B4-BE49-F238E27FC236}">
                <a16:creationId xmlns:a16="http://schemas.microsoft.com/office/drawing/2014/main" id="{F771BEE1-40B8-4CEA-9E31-6083BDED9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ة المئوية_9">
            <a:extLst>
              <a:ext uri="{FF2B5EF4-FFF2-40B4-BE49-F238E27FC236}">
                <a16:creationId xmlns:a16="http://schemas.microsoft.com/office/drawing/2014/main" id="{037A5730-00AE-4132-A5C6-121D872293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769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2021-12-11T16:26:31Z</dcterms:created>
  <dcterms:modified xsi:type="dcterms:W3CDTF">2021-12-11T16:26:52Z</dcterms:modified>
</cp:coreProperties>
</file>