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3126BC-AB2B-4398-825C-C9B6F3738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C4365C7-7C8D-4C79-8A6C-319EBA1EE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1E6FB6-E34D-4073-94E9-543816F9E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824FC4-B43A-49D6-A2CE-217A78B0F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ADDB69-0847-4A73-9CD7-232C432F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142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8791A0-39E5-4E92-8D4D-94A1330C9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8CA2615-356C-4270-ABF1-AD8F4A702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6C2A7B-BCD7-4F4F-B422-51104E17C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D9A96D-2A6E-4304-91C6-E94301BDB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F0A591-30E1-452C-8996-47FB058EB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368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F3B7EA6-2AE8-4D09-9B34-02FBC4D5D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8A2175C-69B3-48B4-8C79-8B94F7570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470F7F8-C401-4AC2-B247-1E32ECA27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BDD159-26F2-4980-B4CA-71EC2D0B2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1A1E43-82C1-4E35-9CF2-31D48A092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908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459138-FDE4-438A-92C5-3334C2C1E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1870FA-3BD3-4659-967A-24DB6FC81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0C4020-F0B8-48F1-96A2-56E1A5E7E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1A2070-CE2C-4198-9B1D-E1C98BE3A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910384-AA74-4285-A7AB-9455917B2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539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69F6F1-B902-4F89-919F-D31A82709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BD085B-E783-4C5B-BC9F-2FF2EBF34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887B0A-704A-439A-8FB2-5D31BDF0E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2672E0-CD16-4180-8121-D6BD73E05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C7757E-6A4E-4062-8CFD-6D8878E9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8585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0457F2-BDA8-4007-956A-C9499BA76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137F47-28C8-4BCE-9BEF-31B4F12E0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B09CA6B-FFEF-4569-BA40-ABBB566F4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6360558-B3ED-4BD9-90E5-8BEAFA00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8C9155D-64BF-4A1D-BC20-932F10CC3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501C765-E5C8-4B54-9680-7E5306FA6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82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AC194E-1831-4C92-887D-AF1A36FC3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9A18FC9-F76F-4EAA-B74D-D69A0AEDE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252B486-65DE-46F4-A395-A12581E6B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1C35715-CA31-47EE-A6EE-93E22CA834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5F40A2D-77B9-4B14-841E-0418FADCE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772DEA9-56D7-4231-A255-11FF694D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9BD8E3F-8221-44BD-8177-07C11E980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4997E39-ECDA-491D-984A-4504E35EE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78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916214-0201-4826-9C39-4B61EEE66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4F0CEB8-7F6C-4058-B3FD-1E4041133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A087CFA-DCA1-4341-BFA4-F9352DC16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A1AD1DD-8D40-40E9-9182-020AD65DB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315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7315A75-DFD3-428A-A6B4-6DBC0A2D5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F34CF75-12E2-462D-840D-0DDA5309C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8483080-E191-43E2-9EDF-F1BD69A35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619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0BB7AB-E9B4-472A-899C-150277D90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920710-4E1F-4C1B-B90B-7C83D554F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04A3C61-FF25-4FFB-994C-943C57B5C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1EA4E5E-2730-43A9-9AD5-24D854152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511E11D-3F08-4947-9442-3A80C1526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260B425-136D-4E70-B8F8-381F3E41E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495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179F55-39DE-4076-9885-FD4FD7577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18F1D7B-7904-447B-8D50-87B1D2A8AD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1301D3D-545F-43EF-979D-D3509D9B5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E1D549-DEFF-498F-B08D-AD0314D8A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DB852D8-2FB7-4458-A753-EFE803EDD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40FC515-9FF6-4304-8263-D92196B2D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004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14A5AC2-EA3D-4933-9008-D778A791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6BD01BC-7A54-4203-A6F2-D5820A3FE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791802-660C-4B12-932F-7EECA8F977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060B0-B83F-486F-82E3-7CCC0AF7F593}" type="datetimeFigureOut">
              <a:rPr lang="ar-SA" smtClean="0"/>
              <a:t>06/05/43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86AD18-9E55-4197-85E0-739BC153F2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E9EA77-A7AC-4629-A9F0-9B49368256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E7DDF-8BA8-4C83-9F91-7F6DA45876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20765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1">
            <a:extLst>
              <a:ext uri="{FF2B5EF4-FFF2-40B4-BE49-F238E27FC236}">
                <a16:creationId xmlns:a16="http://schemas.microsoft.com/office/drawing/2014/main" id="{DCC4506C-1C3B-4D05-A37B-3357BAB252D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984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10">
            <a:extLst>
              <a:ext uri="{FF2B5EF4-FFF2-40B4-BE49-F238E27FC236}">
                <a16:creationId xmlns:a16="http://schemas.microsoft.com/office/drawing/2014/main" id="{B45CE1AC-DA06-40B5-B66E-9ECA71D241F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73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11">
            <a:extLst>
              <a:ext uri="{FF2B5EF4-FFF2-40B4-BE49-F238E27FC236}">
                <a16:creationId xmlns:a16="http://schemas.microsoft.com/office/drawing/2014/main" id="{EBC2A8B6-9582-4F51-B3C2-9F680C9512B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755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12">
            <a:extLst>
              <a:ext uri="{FF2B5EF4-FFF2-40B4-BE49-F238E27FC236}">
                <a16:creationId xmlns:a16="http://schemas.microsoft.com/office/drawing/2014/main" id="{B7BC2865-0926-4DF0-B578-AD7B2ECEA49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978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13">
            <a:extLst>
              <a:ext uri="{FF2B5EF4-FFF2-40B4-BE49-F238E27FC236}">
                <a16:creationId xmlns:a16="http://schemas.microsoft.com/office/drawing/2014/main" id="{E1CA95E4-5EB3-4568-A5E3-FF683715AE1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051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2">
            <a:extLst>
              <a:ext uri="{FF2B5EF4-FFF2-40B4-BE49-F238E27FC236}">
                <a16:creationId xmlns:a16="http://schemas.microsoft.com/office/drawing/2014/main" id="{6E2E281C-56A2-4A2F-84B8-FB5654A53C3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15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3">
            <a:extLst>
              <a:ext uri="{FF2B5EF4-FFF2-40B4-BE49-F238E27FC236}">
                <a16:creationId xmlns:a16="http://schemas.microsoft.com/office/drawing/2014/main" id="{F21F2637-EC90-43BB-848D-D1D0C5971E8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38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4">
            <a:extLst>
              <a:ext uri="{FF2B5EF4-FFF2-40B4-BE49-F238E27FC236}">
                <a16:creationId xmlns:a16="http://schemas.microsoft.com/office/drawing/2014/main" id="{B9346FD8-5D2A-4095-8B9B-7ABAC3EE26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029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5">
            <a:extLst>
              <a:ext uri="{FF2B5EF4-FFF2-40B4-BE49-F238E27FC236}">
                <a16:creationId xmlns:a16="http://schemas.microsoft.com/office/drawing/2014/main" id="{07E7D7B6-1E10-4D69-998D-CAC3A47D734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372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6">
            <a:extLst>
              <a:ext uri="{FF2B5EF4-FFF2-40B4-BE49-F238E27FC236}">
                <a16:creationId xmlns:a16="http://schemas.microsoft.com/office/drawing/2014/main" id="{5C37A370-58CA-4AB6-9963-92295C2C8DC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375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7">
            <a:extLst>
              <a:ext uri="{FF2B5EF4-FFF2-40B4-BE49-F238E27FC236}">
                <a16:creationId xmlns:a16="http://schemas.microsoft.com/office/drawing/2014/main" id="{22C5EDBC-C76D-4B0F-AB8B-191ABEFE13A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4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8">
            <a:extLst>
              <a:ext uri="{FF2B5EF4-FFF2-40B4-BE49-F238E27FC236}">
                <a16:creationId xmlns:a16="http://schemas.microsoft.com/office/drawing/2014/main" id="{F423E649-90C3-42BB-9620-0E78CAF41D2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92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حويل بين الوحدات الانجليزية_9">
            <a:extLst>
              <a:ext uri="{FF2B5EF4-FFF2-40B4-BE49-F238E27FC236}">
                <a16:creationId xmlns:a16="http://schemas.microsoft.com/office/drawing/2014/main" id="{80132575-EC07-4885-AE6B-55985432F94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7066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2021-12-10T17:00:09Z</dcterms:created>
  <dcterms:modified xsi:type="dcterms:W3CDTF">2021-12-10T17:00:47Z</dcterms:modified>
</cp:coreProperties>
</file>