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905" r:id="rId2"/>
    <p:sldId id="972" r:id="rId3"/>
    <p:sldId id="926" r:id="rId4"/>
    <p:sldId id="928" r:id="rId5"/>
    <p:sldId id="929" r:id="rId6"/>
    <p:sldId id="973" r:id="rId7"/>
    <p:sldId id="983" r:id="rId8"/>
    <p:sldId id="948" r:id="rId9"/>
    <p:sldId id="949" r:id="rId10"/>
    <p:sldId id="971" r:id="rId11"/>
    <p:sldId id="967" r:id="rId12"/>
    <p:sldId id="982" r:id="rId13"/>
    <p:sldId id="984" r:id="rId14"/>
    <p:sldId id="925" r:id="rId15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76" autoAdjust="0"/>
    <p:restoredTop sz="86933" autoAdjust="0"/>
  </p:normalViewPr>
  <p:slideViewPr>
    <p:cSldViewPr>
      <p:cViewPr varScale="1">
        <p:scale>
          <a:sx n="64" d="100"/>
          <a:sy n="64" d="100"/>
        </p:scale>
        <p:origin x="82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21/05/44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4.gif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7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59352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2944" y="1212543"/>
            <a:ext cx="7157152" cy="36861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6650" y="2551703"/>
            <a:ext cx="6801758" cy="22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7571" y="1553774"/>
            <a:ext cx="7986836" cy="1513047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35" y="1948447"/>
            <a:ext cx="4498750" cy="4874628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9664" y="3783629"/>
            <a:ext cx="6510712" cy="86950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99769" y="231029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70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8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59352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4665" y="1177136"/>
            <a:ext cx="6200948" cy="36221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0602" y="2492896"/>
            <a:ext cx="1209454" cy="44229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1025" y="3596972"/>
            <a:ext cx="4346743" cy="11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59352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13644" y="1247448"/>
            <a:ext cx="6675752" cy="36625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9895" y="1604659"/>
            <a:ext cx="2483369" cy="168032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355685" y="430016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36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716798" y="3359220"/>
            <a:ext cx="52902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جمع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5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1196752"/>
            <a:ext cx="7713712" cy="514044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9466536" y="619944"/>
            <a:ext cx="264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حل الواجب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1202109"/>
            <a:ext cx="6984776" cy="222689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087" y="4608771"/>
            <a:ext cx="6874639" cy="8858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233" y="5361616"/>
            <a:ext cx="2043396" cy="6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1975926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21/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5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الخامس: جمع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:اختبار منتصف الفصل 5 والمراجعة التراكمية </a:t>
            </a:r>
            <a:endParaRPr lang="ar-SA" sz="36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39263" y="3532227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20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4968793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0775" y="1280303"/>
            <a:ext cx="7503753" cy="393059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9657" y="2652322"/>
            <a:ext cx="6941068" cy="77667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3980" y="3969852"/>
            <a:ext cx="5582044" cy="12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80</Words>
  <Application>Microsoft Office PowerPoint</Application>
  <PresentationFormat>شاشة عريضة</PresentationFormat>
  <Paragraphs>21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423</cp:revision>
  <dcterms:created xsi:type="dcterms:W3CDTF">2011-10-11T14:23:14Z</dcterms:created>
  <dcterms:modified xsi:type="dcterms:W3CDTF">2022-12-14T18:43:18Z</dcterms:modified>
</cp:coreProperties>
</file>