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2" r:id="rId1"/>
  </p:sldMasterIdLst>
  <p:notesMasterIdLst>
    <p:notesMasterId r:id="rId19"/>
  </p:notesMasterIdLst>
  <p:sldIdLst>
    <p:sldId id="283" r:id="rId2"/>
    <p:sldId id="385" r:id="rId3"/>
    <p:sldId id="286" r:id="rId4"/>
    <p:sldId id="287" r:id="rId5"/>
    <p:sldId id="288" r:id="rId6"/>
    <p:sldId id="384" r:id="rId7"/>
    <p:sldId id="357" r:id="rId8"/>
    <p:sldId id="291" r:id="rId9"/>
    <p:sldId id="378" r:id="rId10"/>
    <p:sldId id="379" r:id="rId11"/>
    <p:sldId id="380" r:id="rId12"/>
    <p:sldId id="381" r:id="rId13"/>
    <p:sldId id="382" r:id="rId14"/>
    <p:sldId id="383" r:id="rId15"/>
    <p:sldId id="369" r:id="rId16"/>
    <p:sldId id="361" r:id="rId17"/>
    <p:sldId id="362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CCFF"/>
    <a:srgbClr val="C50B7A"/>
    <a:srgbClr val="CC00FF"/>
    <a:srgbClr val="005392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>
      <p:cViewPr varScale="1">
        <p:scale>
          <a:sx n="74" d="100"/>
          <a:sy n="74" d="100"/>
        </p:scale>
        <p:origin x="3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27/05/44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80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25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2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40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7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5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394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26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43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95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88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2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64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39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388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78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80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032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791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448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943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755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1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88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s://www.liveworksheets.com/ri1601745ao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72664"/>
            <a:ext cx="8839200" cy="531267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495800" y="2362200"/>
            <a:ext cx="3505200" cy="83820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0997" y="1149748"/>
            <a:ext cx="5814649" cy="3671281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20997" y="718272"/>
            <a:ext cx="2719263" cy="38574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5044" y="1725170"/>
            <a:ext cx="4633913" cy="4381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84767" y="3066984"/>
            <a:ext cx="2828935" cy="4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870" y="522171"/>
            <a:ext cx="6193169" cy="4306287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1623602" y="1120053"/>
            <a:ext cx="28216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كرات الصوف </a:t>
            </a:r>
          </a:p>
          <a:p>
            <a:pPr algn="ctr"/>
            <a:r>
              <a:rPr lang="ar-SA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واختاري العدد المناسب لها </a:t>
            </a:r>
            <a:endParaRPr lang="ar-S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797728" y="2650321"/>
            <a:ext cx="5644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الأرانب في المجموعة واختاري المجموعة التي تزيد عنها بـ 2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41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200" y="1099521"/>
            <a:ext cx="6214615" cy="372893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4124164" y="662578"/>
            <a:ext cx="3515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أمامك نمط ما النمط التالي لهذه المشابك ؟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598909" y="2298752"/>
            <a:ext cx="41376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ظللي عدد الأولاد الذين يحبون اللعب بكرة القدم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4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3999" y="615526"/>
            <a:ext cx="6251977" cy="4168222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3445943" y="525144"/>
            <a:ext cx="4330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البلح واختاري المجموعة التي بها العدد نفسه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659149" y="2643330"/>
            <a:ext cx="3451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الأقلام واختاري العدد المناسب لها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790490"/>
            <a:ext cx="6240910" cy="4037969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3447547" y="525144"/>
            <a:ext cx="4326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الكتب واختاري المجموعة التي بها العدد أقل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966893" y="2445968"/>
            <a:ext cx="4785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khbar MT" pitchFamily="2" charset="-78"/>
              </a:rPr>
              <a:t>عدي الفراشات واختاري المجموعة التي بها العدد نفسه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8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715000" y="255411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نشاط ختامي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7" y="2063524"/>
            <a:ext cx="4498750" cy="4874628"/>
          </a:xfrm>
          <a:prstGeom prst="rect">
            <a:avLst/>
          </a:prstGeom>
        </p:spPr>
      </p:pic>
      <p:sp>
        <p:nvSpPr>
          <p:cNvPr id="4" name="مستطيل 3">
            <a:hlinkClick r:id="rId4"/>
          </p:cNvPr>
          <p:cNvSpPr/>
          <p:nvPr/>
        </p:nvSpPr>
        <p:spPr>
          <a:xfrm>
            <a:off x="990600" y="464960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https://www.liveworksheets.com/ri1601745ao</a:t>
            </a:r>
          </a:p>
        </p:txBody>
      </p:sp>
      <p:pic>
        <p:nvPicPr>
          <p:cNvPr id="1026" name="Picture 2" descr="المحاضره الرابعه اختيار من متعدد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1" y="1434395"/>
            <a:ext cx="4929455" cy="27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89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2118944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27046" y="1025359"/>
            <a:ext cx="47019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استكمال حل الاختبار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والمراجعة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2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08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alkhubr.net/imgcache2/74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61436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4801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1752432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الخامس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435025" y="3827847"/>
            <a:ext cx="2121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الأعداد حتى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عشرون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8501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230516" y="878868"/>
            <a:ext cx="4465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الأربعاء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26 </a:t>
            </a:r>
            <a:r>
              <a:rPr lang="ar-S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5 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الخامس: الأعداد حتى عشرون</a:t>
            </a:r>
            <a:endParaRPr lang="ar-SA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اختبار الفصل 5 والاختبار التراكمي</a:t>
            </a:r>
            <a:endParaRPr lang="ar-SA" sz="2400" b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>
              <a:defRPr/>
            </a:pPr>
            <a:endParaRPr lang="ar-EG" sz="2400" dirty="0"/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EG" sz="2400" b="1" dirty="0">
              <a:solidFill>
                <a:srgbClr val="C50B7A"/>
              </a:solidFill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781" y="1227393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18624" y="839756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25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0160" y="997895"/>
            <a:ext cx="6267450" cy="3677857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6705" y="1519254"/>
            <a:ext cx="3069558" cy="5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7834</TotalTime>
  <Words>108</Words>
  <Application>Microsoft Office PowerPoint</Application>
  <PresentationFormat>عرض على الشاشة (4:3)</PresentationFormat>
  <Paragraphs>23</Paragraphs>
  <Slides>17</Slides>
  <Notes>9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Akhbar MT</vt:lpstr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351</cp:revision>
  <dcterms:created xsi:type="dcterms:W3CDTF">2009-07-10T10:51:31Z</dcterms:created>
  <dcterms:modified xsi:type="dcterms:W3CDTF">2022-12-20T19:34:34Z</dcterms:modified>
</cp:coreProperties>
</file>