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14"/>
  </p:notesMasterIdLst>
  <p:sldIdLst>
    <p:sldId id="287" r:id="rId2"/>
    <p:sldId id="306" r:id="rId3"/>
    <p:sldId id="288" r:id="rId4"/>
    <p:sldId id="289" r:id="rId5"/>
    <p:sldId id="290" r:id="rId6"/>
    <p:sldId id="256" r:id="rId7"/>
    <p:sldId id="282" r:id="rId8"/>
    <p:sldId id="291" r:id="rId9"/>
    <p:sldId id="307" r:id="rId10"/>
    <p:sldId id="286" r:id="rId11"/>
    <p:sldId id="305" r:id="rId12"/>
    <p:sldId id="296" r:id="rId1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59" autoAdjust="0"/>
    <p:restoredTop sz="94599" autoAdjust="0"/>
  </p:normalViewPr>
  <p:slideViewPr>
    <p:cSldViewPr>
      <p:cViewPr varScale="1">
        <p:scale>
          <a:sx n="69" d="100"/>
          <a:sy n="69" d="100"/>
        </p:scale>
        <p:origin x="14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7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28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4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34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2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35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25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strips/>
    <p:sndAc>
      <p:stSnd>
        <p:snd r:embed="rId14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hyperlink" Target="https://wordwall.net/ar/resource/650108/%D9%85%D8%B1%D8%A7%D8%AC%D8%B9%D8%A9-%D8%A7%D9%84%D8%A3%D8%B9%D8%AF%D8%A7%D8%A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dax.com/apps/unifix/" TargetMode="Externa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2464" y="921338"/>
            <a:ext cx="4631323" cy="32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142" y="241331"/>
            <a:ext cx="727765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54" y="2211971"/>
            <a:ext cx="3991502" cy="4874628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357451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5" y="67177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64" y="1932133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5709884" y="1097423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نشاط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hlinkClick r:id="rId18"/>
          </p:cNvPr>
          <p:cNvSpPr/>
          <p:nvPr/>
        </p:nvSpPr>
        <p:spPr>
          <a:xfrm>
            <a:off x="1685605" y="2583321"/>
            <a:ext cx="39690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https://wordwall.net/ar/resource/650108/%D9%85%D8%B1%D8%A7%D8%AC%D8%B9%D8%A9-%D8%A7%D9%84%D8%A3%D8%B9%D8%AF%D8%A7%D8%AF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WORDWALL — Teach A Class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85605" y="1151458"/>
            <a:ext cx="3923902" cy="2285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8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6344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244024" y="1224426"/>
            <a:ext cx="3063659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</a:t>
            </a:r>
          </a:p>
          <a:p>
            <a:pPr algn="ctr"/>
            <a:endParaRPr lang="ar-SA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ar-S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حل فقرة 6 , 7</a:t>
            </a:r>
            <a:endParaRPr lang="ar-SA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ar-S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 النشاط المنزلي</a:t>
            </a:r>
          </a:p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6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0" y="965505"/>
            <a:ext cx="4940019" cy="32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41810" y="1036542"/>
            <a:ext cx="4611390" cy="31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912040"/>
            <a:ext cx="5378655" cy="38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8">
            <a:alphaModFix/>
          </a:blip>
          <a:srcRect l="49052"/>
          <a:stretch/>
        </p:blipFill>
        <p:spPr>
          <a:xfrm>
            <a:off x="965813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2090738"/>
            <a:ext cx="2506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الفصل </a:t>
            </a:r>
            <a:r>
              <a:rPr lang="ar-SA" sz="4400" b="1" dirty="0" smtClean="0">
                <a:solidFill>
                  <a:schemeClr val="bg1"/>
                </a:solidFill>
                <a:latin typeface="Calibri" pitchFamily="34" charset="0"/>
              </a:rPr>
              <a:t>الخامس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9" descr="gegfg2wrbjh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705271" y="3829148"/>
            <a:ext cx="145584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الأعداد </a:t>
            </a:r>
          </a:p>
          <a:p>
            <a:pPr algn="ctr"/>
            <a:r>
              <a:rPr lang="ar-S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حتى 20</a:t>
            </a:r>
          </a:p>
          <a:p>
            <a:pPr algn="ctr"/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iscuss,student,Learn,classroom,books,pupils vector,discuss vector,learning  vector,Pupils clipart,discuss… | Student cartoon, Education technology  learning, 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133600"/>
            <a:ext cx="2514600" cy="3054274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04800" y="1295400"/>
            <a:ext cx="59154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نشاط</a:t>
            </a:r>
          </a:p>
          <a:p>
            <a:pPr algn="ctr"/>
            <a:r>
              <a:rPr lang="ar-SA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لتعرف على موضوع درسنا باستخدام </a:t>
            </a:r>
          </a:p>
          <a:p>
            <a:pPr algn="ctr"/>
            <a:r>
              <a:rPr lang="ar-S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وسيلة تعليمية ( العداد )</a:t>
            </a:r>
            <a:endParaRPr lang="ar-SA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مستطيل 1">
            <a:hlinkClick r:id="rId5"/>
          </p:cNvPr>
          <p:cNvSpPr/>
          <p:nvPr/>
        </p:nvSpPr>
        <p:spPr>
          <a:xfrm>
            <a:off x="895879" y="4174109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https://www.didax.com/apps/unifix/</a:t>
            </a: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47" y="2225251"/>
            <a:ext cx="3991502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768521" y="680034"/>
            <a:ext cx="4866784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الخميس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</a:t>
            </a:r>
            <a:r>
              <a:rPr lang="ar-SA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 </a:t>
            </a:r>
            <a:r>
              <a:rPr lang="ar-SA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21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5 / 1444 هـ 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الخامس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الأعداد حتى 20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الأعداد 18- 19- </a:t>
            </a:r>
            <a:r>
              <a:rPr lang="ar-SA" sz="2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20</a:t>
            </a:r>
            <a:endParaRPr lang="ar-SA" sz="2800" b="1" cap="all" dirty="0">
              <a:ln w="0"/>
              <a:solidFill>
                <a:srgbClr val="008E4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cap="all" dirty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</a:t>
            </a:r>
          </a:p>
          <a:p>
            <a:pPr>
              <a:defRPr/>
            </a:pPr>
            <a:r>
              <a:rPr lang="ar-EG" sz="2800" b="1" dirty="0">
                <a:latin typeface="Arial" pitchFamily="34" charset="0"/>
                <a:cs typeface="Akhbar MT" pitchFamily="2" charset="-78"/>
              </a:rPr>
              <a:t>أسمي الأعداد 18، 19، 20، وأميزها، وأعدها، وأكتبها باستعمال أشياء ملموسة، ورسوم توضيحية.</a:t>
            </a:r>
          </a:p>
        </p:txBody>
      </p:sp>
    </p:spTree>
    <p:extLst>
      <p:ext uri="{BB962C8B-B14F-4D97-AF65-F5344CB8AC3E}">
        <p14:creationId xmlns:p14="http://schemas.microsoft.com/office/powerpoint/2010/main" val="24135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7391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54" y="2211971"/>
            <a:ext cx="3991502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1597"/>
      </p:ext>
    </p:extLst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90</Words>
  <Application>Microsoft Office PowerPoint</Application>
  <PresentationFormat>عرض على الشاشة (4:3)</PresentationFormat>
  <Paragraphs>21</Paragraphs>
  <Slides>12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HP</cp:lastModifiedBy>
  <cp:revision>297</cp:revision>
  <dcterms:created xsi:type="dcterms:W3CDTF">2006-08-16T00:00:00Z</dcterms:created>
  <dcterms:modified xsi:type="dcterms:W3CDTF">2022-12-15T05:27:58Z</dcterms:modified>
</cp:coreProperties>
</file>