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8" r:id="rId1"/>
  </p:sldMasterIdLst>
  <p:sldIdLst>
    <p:sldId id="256" r:id="rId2"/>
    <p:sldId id="271" r:id="rId3"/>
    <p:sldId id="257" r:id="rId4"/>
    <p:sldId id="258" r:id="rId5"/>
    <p:sldId id="259" r:id="rId6"/>
    <p:sldId id="260" r:id="rId7"/>
    <p:sldId id="261" r:id="rId8"/>
    <p:sldId id="263" r:id="rId9"/>
    <p:sldId id="264" r:id="rId10"/>
    <p:sldId id="265" r:id="rId11"/>
    <p:sldId id="266" r:id="rId12"/>
    <p:sldId id="267" r:id="rId13"/>
    <p:sldId id="268" r:id="rId14"/>
    <p:sldId id="272" r:id="rId15"/>
    <p:sldId id="262" r:id="rId16"/>
    <p:sldId id="270" r:id="rId17"/>
  </p:sldIdLst>
  <p:sldSz cx="12192000" cy="6858000"/>
  <p:notesSz cx="6858000" cy="9144000"/>
  <p:defaultTextStyle>
    <a:defPPr>
      <a:defRPr lang="ar-S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904DB13E-F722-4ED6-BB00-556651E9528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" name="Rectangle 9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1" name="Rectangle 10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5" name="Rectangle 14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E26428D7-C6F3-473D-A360-A3F5C3E8728C}"/>
              </a:ext>
            </a:extLst>
          </p:cNvPr>
          <p:cNvGrpSpPr/>
          <p:nvPr/>
        </p:nvGrpSpPr>
        <p:grpSpPr>
          <a:xfrm>
            <a:off x="5250180" y="1267730"/>
            <a:ext cx="1691640" cy="615934"/>
            <a:chOff x="5250180" y="1267730"/>
            <a:chExt cx="1691640" cy="615934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25018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694182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5250180" y="1883664"/>
              <a:ext cx="1691640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29103" y="2244830"/>
            <a:ext cx="8933796" cy="2437232"/>
          </a:xfrm>
        </p:spPr>
        <p:txBody>
          <a:bodyPr tIns="45720" bIns="45720" anchor="ctr">
            <a:normAutofit/>
          </a:bodyPr>
          <a:lstStyle>
            <a:lvl1pPr algn="ctr">
              <a:lnSpc>
                <a:spcPct val="83000"/>
              </a:lnSpc>
              <a:defRPr lang="en-US" sz="6800" b="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29101" y="4682062"/>
            <a:ext cx="8936846" cy="457201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800" spc="8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>
          <a:xfrm>
            <a:off x="5318760" y="1341256"/>
            <a:ext cx="1554480" cy="485546"/>
          </a:xfrm>
        </p:spPr>
        <p:txBody>
          <a:bodyPr/>
          <a:lstStyle>
            <a:lvl1pPr algn="ctr">
              <a:defRPr sz="1300" spc="0" baseline="0">
                <a:solidFill>
                  <a:srgbClr val="FFFFFF"/>
                </a:solidFill>
                <a:latin typeface="+mn-lt"/>
              </a:defRPr>
            </a:lvl1pPr>
          </a:lstStyle>
          <a:p>
            <a:fld id="{EA0C0817-A112-4847-8014-A94B7D2A4EA3}" type="datetime1">
              <a:rPr lang="en-US" smtClean="0"/>
              <a:t>1/31/2021</a:t>
            </a:fld>
            <a:endParaRPr lang="en-US" dirty="0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>
          <a:xfrm>
            <a:off x="1629100" y="5177408"/>
            <a:ext cx="5730295" cy="228600"/>
          </a:xfrm>
        </p:spPr>
        <p:txBody>
          <a:bodyPr/>
          <a:lstStyle>
            <a:lvl1pPr algn="l"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8606920" y="5177408"/>
            <a:ext cx="1955980" cy="22860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3106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4F40B7-36AB-4376-BE14-EF7004D79BB9}" type="datetime1">
              <a:rPr lang="en-US" smtClean="0"/>
              <a:t>1/31/2021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38278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1600" y="762000"/>
            <a:ext cx="2362200" cy="52578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762000"/>
            <a:ext cx="8077200" cy="52578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87CAB8-DCAE-46A5-AADA-B3FAD11A54E0}" type="datetime1">
              <a:rPr lang="en-US" smtClean="0"/>
              <a:t>1/31/2021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53683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32B432-ACDA-4023-A761-2BAB76577B62}" type="datetime1">
              <a:rPr lang="en-US" smtClean="0"/>
              <a:t>1/31/2021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59122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0A4A1889-E37C-4EC3-9E41-9DAD221CF389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23" name="Rectangle 22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24" name="Rectangle 23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30" name="Rectangle 29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29156" y="2275165"/>
            <a:ext cx="8933688" cy="2406895"/>
          </a:xfrm>
        </p:spPr>
        <p:txBody>
          <a:bodyPr anchor="ctr">
            <a:normAutofit/>
          </a:bodyPr>
          <a:lstStyle>
            <a:lvl1pPr algn="ctr">
              <a:lnSpc>
                <a:spcPct val="83000"/>
              </a:lnSpc>
              <a:defRPr lang="en-US" sz="680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1683EB04-C23E-490C-A1A6-030CF79D23C8}"/>
              </a:ext>
            </a:extLst>
          </p:cNvPr>
          <p:cNvGrpSpPr/>
          <p:nvPr/>
        </p:nvGrpSpPr>
        <p:grpSpPr>
          <a:xfrm>
            <a:off x="5250180" y="1267730"/>
            <a:ext cx="1691640" cy="615934"/>
            <a:chOff x="5250180" y="1267730"/>
            <a:chExt cx="1691640" cy="615934"/>
          </a:xfrm>
        </p:grpSpPr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F8A84C03-E1CA-4A4E-81D6-9BB0C335B7A0}"/>
                </a:ext>
              </a:extLst>
            </p:cNvPr>
            <p:cNvCxnSpPr/>
            <p:nvPr/>
          </p:nvCxnSpPr>
          <p:spPr>
            <a:xfrm>
              <a:off x="525018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4A26FB5A-D5D1-4DAB-AC43-7F51A7F2D197}"/>
                </a:ext>
              </a:extLst>
            </p:cNvPr>
            <p:cNvCxnSpPr/>
            <p:nvPr/>
          </p:nvCxnSpPr>
          <p:spPr>
            <a:xfrm>
              <a:off x="694182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49303F14-E560-4C02-94F4-B4695FE26813}"/>
                </a:ext>
              </a:extLst>
            </p:cNvPr>
            <p:cNvCxnSpPr/>
            <p:nvPr/>
          </p:nvCxnSpPr>
          <p:spPr>
            <a:xfrm>
              <a:off x="5250180" y="1883664"/>
              <a:ext cx="1691640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9156" y="4682062"/>
            <a:ext cx="8939784" cy="457200"/>
          </a:xfrm>
        </p:spPr>
        <p:txBody>
          <a:bodyPr anchor="t">
            <a:normAutofit/>
          </a:bodyPr>
          <a:lstStyle>
            <a:lvl1pPr marL="0" indent="0" algn="ctr">
              <a:buNone/>
              <a:tabLst>
                <a:tab pos="2633663" algn="l"/>
              </a:tabLst>
              <a:defRPr sz="1800">
                <a:solidFill>
                  <a:schemeClr val="tx1">
                    <a:lumMod val="95000"/>
                    <a:lumOff val="5000"/>
                  </a:schemeClr>
                </a:solidFill>
                <a:effectLst/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18760" y="1344502"/>
            <a:ext cx="1554480" cy="498781"/>
          </a:xfrm>
        </p:spPr>
        <p:txBody>
          <a:bodyPr/>
          <a:lstStyle>
            <a:lvl1pPr algn="ctr">
              <a:defRPr lang="en-US" sz="1300" kern="1200" spc="0" baseline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</a:lstStyle>
          <a:p>
            <a:fld id="{D9C646AA-F36E-4540-911D-FFFC0A0EF24A}" type="datetime1">
              <a:rPr lang="en-US" smtClean="0"/>
              <a:t>1/31/2021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629157" y="5177408"/>
            <a:ext cx="5660134" cy="228600"/>
          </a:xfrm>
        </p:spPr>
        <p:txBody>
          <a:bodyPr/>
          <a:lstStyle>
            <a:lvl1pPr algn="l"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04504" y="5177408"/>
            <a:ext cx="1958339" cy="22860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07034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2103120"/>
            <a:ext cx="466344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61760" y="2103120"/>
            <a:ext cx="466344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186D26-FA5F-4637-B602-B7C2DC34CFD4}" type="datetime1">
              <a:rPr lang="en-US" smtClean="0"/>
              <a:t>1/31/2021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60479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074334"/>
            <a:ext cx="4663440" cy="640080"/>
          </a:xfrm>
        </p:spPr>
        <p:txBody>
          <a:bodyPr anchor="ctr">
            <a:normAutofit/>
          </a:bodyPr>
          <a:lstStyle>
            <a:lvl1pPr marL="0" indent="0" algn="l">
              <a:spcBef>
                <a:spcPts val="0"/>
              </a:spcBef>
              <a:buNone/>
              <a:defRPr sz="1900" b="1" i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92472"/>
            <a:ext cx="4663440" cy="3163825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58712" y="2074334"/>
            <a:ext cx="4663440" cy="640080"/>
          </a:xfrm>
        </p:spPr>
        <p:txBody>
          <a:bodyPr anchor="ctr">
            <a:normAutofit/>
          </a:bodyPr>
          <a:lstStyle>
            <a:lvl1pPr marL="0" indent="0" algn="l">
              <a:spcBef>
                <a:spcPts val="0"/>
              </a:spcBef>
              <a:buNone/>
              <a:defRPr sz="1900" b="1">
                <a:solidFill>
                  <a:schemeClr val="tx1"/>
                </a:solidFill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58712" y="2792471"/>
            <a:ext cx="4663440" cy="3164509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7F15D8-96D1-4781-BC50-CA8A088B2FE4}" type="datetime1">
              <a:rPr lang="en-US" smtClean="0"/>
              <a:t>1/31/2021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20701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A96C99-B8F8-4528-BD05-0E16E943DC09}" type="datetime1">
              <a:rPr lang="en-US" smtClean="0"/>
              <a:t>1/31/2021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72698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36942-C211-4B28-8DBD-C953E00AF71B}" type="datetime1">
              <a:rPr lang="en-US" smtClean="0"/>
              <a:t>1/31/2021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76653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D5E1BBF9-8BEF-4353-BA68-30AAF9EBD8D8}"/>
              </a:ext>
            </a:extLst>
          </p:cNvPr>
          <p:cNvSpPr/>
          <p:nvPr/>
        </p:nvSpPr>
        <p:spPr>
          <a:xfrm>
            <a:off x="8119870" y="237744"/>
            <a:ext cx="3826596" cy="6382512"/>
          </a:xfrm>
          <a:prstGeom prst="rect">
            <a:avLst/>
          </a:prstGeom>
          <a:solidFill>
            <a:schemeClr val="bg1">
              <a:lumMod val="8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B941C21-2A5D-4912-AB06-1BB0C0EB6AE1}"/>
              </a:ext>
            </a:extLst>
          </p:cNvPr>
          <p:cNvSpPr/>
          <p:nvPr/>
        </p:nvSpPr>
        <p:spPr>
          <a:xfrm>
            <a:off x="8254660" y="374904"/>
            <a:ext cx="3557016" cy="6108192"/>
          </a:xfrm>
          <a:prstGeom prst="rect">
            <a:avLst/>
          </a:prstGeom>
          <a:noFill/>
          <a:ln w="63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58200" y="607392"/>
            <a:ext cx="3161963" cy="164592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3200" b="0" kern="1200" cap="none" spc="0" baseline="0" dirty="0">
                <a:solidFill>
                  <a:schemeClr val="tx1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609600"/>
            <a:ext cx="6858000" cy="5334000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58200" y="2336800"/>
            <a:ext cx="3161963" cy="36068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>
          <a:xfrm>
            <a:off x="5588000" y="6035040"/>
            <a:ext cx="1955800" cy="36576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7E8D12A6-918A-48BD-8CB9-CA713993B0EA}" type="datetime1">
              <a:rPr lang="en-US" smtClean="0"/>
              <a:t>1/31/2021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685801" y="6035040"/>
            <a:ext cx="4584700" cy="365760"/>
          </a:xfrm>
        </p:spPr>
        <p:txBody>
          <a:bodyPr/>
          <a:lstStyle>
            <a:lvl1pPr algn="l">
              <a:defRPr/>
            </a:lvl1pPr>
          </a:lstStyle>
          <a:p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10396728" y="6035040"/>
            <a:ext cx="1223435" cy="36576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31880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E687CA98-D9C7-497F-A1DA-7D22F8753BCE}"/>
              </a:ext>
            </a:extLst>
          </p:cNvPr>
          <p:cNvSpPr/>
          <p:nvPr/>
        </p:nvSpPr>
        <p:spPr>
          <a:xfrm>
            <a:off x="8119870" y="237744"/>
            <a:ext cx="3826596" cy="6382512"/>
          </a:xfrm>
          <a:prstGeom prst="rect">
            <a:avLst/>
          </a:prstGeom>
          <a:solidFill>
            <a:schemeClr val="bg1">
              <a:lumMod val="8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28599" y="237744"/>
            <a:ext cx="7696201" cy="6382512"/>
          </a:xfr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662337" y="6035040"/>
            <a:ext cx="2071963" cy="365760"/>
          </a:xfrm>
        </p:spPr>
        <p:txBody>
          <a:bodyPr/>
          <a:lstStyle>
            <a:lvl1pPr>
              <a:defRPr b="1">
                <a:solidFill>
                  <a:srgbClr val="FFFFFF"/>
                </a:solidFill>
                <a:effectLst>
                  <a:outerShdw blurRad="19050" dist="635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fld id="{E778CE86-875F-4587-BCF6-FA054AFC0D53}" type="datetime1">
              <a:rPr lang="en-US" smtClean="0"/>
              <a:pPr/>
              <a:t>1/31/2021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12648" y="6035040"/>
            <a:ext cx="4588002" cy="365760"/>
          </a:xfrm>
        </p:spPr>
        <p:txBody>
          <a:bodyPr/>
          <a:lstStyle>
            <a:lvl1pPr marL="0" algn="r" defTabSz="914400" rtl="0" eaLnBrk="1" latinLnBrk="0" hangingPunct="1">
              <a:defRPr lang="en-US" sz="1000" b="1" kern="1200" dirty="0">
                <a:solidFill>
                  <a:srgbClr val="FFFFFF"/>
                </a:solidFill>
                <a:effectLst>
                  <a:outerShdw blurRad="19050" dist="635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pPr algn="l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396728" y="6035040"/>
            <a:ext cx="1225296" cy="365760"/>
          </a:xfrm>
        </p:spPr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8B3D8CC-BB13-41A5-8F34-B8E84A4F9534}"/>
              </a:ext>
            </a:extLst>
          </p:cNvPr>
          <p:cNvSpPr/>
          <p:nvPr/>
        </p:nvSpPr>
        <p:spPr>
          <a:xfrm>
            <a:off x="8254660" y="374904"/>
            <a:ext cx="3557016" cy="6108192"/>
          </a:xfrm>
          <a:prstGeom prst="rect">
            <a:avLst/>
          </a:prstGeom>
          <a:noFill/>
          <a:ln w="63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77250" y="603504"/>
            <a:ext cx="3144774" cy="1645920"/>
          </a:xfrm>
        </p:spPr>
        <p:txBody>
          <a:bodyPr anchor="b">
            <a:noAutofit/>
          </a:bodyPr>
          <a:lstStyle>
            <a:lvl1pPr algn="l">
              <a:lnSpc>
                <a:spcPct val="100000"/>
              </a:lnSpc>
              <a:defRPr sz="3200" b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77250" y="2386584"/>
            <a:ext cx="3144774" cy="3511296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63952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1E94681D-2A4C-4A8D-B9B5-31D440D0328D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1">
              <a:lumMod val="75000"/>
              <a:alpha val="60000"/>
            </a:schemeClr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8" name="Rectangle 7"/>
          <p:cNvSpPr/>
          <p:nvPr/>
        </p:nvSpPr>
        <p:spPr>
          <a:xfrm>
            <a:off x="371856" y="374904"/>
            <a:ext cx="11448288" cy="6108192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85000"/>
                <a:lumOff val="15000"/>
              </a:schemeClr>
            </a:solidFill>
            <a:prstDash val="solid"/>
            <a:miter lim="800000"/>
          </a:ln>
          <a:effectLst/>
        </p:spPr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103120"/>
            <a:ext cx="10058400" cy="38496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56794" y="6035040"/>
            <a:ext cx="2893045" cy="365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F6FA2B21-3FCD-4721-B95C-427943F61125}" type="datetime1">
              <a:rPr lang="en-US" smtClean="0"/>
              <a:t>1/31/2021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66800" y="6035040"/>
            <a:ext cx="5816600" cy="365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8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87000" y="6035040"/>
            <a:ext cx="838200" cy="365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03487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4" r:id="rId1"/>
    <p:sldLayoutId id="2147483735" r:id="rId2"/>
    <p:sldLayoutId id="2147483736" r:id="rId3"/>
    <p:sldLayoutId id="2147483737" r:id="rId4"/>
    <p:sldLayoutId id="2147483732" r:id="rId5"/>
    <p:sldLayoutId id="2147483727" r:id="rId6"/>
    <p:sldLayoutId id="2147483728" r:id="rId7"/>
    <p:sldLayoutId id="2147483729" r:id="rId8"/>
    <p:sldLayoutId id="2147483730" r:id="rId9"/>
    <p:sldLayoutId id="2147483731" r:id="rId10"/>
    <p:sldLayoutId id="2147483733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3600" i="0" kern="1200" cap="none" spc="0" baseline="0" dirty="0"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n-ea"/>
          <a:cs typeface="+mn-cs"/>
        </a:defRPr>
      </a:lvl1pPr>
    </p:titleStyle>
    <p:bodyStyle>
      <a:lvl1pPr marL="182880" indent="-182880" algn="l" defTabSz="914400" rtl="0" eaLnBrk="1" latinLnBrk="0" hangingPunct="1">
        <a:lnSpc>
          <a:spcPct val="120000"/>
        </a:lnSpc>
        <a:spcBef>
          <a:spcPts val="900"/>
        </a:spcBef>
        <a:spcAft>
          <a:spcPts val="0"/>
        </a:spcAft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12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12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1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12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1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12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1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blog.ottumwapubliclibrary.org/2018/04/curious-kids-science-club.html" TargetMode="Externa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de.wikipedia.org/wiki/Milreu" TargetMode="External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Desktop_computer" TargetMode="External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bullshit.ist/crucial-advice-for-free-verse-poetry-d65ae16a01f3" TargetMode="External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epilepsyu.com/games" TargetMode="External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www.cram.com/flashcards/games/jewel/school-clubs-11944425" TargetMode="Externa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iteachkinderkids.blogspot.com/2010/07/good-things.html" TargetMode="External"/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7.xml"/><Relationship Id="rId5" Type="http://schemas.openxmlformats.org/officeDocument/2006/relationships/hyperlink" Target="http://www.orkidideas.com/tomtag-life-skill-of-the-month-school-routines-sept-2015/" TargetMode="External"/><Relationship Id="rId4" Type="http://schemas.openxmlformats.org/officeDocument/2006/relationships/image" Target="../media/image22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ngall.com/goal-png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creativecommons.org/licenses/by-nc/3.0/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middleeastmonitor.com/20200323-turkey-online-education-starts-amid-covid-19-outbreak/" TargetMode="Externa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Relationship Id="rId5" Type="http://schemas.openxmlformats.org/officeDocument/2006/relationships/hyperlink" Target="http://www.coolcatteacher.com/15-wrong-ways-to-implement-the-common-core/" TargetMode="External"/><Relationship Id="rId4" Type="http://schemas.openxmlformats.org/officeDocument/2006/relationships/image" Target="../media/image5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lvordschools.org/domain/2376" TargetMode="External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ngzine.org/u-write/u-report/clubs-student-or-teacher-run" TargetMode="External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12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freesvg.org/soccer-player" TargetMode="Externa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ike.k12.ga.us/Page/204" TargetMode="External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ummer meadow in evening light">
            <a:extLst>
              <a:ext uri="{FF2B5EF4-FFF2-40B4-BE49-F238E27FC236}">
                <a16:creationId xmlns:a16="http://schemas.microsoft.com/office/drawing/2014/main" id="{5D108F27-6AD1-4503-9105-6F03B7D48CA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90000"/>
          </a:blip>
          <a:srcRect t="15730"/>
          <a:stretch/>
        </p:blipFill>
        <p:spPr>
          <a:xfrm>
            <a:off x="1" y="10"/>
            <a:ext cx="12191999" cy="6857989"/>
          </a:xfrm>
          <a:prstGeom prst="rect">
            <a:avLst/>
          </a:prstGeom>
        </p:spPr>
      </p:pic>
      <p:sp>
        <p:nvSpPr>
          <p:cNvPr id="33" name="Rectangle 32">
            <a:extLst>
              <a:ext uri="{FF2B5EF4-FFF2-40B4-BE49-F238E27FC236}">
                <a16:creationId xmlns:a16="http://schemas.microsoft.com/office/drawing/2014/main" id="{DB4A12B6-EF0D-43E8-8C17-4FAD4D2766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bg1">
              <a:lumMod val="85000"/>
              <a:lumOff val="15000"/>
              <a:alpha val="93000"/>
            </a:schemeClr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AE107525-0C02-447F-8A3F-553320A723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2"/>
            </a:solidFill>
            <a:prstDash val="solid"/>
            <a:miter lim="800000"/>
          </a:ln>
          <a:effectLst/>
        </p:spPr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8DC4893-2237-4187-921B-3FE5ACF00EC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29101" y="1828223"/>
            <a:ext cx="8933796" cy="2437232"/>
          </a:xfrm>
        </p:spPr>
        <p:txBody>
          <a:bodyPr>
            <a:normAutofit/>
          </a:bodyPr>
          <a:lstStyle/>
          <a:p>
            <a:r>
              <a:rPr lang="en-US" dirty="0">
                <a:highlight>
                  <a:srgbClr val="008000"/>
                </a:highlight>
              </a:rPr>
              <a:t>U2</a:t>
            </a:r>
            <a:r>
              <a:rPr lang="en-US" dirty="0"/>
              <a:t> What’s school like?</a:t>
            </a:r>
            <a:endParaRPr lang="ar-SA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09D7924-82B6-4236-8AB2-D21114B52AA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277610" y="4512600"/>
            <a:ext cx="3636778" cy="1353337"/>
          </a:xfrm>
        </p:spPr>
        <p:txBody>
          <a:bodyPr>
            <a:normAutofit fontScale="92500"/>
          </a:bodyPr>
          <a:lstStyle/>
          <a:p>
            <a:r>
              <a:rPr lang="en-US" sz="4400" dirty="0"/>
              <a:t>Reading p 15</a:t>
            </a:r>
            <a:endParaRPr lang="ar-SA" sz="4400" dirty="0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AB7A42E3-05D8-4A0B-9D4E-20EF581E57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6EE9A54B-189D-4645-8254-FDC4210EC6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250180" y="1267730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511CE48F-D5E4-4520-AF1E-8F85CFBDA5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941820" y="1267730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41448851-39AD-4943-BF9C-C50704E083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250180" y="1913025"/>
            <a:ext cx="1691640" cy="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338297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3B86C18-300A-4A1E-8C98-1BAF47795DF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/>
          <a:stretch/>
        </p:blipFill>
        <p:spPr>
          <a:xfrm>
            <a:off x="894771" y="2671464"/>
            <a:ext cx="5333751" cy="3223849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2DCAC0AB-3C15-4EF0-999E-D4230C55F0EB}"/>
              </a:ext>
            </a:extLst>
          </p:cNvPr>
          <p:cNvSpPr/>
          <p:nvPr/>
        </p:nvSpPr>
        <p:spPr>
          <a:xfrm>
            <a:off x="5429330" y="1469839"/>
            <a:ext cx="451386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Science club</a:t>
            </a:r>
            <a:endParaRPr lang="ar-SA" sz="54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0247364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3B86C18-300A-4A1E-8C98-1BAF47795DF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/>
          <a:stretch/>
        </p:blipFill>
        <p:spPr>
          <a:xfrm>
            <a:off x="1134278" y="2671464"/>
            <a:ext cx="4854737" cy="3223849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2DCAC0AB-3C15-4EF0-999E-D4230C55F0EB}"/>
              </a:ext>
            </a:extLst>
          </p:cNvPr>
          <p:cNvSpPr/>
          <p:nvPr/>
        </p:nvSpPr>
        <p:spPr>
          <a:xfrm>
            <a:off x="4992000" y="1469839"/>
            <a:ext cx="538852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Archelogy club</a:t>
            </a:r>
            <a:endParaRPr lang="ar-SA" sz="54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4606433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3B86C18-300A-4A1E-8C98-1BAF47795DF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/>
          <a:stretch/>
        </p:blipFill>
        <p:spPr>
          <a:xfrm>
            <a:off x="1330609" y="2671464"/>
            <a:ext cx="4462074" cy="3223849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2DCAC0AB-3C15-4EF0-999E-D4230C55F0EB}"/>
              </a:ext>
            </a:extLst>
          </p:cNvPr>
          <p:cNvSpPr/>
          <p:nvPr/>
        </p:nvSpPr>
        <p:spPr>
          <a:xfrm>
            <a:off x="5023677" y="1469839"/>
            <a:ext cx="532517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Computer club</a:t>
            </a:r>
            <a:endParaRPr lang="ar-SA" sz="54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5716786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3B86C18-300A-4A1E-8C98-1BAF47795DF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/>
          <a:stretch/>
        </p:blipFill>
        <p:spPr>
          <a:xfrm>
            <a:off x="1484244" y="2393169"/>
            <a:ext cx="3194663" cy="3993329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2DCAC0AB-3C15-4EF0-999E-D4230C55F0EB}"/>
              </a:ext>
            </a:extLst>
          </p:cNvPr>
          <p:cNvSpPr/>
          <p:nvPr/>
        </p:nvSpPr>
        <p:spPr>
          <a:xfrm>
            <a:off x="5585530" y="1469839"/>
            <a:ext cx="420147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poetry club</a:t>
            </a:r>
            <a:endParaRPr lang="ar-SA" sz="54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9508945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3" name="Rectangle 21">
            <a:extLst>
              <a:ext uri="{FF2B5EF4-FFF2-40B4-BE49-F238E27FC236}">
                <a16:creationId xmlns:a16="http://schemas.microsoft.com/office/drawing/2014/main" id="{1E94681D-2A4C-4A8D-B9B5-31D440D032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23">
            <a:extLst>
              <a:ext uri="{FF2B5EF4-FFF2-40B4-BE49-F238E27FC236}">
                <a16:creationId xmlns:a16="http://schemas.microsoft.com/office/drawing/2014/main" id="{FB65ABA3-820C-4D75-9437-9EFA1ADFE1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1">
              <a:lumMod val="75000"/>
              <a:alpha val="60000"/>
            </a:schemeClr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35" name="Rectangle 25">
            <a:extLst>
              <a:ext uri="{FF2B5EF4-FFF2-40B4-BE49-F238E27FC236}">
                <a16:creationId xmlns:a16="http://schemas.microsoft.com/office/drawing/2014/main" id="{036BF2FB-90D8-48DB-BD34-D040CDCFF2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71856" y="374904"/>
            <a:ext cx="11448288" cy="6108192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85000"/>
                <a:lumOff val="15000"/>
              </a:schemeClr>
            </a:solidFill>
            <a:prstDash val="solid"/>
            <a:miter lim="800000"/>
          </a:ln>
          <a:effectLst/>
        </p:spPr>
      </p:sp>
      <p:sp>
        <p:nvSpPr>
          <p:cNvPr id="36" name="Rectangle 27">
            <a:extLst>
              <a:ext uri="{FF2B5EF4-FFF2-40B4-BE49-F238E27FC236}">
                <a16:creationId xmlns:a16="http://schemas.microsoft.com/office/drawing/2014/main" id="{B6EE7E08-B389-43E5-B019-1B0A8ACBBD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92001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A picture containing text&#10;&#10;Description automatically generated">
            <a:extLst>
              <a:ext uri="{FF2B5EF4-FFF2-40B4-BE49-F238E27FC236}">
                <a16:creationId xmlns:a16="http://schemas.microsoft.com/office/drawing/2014/main" id="{D8356350-CBA9-435F-8A7F-05E4C1149AD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r="7578" b="-2"/>
          <a:stretch/>
        </p:blipFill>
        <p:spPr>
          <a:xfrm>
            <a:off x="20" y="10"/>
            <a:ext cx="6392647" cy="6857990"/>
          </a:xfrm>
          <a:prstGeom prst="rect">
            <a:avLst/>
          </a:prstGeom>
        </p:spPr>
      </p:pic>
      <p:sp>
        <p:nvSpPr>
          <p:cNvPr id="37" name="Rectangle 29">
            <a:extLst>
              <a:ext uri="{FF2B5EF4-FFF2-40B4-BE49-F238E27FC236}">
                <a16:creationId xmlns:a16="http://schemas.microsoft.com/office/drawing/2014/main" id="{E60D94A5-8A09-4BAB-8F7C-69BC34C54D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21267" y="255102"/>
            <a:ext cx="5342133" cy="6361598"/>
          </a:xfrm>
          <a:prstGeom prst="rect">
            <a:avLst/>
          </a:prstGeom>
          <a:solidFill>
            <a:schemeClr val="bg1">
              <a:lumMod val="8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7A1AE32B-3A6E-4C5E-8FEB-73861B9A26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769100" y="393365"/>
            <a:ext cx="5018211" cy="6035547"/>
          </a:xfrm>
          <a:prstGeom prst="rect">
            <a:avLst/>
          </a:prstGeom>
          <a:noFill/>
          <a:ln w="63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11C0D31A-1BC6-419C-9201-AB7C0C0AF76A}"/>
              </a:ext>
            </a:extLst>
          </p:cNvPr>
          <p:cNvSpPr/>
          <p:nvPr/>
        </p:nvSpPr>
        <p:spPr>
          <a:xfrm>
            <a:off x="7209855" y="3411138"/>
            <a:ext cx="4472922" cy="39319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indent="-182880">
              <a:spcAft>
                <a:spcPts val="600"/>
              </a:spcAft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</a:pPr>
            <a:r>
              <a:rPr lang="en-US" dirty="0">
                <a:hlinkClick r:id="rId4"/>
              </a:rPr>
              <a:t>https://www.cram.com/flashcards/games/jewel/school-clubs-11944425</a:t>
            </a:r>
            <a:endParaRPr lang="en-US" dirty="0"/>
          </a:p>
          <a:p>
            <a:pPr indent="-182880">
              <a:spcAft>
                <a:spcPts val="600"/>
              </a:spcAft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671749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836D1DB-8AB4-4B79-9307-E5FAE6DD3F2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8231" t="35275" r="20500" b="28605"/>
          <a:stretch/>
        </p:blipFill>
        <p:spPr>
          <a:xfrm>
            <a:off x="492369" y="647113"/>
            <a:ext cx="11240086" cy="5627077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609667C3-6ECE-406A-ACF1-D6AD5C97B84A}"/>
              </a:ext>
            </a:extLst>
          </p:cNvPr>
          <p:cNvSpPr/>
          <p:nvPr/>
        </p:nvSpPr>
        <p:spPr>
          <a:xfrm>
            <a:off x="3750365" y="2556517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3600" b="1" dirty="0">
                <a:solidFill>
                  <a:srgbClr val="0070C0"/>
                </a:solidFill>
                <a:latin typeface="MyriadPro-Light"/>
              </a:rPr>
              <a:t>Computer club</a:t>
            </a:r>
            <a:endParaRPr lang="ar-SA" sz="3600" b="1" dirty="0">
              <a:solidFill>
                <a:srgbClr val="0070C0"/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FAF9826-6F1A-46A1-9CC8-0E51CDE4205E}"/>
              </a:ext>
            </a:extLst>
          </p:cNvPr>
          <p:cNvSpPr/>
          <p:nvPr/>
        </p:nvSpPr>
        <p:spPr>
          <a:xfrm>
            <a:off x="4075043" y="3202848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3600" b="1" dirty="0">
                <a:solidFill>
                  <a:srgbClr val="0070C0"/>
                </a:solidFill>
                <a:latin typeface="MyriadPro-Light"/>
              </a:rPr>
              <a:t>Drama club</a:t>
            </a:r>
            <a:endParaRPr lang="ar-SA" sz="3600" b="1" dirty="0">
              <a:solidFill>
                <a:srgbClr val="0070C0"/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1EF3955-6F82-44B5-983C-ADFA2F163D15}"/>
              </a:ext>
            </a:extLst>
          </p:cNvPr>
          <p:cNvSpPr/>
          <p:nvPr/>
        </p:nvSpPr>
        <p:spPr>
          <a:xfrm>
            <a:off x="4247321" y="3663073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3600" b="1" dirty="0">
                <a:solidFill>
                  <a:srgbClr val="0070C0"/>
                </a:solidFill>
                <a:latin typeface="MyriadPro-Light"/>
              </a:rPr>
              <a:t>Archelogy club</a:t>
            </a:r>
            <a:endParaRPr lang="ar-SA" sz="3600" b="1" dirty="0">
              <a:solidFill>
                <a:srgbClr val="0070C0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A80957B-270B-4C2C-B366-D392FF964434}"/>
              </a:ext>
            </a:extLst>
          </p:cNvPr>
          <p:cNvSpPr/>
          <p:nvPr/>
        </p:nvSpPr>
        <p:spPr>
          <a:xfrm>
            <a:off x="4075043" y="4215486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3600" b="1" dirty="0">
                <a:solidFill>
                  <a:srgbClr val="0070C0"/>
                </a:solidFill>
                <a:latin typeface="MyriadPro-Light"/>
              </a:rPr>
              <a:t>Poetry club</a:t>
            </a:r>
            <a:endParaRPr lang="ar-SA" sz="3600" b="1" dirty="0">
              <a:solidFill>
                <a:srgbClr val="0070C0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3E5EEDA-04C1-4215-B8E6-929302A1C38B}"/>
              </a:ext>
            </a:extLst>
          </p:cNvPr>
          <p:cNvSpPr/>
          <p:nvPr/>
        </p:nvSpPr>
        <p:spPr>
          <a:xfrm>
            <a:off x="4247321" y="4699122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3600" b="1" dirty="0">
                <a:solidFill>
                  <a:srgbClr val="0070C0"/>
                </a:solidFill>
                <a:latin typeface="MyriadPro-Light"/>
              </a:rPr>
              <a:t>Football club</a:t>
            </a:r>
            <a:endParaRPr lang="ar-SA" sz="3600" b="1" dirty="0">
              <a:solidFill>
                <a:srgbClr val="0070C0"/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D921E02-A28C-43AE-8EB7-D9B9037B7A11}"/>
              </a:ext>
            </a:extLst>
          </p:cNvPr>
          <p:cNvSpPr/>
          <p:nvPr/>
        </p:nvSpPr>
        <p:spPr>
          <a:xfrm>
            <a:off x="3982278" y="5251535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3600" b="1" dirty="0">
                <a:solidFill>
                  <a:srgbClr val="0070C0"/>
                </a:solidFill>
                <a:latin typeface="MyriadPro-Light"/>
              </a:rPr>
              <a:t>Science club</a:t>
            </a:r>
            <a:endParaRPr lang="ar-SA" sz="36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45041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hape, circle&#10;&#10;Description automatically generated">
            <a:extLst>
              <a:ext uri="{FF2B5EF4-FFF2-40B4-BE49-F238E27FC236}">
                <a16:creationId xmlns:a16="http://schemas.microsoft.com/office/drawing/2014/main" id="{659B3404-7536-4845-AD84-0988123C97FF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5711687" y="129208"/>
            <a:ext cx="6308035" cy="6308035"/>
          </a:xfrm>
          <a:prstGeom prst="rect">
            <a:avLst/>
          </a:prstGeom>
        </p:spPr>
      </p:pic>
      <p:pic>
        <p:nvPicPr>
          <p:cNvPr id="5" name="Picture 4" descr="Logo&#10;&#10;Description automatically generated">
            <a:extLst>
              <a:ext uri="{FF2B5EF4-FFF2-40B4-BE49-F238E27FC236}">
                <a16:creationId xmlns:a16="http://schemas.microsoft.com/office/drawing/2014/main" id="{5DA40CCA-E92B-423C-8449-512741685D0D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E5002B"/>
              </a:clrFrom>
              <a:clrTo>
                <a:srgbClr val="E5002B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661182" y="2928730"/>
            <a:ext cx="3177820" cy="31778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22241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904DB13E-F722-4ED6-BB00-556651E952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1419E3D9-C5FB-41A9-B6D2-DFB210BB62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07870" y="1267730"/>
            <a:ext cx="9576262" cy="4307950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67909BF-1DF7-4ACE-8F58-6CF719BB27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89E8BEDB-0BBC-4F21-9CFB-8530D664C3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E26428D7-C6F3-473D-A360-A3F5C3E872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250180" y="1267730"/>
            <a:ext cx="1691640" cy="615934"/>
            <a:chOff x="5250180" y="1267730"/>
            <a:chExt cx="1691640" cy="615934"/>
          </a:xfrm>
        </p:grpSpPr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51D6D676-6F2F-4446-9935-2D8D0382147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25018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E9BAEA2B-9C25-4B43-8C9A-A9D0C3E9B15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694182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21FC5F3A-7F1A-4EE8-A913-C8E96ACC3C5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250180" y="1883664"/>
              <a:ext cx="1691640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3" name="Rectangle 22">
            <a:extLst>
              <a:ext uri="{FF2B5EF4-FFF2-40B4-BE49-F238E27FC236}">
                <a16:creationId xmlns:a16="http://schemas.microsoft.com/office/drawing/2014/main" id="{420551B3-B4DA-48EE-988C-4FAEAEB5CE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25" name="Rectangle 24">
            <a:extLst>
              <a:ext uri="{FF2B5EF4-FFF2-40B4-BE49-F238E27FC236}">
                <a16:creationId xmlns:a16="http://schemas.microsoft.com/office/drawing/2014/main" id="{6F40FBDA-CEB1-40F0-9AB9-BD9C402D70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DC242AA-938C-4F14-AEAD-C8034F4C3F0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b="3434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7" name="Rectangle 26">
            <a:extLst>
              <a:ext uri="{FF2B5EF4-FFF2-40B4-BE49-F238E27FC236}">
                <a16:creationId xmlns:a16="http://schemas.microsoft.com/office/drawing/2014/main" id="{BCFF10A9-48A8-49DE-BCC0-36CD4D617C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07869" y="1267730"/>
            <a:ext cx="9576262" cy="4307950"/>
          </a:xfrm>
          <a:prstGeom prst="rect">
            <a:avLst/>
          </a:pr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29E6EC7A-73F0-4AA6-8CCE-7492D8F654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07868" y="1267730"/>
            <a:ext cx="9576262" cy="4307950"/>
          </a:xfrm>
          <a:prstGeom prst="rect">
            <a:avLst/>
          </a:prstGeom>
          <a:solidFill>
            <a:srgbClr val="23B96C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0344D4FE-ABEF-4230-9E4E-AD5782FC78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07870" y="1267730"/>
            <a:ext cx="9576262" cy="4307950"/>
          </a:xfrm>
          <a:prstGeom prst="rect">
            <a:avLst/>
          </a:prstGeom>
          <a:noFill/>
          <a:ln w="9525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>
            <a:softEdge rad="0"/>
          </a:effectLst>
        </p:spPr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679738E5-3B8F-4ADB-9301-0FEB3892ADCA}"/>
              </a:ext>
            </a:extLst>
          </p:cNvPr>
          <p:cNvSpPr/>
          <p:nvPr/>
        </p:nvSpPr>
        <p:spPr>
          <a:xfrm>
            <a:off x="1769532" y="2091263"/>
            <a:ext cx="8652938" cy="246150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/>
          <a:p>
            <a:pPr algn="ctr">
              <a:lnSpc>
                <a:spcPct val="83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000" b="1" cap="all" spc="-100" dirty="0">
                <a:solidFill>
                  <a:schemeClr val="bg1"/>
                </a:solidFill>
                <a:highlight>
                  <a:srgbClr val="FFFF00"/>
                </a:highlight>
                <a:latin typeface="Adobe Devanagari" panose="02040503050201020203" pitchFamily="18" charset="0"/>
                <a:cs typeface="Adobe Devanagari" panose="02040503050201020203" pitchFamily="18" charset="0"/>
              </a:rPr>
              <a:t>Read “School Clubs” using predicting strategy.</a:t>
            </a:r>
          </a:p>
          <a:p>
            <a:pPr algn="ctr">
              <a:lnSpc>
                <a:spcPct val="83000"/>
              </a:lnSpc>
              <a:spcBef>
                <a:spcPct val="0"/>
              </a:spcBef>
              <a:spcAft>
                <a:spcPts val="600"/>
              </a:spcAft>
            </a:pPr>
            <a:endParaRPr lang="en-US" sz="4000" b="1" cap="all" spc="-100" dirty="0">
              <a:solidFill>
                <a:schemeClr val="bg1"/>
              </a:solidFill>
              <a:highlight>
                <a:srgbClr val="FFFF00"/>
              </a:highlight>
              <a:latin typeface="Adobe Devanagari" panose="02040503050201020203" pitchFamily="18" charset="0"/>
              <a:cs typeface="Adobe Devanagari" panose="02040503050201020203" pitchFamily="18" charset="0"/>
            </a:endParaRPr>
          </a:p>
          <a:p>
            <a:pPr algn="ctr">
              <a:lnSpc>
                <a:spcPct val="83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000" b="1" cap="all" spc="-100" dirty="0">
                <a:solidFill>
                  <a:schemeClr val="bg1"/>
                </a:solidFill>
                <a:highlight>
                  <a:srgbClr val="FFFF00"/>
                </a:highlight>
                <a:latin typeface="Adobe Devanagari" panose="02040503050201020203" pitchFamily="18" charset="0"/>
                <a:cs typeface="Adobe Devanagari" panose="02040503050201020203" pitchFamily="18" charset="0"/>
              </a:rPr>
              <a:t>Answer some question about the topic 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9325F979-D3F9-4926-81B7-7ACCB31A50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9525" cap="sq" cmpd="sng" algn="ctr">
            <a:solidFill>
              <a:schemeClr val="tx1">
                <a:lumMod val="75000"/>
                <a:lumOff val="25000"/>
                <a:alpha val="80000"/>
              </a:schemeClr>
            </a:solidFill>
            <a:prstDash val="solid"/>
            <a:miter lim="800000"/>
          </a:ln>
          <a:effectLst/>
        </p:spPr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11F2602-1A6A-4E80-ABCE-8D9985D4D128}"/>
              </a:ext>
            </a:extLst>
          </p:cNvPr>
          <p:cNvSpPr txBox="1"/>
          <p:nvPr/>
        </p:nvSpPr>
        <p:spPr>
          <a:xfrm>
            <a:off x="9458559" y="6657945"/>
            <a:ext cx="2733441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1">
            <a:spAutoFit/>
          </a:bodyPr>
          <a:lstStyle/>
          <a:p>
            <a:pPr algn="r">
              <a:spcAft>
                <a:spcPts val="600"/>
              </a:spcAft>
            </a:pPr>
            <a:r>
              <a:rPr lang="ar-SA" sz="700">
                <a:solidFill>
                  <a:srgbClr val="FFFFFF"/>
                </a:solidFill>
                <a:hlinkClick r:id="rId3" tooltip="http://www.pngall.com/goal-png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This Photo</a:t>
            </a:r>
            <a:r>
              <a:rPr lang="ar-SA" sz="700">
                <a:solidFill>
                  <a:srgbClr val="FFFFFF"/>
                </a:solidFill>
              </a:rPr>
              <a:t> by Unknown Author is licensed under </a:t>
            </a:r>
            <a:r>
              <a:rPr lang="ar-SA" sz="700">
                <a:solidFill>
                  <a:srgbClr val="FFFFFF"/>
                </a:solidFill>
                <a:hlinkClick r:id="rId4" tooltip="https://creativecommons.org/licenses/by-nc/3.0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BY-NC</a:t>
            </a:r>
            <a:endParaRPr lang="ar-SA" sz="7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297561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0">
            <a:extLst>
              <a:ext uri="{FF2B5EF4-FFF2-40B4-BE49-F238E27FC236}">
                <a16:creationId xmlns:a16="http://schemas.microsoft.com/office/drawing/2014/main" id="{47762EC7-CEDE-41D1-8C8D-0BCCDC2870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A picture containing text, indoor, wall, person&#10;&#10;Description automatically generated">
            <a:extLst>
              <a:ext uri="{FF2B5EF4-FFF2-40B4-BE49-F238E27FC236}">
                <a16:creationId xmlns:a16="http://schemas.microsoft.com/office/drawing/2014/main" id="{EE1136D4-8207-4C93-9A38-02D71555A33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321732" y="321733"/>
            <a:ext cx="5613399" cy="3746943"/>
          </a:xfrm>
          <a:prstGeom prst="rect">
            <a:avLst/>
          </a:prstGeom>
        </p:spPr>
      </p:pic>
      <p:pic>
        <p:nvPicPr>
          <p:cNvPr id="3" name="Picture 2" descr="A picture containing person, indoor, child, family&#10;&#10;Description automatically generated">
            <a:extLst>
              <a:ext uri="{FF2B5EF4-FFF2-40B4-BE49-F238E27FC236}">
                <a16:creationId xmlns:a16="http://schemas.microsoft.com/office/drawing/2014/main" id="{2992B989-29C8-4AFF-9C53-9CDFA451329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6256864" y="321733"/>
            <a:ext cx="5613403" cy="3746943"/>
          </a:xfrm>
          <a:prstGeom prst="rect">
            <a:avLst/>
          </a:prstGeom>
        </p:spPr>
      </p:pic>
      <p:sp>
        <p:nvSpPr>
          <p:cNvPr id="18" name="Rectangle 12">
            <a:extLst>
              <a:ext uri="{FF2B5EF4-FFF2-40B4-BE49-F238E27FC236}">
                <a16:creationId xmlns:a16="http://schemas.microsoft.com/office/drawing/2014/main" id="{32B3B3EC-7313-4CE0-8C5B-C1A3232A60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1732" y="5892800"/>
            <a:ext cx="11548535" cy="64346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73517AC-71E7-4C7D-AAF0-D1549C25EA9C}"/>
              </a:ext>
            </a:extLst>
          </p:cNvPr>
          <p:cNvSpPr txBox="1"/>
          <p:nvPr/>
        </p:nvSpPr>
        <p:spPr>
          <a:xfrm>
            <a:off x="490329" y="4390409"/>
            <a:ext cx="11211339" cy="107721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3200" dirty="0"/>
              <a:t>Have you missed learning in school? </a:t>
            </a:r>
          </a:p>
          <a:p>
            <a:pPr algn="ctr"/>
            <a:r>
              <a:rPr lang="en-US" sz="3200" dirty="0"/>
              <a:t>Do you prefer online learning or face to face learning? </a:t>
            </a:r>
            <a:endParaRPr lang="ar-SA" sz="3200" dirty="0"/>
          </a:p>
        </p:txBody>
      </p:sp>
    </p:spTree>
    <p:extLst>
      <p:ext uri="{BB962C8B-B14F-4D97-AF65-F5344CB8AC3E}">
        <p14:creationId xmlns:p14="http://schemas.microsoft.com/office/powerpoint/2010/main" val="34211233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85717B6A-7F4D-4221-B9DA-1998D374C23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t="1053" r="1" b="8529"/>
          <a:stretch/>
        </p:blipFill>
        <p:spPr>
          <a:xfrm>
            <a:off x="643467" y="643467"/>
            <a:ext cx="10905066" cy="5571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70872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8B37355-C407-4ED7-8B10-D7E29BC67C27}"/>
              </a:ext>
            </a:extLst>
          </p:cNvPr>
          <p:cNvSpPr txBox="1"/>
          <p:nvPr/>
        </p:nvSpPr>
        <p:spPr>
          <a:xfrm>
            <a:off x="1417983" y="1113182"/>
            <a:ext cx="9356034" cy="175432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5400" dirty="0"/>
              <a:t>What club does your school have?</a:t>
            </a:r>
            <a:endParaRPr lang="ar-SA" sz="5400" dirty="0"/>
          </a:p>
        </p:txBody>
      </p:sp>
      <p:pic>
        <p:nvPicPr>
          <p:cNvPr id="4" name="Picture 3" descr="A picture containing text&#10;&#10;Description automatically generated">
            <a:extLst>
              <a:ext uri="{FF2B5EF4-FFF2-40B4-BE49-F238E27FC236}">
                <a16:creationId xmlns:a16="http://schemas.microsoft.com/office/drawing/2014/main" id="{1AA71222-2D6E-490D-8E5D-38068E64733D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3416990" y="2992807"/>
            <a:ext cx="5358020" cy="3407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74538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CE23113-40F8-49A6-9790-A051E7702FF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3231" t="27887" r="19461" b="14649"/>
          <a:stretch/>
        </p:blipFill>
        <p:spPr>
          <a:xfrm>
            <a:off x="1209822" y="576775"/>
            <a:ext cx="9927769" cy="5725551"/>
          </a:xfrm>
          <a:prstGeom prst="rect">
            <a:avLst/>
          </a:prstGeom>
        </p:spPr>
      </p:pic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F048A0DD-15B0-4332-BA65-CC2536E4F292}"/>
              </a:ext>
            </a:extLst>
          </p:cNvPr>
          <p:cNvSpPr/>
          <p:nvPr/>
        </p:nvSpPr>
        <p:spPr>
          <a:xfrm>
            <a:off x="1550504" y="808383"/>
            <a:ext cx="2968487" cy="596347"/>
          </a:xfrm>
          <a:prstGeom prst="round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D85241B4-717E-44C9-8B01-0D04D124B03F}"/>
              </a:ext>
            </a:extLst>
          </p:cNvPr>
          <p:cNvSpPr/>
          <p:nvPr/>
        </p:nvSpPr>
        <p:spPr>
          <a:xfrm>
            <a:off x="2458278" y="3130826"/>
            <a:ext cx="2206487" cy="2918791"/>
          </a:xfrm>
          <a:prstGeom prst="round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1885100-D5B6-4C61-B0B8-67D01C1EBF03}"/>
              </a:ext>
            </a:extLst>
          </p:cNvPr>
          <p:cNvSpPr txBox="1"/>
          <p:nvPr/>
        </p:nvSpPr>
        <p:spPr>
          <a:xfrm>
            <a:off x="2835966" y="2546051"/>
            <a:ext cx="9356034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3200" dirty="0">
                <a:highlight>
                  <a:srgbClr val="FFFF00"/>
                </a:highlight>
              </a:rPr>
              <a:t>What clubs will you read about?</a:t>
            </a:r>
            <a:endParaRPr lang="ar-SA" sz="3200" dirty="0">
              <a:highlight>
                <a:srgbClr val="FFFF00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18496567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DACB2E6-4109-41C6-A04E-2C48BF102BC2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5500" t="41637" r="9450" b="12802"/>
          <a:stretch/>
        </p:blipFill>
        <p:spPr>
          <a:xfrm>
            <a:off x="757515" y="2910678"/>
            <a:ext cx="7608563" cy="3390428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2904B53D-BA5A-4AF5-B5EE-B03AA091B667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27000" t="30965" r="54884" b="62879"/>
          <a:stretch/>
        </p:blipFill>
        <p:spPr>
          <a:xfrm>
            <a:off x="410476" y="474197"/>
            <a:ext cx="4000925" cy="764506"/>
          </a:xfrm>
          <a:prstGeom prst="rect">
            <a:avLst/>
          </a:prstGeom>
        </p:spPr>
      </p:pic>
      <p:pic>
        <p:nvPicPr>
          <p:cNvPr id="4" name="SG Bk 2 F-SA_2020_13">
            <a:hlinkClick r:id="" action="ppaction://media"/>
            <a:extLst>
              <a:ext uri="{FF2B5EF4-FFF2-40B4-BE49-F238E27FC236}">
                <a16:creationId xmlns:a16="http://schemas.microsoft.com/office/drawing/2014/main" id="{289E2C0A-5861-4121-8421-265020F124A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>
            <a:biLevel thresh="75000"/>
          </a:blip>
          <a:stretch>
            <a:fillRect/>
          </a:stretch>
        </p:blipFill>
        <p:spPr>
          <a:xfrm>
            <a:off x="10417791" y="2910678"/>
            <a:ext cx="609600" cy="6096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0A60F5E-B86F-411F-B8B5-A8D9B0A7FDB6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50000" t="27428" r="13695" b="35452"/>
          <a:stretch/>
        </p:blipFill>
        <p:spPr>
          <a:xfrm>
            <a:off x="4411401" y="331234"/>
            <a:ext cx="4672876" cy="2686205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2352335934"/>
      </p:ext>
    </p:extLst>
  </p:cSld>
  <p:clrMapOvr>
    <a:masterClrMapping/>
  </p:clrMapOvr>
  <p:timing>
    <p:tnLst>
      <p:par>
        <p:cTn id="1" dur="indefinite" restart="never" nodeType="tmRoot">
          <p:childTnLst>
            <p:audio>
              <p:cMediaNode vol="8000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toy&#10;&#10;Description automatically generated">
            <a:extLst>
              <a:ext uri="{FF2B5EF4-FFF2-40B4-BE49-F238E27FC236}">
                <a16:creationId xmlns:a16="http://schemas.microsoft.com/office/drawing/2014/main" id="{63B86C18-300A-4A1E-8C98-1BAF47795DF8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9F9F9"/>
              </a:clrFrom>
              <a:clrTo>
                <a:srgbClr val="F9F9F9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1108138" y="2745646"/>
            <a:ext cx="3985207" cy="3435248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2DCAC0AB-3C15-4EF0-999E-D4230C55F0EB}"/>
              </a:ext>
            </a:extLst>
          </p:cNvPr>
          <p:cNvSpPr/>
          <p:nvPr/>
        </p:nvSpPr>
        <p:spPr>
          <a:xfrm>
            <a:off x="5339047" y="1469839"/>
            <a:ext cx="469442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Football club</a:t>
            </a:r>
            <a:endParaRPr lang="ar-SA" sz="54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8370278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3B86C18-300A-4A1E-8C98-1BAF47795DF8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/>
          <a:stretch/>
        </p:blipFill>
        <p:spPr>
          <a:xfrm>
            <a:off x="1120058" y="2745646"/>
            <a:ext cx="3961367" cy="3435248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2DCAC0AB-3C15-4EF0-999E-D4230C55F0EB}"/>
              </a:ext>
            </a:extLst>
          </p:cNvPr>
          <p:cNvSpPr/>
          <p:nvPr/>
        </p:nvSpPr>
        <p:spPr>
          <a:xfrm>
            <a:off x="5601267" y="1469839"/>
            <a:ext cx="416998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Drama club</a:t>
            </a:r>
            <a:endParaRPr lang="ar-SA" sz="54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6278355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avonVTI">
  <a:themeElements>
    <a:clrScheme name="AnalogousFromDarkSeedLeftStep">
      <a:dk1>
        <a:srgbClr val="000000"/>
      </a:dk1>
      <a:lt1>
        <a:srgbClr val="FFFFFF"/>
      </a:lt1>
      <a:dk2>
        <a:srgbClr val="3A3621"/>
      </a:dk2>
      <a:lt2>
        <a:srgbClr val="E8E2E5"/>
      </a:lt2>
      <a:accent1>
        <a:srgbClr val="23B96C"/>
      </a:accent1>
      <a:accent2>
        <a:srgbClr val="16B922"/>
      </a:accent2>
      <a:accent3>
        <a:srgbClr val="55B522"/>
      </a:accent3>
      <a:accent4>
        <a:srgbClr val="8AAE15"/>
      </a:accent4>
      <a:accent5>
        <a:srgbClr val="B99E23"/>
      </a:accent5>
      <a:accent6>
        <a:srgbClr val="D36419"/>
      </a:accent6>
      <a:hlink>
        <a:srgbClr val="86852C"/>
      </a:hlink>
      <a:folHlink>
        <a:srgbClr val="7F7F7F"/>
      </a:folHlink>
    </a:clrScheme>
    <a:fontScheme name="Savon">
      <a:majorFont>
        <a:latin typeface="Sagona ExtraLight" panose="02020404030301010803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Sagona Book" panose="02020404030301010803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avo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hade val="100000"/>
                <a:satMod val="300000"/>
              </a:schemeClr>
            </a:gs>
            <a:gs pos="100000">
              <a:schemeClr val="phClr">
                <a:tint val="100000"/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avonVTI" id="{A72E8C35-66DD-49F8-AF66-813F19B983AE}" vid="{93CCBC76-B7A1-4C3D-93EA-5CE34C4670F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104</Words>
  <Application>Microsoft Office PowerPoint</Application>
  <PresentationFormat>Widescreen</PresentationFormat>
  <Paragraphs>23</Paragraphs>
  <Slides>16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2" baseType="lpstr">
      <vt:lpstr>Adobe Devanagari</vt:lpstr>
      <vt:lpstr>Garamond</vt:lpstr>
      <vt:lpstr>MyriadPro-Light</vt:lpstr>
      <vt:lpstr>Sagona Book</vt:lpstr>
      <vt:lpstr>Sagona ExtraLight</vt:lpstr>
      <vt:lpstr>SavonVTI</vt:lpstr>
      <vt:lpstr>U2 What’s school like?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U2 What’s school like?</dc:title>
  <dc:creator>نورا العتيبي</dc:creator>
  <cp:lastModifiedBy>نورا العتيبي</cp:lastModifiedBy>
  <cp:revision>1</cp:revision>
  <dcterms:created xsi:type="dcterms:W3CDTF">2021-01-31T16:07:23Z</dcterms:created>
  <dcterms:modified xsi:type="dcterms:W3CDTF">2021-01-31T16:08:11Z</dcterms:modified>
</cp:coreProperties>
</file>