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3"/>
  </p:notesMasterIdLst>
  <p:sldIdLst>
    <p:sldId id="308" r:id="rId3"/>
    <p:sldId id="263" r:id="rId4"/>
    <p:sldId id="285" r:id="rId5"/>
    <p:sldId id="309" r:id="rId6"/>
    <p:sldId id="283" r:id="rId7"/>
    <p:sldId id="296" r:id="rId8"/>
    <p:sldId id="281" r:id="rId9"/>
    <p:sldId id="297" r:id="rId10"/>
    <p:sldId id="310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3DD08-DD4A-4447-997F-D025E3C6037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FB704-3C9B-4B08-9A93-607B74AF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30F3-3765-43B1-BB94-645F3BAF23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2" y="2895217"/>
            <a:ext cx="12191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2"/>
            <a:ext cx="12192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22400" y="609601"/>
            <a:ext cx="103632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22400" y="2012524"/>
            <a:ext cx="103632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5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5750"/>
            <a:ext cx="3251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1" y="304800"/>
            <a:ext cx="69087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47800"/>
            <a:ext cx="32512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2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724400"/>
            <a:ext cx="6807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5291138"/>
            <a:ext cx="6807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7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83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1600" y="304801"/>
            <a:ext cx="1320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55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63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562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58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2" y="2895217"/>
            <a:ext cx="12191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2"/>
            <a:ext cx="12192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22400" y="609601"/>
            <a:ext cx="103632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22400" y="2012524"/>
            <a:ext cx="103632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542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2914268"/>
            <a:ext cx="12205668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3"/>
            <a:ext cx="12205669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8000" y="838201"/>
            <a:ext cx="103632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08000" y="2249750"/>
            <a:ext cx="103632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7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2914268"/>
            <a:ext cx="12205668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3"/>
            <a:ext cx="12205669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8000" y="838201"/>
            <a:ext cx="103632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08000" y="2249750"/>
            <a:ext cx="103632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1097280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46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63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58595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67188"/>
            <a:ext cx="94488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667001"/>
            <a:ext cx="944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24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2832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93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28112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281125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219200"/>
            <a:ext cx="52832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8801"/>
            <a:ext cx="52832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501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117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0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5750"/>
            <a:ext cx="3251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1" y="304800"/>
            <a:ext cx="69087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47800"/>
            <a:ext cx="32512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9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724400"/>
            <a:ext cx="6807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5291138"/>
            <a:ext cx="6807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8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1097280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120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94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1600" y="304801"/>
            <a:ext cx="1320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55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46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0" y="15240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0" y="23622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0" y="32004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72000" y="40386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120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009"/>
            <a:ext cx="49784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59944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800707"/>
            <a:ext cx="49784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800707"/>
            <a:ext cx="61976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610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05201"/>
            <a:ext cx="34544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68800" y="3505201"/>
            <a:ext cx="34544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128000" y="3505201"/>
            <a:ext cx="34544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4" y="1219200"/>
            <a:ext cx="34544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68802" y="1219200"/>
            <a:ext cx="34544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8128005" y="1219200"/>
            <a:ext cx="34544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2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86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8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67188"/>
            <a:ext cx="94488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667001"/>
            <a:ext cx="944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2832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60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28112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281125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219200"/>
            <a:ext cx="52832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8801"/>
            <a:ext cx="52832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48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16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6">
                <a:lumMod val="18000"/>
                <a:lumOff val="82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15" r:id="rId15"/>
    <p:sldLayoutId id="2147483716" r:id="rId16"/>
    <p:sldLayoutId id="214748371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6">
                <a:lumMod val="18000"/>
                <a:lumOff val="82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8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960D517C-969B-4BDE-9216-609E1F7DE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>
            <a:fillRect/>
          </a:stretch>
        </p:blipFill>
        <p:spPr>
          <a:xfrm rot="21340946">
            <a:off x="1528199" y="664874"/>
            <a:ext cx="3111103" cy="4277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C3230-18EF-44F0-8868-B80DF9CB9CA5}"/>
              </a:ext>
            </a:extLst>
          </p:cNvPr>
          <p:cNvSpPr txBox="1"/>
          <p:nvPr/>
        </p:nvSpPr>
        <p:spPr>
          <a:xfrm>
            <a:off x="9646445" y="3657600"/>
            <a:ext cx="326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Unit </a:t>
            </a:r>
            <a:r>
              <a:rPr lang="ar-SA" sz="72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8</a:t>
            </a:r>
            <a:endParaRPr lang="en-US" sz="7200" b="1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05AED2D-B920-41A1-8BB6-723589784640}"/>
              </a:ext>
            </a:extLst>
          </p:cNvPr>
          <p:cNvSpPr txBox="1"/>
          <p:nvPr/>
        </p:nvSpPr>
        <p:spPr>
          <a:xfrm>
            <a:off x="7086600" y="4591734"/>
            <a:ext cx="732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What are you doing?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AE0F4-AAEC-43B9-9F42-E094F2A94AEA}"/>
              </a:ext>
            </a:extLst>
          </p:cNvPr>
          <p:cNvSpPr txBox="1"/>
          <p:nvPr/>
        </p:nvSpPr>
        <p:spPr>
          <a:xfrm>
            <a:off x="8839200" y="5638800"/>
            <a:ext cx="4458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ub" panose="00000500000000000000" pitchFamily="2" charset="-34"/>
                <a:ea typeface="Inter Light" panose="020B0502030000000004" pitchFamily="34" charset="0"/>
                <a:cs typeface="Krub" panose="00000500000000000000" pitchFamily="2" charset="-34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83966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4053"/>
            <a:ext cx="7843428" cy="59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t="7055" r="8110" b="8292"/>
          <a:stretch/>
        </p:blipFill>
        <p:spPr>
          <a:xfrm>
            <a:off x="7350126" y="1875572"/>
            <a:ext cx="1802374" cy="31068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2"/>
          <a:stretch/>
        </p:blipFill>
        <p:spPr>
          <a:xfrm>
            <a:off x="4248974" y="3686100"/>
            <a:ext cx="2479312" cy="24395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5179" r="67315" b="5671"/>
          <a:stretch/>
        </p:blipFill>
        <p:spPr>
          <a:xfrm>
            <a:off x="3030106" y="1896354"/>
            <a:ext cx="1424286" cy="33891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12" y="1530825"/>
            <a:ext cx="2584815" cy="25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1173" y="224445"/>
            <a:ext cx="2204450" cy="913429"/>
            <a:chOff x="6854382" y="965509"/>
            <a:chExt cx="2204450" cy="913429"/>
          </a:xfrm>
        </p:grpSpPr>
        <p:sp>
          <p:nvSpPr>
            <p:cNvPr id="17" name="TextBox 16"/>
            <p:cNvSpPr txBox="1"/>
            <p:nvPr/>
          </p:nvSpPr>
          <p:spPr>
            <a:xfrm>
              <a:off x="6854382" y="1247996"/>
              <a:ext cx="220445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bg2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ight Triangle 1"/>
          <p:cNvSpPr/>
          <p:nvPr/>
        </p:nvSpPr>
        <p:spPr>
          <a:xfrm rot="10800000">
            <a:off x="10270256" y="-1"/>
            <a:ext cx="1921744" cy="1857375"/>
          </a:xfrm>
          <a:custGeom>
            <a:avLst/>
            <a:gdLst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857375 w 1857375"/>
              <a:gd name="connsiteY2" fmla="*/ 1857375 h 1857375"/>
              <a:gd name="connsiteX3" fmla="*/ 0 w 1857375"/>
              <a:gd name="connsiteY3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371601 w 1857375"/>
              <a:gd name="connsiteY2" fmla="*/ 1371599 h 1857375"/>
              <a:gd name="connsiteX3" fmla="*/ 1857375 w 1857375"/>
              <a:gd name="connsiteY3" fmla="*/ 1857375 h 1857375"/>
              <a:gd name="connsiteX4" fmla="*/ 0 w 1857375"/>
              <a:gd name="connsiteY4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971551 w 1857375"/>
              <a:gd name="connsiteY2" fmla="*/ 985836 h 1857375"/>
              <a:gd name="connsiteX3" fmla="*/ 1371601 w 1857375"/>
              <a:gd name="connsiteY3" fmla="*/ 1371599 h 1857375"/>
              <a:gd name="connsiteX4" fmla="*/ 1857375 w 1857375"/>
              <a:gd name="connsiteY4" fmla="*/ 1857375 h 1857375"/>
              <a:gd name="connsiteX5" fmla="*/ 0 w 1857375"/>
              <a:gd name="connsiteY5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414339 w 1857375"/>
              <a:gd name="connsiteY2" fmla="*/ 471486 h 1857375"/>
              <a:gd name="connsiteX3" fmla="*/ 971551 w 1857375"/>
              <a:gd name="connsiteY3" fmla="*/ 985836 h 1857375"/>
              <a:gd name="connsiteX4" fmla="*/ 1371601 w 1857375"/>
              <a:gd name="connsiteY4" fmla="*/ 1371599 h 1857375"/>
              <a:gd name="connsiteX5" fmla="*/ 1857375 w 1857375"/>
              <a:gd name="connsiteY5" fmla="*/ 1857375 h 1857375"/>
              <a:gd name="connsiteX6" fmla="*/ 0 w 1857375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914114 h 1914114"/>
              <a:gd name="connsiteX1" fmla="*/ 0 w 1911029"/>
              <a:gd name="connsiteY1" fmla="*/ 56739 h 1914114"/>
              <a:gd name="connsiteX2" fmla="*/ 414339 w 1911029"/>
              <a:gd name="connsiteY2" fmla="*/ 528225 h 1914114"/>
              <a:gd name="connsiteX3" fmla="*/ 971551 w 1911029"/>
              <a:gd name="connsiteY3" fmla="*/ 1042575 h 1914114"/>
              <a:gd name="connsiteX4" fmla="*/ 1371601 w 1911029"/>
              <a:gd name="connsiteY4" fmla="*/ 1428338 h 1914114"/>
              <a:gd name="connsiteX5" fmla="*/ 1857375 w 1911029"/>
              <a:gd name="connsiteY5" fmla="*/ 1914114 h 1914114"/>
              <a:gd name="connsiteX6" fmla="*/ 0 w 1911029"/>
              <a:gd name="connsiteY6" fmla="*/ 1914114 h 1914114"/>
              <a:gd name="connsiteX0" fmla="*/ 0 w 1911029"/>
              <a:gd name="connsiteY0" fmla="*/ 1906325 h 1906325"/>
              <a:gd name="connsiteX1" fmla="*/ 0 w 1911029"/>
              <a:gd name="connsiteY1" fmla="*/ 48950 h 1906325"/>
              <a:gd name="connsiteX2" fmla="*/ 385764 w 1911029"/>
              <a:gd name="connsiteY2" fmla="*/ 634736 h 1906325"/>
              <a:gd name="connsiteX3" fmla="*/ 971551 w 1911029"/>
              <a:gd name="connsiteY3" fmla="*/ 1034786 h 1906325"/>
              <a:gd name="connsiteX4" fmla="*/ 1371601 w 1911029"/>
              <a:gd name="connsiteY4" fmla="*/ 1420549 h 1906325"/>
              <a:gd name="connsiteX5" fmla="*/ 1857375 w 1911029"/>
              <a:gd name="connsiteY5" fmla="*/ 1906325 h 1906325"/>
              <a:gd name="connsiteX6" fmla="*/ 0 w 1911029"/>
              <a:gd name="connsiteY6" fmla="*/ 1906325 h 1906325"/>
              <a:gd name="connsiteX0" fmla="*/ 0 w 1908557"/>
              <a:gd name="connsiteY0" fmla="*/ 1904530 h 1904530"/>
              <a:gd name="connsiteX1" fmla="*/ 0 w 1908557"/>
              <a:gd name="connsiteY1" fmla="*/ 47155 h 1904530"/>
              <a:gd name="connsiteX2" fmla="*/ 385764 w 1908557"/>
              <a:gd name="connsiteY2" fmla="*/ 632941 h 1904530"/>
              <a:gd name="connsiteX3" fmla="*/ 1200151 w 1908557"/>
              <a:gd name="connsiteY3" fmla="*/ 832966 h 1904530"/>
              <a:gd name="connsiteX4" fmla="*/ 1371601 w 1908557"/>
              <a:gd name="connsiteY4" fmla="*/ 1418754 h 1904530"/>
              <a:gd name="connsiteX5" fmla="*/ 1857375 w 1908557"/>
              <a:gd name="connsiteY5" fmla="*/ 1904530 h 1904530"/>
              <a:gd name="connsiteX6" fmla="*/ 0 w 1908557"/>
              <a:gd name="connsiteY6" fmla="*/ 1904530 h 1904530"/>
              <a:gd name="connsiteX0" fmla="*/ 0 w 1901266"/>
              <a:gd name="connsiteY0" fmla="*/ 1904530 h 1904530"/>
              <a:gd name="connsiteX1" fmla="*/ 0 w 1901266"/>
              <a:gd name="connsiteY1" fmla="*/ 47155 h 1904530"/>
              <a:gd name="connsiteX2" fmla="*/ 385764 w 1901266"/>
              <a:gd name="connsiteY2" fmla="*/ 632941 h 1904530"/>
              <a:gd name="connsiteX3" fmla="*/ 1200151 w 1901266"/>
              <a:gd name="connsiteY3" fmla="*/ 832966 h 1904530"/>
              <a:gd name="connsiteX4" fmla="*/ 1243017 w 1901266"/>
              <a:gd name="connsiteY4" fmla="*/ 1475904 h 1904530"/>
              <a:gd name="connsiteX5" fmla="*/ 1857375 w 1901266"/>
              <a:gd name="connsiteY5" fmla="*/ 1904530 h 1904530"/>
              <a:gd name="connsiteX6" fmla="*/ 0 w 1901266"/>
              <a:gd name="connsiteY6" fmla="*/ 1904530 h 1904530"/>
              <a:gd name="connsiteX0" fmla="*/ 0 w 1901266"/>
              <a:gd name="connsiteY0" fmla="*/ 1907887 h 1907887"/>
              <a:gd name="connsiteX1" fmla="*/ 0 w 1901266"/>
              <a:gd name="connsiteY1" fmla="*/ 50512 h 1907887"/>
              <a:gd name="connsiteX2" fmla="*/ 428627 w 1901266"/>
              <a:gd name="connsiteY2" fmla="*/ 579148 h 1907887"/>
              <a:gd name="connsiteX3" fmla="*/ 1200151 w 1901266"/>
              <a:gd name="connsiteY3" fmla="*/ 836323 h 1907887"/>
              <a:gd name="connsiteX4" fmla="*/ 1243017 w 1901266"/>
              <a:gd name="connsiteY4" fmla="*/ 1479261 h 1907887"/>
              <a:gd name="connsiteX5" fmla="*/ 1857375 w 1901266"/>
              <a:gd name="connsiteY5" fmla="*/ 1907887 h 1907887"/>
              <a:gd name="connsiteX6" fmla="*/ 0 w 1901266"/>
              <a:gd name="connsiteY6" fmla="*/ 1907887 h 1907887"/>
              <a:gd name="connsiteX0" fmla="*/ 0 w 1901266"/>
              <a:gd name="connsiteY0" fmla="*/ 1857375 h 1857375"/>
              <a:gd name="connsiteX1" fmla="*/ 0 w 1901266"/>
              <a:gd name="connsiteY1" fmla="*/ 0 h 1857375"/>
              <a:gd name="connsiteX2" fmla="*/ 428627 w 1901266"/>
              <a:gd name="connsiteY2" fmla="*/ 528636 h 1857375"/>
              <a:gd name="connsiteX3" fmla="*/ 1200151 w 1901266"/>
              <a:gd name="connsiteY3" fmla="*/ 785811 h 1857375"/>
              <a:gd name="connsiteX4" fmla="*/ 1243017 w 1901266"/>
              <a:gd name="connsiteY4" fmla="*/ 1428749 h 1857375"/>
              <a:gd name="connsiteX5" fmla="*/ 1857375 w 1901266"/>
              <a:gd name="connsiteY5" fmla="*/ 1857375 h 1857375"/>
              <a:gd name="connsiteX6" fmla="*/ 0 w 1901266"/>
              <a:gd name="connsiteY6" fmla="*/ 1857375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266" h="1857375">
                <a:moveTo>
                  <a:pt x="0" y="1857375"/>
                </a:moveTo>
                <a:lnTo>
                  <a:pt x="0" y="0"/>
                </a:lnTo>
                <a:cubicBezTo>
                  <a:pt x="411957" y="54769"/>
                  <a:pt x="228602" y="397668"/>
                  <a:pt x="428627" y="528636"/>
                </a:cubicBezTo>
                <a:cubicBezTo>
                  <a:pt x="628652" y="659605"/>
                  <a:pt x="1064419" y="635792"/>
                  <a:pt x="1200151" y="785811"/>
                </a:cubicBezTo>
                <a:cubicBezTo>
                  <a:pt x="1335883" y="935830"/>
                  <a:pt x="1133480" y="1250155"/>
                  <a:pt x="1243017" y="1428749"/>
                </a:cubicBezTo>
                <a:cubicBezTo>
                  <a:pt x="1352554" y="1607343"/>
                  <a:pt x="2085975" y="1776412"/>
                  <a:pt x="1857375" y="1857375"/>
                </a:cubicBezTo>
                <a:lnTo>
                  <a:pt x="0" y="1857375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8514430" y="1220335"/>
            <a:ext cx="2198623" cy="2129147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1384396" y="1220334"/>
            <a:ext cx="2198623" cy="2129147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761074" y="1220334"/>
            <a:ext cx="2198623" cy="212914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137752" y="1220335"/>
            <a:ext cx="2198623" cy="212914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534" y="3646909"/>
            <a:ext cx="3741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534" y="4724293"/>
            <a:ext cx="88123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433" y="5247513"/>
            <a:ext cx="99508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135" y="4184788"/>
            <a:ext cx="64977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433" y="5756013"/>
            <a:ext cx="56402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917" y="5854105"/>
            <a:ext cx="907355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AE0ED-5180-46D0-986B-70539C50055E}"/>
              </a:ext>
            </a:extLst>
          </p:cNvPr>
          <p:cNvSpPr/>
          <p:nvPr/>
        </p:nvSpPr>
        <p:spPr>
          <a:xfrm>
            <a:off x="2425097" y="381000"/>
            <a:ext cx="73418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7200" b="1" dirty="0">
              <a:ln w="22225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cs typeface="DecoType Thuluth" panose="0201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023AB-1609-4605-8194-183F522752C8}"/>
              </a:ext>
            </a:extLst>
          </p:cNvPr>
          <p:cNvSpPr/>
          <p:nvPr/>
        </p:nvSpPr>
        <p:spPr>
          <a:xfrm>
            <a:off x="1060621" y="2133600"/>
            <a:ext cx="122020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+mj-ea"/>
                <a:cs typeface="Krub" panose="00000500000000000000" pitchFamily="2" charset="-34"/>
              </a:rPr>
              <a:t>Day:</a:t>
            </a:r>
            <a:endParaRPr lang="en-US" sz="4400" dirty="0">
              <a:ln w="0">
                <a:solidFill>
                  <a:schemeClr val="accent6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A3BFA-9017-4A54-81FB-FDB3FD5ECD24}"/>
              </a:ext>
            </a:extLst>
          </p:cNvPr>
          <p:cNvSpPr/>
          <p:nvPr/>
        </p:nvSpPr>
        <p:spPr>
          <a:xfrm>
            <a:off x="1060621" y="3012757"/>
            <a:ext cx="136447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+mj-ea"/>
                <a:cs typeface="Krub" panose="00000500000000000000" pitchFamily="2" charset="-34"/>
              </a:rPr>
              <a:t>Date: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F275E-2B0A-490F-9364-B6284E3B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33785"/>
            <a:ext cx="6659820" cy="52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5F6DCC5-F4D8-457A-8AAA-73D7A33876DE}"/>
              </a:ext>
            </a:extLst>
          </p:cNvPr>
          <p:cNvSpPr txBox="1">
            <a:spLocks/>
          </p:cNvSpPr>
          <p:nvPr/>
        </p:nvSpPr>
        <p:spPr>
          <a:xfrm>
            <a:off x="315852" y="359995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6600">
                  <a:noFill/>
                  <a:prstDash val="solid"/>
                </a:ln>
                <a:solidFill>
                  <a:srgbClr val="F79646"/>
                </a:solidFill>
                <a:latin typeface="Oregano" panose="03060702040602030A04" pitchFamily="66" charset="0"/>
                <a:cs typeface="Krub" panose="00000500000000000000" pitchFamily="2" charset="-34"/>
              </a:rPr>
              <a:t>Learning Objectives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F5B94-F208-4430-80A5-720DF9062E44}"/>
              </a:ext>
            </a:extLst>
          </p:cNvPr>
          <p:cNvSpPr txBox="1"/>
          <p:nvPr/>
        </p:nvSpPr>
        <p:spPr>
          <a:xfrm>
            <a:off x="457200" y="1487657"/>
            <a:ext cx="7924800" cy="3247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1. Use personal pronouns correctly.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2. Put words in the correct order to make sentences &amp; questions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3. Write a paragraph about a family member.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4. Make a report about a popular place</a:t>
            </a:r>
          </a:p>
        </p:txBody>
      </p:sp>
      <p:sp>
        <p:nvSpPr>
          <p:cNvPr id="8" name="Freeform 167">
            <a:extLst>
              <a:ext uri="{FF2B5EF4-FFF2-40B4-BE49-F238E27FC236}">
                <a16:creationId xmlns:a16="http://schemas.microsoft.com/office/drawing/2014/main" id="{0C058A2E-304C-4316-BC97-4A9A83403316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7">
            <a:extLst>
              <a:ext uri="{FF2B5EF4-FFF2-40B4-BE49-F238E27FC236}">
                <a16:creationId xmlns:a16="http://schemas.microsoft.com/office/drawing/2014/main" id="{29742D35-FBCE-4672-92BF-003477356B79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rgbClr val="F79646"/>
          </a:soli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E5150-1C94-4344-9AAB-935D14CE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816477"/>
            <a:ext cx="413619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197F98-368E-4BB6-9CFA-DAF124B0C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10579767" cy="483130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749B1AF-6A53-479D-B5CA-F34614D30CC9}"/>
              </a:ext>
            </a:extLst>
          </p:cNvPr>
          <p:cNvSpPr txBox="1"/>
          <p:nvPr/>
        </p:nvSpPr>
        <p:spPr>
          <a:xfrm>
            <a:off x="1143000" y="657613"/>
            <a:ext cx="8169561" cy="44096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is reading the newspaper in the living room.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eating sandwiches in the cafeteria?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 writing an email to his friend?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helping her mother with the housework.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aren’t playing games on the computer.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you chatting with? 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AEC2EF5-2F02-4F1A-B02B-D25669296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9567295" cy="312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5FE6D-8458-47A6-AC21-80FD43AD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00400"/>
            <a:ext cx="4603991" cy="34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ECE892-521F-44FC-8668-45859E836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458200" cy="32552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1C2AACF-635C-4A36-95ED-9BBA1F1FF6F6}"/>
              </a:ext>
            </a:extLst>
          </p:cNvPr>
          <p:cNvSpPr txBox="1"/>
          <p:nvPr/>
        </p:nvSpPr>
        <p:spPr>
          <a:xfrm>
            <a:off x="811473" y="4038600"/>
            <a:ext cx="790205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79646"/>
            </a:solidFill>
          </a:ln>
        </p:spPr>
        <p:txBody>
          <a:bodyPr wrap="square" rtlCol="1">
            <a:spAutoFit/>
          </a:bodyPr>
          <a:lstStyle/>
          <a:p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answers : </a:t>
            </a:r>
            <a:endParaRPr lang="ar-SA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are her parents? 	        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 at the supermarket.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they doing? 	        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 shopping.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is her grandmother?	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in the kitchen.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What’s she doing?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cooking.</a:t>
            </a:r>
            <a:endParaRPr lang="ar-SA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4ACAE-4437-483A-94C3-A692EB556DDF}"/>
              </a:ext>
            </a:extLst>
          </p:cNvPr>
          <p:cNvSpPr txBox="1"/>
          <p:nvPr/>
        </p:nvSpPr>
        <p:spPr>
          <a:xfrm>
            <a:off x="811473" y="3115270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79646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54099-5AEB-4F86-ACA9-79F4CB5BA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245824"/>
            <a:ext cx="3961031" cy="26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10BC70-7DE1-4BCC-8CE5-12D5E46EE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10082690" cy="838200"/>
          </a:xfrm>
          <a:prstGeom prst="rect">
            <a:avLst/>
          </a:prstGeom>
        </p:spPr>
      </p:pic>
      <p:pic>
        <p:nvPicPr>
          <p:cNvPr id="4" name="صورة 1">
            <a:extLst>
              <a:ext uri="{FF2B5EF4-FFF2-40B4-BE49-F238E27FC236}">
                <a16:creationId xmlns:a16="http://schemas.microsoft.com/office/drawing/2014/main" id="{BED925AD-E5F9-4711-AB63-0136324A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0"/>
            <a:ext cx="10082690" cy="1883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0E1200-7F16-4514-95C4-5E5D984A78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91000"/>
            <a:ext cx="6172200" cy="24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E1F5B94-F208-4430-80A5-720DF9062E44}"/>
              </a:ext>
            </a:extLst>
          </p:cNvPr>
          <p:cNvSpPr txBox="1"/>
          <p:nvPr/>
        </p:nvSpPr>
        <p:spPr>
          <a:xfrm>
            <a:off x="1981200" y="2743200"/>
            <a:ext cx="4267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type" pitchFamily="2" charset="0"/>
              </a:rPr>
              <a:t>Page 122(E)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55EE-74F4-44C2-8E27-C1217C4F9E9B}"/>
              </a:ext>
            </a:extLst>
          </p:cNvPr>
          <p:cNvSpPr txBox="1">
            <a:spLocks/>
          </p:cNvSpPr>
          <p:nvPr/>
        </p:nvSpPr>
        <p:spPr>
          <a:xfrm>
            <a:off x="315852" y="359995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6600">
                  <a:noFill/>
                  <a:prstDash val="solid"/>
                </a:ln>
                <a:solidFill>
                  <a:srgbClr val="F79646"/>
                </a:solidFill>
                <a:latin typeface="Oregano" panose="03060702040602030A04" pitchFamily="66" charset="0"/>
                <a:cs typeface="Krub" panose="00000500000000000000" pitchFamily="2" charset="-34"/>
              </a:rPr>
              <a:t>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E1944-862E-48AE-BFF9-393CCDCFC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143000"/>
            <a:ext cx="3994796" cy="36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539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erMedia.com Animate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7516</TotalTime>
  <Words>217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Archtype</vt:lpstr>
      <vt:lpstr>Arial</vt:lpstr>
      <vt:lpstr>Calibri</vt:lpstr>
      <vt:lpstr>Calisto MT</vt:lpstr>
      <vt:lpstr>Century Gothic</vt:lpstr>
      <vt:lpstr>Franklin Gothic Heavy</vt:lpstr>
      <vt:lpstr>Krub</vt:lpstr>
      <vt:lpstr>Oregano</vt:lpstr>
      <vt:lpstr>Poppins</vt:lpstr>
      <vt:lpstr>StagSans-Light</vt:lpstr>
      <vt:lpstr>PresenterMedia.com Animated Theme</vt:lpstr>
      <vt:lpstr>PresenterMedia.com Static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نادية بنت الغامدي</cp:lastModifiedBy>
  <cp:revision>55</cp:revision>
  <dcterms:created xsi:type="dcterms:W3CDTF">2011-04-14T19:54:06Z</dcterms:created>
  <dcterms:modified xsi:type="dcterms:W3CDTF">2021-12-28T18:57:36Z</dcterms:modified>
</cp:coreProperties>
</file>