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8" r:id="rId2"/>
    <p:sldId id="275" r:id="rId3"/>
    <p:sldId id="272" r:id="rId4"/>
    <p:sldId id="276" r:id="rId5"/>
    <p:sldId id="273" r:id="rId6"/>
    <p:sldId id="280" r:id="rId7"/>
    <p:sldId id="285" r:id="rId8"/>
    <p:sldId id="269" r:id="rId9"/>
    <p:sldId id="281" r:id="rId10"/>
    <p:sldId id="258" r:id="rId11"/>
    <p:sldId id="286" r:id="rId12"/>
    <p:sldId id="287" r:id="rId13"/>
    <p:sldId id="260" r:id="rId14"/>
    <p:sldId id="288" r:id="rId15"/>
    <p:sldId id="289" r:id="rId16"/>
    <p:sldId id="274" r:id="rId17"/>
    <p:sldId id="263" r:id="rId18"/>
    <p:sldId id="292" r:id="rId19"/>
    <p:sldId id="266" r:id="rId20"/>
    <p:sldId id="283" r:id="rId21"/>
    <p:sldId id="290" r:id="rId22"/>
    <p:sldId id="278" r:id="rId23"/>
    <p:sldId id="291" r:id="rId24"/>
    <p:sldId id="264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78F"/>
    <a:srgbClr val="F279AF"/>
    <a:srgbClr val="FFB5C7"/>
    <a:srgbClr val="E98101"/>
    <a:srgbClr val="7DC8C1"/>
    <a:srgbClr val="FF999A"/>
    <a:srgbClr val="4573C6"/>
    <a:srgbClr val="FFE810"/>
    <a:srgbClr val="FDF8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BE822-7FC4-4DF4-9F99-AB8318DF304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0FEE16A5-7C47-49A0-8E51-5701C008E22F}">
      <dgm:prSet phldrT="[نص]" custT="1"/>
      <dgm:spPr>
        <a:solidFill>
          <a:srgbClr val="F279AF"/>
        </a:solidFill>
      </dgm:spPr>
      <dgm:t>
        <a:bodyPr/>
        <a:lstStyle/>
        <a:p>
          <a:pPr rtl="1"/>
          <a:r>
            <a:rPr lang="en-US" sz="2400" dirty="0">
              <a:latin typeface="Comic Sans MS" panose="030F0702030302020204" pitchFamily="66" charset="0"/>
            </a:rPr>
            <a:t>Describe activities which others are doing</a:t>
          </a:r>
          <a:endParaRPr lang="ar-SA" sz="2400" dirty="0">
            <a:latin typeface="Comic Sans MS" panose="030F0702030302020204" pitchFamily="66" charset="0"/>
          </a:endParaRPr>
        </a:p>
      </dgm:t>
    </dgm:pt>
    <dgm:pt modelId="{8EA02346-D2AF-4555-ACD7-11F193F71388}" type="parTrans" cxnId="{333B79F9-40B1-400E-BCCC-9CCF0C654B9C}">
      <dgm:prSet/>
      <dgm:spPr/>
      <dgm:t>
        <a:bodyPr/>
        <a:lstStyle/>
        <a:p>
          <a:pPr rtl="1"/>
          <a:endParaRPr lang="ar-SA"/>
        </a:p>
      </dgm:t>
    </dgm:pt>
    <dgm:pt modelId="{6611256D-82CA-402F-9478-6129ACA93410}" type="sibTrans" cxnId="{333B79F9-40B1-400E-BCCC-9CCF0C654B9C}">
      <dgm:prSet/>
      <dgm:spPr>
        <a:solidFill>
          <a:srgbClr val="7DC8C1"/>
        </a:solidFill>
        <a:ln>
          <a:solidFill>
            <a:srgbClr val="7DC8C1"/>
          </a:solidFill>
        </a:ln>
      </dgm:spPr>
      <dgm:t>
        <a:bodyPr/>
        <a:lstStyle/>
        <a:p>
          <a:pPr rtl="1"/>
          <a:endParaRPr lang="ar-SA"/>
        </a:p>
      </dgm:t>
    </dgm:pt>
    <dgm:pt modelId="{6FD6E284-B48B-42FD-B8EB-1783DCDACAA1}">
      <dgm:prSet phldrT="[نص]" custT="1"/>
      <dgm:spPr>
        <a:solidFill>
          <a:srgbClr val="7DC8C1"/>
        </a:solidFill>
      </dgm:spPr>
      <dgm:t>
        <a:bodyPr/>
        <a:lstStyle/>
        <a:p>
          <a:pPr rtl="1"/>
          <a:r>
            <a:rPr lang="en-US" sz="2400" dirty="0">
              <a:latin typeface="Comic Sans MS" panose="030F0702030302020204" pitchFamily="66" charset="0"/>
            </a:rPr>
            <a:t>Answer the question in the book</a:t>
          </a:r>
          <a:endParaRPr lang="ar-SA" sz="2400" dirty="0">
            <a:latin typeface="Comic Sans MS" panose="030F0702030302020204" pitchFamily="66" charset="0"/>
          </a:endParaRPr>
        </a:p>
      </dgm:t>
    </dgm:pt>
    <dgm:pt modelId="{2876DFE6-C918-4DF1-806E-970D2A2B54D3}" type="parTrans" cxnId="{AC6D3CF2-D099-4E19-8A57-B620A7DC582F}">
      <dgm:prSet/>
      <dgm:spPr/>
      <dgm:t>
        <a:bodyPr/>
        <a:lstStyle/>
        <a:p>
          <a:pPr rtl="1"/>
          <a:endParaRPr lang="ar-SA"/>
        </a:p>
      </dgm:t>
    </dgm:pt>
    <dgm:pt modelId="{8792CBD6-9D46-460D-B316-75EF9CB0FB72}" type="sibTrans" cxnId="{AC6D3CF2-D099-4E19-8A57-B620A7DC582F}">
      <dgm:prSet/>
      <dgm:spPr/>
      <dgm:t>
        <a:bodyPr/>
        <a:lstStyle/>
        <a:p>
          <a:pPr rtl="1"/>
          <a:endParaRPr lang="ar-SA"/>
        </a:p>
      </dgm:t>
    </dgm:pt>
    <dgm:pt modelId="{4DE225FF-078F-4DAF-B097-AD42DD81B8D2}" type="pres">
      <dgm:prSet presAssocID="{855BE822-7FC4-4DF4-9F99-AB8318DF304B}" presName="Name0" presStyleCnt="0">
        <dgm:presLayoutVars>
          <dgm:chMax val="7"/>
          <dgm:chPref val="7"/>
          <dgm:dir/>
        </dgm:presLayoutVars>
      </dgm:prSet>
      <dgm:spPr/>
    </dgm:pt>
    <dgm:pt modelId="{25D30E0A-69BB-47F9-91B1-33B3651DD062}" type="pres">
      <dgm:prSet presAssocID="{855BE822-7FC4-4DF4-9F99-AB8318DF304B}" presName="Name1" presStyleCnt="0"/>
      <dgm:spPr/>
    </dgm:pt>
    <dgm:pt modelId="{3D736FFA-6D57-4725-BD87-C1C5A3C720A7}" type="pres">
      <dgm:prSet presAssocID="{855BE822-7FC4-4DF4-9F99-AB8318DF304B}" presName="cycle" presStyleCnt="0"/>
      <dgm:spPr/>
    </dgm:pt>
    <dgm:pt modelId="{8D1EB8F7-D4FE-4DC2-933C-11401673A2F7}" type="pres">
      <dgm:prSet presAssocID="{855BE822-7FC4-4DF4-9F99-AB8318DF304B}" presName="srcNode" presStyleLbl="node1" presStyleIdx="0" presStyleCnt="2"/>
      <dgm:spPr/>
    </dgm:pt>
    <dgm:pt modelId="{6B524528-EE25-4DCD-BCC8-090785F5D873}" type="pres">
      <dgm:prSet presAssocID="{855BE822-7FC4-4DF4-9F99-AB8318DF304B}" presName="conn" presStyleLbl="parChTrans1D2" presStyleIdx="0" presStyleCnt="1"/>
      <dgm:spPr/>
    </dgm:pt>
    <dgm:pt modelId="{C55431E8-4614-41EF-89A1-7259E22CE079}" type="pres">
      <dgm:prSet presAssocID="{855BE822-7FC4-4DF4-9F99-AB8318DF304B}" presName="extraNode" presStyleLbl="node1" presStyleIdx="0" presStyleCnt="2"/>
      <dgm:spPr/>
    </dgm:pt>
    <dgm:pt modelId="{BA6DEB87-F088-4422-A56D-230E164AE261}" type="pres">
      <dgm:prSet presAssocID="{855BE822-7FC4-4DF4-9F99-AB8318DF304B}" presName="dstNode" presStyleLbl="node1" presStyleIdx="0" presStyleCnt="2"/>
      <dgm:spPr/>
    </dgm:pt>
    <dgm:pt modelId="{9A00FFAC-743A-4E16-8416-CED0EBAC7FD1}" type="pres">
      <dgm:prSet presAssocID="{0FEE16A5-7C47-49A0-8E51-5701C008E22F}" presName="text_1" presStyleLbl="node1" presStyleIdx="0" presStyleCnt="2" custLinFactNeighborX="3114" custLinFactNeighborY="11817">
        <dgm:presLayoutVars>
          <dgm:bulletEnabled val="1"/>
        </dgm:presLayoutVars>
      </dgm:prSet>
      <dgm:spPr/>
    </dgm:pt>
    <dgm:pt modelId="{88DF78C8-2C73-4182-8E0E-5D20FDA24C36}" type="pres">
      <dgm:prSet presAssocID="{0FEE16A5-7C47-49A0-8E51-5701C008E22F}" presName="accent_1" presStyleCnt="0"/>
      <dgm:spPr/>
    </dgm:pt>
    <dgm:pt modelId="{B3F8CFFD-D6FA-413D-B1C7-B7F4A1A9BBD3}" type="pres">
      <dgm:prSet presAssocID="{0FEE16A5-7C47-49A0-8E51-5701C008E22F}" presName="accentRepeatNode" presStyleLbl="solidFgAcc1" presStyleIdx="0" presStyleCnt="2"/>
      <dgm:spPr>
        <a:ln w="57150">
          <a:solidFill>
            <a:srgbClr val="7DC8C1"/>
          </a:solidFill>
        </a:ln>
      </dgm:spPr>
    </dgm:pt>
    <dgm:pt modelId="{0F937B6E-6BB1-4D4F-877F-CDDB6EF9AA16}" type="pres">
      <dgm:prSet presAssocID="{6FD6E284-B48B-42FD-B8EB-1783DCDACAA1}" presName="text_2" presStyleLbl="node1" presStyleIdx="1" presStyleCnt="2">
        <dgm:presLayoutVars>
          <dgm:bulletEnabled val="1"/>
        </dgm:presLayoutVars>
      </dgm:prSet>
      <dgm:spPr/>
    </dgm:pt>
    <dgm:pt modelId="{4991A2EC-F690-4990-BD9D-F09ACE899057}" type="pres">
      <dgm:prSet presAssocID="{6FD6E284-B48B-42FD-B8EB-1783DCDACAA1}" presName="accent_2" presStyleCnt="0"/>
      <dgm:spPr/>
    </dgm:pt>
    <dgm:pt modelId="{23A735CD-772F-485B-AC69-F85C4BD2AF6C}" type="pres">
      <dgm:prSet presAssocID="{6FD6E284-B48B-42FD-B8EB-1783DCDACAA1}" presName="accentRepeatNode" presStyleLbl="solidFgAcc1" presStyleIdx="1" presStyleCnt="2"/>
      <dgm:spPr>
        <a:ln w="57150">
          <a:solidFill>
            <a:srgbClr val="7DC8C1"/>
          </a:solidFill>
        </a:ln>
      </dgm:spPr>
    </dgm:pt>
  </dgm:ptLst>
  <dgm:cxnLst>
    <dgm:cxn modelId="{629FE812-9F51-40E0-B28B-D9C0A9FF9DCE}" type="presOf" srcId="{0FEE16A5-7C47-49A0-8E51-5701C008E22F}" destId="{9A00FFAC-743A-4E16-8416-CED0EBAC7FD1}" srcOrd="0" destOrd="0" presId="urn:microsoft.com/office/officeart/2008/layout/VerticalCurvedList"/>
    <dgm:cxn modelId="{F1601C3A-5953-488A-96C0-F156B6B42B62}" type="presOf" srcId="{855BE822-7FC4-4DF4-9F99-AB8318DF304B}" destId="{4DE225FF-078F-4DAF-B097-AD42DD81B8D2}" srcOrd="0" destOrd="0" presId="urn:microsoft.com/office/officeart/2008/layout/VerticalCurvedList"/>
    <dgm:cxn modelId="{F27D975A-E10E-48D5-86DA-B62157713B7E}" type="presOf" srcId="{6611256D-82CA-402F-9478-6129ACA93410}" destId="{6B524528-EE25-4DCD-BCC8-090785F5D873}" srcOrd="0" destOrd="0" presId="urn:microsoft.com/office/officeart/2008/layout/VerticalCurvedList"/>
    <dgm:cxn modelId="{AC6D3CF2-D099-4E19-8A57-B620A7DC582F}" srcId="{855BE822-7FC4-4DF4-9F99-AB8318DF304B}" destId="{6FD6E284-B48B-42FD-B8EB-1783DCDACAA1}" srcOrd="1" destOrd="0" parTransId="{2876DFE6-C918-4DF1-806E-970D2A2B54D3}" sibTransId="{8792CBD6-9D46-460D-B316-75EF9CB0FB72}"/>
    <dgm:cxn modelId="{DBFDBEF4-92F2-4EE7-A8A8-1B883D023E74}" type="presOf" srcId="{6FD6E284-B48B-42FD-B8EB-1783DCDACAA1}" destId="{0F937B6E-6BB1-4D4F-877F-CDDB6EF9AA16}" srcOrd="0" destOrd="0" presId="urn:microsoft.com/office/officeart/2008/layout/VerticalCurvedList"/>
    <dgm:cxn modelId="{333B79F9-40B1-400E-BCCC-9CCF0C654B9C}" srcId="{855BE822-7FC4-4DF4-9F99-AB8318DF304B}" destId="{0FEE16A5-7C47-49A0-8E51-5701C008E22F}" srcOrd="0" destOrd="0" parTransId="{8EA02346-D2AF-4555-ACD7-11F193F71388}" sibTransId="{6611256D-82CA-402F-9478-6129ACA93410}"/>
    <dgm:cxn modelId="{F99DD633-9D3A-419D-B02D-580267694BD1}" type="presParOf" srcId="{4DE225FF-078F-4DAF-B097-AD42DD81B8D2}" destId="{25D30E0A-69BB-47F9-91B1-33B3651DD062}" srcOrd="0" destOrd="0" presId="urn:microsoft.com/office/officeart/2008/layout/VerticalCurvedList"/>
    <dgm:cxn modelId="{46B5E4E8-A2D0-4304-B79B-8600C4A77807}" type="presParOf" srcId="{25D30E0A-69BB-47F9-91B1-33B3651DD062}" destId="{3D736FFA-6D57-4725-BD87-C1C5A3C720A7}" srcOrd="0" destOrd="0" presId="urn:microsoft.com/office/officeart/2008/layout/VerticalCurvedList"/>
    <dgm:cxn modelId="{FC7244B0-68E4-4D76-9331-92C431C146E9}" type="presParOf" srcId="{3D736FFA-6D57-4725-BD87-C1C5A3C720A7}" destId="{8D1EB8F7-D4FE-4DC2-933C-11401673A2F7}" srcOrd="0" destOrd="0" presId="urn:microsoft.com/office/officeart/2008/layout/VerticalCurvedList"/>
    <dgm:cxn modelId="{0EEA61EC-0FEA-49C9-892B-F64C413ACA45}" type="presParOf" srcId="{3D736FFA-6D57-4725-BD87-C1C5A3C720A7}" destId="{6B524528-EE25-4DCD-BCC8-090785F5D873}" srcOrd="1" destOrd="0" presId="urn:microsoft.com/office/officeart/2008/layout/VerticalCurvedList"/>
    <dgm:cxn modelId="{F75C64D3-7D1A-42B9-BCF0-D19CCADC6FC6}" type="presParOf" srcId="{3D736FFA-6D57-4725-BD87-C1C5A3C720A7}" destId="{C55431E8-4614-41EF-89A1-7259E22CE079}" srcOrd="2" destOrd="0" presId="urn:microsoft.com/office/officeart/2008/layout/VerticalCurvedList"/>
    <dgm:cxn modelId="{FDB4C03B-52EE-4308-BB74-8B7E46FEFFE0}" type="presParOf" srcId="{3D736FFA-6D57-4725-BD87-C1C5A3C720A7}" destId="{BA6DEB87-F088-4422-A56D-230E164AE261}" srcOrd="3" destOrd="0" presId="urn:microsoft.com/office/officeart/2008/layout/VerticalCurvedList"/>
    <dgm:cxn modelId="{BFF81FDA-C433-4B3E-AD5F-DDD8A9F55349}" type="presParOf" srcId="{25D30E0A-69BB-47F9-91B1-33B3651DD062}" destId="{9A00FFAC-743A-4E16-8416-CED0EBAC7FD1}" srcOrd="1" destOrd="0" presId="urn:microsoft.com/office/officeart/2008/layout/VerticalCurvedList"/>
    <dgm:cxn modelId="{C000B391-D16C-4CDB-9927-B3E8C22BE45A}" type="presParOf" srcId="{25D30E0A-69BB-47F9-91B1-33B3651DD062}" destId="{88DF78C8-2C73-4182-8E0E-5D20FDA24C36}" srcOrd="2" destOrd="0" presId="urn:microsoft.com/office/officeart/2008/layout/VerticalCurvedList"/>
    <dgm:cxn modelId="{E6782E1F-7802-4AB8-BB74-A48A3BE10D7F}" type="presParOf" srcId="{88DF78C8-2C73-4182-8E0E-5D20FDA24C36}" destId="{B3F8CFFD-D6FA-413D-B1C7-B7F4A1A9BBD3}" srcOrd="0" destOrd="0" presId="urn:microsoft.com/office/officeart/2008/layout/VerticalCurvedList"/>
    <dgm:cxn modelId="{F972214E-662B-47D9-AF85-A673F1EC13BA}" type="presParOf" srcId="{25D30E0A-69BB-47F9-91B1-33B3651DD062}" destId="{0F937B6E-6BB1-4D4F-877F-CDDB6EF9AA16}" srcOrd="3" destOrd="0" presId="urn:microsoft.com/office/officeart/2008/layout/VerticalCurvedList"/>
    <dgm:cxn modelId="{9EB8E658-A9AF-421C-86AE-CE6BAC93831E}" type="presParOf" srcId="{25D30E0A-69BB-47F9-91B1-33B3651DD062}" destId="{4991A2EC-F690-4990-BD9D-F09ACE899057}" srcOrd="4" destOrd="0" presId="urn:microsoft.com/office/officeart/2008/layout/VerticalCurvedList"/>
    <dgm:cxn modelId="{D4C01D55-49BD-4ABE-B45F-62A04140E98A}" type="presParOf" srcId="{4991A2EC-F690-4990-BD9D-F09ACE899057}" destId="{23A735CD-772F-485B-AC69-F85C4BD2AF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24528-EE25-4DCD-BCC8-090785F5D873}">
      <dsp:nvSpPr>
        <dsp:cNvPr id="0" name=""/>
        <dsp:cNvSpPr/>
      </dsp:nvSpPr>
      <dsp:spPr>
        <a:xfrm>
          <a:off x="-4974586" y="-767937"/>
          <a:ext cx="5969233" cy="5969233"/>
        </a:xfrm>
        <a:prstGeom prst="blockArc">
          <a:avLst>
            <a:gd name="adj1" fmla="val 18900000"/>
            <a:gd name="adj2" fmla="val 2700000"/>
            <a:gd name="adj3" fmla="val 362"/>
          </a:avLst>
        </a:prstGeom>
        <a:solidFill>
          <a:srgbClr val="7DC8C1"/>
        </a:solidFill>
        <a:ln w="1270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0FFAC-743A-4E16-8416-CED0EBAC7FD1}">
      <dsp:nvSpPr>
        <dsp:cNvPr id="0" name=""/>
        <dsp:cNvSpPr/>
      </dsp:nvSpPr>
      <dsp:spPr>
        <a:xfrm>
          <a:off x="838347" y="783014"/>
          <a:ext cx="7397602" cy="1266521"/>
        </a:xfrm>
        <a:prstGeom prst="rect">
          <a:avLst/>
        </a:prstGeom>
        <a:solidFill>
          <a:srgbClr val="F279A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5302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omic Sans MS" panose="030F0702030302020204" pitchFamily="66" charset="0"/>
            </a:rPr>
            <a:t>Describe activities which others are doing</a:t>
          </a:r>
          <a:endParaRPr lang="ar-SA" sz="2400" kern="1200" dirty="0">
            <a:latin typeface="Comic Sans MS" panose="030F0702030302020204" pitchFamily="66" charset="0"/>
          </a:endParaRPr>
        </a:p>
      </dsp:txBody>
      <dsp:txXfrm>
        <a:off x="838347" y="783014"/>
        <a:ext cx="7397602" cy="1266521"/>
      </dsp:txXfrm>
    </dsp:sp>
    <dsp:sp modelId="{B3F8CFFD-D6FA-413D-B1C7-B7F4A1A9BBD3}">
      <dsp:nvSpPr>
        <dsp:cNvPr id="0" name=""/>
        <dsp:cNvSpPr/>
      </dsp:nvSpPr>
      <dsp:spPr>
        <a:xfrm>
          <a:off x="23385" y="475034"/>
          <a:ext cx="1583152" cy="15831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37B6E-6BB1-4D4F-877F-CDDB6EF9AA16}">
      <dsp:nvSpPr>
        <dsp:cNvPr id="0" name=""/>
        <dsp:cNvSpPr/>
      </dsp:nvSpPr>
      <dsp:spPr>
        <a:xfrm>
          <a:off x="814962" y="2533486"/>
          <a:ext cx="7397602" cy="1266521"/>
        </a:xfrm>
        <a:prstGeom prst="rect">
          <a:avLst/>
        </a:prstGeom>
        <a:solidFill>
          <a:srgbClr val="7DC8C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5302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omic Sans MS" panose="030F0702030302020204" pitchFamily="66" charset="0"/>
            </a:rPr>
            <a:t>Answer the question in the book</a:t>
          </a:r>
          <a:endParaRPr lang="ar-SA" sz="2400" kern="1200" dirty="0">
            <a:latin typeface="Comic Sans MS" panose="030F0702030302020204" pitchFamily="66" charset="0"/>
          </a:endParaRPr>
        </a:p>
      </dsp:txBody>
      <dsp:txXfrm>
        <a:off x="814962" y="2533486"/>
        <a:ext cx="7397602" cy="1266521"/>
      </dsp:txXfrm>
    </dsp:sp>
    <dsp:sp modelId="{23A735CD-772F-485B-AC69-F85C4BD2AF6C}">
      <dsp:nvSpPr>
        <dsp:cNvPr id="0" name=""/>
        <dsp:cNvSpPr/>
      </dsp:nvSpPr>
      <dsp:spPr>
        <a:xfrm>
          <a:off x="23385" y="2375171"/>
          <a:ext cx="1583152" cy="15831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DC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4DD21C-3AFC-4945-BB99-266FABFC9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926622D-3D63-4530-8C76-30F5DFCCE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EDE457-F7B1-410C-A0C8-1AEA3D164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FB0E4D-24F5-45FF-A3F6-A1C9E991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5EAB4E-EF55-47F4-9889-0AC5E321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8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BAB7C8-053B-438A-8676-4ADEC0EA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F758CBF-CCE0-4619-BECA-6A6C8A1C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604E9B-145B-4B11-8D52-0FD03DEA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C25376-52F7-4427-B6D0-6A9C8C14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13A0F3-6234-4EBC-A40E-00F9DC68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930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7488485-E744-472E-90D0-CF0FDD307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35A427D-15FB-42D2-A577-F0C469099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5744C8-AD6C-41A0-96D8-EF741309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132AC2-A9F7-4FC5-A24B-BB6B141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C23DDC-873B-4133-98EC-AEC8A090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64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F2B876-04FC-4F6F-950C-391FB155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E47BBE-783B-4BA2-81A4-14FFA68B3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383B79-10D8-42CF-BA26-FBDC46B2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8311693-C365-44C7-BB06-D1ED677F4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B4D80E-67B1-4F23-8402-62E1C581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7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16EDAE-17D2-4F75-BCF8-5D7ACAD7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5C0EF7-0FA5-44A4-9EEB-48F3D63A9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97820E5-AB72-4DEC-A617-48D133228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58662C7-0305-432D-A063-93B906E0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6FBC48-E1CB-462C-B296-D93A6668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484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334036-FD60-4D33-866E-8E033E90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AFF2EC-AE77-4397-BF89-397C6138A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1EDFB09-1CF3-4D89-BD4C-ABF90E264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AD25D97-C562-441D-BDA2-8388AA48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F2678D4-8100-4D88-8167-CA3CCEB74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A462CB-7C1B-4376-9FDC-61799B92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664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52DD5E-A42D-4B95-9533-61BD9B38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45E82A-69F4-4044-8E65-919298C87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E3C4455-F057-4DF8-85C3-3CD6201C4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850E1B1-6AAE-4483-B40B-A7F99CD66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25FF4C6-D9B5-4C04-90C3-6E8F4E643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C7B6DF4-81C4-4733-8732-F7DCB4DC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1D0E90D-5BB0-4C21-8FA0-82B419100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3EDC7CC-6F7A-4588-A95D-433E3B18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066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A389C1-E182-4ED5-91C6-93BAD335B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12F7DCD-BCF8-43A6-A048-9999CDDBD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E762620-E255-491B-866F-115A5C62B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AAC7FCC-5FFD-42D6-81A3-13861CD3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797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C1B4EF4-413E-4458-9A84-2CFD462F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111CEE-2467-4887-9ADB-026CE6CB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E254666-D7B0-4A35-B9DD-9271D1EA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27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05C2A7-9ECE-4BAB-8666-D46F8F72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0F5545-039C-4BAF-A06A-17FD0DC7F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AA6468D-3CA0-4516-ABC1-A776A97CE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89EFE0B-14FE-4433-A3D9-F164B08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3400A0-8B9E-46E1-B5E6-BFEB31BC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6A7404-A0C7-4CC4-AF9A-7833F72A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544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FE7085-5089-47D4-99B8-C92C9A8A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94FF26D-51C6-42EC-B1E7-3B5E96781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9B06F8-02C4-4A4D-BA95-2221A0AD6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3AF47FC-9FE6-403C-B1DC-2FEA001A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5865FB-894C-4190-837F-5E8699EC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1E4559-8FF4-4371-948F-87485318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55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057036-58FB-4330-9BA8-BFB9F177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F5C366-B6D6-476D-840B-18F15608C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DDFD034-F8E2-44EF-9F66-3512C8C1A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791C-8724-4877-9345-A2695008F8CE}" type="datetimeFigureOut">
              <a:rPr lang="ar-SA" smtClean="0"/>
              <a:t>13/05/43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7D3B5F-C98A-41CF-905F-7C471EEC2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5318B4-4FE4-4F38-83CB-0141B27F8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859A-52E1-45A8-8CA4-444B77F001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11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gif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wordwall.net/ar/resource/2664679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69F4CC7-2B56-4376-8786-F14ECDA3E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3" t="23056" r="23907" b="11390"/>
          <a:stretch/>
        </p:blipFill>
        <p:spPr>
          <a:xfrm>
            <a:off x="0" y="-47625"/>
            <a:ext cx="12192000" cy="67722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FEE5C2-196A-47E1-B3F4-7C4B20B1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" y="314324"/>
            <a:ext cx="4635500" cy="648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ADA9A44-C119-4BDE-B5C1-FB092CD29291}"/>
              </a:ext>
            </a:extLst>
          </p:cNvPr>
          <p:cNvSpPr txBox="1"/>
          <p:nvPr/>
        </p:nvSpPr>
        <p:spPr>
          <a:xfrm>
            <a:off x="6400800" y="2333625"/>
            <a:ext cx="339090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4C3082"/>
                </a:solidFill>
                <a:latin typeface="Forte" panose="03060902040502070203" pitchFamily="66" charset="0"/>
              </a:rPr>
              <a:t>What are you doing ?</a:t>
            </a:r>
            <a:endParaRPr lang="ar-SA" sz="6000" dirty="0">
              <a:solidFill>
                <a:srgbClr val="4C3082"/>
              </a:solidFill>
              <a:latin typeface="Forte" panose="03060902040502070203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CBB314B-8A39-44F9-878A-C85C7EAF95ED}"/>
              </a:ext>
            </a:extLst>
          </p:cNvPr>
          <p:cNvSpPr/>
          <p:nvPr/>
        </p:nvSpPr>
        <p:spPr>
          <a:xfrm>
            <a:off x="6400800" y="5311776"/>
            <a:ext cx="3038475" cy="581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4FA0CA"/>
                </a:solidFill>
                <a:latin typeface="Forte" panose="03060902040502070203" pitchFamily="66" charset="0"/>
              </a:rPr>
              <a:t>Listen and discuss </a:t>
            </a:r>
            <a:endParaRPr lang="ar-SA" sz="2800" dirty="0">
              <a:solidFill>
                <a:srgbClr val="4FA0CA"/>
              </a:solidFill>
              <a:latin typeface="Forte" panose="03060902040502070203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3455317-AE7A-42C0-B267-774C9E95D8FC}"/>
              </a:ext>
            </a:extLst>
          </p:cNvPr>
          <p:cNvSpPr/>
          <p:nvPr/>
        </p:nvSpPr>
        <p:spPr>
          <a:xfrm>
            <a:off x="6400799" y="5892801"/>
            <a:ext cx="3038475" cy="581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4FA0CA"/>
                </a:solidFill>
                <a:latin typeface="Forte" panose="03060902040502070203" pitchFamily="66" charset="0"/>
              </a:rPr>
              <a:t>By : ET Asma Almjlad</a:t>
            </a:r>
            <a:endParaRPr lang="ar-SA" sz="2000" dirty="0">
              <a:solidFill>
                <a:srgbClr val="4FA0CA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F38FE82-2C5C-4BB9-A074-D4EA75FC8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297" t="23055" r="35469" b="8193"/>
          <a:stretch/>
        </p:blipFill>
        <p:spPr>
          <a:xfrm>
            <a:off x="9524" y="21758"/>
            <a:ext cx="6002655" cy="674085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A21CF61-4901-4847-B710-D8C7030EC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972" r="34766" b="5555"/>
          <a:stretch/>
        </p:blipFill>
        <p:spPr>
          <a:xfrm>
            <a:off x="6012179" y="95391"/>
            <a:ext cx="6202679" cy="67986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3F2571-72E2-421B-9031-529942944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78" b="91204" l="34115" r="65625">
                        <a14:foregroundMark x1="54844" y1="20926" x2="53877" y2="23269"/>
                        <a14:foregroundMark x1="41404" y1="36316" x2="38594" y2="38796"/>
                        <a14:foregroundMark x1="49147" y1="29484" x2="48653" y2="29920"/>
                        <a14:foregroundMark x1="38594" y1="38796" x2="36146" y2="43333"/>
                        <a14:foregroundMark x1="36146" y1="43333" x2="33698" y2="75648"/>
                        <a14:foregroundMark x1="33698" y1="75648" x2="39583" y2="87870"/>
                        <a14:foregroundMark x1="39583" y1="87870" x2="43438" y2="82870"/>
                        <a14:foregroundMark x1="43438" y1="82870" x2="56979" y2="89722"/>
                        <a14:foregroundMark x1="56979" y1="89722" x2="63646" y2="79259"/>
                        <a14:foregroundMark x1="63646" y1="79259" x2="50938" y2="74352"/>
                        <a14:foregroundMark x1="50938" y1="74352" x2="46250" y2="68611"/>
                        <a14:foregroundMark x1="46250" y1="68611" x2="54375" y2="43333"/>
                        <a14:foregroundMark x1="54375" y1="43333" x2="50781" y2="40370"/>
                        <a14:foregroundMark x1="50781" y1="40370" x2="56719" y2="27315"/>
                        <a14:foregroundMark x1="56719" y1="27315" x2="63281" y2="22037"/>
                        <a14:foregroundMark x1="63281" y1="22037" x2="64479" y2="50926"/>
                        <a14:foregroundMark x1="64479" y1="50926" x2="55313" y2="64907"/>
                        <a14:foregroundMark x1="55313" y1="64907" x2="50104" y2="78519"/>
                        <a14:foregroundMark x1="50104" y1="78519" x2="58281" y2="86111"/>
                        <a14:foregroundMark x1="58281" y1="86111" x2="51042" y2="78333"/>
                        <a14:foregroundMark x1="51042" y1="78333" x2="39583" y2="44815"/>
                        <a14:foregroundMark x1="39583" y1="44815" x2="53125" y2="25648"/>
                        <a14:foregroundMark x1="53125" y1="25648" x2="49063" y2="57037"/>
                        <a14:foregroundMark x1="49063" y1="57037" x2="52969" y2="61296"/>
                        <a14:foregroundMark x1="52969" y1="61296" x2="49115" y2="69630"/>
                        <a14:foregroundMark x1="38021" y1="37963" x2="35729" y2="45093"/>
                        <a14:foregroundMark x1="35729" y1="45093" x2="35104" y2="69630"/>
                        <a14:foregroundMark x1="35104" y1="69630" x2="38229" y2="71111"/>
                        <a14:foregroundMark x1="38229" y1="71111" x2="44896" y2="77222"/>
                        <a14:foregroundMark x1="44896" y1="77222" x2="41510" y2="82500"/>
                        <a14:foregroundMark x1="41510" y1="82500" x2="44479" y2="86574"/>
                        <a14:foregroundMark x1="44479" y1="86574" x2="54531" y2="84074"/>
                        <a14:foregroundMark x1="54531" y1="84074" x2="56146" y2="91204"/>
                        <a14:foregroundMark x1="56146" y1="91204" x2="57500" y2="81389"/>
                        <a14:foregroundMark x1="57500" y1="81389" x2="62656" y2="70741"/>
                        <a14:foregroundMark x1="62656" y1="70741" x2="64635" y2="49259"/>
                        <a14:foregroundMark x1="64635" y1="49259" x2="62396" y2="43704"/>
                        <a14:foregroundMark x1="62396" y1="43704" x2="64583" y2="57222"/>
                        <a14:foregroundMark x1="64583" y1="57222" x2="63021" y2="29444"/>
                        <a14:foregroundMark x1="63021" y1="29444" x2="57344" y2="25648"/>
                        <a14:foregroundMark x1="57344" y1="25648" x2="58333" y2="18611"/>
                        <a14:foregroundMark x1="58333" y1="18611" x2="65208" y2="19722"/>
                        <a14:foregroundMark x1="65208" y1="19722" x2="59323" y2="23981"/>
                        <a14:foregroundMark x1="59323" y1="23981" x2="63281" y2="28611"/>
                        <a14:foregroundMark x1="63281" y1="28611" x2="63646" y2="39722"/>
                        <a14:foregroundMark x1="55052" y1="22963" x2="61719" y2="22870"/>
                        <a14:foregroundMark x1="61719" y1="22870" x2="65000" y2="43889"/>
                        <a14:foregroundMark x1="65000" y1="43889" x2="65833" y2="37685"/>
                        <a14:foregroundMark x1="65833" y1="37685" x2="62917" y2="74352"/>
                        <a14:foregroundMark x1="62917" y1="74352" x2="62917" y2="74352"/>
                        <a14:foregroundMark x1="55521" y1="21852" x2="63229" y2="22870"/>
                        <a14:foregroundMark x1="63229" y1="22870" x2="65052" y2="24352"/>
                        <a14:foregroundMark x1="35521" y1="43519" x2="34479" y2="65648"/>
                        <a14:foregroundMark x1="34479" y1="65648" x2="35677" y2="78796"/>
                        <a14:foregroundMark x1="35677" y1="78796" x2="34844" y2="83981"/>
                        <a14:foregroundMark x1="34844" y1="83981" x2="35990" y2="58333"/>
                        <a14:foregroundMark x1="35990" y1="58333" x2="35781" y2="73519"/>
                        <a14:foregroundMark x1="35781" y1="73519" x2="36250" y2="56204"/>
                        <a14:foregroundMark x1="35104" y1="43056" x2="34792" y2="83611"/>
                        <a14:foregroundMark x1="34792" y1="83611" x2="40208" y2="91944"/>
                        <a14:foregroundMark x1="40208" y1="91944" x2="54167" y2="92130"/>
                        <a14:foregroundMark x1="54167" y1="92130" x2="48854" y2="90556"/>
                        <a14:foregroundMark x1="48854" y1="90556" x2="52708" y2="86852"/>
                        <a14:foregroundMark x1="52708" y1="86852" x2="55625" y2="92870"/>
                        <a14:foregroundMark x1="55625" y1="92870" x2="61302" y2="91574"/>
                        <a14:foregroundMark x1="61302" y1="91574" x2="62240" y2="83148"/>
                        <a14:foregroundMark x1="62240" y1="83148" x2="61198" y2="88981"/>
                        <a14:foregroundMark x1="61198" y1="88981" x2="55990" y2="88241"/>
                        <a14:foregroundMark x1="55990" y1="88241" x2="63333" y2="86759"/>
                        <a14:foregroundMark x1="63333" y1="86759" x2="60885" y2="84259"/>
                        <a14:foregroundMark x1="65938" y1="88148" x2="49115" y2="92315"/>
                        <a14:foregroundMark x1="49115" y1="92315" x2="51667" y2="90185"/>
                        <a14:foregroundMark x1="51667" y1="90185" x2="64115" y2="91759"/>
                        <a14:foregroundMark x1="64115" y1="91759" x2="46146" y2="94074"/>
                        <a14:foregroundMark x1="46146" y1="94074" x2="49375" y2="91204"/>
                        <a14:foregroundMark x1="49375" y1="91204" x2="51302" y2="83241"/>
                        <a14:foregroundMark x1="51302" y1="83241" x2="58958" y2="77778"/>
                        <a14:foregroundMark x1="36667" y1="92407" x2="33646" y2="56111"/>
                        <a14:foregroundMark x1="33646" y1="56111" x2="31302" y2="46296"/>
                        <a14:foregroundMark x1="31302" y1="46296" x2="34115" y2="44259"/>
                        <a14:foregroundMark x1="34115" y1="44259" x2="36771" y2="77593"/>
                        <a14:foregroundMark x1="36771" y1="77593" x2="36823" y2="77593"/>
                        <a14:foregroundMark x1="50104" y1="27685" x2="47917" y2="33704"/>
                        <a14:foregroundMark x1="47917" y1="33704" x2="51354" y2="34444"/>
                        <a14:foregroundMark x1="48958" y1="28519" x2="48073" y2="33519"/>
                        <a14:foregroundMark x1="48073" y1="33519" x2="48229" y2="34352"/>
                        <a14:foregroundMark x1="48229" y1="31574" x2="49375" y2="34259"/>
                        <a14:foregroundMark x1="48698" y1="30648" x2="49115" y2="34630"/>
                        <a14:backgroundMark x1="41354" y1="34444" x2="44635" y2="33704"/>
                        <a14:backgroundMark x1="49636" y1="27207" x2="52760" y2="23148"/>
                        <a14:backgroundMark x1="44635" y1="33704" x2="47248" y2="30310"/>
                        <a14:backgroundMark x1="53490" y1="23056" x2="50052" y2="25926"/>
                        <a14:backgroundMark x1="50052" y1="25926" x2="53438" y2="22500"/>
                        <a14:backgroundMark x1="53438" y1="22500" x2="49533" y2="27103"/>
                        <a14:backgroundMark x1="49139" y1="26701" x2="50885" y2="22315"/>
                        <a14:backgroundMark x1="50885" y1="22315" x2="42760" y2="31852"/>
                      </a14:backgroundRemoval>
                    </a14:imgEffect>
                  </a14:imgLayer>
                </a14:imgProps>
              </a:ext>
            </a:extLst>
          </a:blip>
          <a:srcRect l="32813" t="20139" r="33672" b="6388"/>
          <a:stretch/>
        </p:blipFill>
        <p:spPr>
          <a:xfrm>
            <a:off x="417198" y="73212"/>
            <a:ext cx="5762625" cy="6689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7DCD767-00DF-40FA-835C-8A4F6D648F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48" b="85278" l="34896" r="63073">
                        <a14:foregroundMark x1="61354" y1="72222" x2="55781" y2="70833"/>
                        <a14:foregroundMark x1="55781" y1="70833" x2="48594" y2="64537"/>
                        <a14:foregroundMark x1="48594" y1="64537" x2="35365" y2="69537"/>
                        <a14:foregroundMark x1="35365" y1="69537" x2="37552" y2="47407"/>
                        <a14:foregroundMark x1="37552" y1="47407" x2="40208" y2="36759"/>
                        <a14:foregroundMark x1="40208" y1="36759" x2="38958" y2="32500"/>
                        <a14:foregroundMark x1="38958" y1="32500" x2="36250" y2="29444"/>
                        <a14:foregroundMark x1="52977" y1="27023" x2="56719" y2="26481"/>
                        <a14:foregroundMark x1="36250" y1="29444" x2="51574" y2="27225"/>
                        <a14:foregroundMark x1="56719" y1="26481" x2="60885" y2="50185"/>
                        <a14:foregroundMark x1="60885" y1="50185" x2="62083" y2="45833"/>
                        <a14:foregroundMark x1="62083" y1="45833" x2="62396" y2="55556"/>
                        <a14:foregroundMark x1="62396" y1="55556" x2="61615" y2="39630"/>
                        <a14:foregroundMark x1="61615" y1="39630" x2="61458" y2="43333"/>
                        <a14:foregroundMark x1="58958" y1="29907" x2="55052" y2="25741"/>
                        <a14:foregroundMark x1="51403" y1="26913" x2="38333" y2="31111"/>
                        <a14:foregroundMark x1="55052" y1="25741" x2="53175" y2="26344"/>
                        <a14:foregroundMark x1="38333" y1="31111" x2="34844" y2="62685"/>
                        <a14:foregroundMark x1="34844" y1="62685" x2="35365" y2="29537"/>
                        <a14:foregroundMark x1="53081" y1="27360" x2="59735" y2="26543"/>
                        <a14:foregroundMark x1="35365" y1="29537" x2="51443" y2="27561"/>
                        <a14:foregroundMark x1="34896" y1="68333" x2="34948" y2="43796"/>
                        <a14:foregroundMark x1="34948" y1="43796" x2="34896" y2="50833"/>
                        <a14:foregroundMark x1="34896" y1="50833" x2="35052" y2="37500"/>
                        <a14:foregroundMark x1="52455" y1="28181" x2="53958" y2="28426"/>
                        <a14:foregroundMark x1="48281" y1="27500" x2="51275" y2="27988"/>
                        <a14:foregroundMark x1="53958" y1="28426" x2="58594" y2="37500"/>
                        <a14:foregroundMark x1="58594" y1="37500" x2="60260" y2="48148"/>
                        <a14:foregroundMark x1="60260" y1="48148" x2="62500" y2="38426"/>
                        <a14:foregroundMark x1="62500" y1="38426" x2="48438" y2="56111"/>
                        <a14:foregroundMark x1="48438" y1="56111" x2="50885" y2="53426"/>
                        <a14:foregroundMark x1="50885" y1="53426" x2="46979" y2="61389"/>
                        <a14:foregroundMark x1="46979" y1="61389" x2="46979" y2="61389"/>
                        <a14:foregroundMark x1="40521" y1="62963" x2="43333" y2="63333"/>
                        <a14:foregroundMark x1="43333" y1="63333" x2="43177" y2="63426"/>
                        <a14:foregroundMark x1="55104" y1="52963" x2="57760" y2="56111"/>
                        <a14:foregroundMark x1="61198" y1="60093" x2="62396" y2="37685"/>
                        <a14:foregroundMark x1="62396" y1="37685" x2="63073" y2="43148"/>
                        <a14:foregroundMark x1="63073" y1="43148" x2="63073" y2="43148"/>
                        <a14:foregroundMark x1="62656" y1="38056" x2="61566" y2="30307"/>
                        <a14:foregroundMark x1="44004" y1="24647" x2="42292" y2="24167"/>
                        <a14:foregroundMark x1="50269" y1="26402" x2="48535" y2="25916"/>
                        <a14:foregroundMark x1="59276" y1="28926" x2="53024" y2="27174"/>
                        <a14:foregroundMark x1="42292" y1="24167" x2="44065" y2="24493"/>
                        <a14:foregroundMark x1="49479" y1="26046" x2="41302" y2="29722"/>
                        <a14:backgroundMark x1="60104" y1="26944" x2="61510" y2="30370"/>
                        <a14:backgroundMark x1="60104" y1="27130" x2="62917" y2="26019"/>
                        <a14:backgroundMark x1="59688" y1="26296" x2="59583" y2="25463"/>
                        <a14:backgroundMark x1="60052" y1="26574" x2="60052" y2="26574"/>
                        <a14:backgroundMark x1="60104" y1="26481" x2="59688" y2="24815"/>
                        <a14:backgroundMark x1="52552" y1="25648" x2="48438" y2="23796"/>
                        <a14:backgroundMark x1="48438" y1="23796" x2="45208" y2="24722"/>
                        <a14:backgroundMark x1="45208" y1="24722" x2="48802" y2="23796"/>
                        <a14:backgroundMark x1="52083" y1="25926" x2="53229" y2="26204"/>
                        <a14:backgroundMark x1="59740" y1="26019" x2="60938" y2="27315"/>
                        <a14:backgroundMark x1="44792" y1="25093" x2="46042" y2="24815"/>
                        <a14:backgroundMark x1="45469" y1="24815" x2="46406" y2="25000"/>
                        <a14:backgroundMark x1="44010" y1="24630" x2="46615" y2="25370"/>
                      </a14:backgroundRemoval>
                    </a14:imgEffect>
                  </a14:imgLayer>
                </a14:imgProps>
              </a:ext>
            </a:extLst>
          </a:blip>
          <a:srcRect l="33672" t="24167" r="36797" b="7778"/>
          <a:stretch/>
        </p:blipFill>
        <p:spPr>
          <a:xfrm>
            <a:off x="6091235" y="-91440"/>
            <a:ext cx="6086476" cy="6650037"/>
          </a:xfrm>
          <a:prstGeom prst="rect">
            <a:avLst/>
          </a:prstGeom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6061CE3E-8310-414E-BA27-6235319323D0}"/>
              </a:ext>
            </a:extLst>
          </p:cNvPr>
          <p:cNvSpPr/>
          <p:nvPr/>
        </p:nvSpPr>
        <p:spPr>
          <a:xfrm>
            <a:off x="3575212" y="5223510"/>
            <a:ext cx="1748790" cy="1335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76C37E0-EA72-4345-842B-D2B53A0F40F9}"/>
              </a:ext>
            </a:extLst>
          </p:cNvPr>
          <p:cNvSpPr/>
          <p:nvPr/>
        </p:nvSpPr>
        <p:spPr>
          <a:xfrm>
            <a:off x="2457450" y="645731"/>
            <a:ext cx="2871792" cy="13350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2B4C634-A2F9-4902-AF7F-C04F0AE18806}"/>
              </a:ext>
            </a:extLst>
          </p:cNvPr>
          <p:cNvSpPr/>
          <p:nvPr/>
        </p:nvSpPr>
        <p:spPr>
          <a:xfrm>
            <a:off x="5086350" y="2594610"/>
            <a:ext cx="5669280" cy="834390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are the names of telephone helpline services?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9C5896B-BB9E-4CE7-A9A1-FE955755431E}"/>
              </a:ext>
            </a:extLst>
          </p:cNvPr>
          <p:cNvSpPr/>
          <p:nvPr/>
        </p:nvSpPr>
        <p:spPr>
          <a:xfrm>
            <a:off x="6751316" y="3844219"/>
            <a:ext cx="4556760" cy="834390"/>
          </a:xfrm>
          <a:prstGeom prst="round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are they offer ?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D6AB760-1E7A-4DD7-A5BE-F3FFC8928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182" t="80024" r="22734" b="5416"/>
          <a:stretch/>
        </p:blipFill>
        <p:spPr>
          <a:xfrm>
            <a:off x="1682756" y="4600859"/>
            <a:ext cx="4885578" cy="1733409"/>
          </a:xfrm>
          <a:prstGeom prst="rect">
            <a:avLst/>
          </a:prstGeom>
        </p:spPr>
      </p:pic>
      <p:pic>
        <p:nvPicPr>
          <p:cNvPr id="21506" name="Picture 2" descr="Link Find Sticker by Deloitte Belgium for iOS &amp;amp; Android | GIPHY">
            <a:extLst>
              <a:ext uri="{FF2B5EF4-FFF2-40B4-BE49-F238E27FC236}">
                <a16:creationId xmlns:a16="http://schemas.microsoft.com/office/drawing/2014/main" id="{FD4150AD-1A23-4035-BBAF-ADFC4484F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2" y="36672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820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3CF9EF-3D07-4B8B-854D-1569D9A1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5B518F8-CC0C-4334-8261-8962E4FD6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9698090-3658-4506-8AD9-7BFA28D97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297" t="23055" r="35469" b="8193"/>
          <a:stretch/>
        </p:blipFill>
        <p:spPr>
          <a:xfrm>
            <a:off x="9524" y="21758"/>
            <a:ext cx="6002655" cy="674085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0768982-12A1-4673-8276-E440C0B8C2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972" r="34766" b="5555"/>
          <a:stretch/>
        </p:blipFill>
        <p:spPr>
          <a:xfrm>
            <a:off x="6012179" y="95391"/>
            <a:ext cx="6202679" cy="67986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3F52DCC-FD71-4255-83D3-7F20A3514D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57" t="47669" r="46656" b="5322"/>
          <a:stretch/>
        </p:blipFill>
        <p:spPr>
          <a:xfrm>
            <a:off x="584834" y="2099789"/>
            <a:ext cx="5057776" cy="472855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789F53F-3D0D-4D61-AE0D-6D7129AA4CEE}"/>
              </a:ext>
            </a:extLst>
          </p:cNvPr>
          <p:cNvSpPr/>
          <p:nvPr/>
        </p:nvSpPr>
        <p:spPr>
          <a:xfrm>
            <a:off x="4389120" y="1057968"/>
            <a:ext cx="6115050" cy="925543"/>
          </a:xfrm>
          <a:prstGeom prst="rect">
            <a:avLst/>
          </a:prstGeom>
          <a:solidFill>
            <a:srgbClr val="7DC8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</a:t>
            </a:r>
            <a:r>
              <a:rPr lang="en-US" sz="28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verb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in each sentence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7444D41-BFF7-48A4-A434-384246D00A49}"/>
              </a:ext>
            </a:extLst>
          </p:cNvPr>
          <p:cNvSpPr/>
          <p:nvPr/>
        </p:nvSpPr>
        <p:spPr>
          <a:xfrm>
            <a:off x="4980622" y="4377978"/>
            <a:ext cx="6886576" cy="925543"/>
          </a:xfrm>
          <a:prstGeom prst="rect">
            <a:avLst/>
          </a:prstGeom>
          <a:solidFill>
            <a:srgbClr val="7DC8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different about the </a:t>
            </a:r>
            <a:r>
              <a:rPr lang="en-US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verbs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these sentences?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A045BAF-CAB0-4897-80F3-66D94A2C406C}"/>
              </a:ext>
            </a:extLst>
          </p:cNvPr>
          <p:cNvSpPr/>
          <p:nvPr/>
        </p:nvSpPr>
        <p:spPr>
          <a:xfrm>
            <a:off x="1633897" y="2034054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51606305-D819-4424-A91C-A232D48B66A0}"/>
              </a:ext>
            </a:extLst>
          </p:cNvPr>
          <p:cNvSpPr/>
          <p:nvPr/>
        </p:nvSpPr>
        <p:spPr>
          <a:xfrm>
            <a:off x="1624732" y="2523321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668F0C2-EF92-4905-98AF-9F826A3EBAB4}"/>
              </a:ext>
            </a:extLst>
          </p:cNvPr>
          <p:cNvSpPr/>
          <p:nvPr/>
        </p:nvSpPr>
        <p:spPr>
          <a:xfrm>
            <a:off x="1579012" y="2975451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E73237B1-371E-4203-BE69-B473E2E962FD}"/>
              </a:ext>
            </a:extLst>
          </p:cNvPr>
          <p:cNvSpPr/>
          <p:nvPr/>
        </p:nvSpPr>
        <p:spPr>
          <a:xfrm>
            <a:off x="2780350" y="3441481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E94CC8C-37FC-44BD-8972-D426A36A8F9E}"/>
              </a:ext>
            </a:extLst>
          </p:cNvPr>
          <p:cNvSpPr/>
          <p:nvPr/>
        </p:nvSpPr>
        <p:spPr>
          <a:xfrm>
            <a:off x="2907033" y="3905669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C6712A3-5A58-46C7-BB95-EFF07850E2FB}"/>
              </a:ext>
            </a:extLst>
          </p:cNvPr>
          <p:cNvSpPr/>
          <p:nvPr/>
        </p:nvSpPr>
        <p:spPr>
          <a:xfrm>
            <a:off x="2925486" y="4332494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320890F6-2AF6-4796-BD4A-C4A0580FF4D1}"/>
              </a:ext>
            </a:extLst>
          </p:cNvPr>
          <p:cNvSpPr/>
          <p:nvPr/>
        </p:nvSpPr>
        <p:spPr>
          <a:xfrm>
            <a:off x="1772962" y="4801306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AAAE7C5-A320-49D2-ACFC-8A5C1636C62E}"/>
              </a:ext>
            </a:extLst>
          </p:cNvPr>
          <p:cNvSpPr/>
          <p:nvPr/>
        </p:nvSpPr>
        <p:spPr>
          <a:xfrm>
            <a:off x="1760220" y="5303521"/>
            <a:ext cx="1040852" cy="463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E4E7D95-EB84-417D-BF36-411DFAE87B86}"/>
              </a:ext>
            </a:extLst>
          </p:cNvPr>
          <p:cNvSpPr/>
          <p:nvPr/>
        </p:nvSpPr>
        <p:spPr>
          <a:xfrm>
            <a:off x="1780942" y="5290573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4031AD6F-F999-49BA-B7B5-906426C26869}"/>
              </a:ext>
            </a:extLst>
          </p:cNvPr>
          <p:cNvSpPr/>
          <p:nvPr/>
        </p:nvSpPr>
        <p:spPr>
          <a:xfrm>
            <a:off x="1693312" y="5751583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88460180-E621-4E4A-B7BB-8F8AE0D15E92}"/>
              </a:ext>
            </a:extLst>
          </p:cNvPr>
          <p:cNvSpPr/>
          <p:nvPr/>
        </p:nvSpPr>
        <p:spPr>
          <a:xfrm>
            <a:off x="2760112" y="6212593"/>
            <a:ext cx="999408" cy="4892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8878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6A59D5-9E5C-4504-BE43-DB9E55E24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DC814C-230A-4F70-ADEA-4EB709AD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13353F-0598-47A7-A318-54265DE1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297" t="23055" r="35469" b="8193"/>
          <a:stretch/>
        </p:blipFill>
        <p:spPr>
          <a:xfrm>
            <a:off x="-13334" y="117149"/>
            <a:ext cx="6002655" cy="67408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2D2EB7-9D81-4A59-A421-91214292F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972" r="34766" b="5555"/>
          <a:stretch/>
        </p:blipFill>
        <p:spPr>
          <a:xfrm>
            <a:off x="5989321" y="29657"/>
            <a:ext cx="6202679" cy="67986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9443C47-5E45-44F8-87CD-3A1FA046D4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49" t="56500" r="24813" b="11833"/>
          <a:stretch/>
        </p:blipFill>
        <p:spPr>
          <a:xfrm>
            <a:off x="1303021" y="58996"/>
            <a:ext cx="4686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7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B11C8E-8A16-4EB9-B701-1D404BCF1EE2}"/>
              </a:ext>
            </a:extLst>
          </p:cNvPr>
          <p:cNvSpPr/>
          <p:nvPr/>
        </p:nvSpPr>
        <p:spPr>
          <a:xfrm>
            <a:off x="11996737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F44310-6B5D-4DD2-A44A-830A82F3476E}"/>
              </a:ext>
            </a:extLst>
          </p:cNvPr>
          <p:cNvSpPr/>
          <p:nvPr/>
        </p:nvSpPr>
        <p:spPr>
          <a:xfrm>
            <a:off x="0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46847AA-5696-4529-ADD3-B47F583F5D05}"/>
              </a:ext>
            </a:extLst>
          </p:cNvPr>
          <p:cNvSpPr/>
          <p:nvPr/>
        </p:nvSpPr>
        <p:spPr>
          <a:xfrm rot="5400000">
            <a:off x="5985271" y="691754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7461BD6-88C9-47AD-B4C5-2452CADA5C2A}"/>
              </a:ext>
            </a:extLst>
          </p:cNvPr>
          <p:cNvSpPr/>
          <p:nvPr/>
        </p:nvSpPr>
        <p:spPr>
          <a:xfrm rot="5400000">
            <a:off x="5985271" y="-5851921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Toddler reading clipart collection - Clipartix">
            <a:extLst>
              <a:ext uri="{FF2B5EF4-FFF2-40B4-BE49-F238E27FC236}">
                <a16:creationId xmlns:a16="http://schemas.microsoft.com/office/drawing/2014/main" id="{3816FC80-6F80-4AF8-A5DD-360E0014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9000"/>
            <a:ext cx="268605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940C53-5490-409E-B161-2AE75518A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1" t="49126" r="46590" b="40241"/>
          <a:stretch/>
        </p:blipFill>
        <p:spPr>
          <a:xfrm>
            <a:off x="600075" y="556023"/>
            <a:ext cx="5354955" cy="1508761"/>
          </a:xfrm>
          <a:prstGeom prst="rect">
            <a:avLst/>
          </a:prstGeom>
        </p:spPr>
      </p:pic>
      <p:pic>
        <p:nvPicPr>
          <p:cNvPr id="2052" name="Picture 4" descr="T-P-S (Think.Pair.Share) &amp;amp; Lesson Plan | ezaty04">
            <a:extLst>
              <a:ext uri="{FF2B5EF4-FFF2-40B4-BE49-F238E27FC236}">
                <a16:creationId xmlns:a16="http://schemas.microsoft.com/office/drawing/2014/main" id="{ED3D8D49-7B6A-4C83-8960-F953F8B9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684">
            <a:off x="6430081" y="1208268"/>
            <a:ext cx="5091605" cy="39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9E56BA64-79E0-4CDB-8710-BCDD4EFC524B}"/>
              </a:ext>
            </a:extLst>
          </p:cNvPr>
          <p:cNvSpPr/>
          <p:nvPr/>
        </p:nvSpPr>
        <p:spPr>
          <a:xfrm>
            <a:off x="2617470" y="2761278"/>
            <a:ext cx="3672840" cy="891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computers, food, drinks, lights/lamps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D6F167A-D78D-4D2A-8A7F-A9F82746F169}"/>
              </a:ext>
            </a:extLst>
          </p:cNvPr>
          <p:cNvSpPr/>
          <p:nvPr/>
        </p:nvSpPr>
        <p:spPr>
          <a:xfrm>
            <a:off x="2626042" y="3637597"/>
            <a:ext cx="3672840" cy="891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headphones, tables, chairs, a TV, magazines,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9676293-4466-4133-8989-34E1702DEB03}"/>
              </a:ext>
            </a:extLst>
          </p:cNvPr>
          <p:cNvSpPr/>
          <p:nvPr/>
        </p:nvSpPr>
        <p:spPr>
          <a:xfrm>
            <a:off x="2617470" y="4509871"/>
            <a:ext cx="3672840" cy="891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a plant, a headset, cell phone, etc.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B11C8E-8A16-4EB9-B701-1D404BCF1EE2}"/>
              </a:ext>
            </a:extLst>
          </p:cNvPr>
          <p:cNvSpPr/>
          <p:nvPr/>
        </p:nvSpPr>
        <p:spPr>
          <a:xfrm>
            <a:off x="11996737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F44310-6B5D-4DD2-A44A-830A82F3476E}"/>
              </a:ext>
            </a:extLst>
          </p:cNvPr>
          <p:cNvSpPr/>
          <p:nvPr/>
        </p:nvSpPr>
        <p:spPr>
          <a:xfrm>
            <a:off x="0" y="0"/>
            <a:ext cx="257175" cy="6858000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46847AA-5696-4529-ADD3-B47F583F5D05}"/>
              </a:ext>
            </a:extLst>
          </p:cNvPr>
          <p:cNvSpPr/>
          <p:nvPr/>
        </p:nvSpPr>
        <p:spPr>
          <a:xfrm rot="5400000">
            <a:off x="5985271" y="691754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7461BD6-88C9-47AD-B4C5-2452CADA5C2A}"/>
              </a:ext>
            </a:extLst>
          </p:cNvPr>
          <p:cNvSpPr/>
          <p:nvPr/>
        </p:nvSpPr>
        <p:spPr>
          <a:xfrm rot="5400000">
            <a:off x="5985271" y="-5851921"/>
            <a:ext cx="311946" cy="12015788"/>
          </a:xfrm>
          <a:prstGeom prst="rect">
            <a:avLst/>
          </a:prstGeom>
          <a:solidFill>
            <a:srgbClr val="E9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Toddler reading clipart collection - Clipartix">
            <a:extLst>
              <a:ext uri="{FF2B5EF4-FFF2-40B4-BE49-F238E27FC236}">
                <a16:creationId xmlns:a16="http://schemas.microsoft.com/office/drawing/2014/main" id="{3816FC80-6F80-4AF8-A5DD-360E0014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9000"/>
            <a:ext cx="268605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940C53-5490-409E-B161-2AE75518A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1" t="59542" r="46590" b="17291"/>
          <a:stretch/>
        </p:blipFill>
        <p:spPr>
          <a:xfrm>
            <a:off x="3195637" y="1200150"/>
            <a:ext cx="7125653" cy="412623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19459D4-DE6C-4DC3-A41E-D9C210338C3C}"/>
              </a:ext>
            </a:extLst>
          </p:cNvPr>
          <p:cNvSpPr/>
          <p:nvPr/>
        </p:nvSpPr>
        <p:spPr>
          <a:xfrm>
            <a:off x="4297680" y="1885950"/>
            <a:ext cx="5576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5C4D3A-8777-47F0-8D44-13A5EF67FA17}"/>
              </a:ext>
            </a:extLst>
          </p:cNvPr>
          <p:cNvSpPr/>
          <p:nvPr/>
        </p:nvSpPr>
        <p:spPr>
          <a:xfrm>
            <a:off x="4297680" y="2484835"/>
            <a:ext cx="5576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9ACF96A-278A-4E15-8011-B72D73B62137}"/>
              </a:ext>
            </a:extLst>
          </p:cNvPr>
          <p:cNvSpPr/>
          <p:nvPr/>
        </p:nvSpPr>
        <p:spPr>
          <a:xfrm>
            <a:off x="4339828" y="3083720"/>
            <a:ext cx="5576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11D005-B28D-40F5-8FDA-D0F9275DE562}"/>
              </a:ext>
            </a:extLst>
          </p:cNvPr>
          <p:cNvSpPr/>
          <p:nvPr/>
        </p:nvSpPr>
        <p:spPr>
          <a:xfrm>
            <a:off x="4297680" y="4406147"/>
            <a:ext cx="5576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6C0D9F0-2734-4BD4-8844-8CD9EBBCD735}"/>
              </a:ext>
            </a:extLst>
          </p:cNvPr>
          <p:cNvSpPr/>
          <p:nvPr/>
        </p:nvSpPr>
        <p:spPr>
          <a:xfrm>
            <a:off x="4297680" y="3751301"/>
            <a:ext cx="557688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Best 1 Minute Timer GIFs | Gfycat">
            <a:extLst>
              <a:ext uri="{FF2B5EF4-FFF2-40B4-BE49-F238E27FC236}">
                <a16:creationId xmlns:a16="http://schemas.microsoft.com/office/drawing/2014/main" id="{D3CE0584-A084-4701-A36A-F3A792C24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7" y="639515"/>
            <a:ext cx="2188368" cy="12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DC72D01-33E9-4BBF-A276-F95A19F76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826" y="5034797"/>
            <a:ext cx="1546807" cy="13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08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134DCC-803A-407B-89AD-22408351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6E6CC2F-E3FE-4CD8-87E9-BCEB6ECBB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194" r="23438" b="9931"/>
          <a:stretch/>
        </p:blipFill>
        <p:spPr>
          <a:xfrm>
            <a:off x="0" y="13716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12A5E0A-4EEC-4D1E-888C-9530D51A2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4"/>
          <a:stretch/>
        </p:blipFill>
        <p:spPr>
          <a:xfrm>
            <a:off x="4462850" y="2357437"/>
            <a:ext cx="2343150" cy="2143125"/>
          </a:xfrm>
          <a:prstGeom prst="rect">
            <a:avLst/>
          </a:prstGeom>
        </p:spPr>
      </p:pic>
      <p:pic>
        <p:nvPicPr>
          <p:cNvPr id="10" name="صورة 9">
            <a:hlinkClick r:id="rId4"/>
            <a:extLst>
              <a:ext uri="{FF2B5EF4-FFF2-40B4-BE49-F238E27FC236}">
                <a16:creationId xmlns:a16="http://schemas.microsoft.com/office/drawing/2014/main" id="{5FE27421-051B-49FB-B862-9CA1F2C3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40" y="243045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3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553F06-145C-4E21-84DC-B3DEECEFB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9C0EEF1-4389-42B3-9499-88362C41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22639" r="23907" b="12084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AE80131-DE10-483E-B56F-D6AE60CAC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73" t="47362" r="20078" b="8784"/>
          <a:stretch/>
        </p:blipFill>
        <p:spPr>
          <a:xfrm>
            <a:off x="2087880" y="860623"/>
            <a:ext cx="5707380" cy="5222478"/>
          </a:xfrm>
          <a:prstGeom prst="rect">
            <a:avLst/>
          </a:prstGeom>
        </p:spPr>
      </p:pic>
      <p:pic>
        <p:nvPicPr>
          <p:cNvPr id="4" name="SG Bk 1 F-SA_2020_47">
            <a:hlinkClick r:id="" action="ppaction://media"/>
            <a:extLst>
              <a:ext uri="{FF2B5EF4-FFF2-40B4-BE49-F238E27FC236}">
                <a16:creationId xmlns:a16="http://schemas.microsoft.com/office/drawing/2014/main" id="{3EC41C57-A364-4053-838F-20C06EE53CB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6535" y="1027906"/>
            <a:ext cx="736600" cy="736600"/>
          </a:xfrm>
          <a:effectLst>
            <a:glow rad="101600">
              <a:srgbClr val="F279AF">
                <a:alpha val="60000"/>
              </a:srgbClr>
            </a:glo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8F9E635-C170-4B01-A72A-1117812E7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40" y="2638425"/>
            <a:ext cx="2362821" cy="310038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ED666A-10B3-453E-BD05-BDF7AD0CC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72" y="788987"/>
            <a:ext cx="1254125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I See Cliparts, Download Free I See Cliparts png images, Free ClipArts  on Clipart Library">
            <a:extLst>
              <a:ext uri="{FF2B5EF4-FFF2-40B4-BE49-F238E27FC236}">
                <a16:creationId xmlns:a16="http://schemas.microsoft.com/office/drawing/2014/main" id="{F9A96CCB-40FD-4343-BCF3-045661A7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701">
            <a:off x="140257" y="170992"/>
            <a:ext cx="2857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1157B1E-BAD8-4EBC-94C2-F293CD2D58DA}"/>
              </a:ext>
            </a:extLst>
          </p:cNvPr>
          <p:cNvSpPr/>
          <p:nvPr/>
        </p:nvSpPr>
        <p:spPr>
          <a:xfrm rot="205331">
            <a:off x="297766" y="2564894"/>
            <a:ext cx="45719" cy="4219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1BAF23D-B22D-4431-91EB-32B307A4FC41}"/>
              </a:ext>
            </a:extLst>
          </p:cNvPr>
          <p:cNvSpPr/>
          <p:nvPr/>
        </p:nvSpPr>
        <p:spPr>
          <a:xfrm rot="21399941">
            <a:off x="294539" y="2619053"/>
            <a:ext cx="45719" cy="42195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0D1FB23-D2EA-4C8C-9FDF-086A2649091C}"/>
              </a:ext>
            </a:extLst>
          </p:cNvPr>
          <p:cNvSpPr/>
          <p:nvPr/>
        </p:nvSpPr>
        <p:spPr>
          <a:xfrm rot="16432052">
            <a:off x="7253460" y="-3824971"/>
            <a:ext cx="49206" cy="841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99CAECC-D3BB-4518-852B-061B57E05A2C}"/>
              </a:ext>
            </a:extLst>
          </p:cNvPr>
          <p:cNvSpPr/>
          <p:nvPr/>
        </p:nvSpPr>
        <p:spPr>
          <a:xfrm rot="16200000">
            <a:off x="7058309" y="-4324067"/>
            <a:ext cx="47857" cy="92670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32A049-34F7-476C-9F75-C58740EE67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8250"/>
          <a:stretch/>
        </p:blipFill>
        <p:spPr>
          <a:xfrm>
            <a:off x="11477625" y="6317728"/>
            <a:ext cx="714375" cy="464344"/>
          </a:xfrm>
          <a:prstGeom prst="rect">
            <a:avLst/>
          </a:prstGeom>
        </p:spPr>
      </p:pic>
      <p:pic>
        <p:nvPicPr>
          <p:cNvPr id="1026" name="Picture 2" descr="محمد_بن_سلمان محمدبنسلمان GIF - محمد_بن_سلمان محمدبنسلمان Smile - Discover  &amp;amp; Share GIFs">
            <a:extLst>
              <a:ext uri="{FF2B5EF4-FFF2-40B4-BE49-F238E27FC236}">
                <a16:creationId xmlns:a16="http://schemas.microsoft.com/office/drawing/2014/main" id="{76B2C122-1977-4830-9304-3EA4541B58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1936414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st محمد بن سلمان GIFs | Gfycat">
            <a:extLst>
              <a:ext uri="{FF2B5EF4-FFF2-40B4-BE49-F238E27FC236}">
                <a16:creationId xmlns:a16="http://schemas.microsoft.com/office/drawing/2014/main" id="{263C13ED-5AB3-4E31-9F3D-BF698980D7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82" y="3984579"/>
            <a:ext cx="4057650" cy="233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حمد بنسلمان GIF - محمد بنسلمان سلمان - Discover &amp;amp; Share GIFs">
            <a:extLst>
              <a:ext uri="{FF2B5EF4-FFF2-40B4-BE49-F238E27FC236}">
                <a16:creationId xmlns:a16="http://schemas.microsoft.com/office/drawing/2014/main" id="{4811B327-4680-4A4B-BE45-725080E2E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5" y="3092325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E65A6E2-B37D-4243-99D6-907977D23A04}"/>
              </a:ext>
            </a:extLst>
          </p:cNvPr>
          <p:cNvSpPr/>
          <p:nvPr/>
        </p:nvSpPr>
        <p:spPr>
          <a:xfrm>
            <a:off x="1988755" y="1319477"/>
            <a:ext cx="7439001" cy="907334"/>
          </a:xfrm>
          <a:prstGeom prst="roundRect">
            <a:avLst/>
          </a:prstGeom>
          <a:solidFill>
            <a:srgbClr val="EEE7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Crown prince Mohamad Bin Salman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doing  ?</a:t>
            </a:r>
            <a:endParaRPr lang="ar-SA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C97F89-48F3-40EE-BFB6-CADBF9A0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C6CF34F-8145-435B-8F17-1A79F5FD8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E197C00-5CB6-4CBB-B5A6-0BBC14907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4" descr="Losing our brains with disruptive technologies (II): Refreshing our basic  brain evolving concepts. – Eleonora Escalante Strategy">
            <a:extLst>
              <a:ext uri="{FF2B5EF4-FFF2-40B4-BE49-F238E27FC236}">
                <a16:creationId xmlns:a16="http://schemas.microsoft.com/office/drawing/2014/main" id="{1FD04299-7C36-4295-BA83-28D29048C2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128964"/>
            <a:ext cx="2817441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657C3A5-E563-47AC-8031-C5B12E191F58}"/>
              </a:ext>
            </a:extLst>
          </p:cNvPr>
          <p:cNvSpPr/>
          <p:nvPr/>
        </p:nvSpPr>
        <p:spPr>
          <a:xfrm>
            <a:off x="948639" y="1295411"/>
            <a:ext cx="3613835" cy="560907"/>
          </a:xfrm>
          <a:prstGeom prst="roundRect">
            <a:avLst/>
          </a:prstGeom>
          <a:solidFill>
            <a:srgbClr val="457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about you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Student Clipart Png - Student In Class Png , Free Transparent Clipart -  ClipartKey">
            <a:extLst>
              <a:ext uri="{FF2B5EF4-FFF2-40B4-BE49-F238E27FC236}">
                <a16:creationId xmlns:a16="http://schemas.microsoft.com/office/drawing/2014/main" id="{E5C9B55C-D3CC-4C78-8158-4F499C6F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11" y="2125610"/>
            <a:ext cx="5497257" cy="436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522EC0-0D8C-4634-904E-F23246C8F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FC786D-C7B1-49B2-B228-4935A4E5F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1BD6C71-BAC1-4F79-BBAB-1EBDD3417B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D3DDEDC-EA97-4493-8660-EEC569951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779" r="23984" b="9930"/>
          <a:stretch/>
        </p:blipFill>
        <p:spPr>
          <a:xfrm>
            <a:off x="1" y="0"/>
            <a:ext cx="12192000" cy="677227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98D828B-8458-44F2-A93C-92757AE37A32}"/>
              </a:ext>
            </a:extLst>
          </p:cNvPr>
          <p:cNvSpPr txBox="1"/>
          <p:nvPr/>
        </p:nvSpPr>
        <p:spPr>
          <a:xfrm rot="21128891">
            <a:off x="2730178" y="3855608"/>
            <a:ext cx="322326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FFB5C7"/>
                </a:solidFill>
                <a:latin typeface="Comic Sans MS" panose="030F0702030302020204" pitchFamily="66" charset="0"/>
              </a:rPr>
              <a:t>Work</a:t>
            </a:r>
          </a:p>
          <a:p>
            <a:r>
              <a:rPr lang="en-US" sz="7200" dirty="0">
                <a:solidFill>
                  <a:srgbClr val="FFB5C7"/>
                </a:solidFill>
                <a:latin typeface="Comic Sans MS" panose="030F0702030302020204" pitchFamily="66" charset="0"/>
              </a:rPr>
              <a:t>book</a:t>
            </a:r>
            <a:endParaRPr lang="ar-SA" sz="7200" dirty="0">
              <a:solidFill>
                <a:srgbClr val="FFB5C7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عنصر نائب للمحتوى 4">
            <a:extLst>
              <a:ext uri="{FF2B5EF4-FFF2-40B4-BE49-F238E27FC236}">
                <a16:creationId xmlns:a16="http://schemas.microsoft.com/office/drawing/2014/main" id="{C45E3D5A-46BC-405A-AAC8-561191A5E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14" y="343426"/>
            <a:ext cx="4786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9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1CBE6FC-B025-4BA9-B2B1-04221874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3194" r="23282" b="993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63ECA7F-CE75-4B46-B562-480A0192D163}"/>
              </a:ext>
            </a:extLst>
          </p:cNvPr>
          <p:cNvSpPr/>
          <p:nvPr/>
        </p:nvSpPr>
        <p:spPr>
          <a:xfrm>
            <a:off x="4381499" y="561975"/>
            <a:ext cx="5276850" cy="5429250"/>
          </a:xfrm>
          <a:prstGeom prst="rect">
            <a:avLst/>
          </a:prstGeom>
          <a:solidFill>
            <a:srgbClr val="E981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9480142-D358-4B60-8A95-A3613D1A5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7" t="25416" r="51797" b="10139"/>
          <a:stretch/>
        </p:blipFill>
        <p:spPr>
          <a:xfrm>
            <a:off x="4800599" y="962024"/>
            <a:ext cx="4495801" cy="472440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3F4871B-9FD5-4DA3-9D90-FF424772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745" y="4352184"/>
            <a:ext cx="2084858" cy="19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203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77E2F-98CE-405A-B2B0-CFBC6D4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A9A3FF7-E7E6-4CC6-94FA-BCA80F9EC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5272B9-E8D5-47BC-8B4C-257278340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BF764B-2DE0-496F-8FC4-20FC49A66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49580" r="25312" b="7962"/>
          <a:stretch/>
        </p:blipFill>
        <p:spPr>
          <a:xfrm>
            <a:off x="2828923" y="1893094"/>
            <a:ext cx="8953502" cy="34750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EBF1D78-62F8-49EB-9F8F-1D5F9BC9D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33890" r="25312" b="52642"/>
          <a:stretch/>
        </p:blipFill>
        <p:spPr>
          <a:xfrm>
            <a:off x="2931796" y="434657"/>
            <a:ext cx="8526779" cy="132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4A78377-C39B-4FBF-8059-9C173B7DD40A}"/>
              </a:ext>
            </a:extLst>
          </p:cNvPr>
          <p:cNvSpPr/>
          <p:nvPr/>
        </p:nvSpPr>
        <p:spPr>
          <a:xfrm>
            <a:off x="8210550" y="4429125"/>
            <a:ext cx="13335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 listening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D80630A-3B8E-4D58-9288-1B2ED67C4D07}"/>
              </a:ext>
            </a:extLst>
          </p:cNvPr>
          <p:cNvSpPr/>
          <p:nvPr/>
        </p:nvSpPr>
        <p:spPr>
          <a:xfrm>
            <a:off x="4133850" y="4343399"/>
            <a:ext cx="16002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 surfing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EA984F6-CCE0-4ABD-8DA7-91BB091B49CF}"/>
              </a:ext>
            </a:extLst>
          </p:cNvPr>
          <p:cNvSpPr/>
          <p:nvPr/>
        </p:nvSpPr>
        <p:spPr>
          <a:xfrm>
            <a:off x="5667374" y="4819650"/>
            <a:ext cx="1819275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studying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280D74B-193E-429A-A38C-36D76F497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675" y="4875232"/>
            <a:ext cx="1988325" cy="19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77E2F-98CE-405A-B2B0-CFBC6D4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B5272B9-E8D5-47BC-8B4C-257278340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4ECD80-A08A-4FAA-8494-211F751B0C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9" t="50000" r="26250" b="9931"/>
          <a:stretch/>
        </p:blipFill>
        <p:spPr>
          <a:xfrm>
            <a:off x="3313747" y="2125345"/>
            <a:ext cx="7762875" cy="417401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EBF1D78-62F8-49EB-9F8F-1D5F9BC9D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33890" r="25312" b="52642"/>
          <a:stretch/>
        </p:blipFill>
        <p:spPr>
          <a:xfrm>
            <a:off x="2931796" y="434657"/>
            <a:ext cx="8526779" cy="13235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E03909-C9E9-43E5-8CAB-58471D328629}"/>
              </a:ext>
            </a:extLst>
          </p:cNvPr>
          <p:cNvSpPr/>
          <p:nvPr/>
        </p:nvSpPr>
        <p:spPr>
          <a:xfrm>
            <a:off x="8148160" y="5524500"/>
            <a:ext cx="1529239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 n’t riding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A1CC9CA-4A7C-4AE7-95D1-D96D38F19E43}"/>
              </a:ext>
            </a:extLst>
          </p:cNvPr>
          <p:cNvSpPr/>
          <p:nvPr/>
        </p:nvSpPr>
        <p:spPr>
          <a:xfrm>
            <a:off x="5219700" y="5619750"/>
            <a:ext cx="13335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eating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E508B9C-33DC-4822-B85A-9B57C34F1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19906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9FD96E-A1D7-4D17-A66C-274CCB8A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5A5B28-6989-4B1D-AB85-12D1571E3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325B4CE-8774-4622-8048-AAE9351F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4653" r="24297" b="118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عنصر نائب للمحتوى 5">
            <a:extLst>
              <a:ext uri="{FF2B5EF4-FFF2-40B4-BE49-F238E27FC236}">
                <a16:creationId xmlns:a16="http://schemas.microsoft.com/office/drawing/2014/main" id="{03B43842-49CC-46BF-9CF4-9942CF882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17" y="2475949"/>
            <a:ext cx="2101508" cy="3050690"/>
          </a:xfrm>
          <a:prstGeom prst="rect">
            <a:avLst/>
          </a:prstGeom>
        </p:spPr>
      </p:pic>
      <p:pic>
        <p:nvPicPr>
          <p:cNvPr id="9" name="Picture 2" descr="بالخطوات.. كيفية التسجيل في منصة مدرستي - أخبار صحيفة الرؤية">
            <a:extLst>
              <a:ext uri="{FF2B5EF4-FFF2-40B4-BE49-F238E27FC236}">
                <a16:creationId xmlns:a16="http://schemas.microsoft.com/office/drawing/2014/main" id="{32FD4822-8EF0-4F5F-8BE5-7981C409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67" y="1658144"/>
            <a:ext cx="351886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23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038185-902A-4B9B-A0FF-8C5540DE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963434-28EC-4F8A-9608-64203F493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A59DAB-4E2B-4F5D-BED4-F5AF2916C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4653" r="24141" b="11898"/>
          <a:stretch/>
        </p:blipFill>
        <p:spPr>
          <a:xfrm>
            <a:off x="1" y="-1"/>
            <a:ext cx="12192000" cy="6753225"/>
          </a:xfrm>
          <a:prstGeom prst="rect">
            <a:avLst/>
          </a:prstGeom>
        </p:spPr>
      </p:pic>
      <p:pic>
        <p:nvPicPr>
          <p:cNvPr id="5" name="Picture 2" descr="Have a Great Day - Images and Messages">
            <a:extLst>
              <a:ext uri="{FF2B5EF4-FFF2-40B4-BE49-F238E27FC236}">
                <a16:creationId xmlns:a16="http://schemas.microsoft.com/office/drawing/2014/main" id="{4823FD3F-B74A-4C33-912B-AA35536343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81" y="1869281"/>
            <a:ext cx="6429376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23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998B8F5-5FAD-46A1-98E9-636376F0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7" y="314324"/>
            <a:ext cx="4635500" cy="648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3DFDD5-592D-4923-97DD-F8091995AE3F}"/>
              </a:ext>
            </a:extLst>
          </p:cNvPr>
          <p:cNvSpPr/>
          <p:nvPr/>
        </p:nvSpPr>
        <p:spPr>
          <a:xfrm rot="16200000">
            <a:off x="8585049" y="3363275"/>
            <a:ext cx="6835779" cy="45719"/>
          </a:xfrm>
          <a:prstGeom prst="rect">
            <a:avLst/>
          </a:prstGeom>
          <a:solidFill>
            <a:srgbClr val="4FA0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A9A28A-BD47-4767-AB67-FBF7E92F9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8250"/>
          <a:stretch/>
        </p:blipFill>
        <p:spPr>
          <a:xfrm>
            <a:off x="269874" y="6079331"/>
            <a:ext cx="714375" cy="464344"/>
          </a:xfrm>
          <a:prstGeom prst="rect">
            <a:avLst/>
          </a:prstGeom>
        </p:spPr>
      </p:pic>
      <p:pic>
        <p:nvPicPr>
          <p:cNvPr id="6162" name="Picture 18" descr="Illustration Stickman Kids Holding Camera Mic Stock Vector (Royalty Free)  773123356">
            <a:extLst>
              <a:ext uri="{FF2B5EF4-FFF2-40B4-BE49-F238E27FC236}">
                <a16:creationId xmlns:a16="http://schemas.microsoft.com/office/drawing/2014/main" id="{A203A3B8-FAD0-4DDB-8B30-964225AB2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 bwMode="auto">
          <a:xfrm>
            <a:off x="4646592" y="488950"/>
            <a:ext cx="6700295" cy="634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33CA79EE-6FAF-4B1A-8C61-AE2BE5078FE3}"/>
              </a:ext>
            </a:extLst>
          </p:cNvPr>
          <p:cNvSpPr/>
          <p:nvPr/>
        </p:nvSpPr>
        <p:spPr>
          <a:xfrm rot="15920679">
            <a:off x="8382937" y="3399527"/>
            <a:ext cx="6961442" cy="45719"/>
          </a:xfrm>
          <a:prstGeom prst="rect">
            <a:avLst/>
          </a:prstGeom>
          <a:solidFill>
            <a:srgbClr val="FD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F11762F-7C2A-4047-9C4D-FEB9C671C72D}"/>
              </a:ext>
            </a:extLst>
          </p:cNvPr>
          <p:cNvSpPr/>
          <p:nvPr/>
        </p:nvSpPr>
        <p:spPr>
          <a:xfrm rot="16363304">
            <a:off x="8196539" y="3438537"/>
            <a:ext cx="6840095" cy="71529"/>
          </a:xfrm>
          <a:prstGeom prst="rect">
            <a:avLst/>
          </a:prstGeom>
          <a:solidFill>
            <a:srgbClr val="5D8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292AA9F-8BBD-4AC1-B49D-5CB71C83C3D8}"/>
              </a:ext>
            </a:extLst>
          </p:cNvPr>
          <p:cNvSpPr/>
          <p:nvPr/>
        </p:nvSpPr>
        <p:spPr>
          <a:xfrm rot="16367476">
            <a:off x="7937739" y="3406139"/>
            <a:ext cx="6961442" cy="45719"/>
          </a:xfrm>
          <a:prstGeom prst="rect">
            <a:avLst/>
          </a:prstGeom>
          <a:solidFill>
            <a:srgbClr val="FD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0BECF65-A907-4F0F-B8EA-A8C77D3DC898}"/>
              </a:ext>
            </a:extLst>
          </p:cNvPr>
          <p:cNvSpPr/>
          <p:nvPr/>
        </p:nvSpPr>
        <p:spPr>
          <a:xfrm rot="16045128">
            <a:off x="8260990" y="3363275"/>
            <a:ext cx="6835779" cy="45719"/>
          </a:xfrm>
          <a:prstGeom prst="rect">
            <a:avLst/>
          </a:prstGeom>
          <a:solidFill>
            <a:srgbClr val="4FA0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64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E265F15-1202-4C7A-B128-BC29CE822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639" r="23672" b="11805"/>
          <a:stretch/>
        </p:blipFill>
        <p:spPr>
          <a:xfrm>
            <a:off x="66675" y="0"/>
            <a:ext cx="12125326" cy="6858000"/>
          </a:xfrm>
          <a:prstGeom prst="rect">
            <a:avLst/>
          </a:prstGeom>
        </p:spPr>
      </p:pic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C5BF947C-3423-431D-9183-0072570007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550627"/>
              </p:ext>
            </p:extLst>
          </p:nvPr>
        </p:nvGraphicFramePr>
        <p:xfrm>
          <a:off x="517525" y="1590675"/>
          <a:ext cx="8235950" cy="443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عنصر نائب للمحتوى 6">
            <a:extLst>
              <a:ext uri="{FF2B5EF4-FFF2-40B4-BE49-F238E27FC236}">
                <a16:creationId xmlns:a16="http://schemas.microsoft.com/office/drawing/2014/main" id="{B2597D99-8E40-4B62-B947-0A4993C6E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5" y="365125"/>
            <a:ext cx="3032125" cy="15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99BBCE1-BDF9-4645-B3A8-187B3733A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2" r="23828" b="9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8434" name="Picture 2" descr="يعلم ما في السموات والأرض ويعلم ما تسرون وما تعلنون والله عليم . [ التغابن:  4]">
            <a:extLst>
              <a:ext uri="{FF2B5EF4-FFF2-40B4-BE49-F238E27FC236}">
                <a16:creationId xmlns:a16="http://schemas.microsoft.com/office/drawing/2014/main" id="{9942B326-133B-47D1-B844-EC918788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933576"/>
            <a:ext cx="8886825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8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134DCC-803A-407B-89AD-22408351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6E6CC2F-E3FE-4CD8-87E9-BCEB6ECBB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194" r="23438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B58EFDB0-72C0-450A-8953-B2D736E11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4" y="3859171"/>
            <a:ext cx="5848350" cy="1496207"/>
          </a:xfrm>
        </p:spPr>
      </p:pic>
      <p:pic>
        <p:nvPicPr>
          <p:cNvPr id="14342" name="Picture 6" descr="WRITERLY WEDNESDAY: Camp NaNo Week One Roundup – Textploits of the Writerly  Persuasion">
            <a:extLst>
              <a:ext uri="{FF2B5EF4-FFF2-40B4-BE49-F238E27FC236}">
                <a16:creationId xmlns:a16="http://schemas.microsoft.com/office/drawing/2014/main" id="{20FAC880-F0D6-4EDC-90D0-FB2E040B2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496">
            <a:off x="830773" y="905052"/>
            <a:ext cx="3130551" cy="39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tretching GIFs - Get the best gif on GIFER">
            <a:extLst>
              <a:ext uri="{FF2B5EF4-FFF2-40B4-BE49-F238E27FC236}">
                <a16:creationId xmlns:a16="http://schemas.microsoft.com/office/drawing/2014/main" id="{375079B3-CADA-4951-98EF-A5C03B8C7D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75" y="1744305"/>
            <a:ext cx="2003093" cy="2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E81A6-CD0B-4522-ABD2-FD7F8599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1B018D1-E7DF-41A3-A388-C8B8FB3CA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864D5D4-1C88-40EC-9108-A6314990A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15" b="9931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صورة 6" descr="Children and people doing different actions illustration Stock Photo - Alamy">
            <a:extLst>
              <a:ext uri="{FF2B5EF4-FFF2-40B4-BE49-F238E27FC236}">
                <a16:creationId xmlns:a16="http://schemas.microsoft.com/office/drawing/2014/main" id="{8C5D1D4B-90BD-42A1-B1A4-86CA1D47D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3" b="7963"/>
          <a:stretch/>
        </p:blipFill>
        <p:spPr bwMode="auto">
          <a:xfrm>
            <a:off x="2098151" y="1239838"/>
            <a:ext cx="6432288" cy="4902200"/>
          </a:xfrm>
          <a:custGeom>
            <a:avLst/>
            <a:gdLst>
              <a:gd name="connsiteX0" fmla="*/ 0 w 8281988"/>
              <a:gd name="connsiteY0" fmla="*/ 3152775 h 6311900"/>
              <a:gd name="connsiteX1" fmla="*/ 250825 w 8281988"/>
              <a:gd name="connsiteY1" fmla="*/ 3152775 h 6311900"/>
              <a:gd name="connsiteX2" fmla="*/ 250825 w 8281988"/>
              <a:gd name="connsiteY2" fmla="*/ 6248400 h 6311900"/>
              <a:gd name="connsiteX3" fmla="*/ 2886075 w 8281988"/>
              <a:gd name="connsiteY3" fmla="*/ 6248400 h 6311900"/>
              <a:gd name="connsiteX4" fmla="*/ 2886075 w 8281988"/>
              <a:gd name="connsiteY4" fmla="*/ 6311900 h 6311900"/>
              <a:gd name="connsiteX5" fmla="*/ 0 w 8281988"/>
              <a:gd name="connsiteY5" fmla="*/ 6311900 h 6311900"/>
              <a:gd name="connsiteX6" fmla="*/ 250825 w 8281988"/>
              <a:gd name="connsiteY6" fmla="*/ 0 h 6311900"/>
              <a:gd name="connsiteX7" fmla="*/ 8281988 w 8281988"/>
              <a:gd name="connsiteY7" fmla="*/ 0 h 6311900"/>
              <a:gd name="connsiteX8" fmla="*/ 8281988 w 8281988"/>
              <a:gd name="connsiteY8" fmla="*/ 6248400 h 6311900"/>
              <a:gd name="connsiteX9" fmla="*/ 2886075 w 8281988"/>
              <a:gd name="connsiteY9" fmla="*/ 6248400 h 6311900"/>
              <a:gd name="connsiteX10" fmla="*/ 2886075 w 8281988"/>
              <a:gd name="connsiteY10" fmla="*/ 3152775 h 6311900"/>
              <a:gd name="connsiteX11" fmla="*/ 250825 w 8281988"/>
              <a:gd name="connsiteY11" fmla="*/ 3152775 h 631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1988" h="6311900">
                <a:moveTo>
                  <a:pt x="0" y="3152775"/>
                </a:moveTo>
                <a:lnTo>
                  <a:pt x="250825" y="3152775"/>
                </a:lnTo>
                <a:lnTo>
                  <a:pt x="250825" y="6248400"/>
                </a:lnTo>
                <a:lnTo>
                  <a:pt x="2886075" y="6248400"/>
                </a:lnTo>
                <a:lnTo>
                  <a:pt x="2886075" y="6311900"/>
                </a:lnTo>
                <a:lnTo>
                  <a:pt x="0" y="6311900"/>
                </a:lnTo>
                <a:close/>
                <a:moveTo>
                  <a:pt x="250825" y="0"/>
                </a:moveTo>
                <a:lnTo>
                  <a:pt x="8281988" y="0"/>
                </a:lnTo>
                <a:lnTo>
                  <a:pt x="8281988" y="6248400"/>
                </a:lnTo>
                <a:lnTo>
                  <a:pt x="2886075" y="6248400"/>
                </a:lnTo>
                <a:lnTo>
                  <a:pt x="2886075" y="3152775"/>
                </a:lnTo>
                <a:lnTo>
                  <a:pt x="250825" y="31527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B127FF2-93EA-416B-8ED4-22B10927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64" y="818358"/>
            <a:ext cx="2135880" cy="25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sing our brains with disruptive technologies (II): Refreshing our basic  brain evolving concepts. – Eleonora Escalante Strategy">
            <a:extLst>
              <a:ext uri="{FF2B5EF4-FFF2-40B4-BE49-F238E27FC236}">
                <a16:creationId xmlns:a16="http://schemas.microsoft.com/office/drawing/2014/main" id="{57E8EAC2-F483-4291-B643-3E38B01769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31023" y="3333750"/>
            <a:ext cx="2817441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ute Little Bully Boy Standing among Scattered Clothes, Hoodlum Cheerful  Little Kid, Bad Child Behavior Vector Stock Vector - Illustration of face,  humor: 106686383">
            <a:extLst>
              <a:ext uri="{FF2B5EF4-FFF2-40B4-BE49-F238E27FC236}">
                <a16:creationId xmlns:a16="http://schemas.microsoft.com/office/drawing/2014/main" id="{5BC05820-B442-4054-8DF4-DFF616C94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2223" r="16111" b="20555"/>
          <a:stretch/>
        </p:blipFill>
        <p:spPr bwMode="auto">
          <a:xfrm flipH="1">
            <a:off x="2419777" y="3690938"/>
            <a:ext cx="2050958" cy="228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Newspaper clipart png for kids - Clipart World">
            <a:extLst>
              <a:ext uri="{FF2B5EF4-FFF2-40B4-BE49-F238E27FC236}">
                <a16:creationId xmlns:a16="http://schemas.microsoft.com/office/drawing/2014/main" id="{A1B476D3-AEA1-4B39-9E16-B127A3765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10114" b="9834"/>
          <a:stretch/>
        </p:blipFill>
        <p:spPr bwMode="auto">
          <a:xfrm>
            <a:off x="1631434" y="1003302"/>
            <a:ext cx="8583165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شاهد مجانا الكريسماس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E85444E3-996A-464A-BFFE-E81ECC1D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62" y="2654302"/>
            <a:ext cx="24955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1EBD363-6D54-4C3A-98C2-5B5148A2E637}"/>
              </a:ext>
            </a:extLst>
          </p:cNvPr>
          <p:cNvSpPr/>
          <p:nvPr/>
        </p:nvSpPr>
        <p:spPr>
          <a:xfrm>
            <a:off x="100398" y="473076"/>
            <a:ext cx="5081956" cy="877888"/>
          </a:xfrm>
          <a:prstGeom prst="roundRect">
            <a:avLst/>
          </a:prstGeom>
          <a:solidFill>
            <a:srgbClr val="4573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are the people doing?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5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2.59259E-6 L 0.28138 0.2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2A65C1B-F9CE-4DBF-8269-637C78DDF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5" t="22639" r="23907" b="12084"/>
          <a:stretch/>
        </p:blipFill>
        <p:spPr>
          <a:xfrm>
            <a:off x="0" y="0"/>
            <a:ext cx="12192000" cy="6943725"/>
          </a:xfrm>
          <a:prstGeom prst="rect">
            <a:avLst/>
          </a:prstGeom>
        </p:spPr>
      </p:pic>
      <p:pic>
        <p:nvPicPr>
          <p:cNvPr id="19458" name="Picture 2" descr="▷ Football &amp;amp; Soccer: Animated Images, Gifs, Pictures &amp;amp; Animations - 100%  FREE!">
            <a:extLst>
              <a:ext uri="{FF2B5EF4-FFF2-40B4-BE49-F238E27FC236}">
                <a16:creationId xmlns:a16="http://schemas.microsoft.com/office/drawing/2014/main" id="{32F8CAF4-CF5E-4766-AE73-DE4D90AD0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22" y="1255951"/>
            <a:ext cx="1957388" cy="22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B1AD30A7-7281-4150-90A4-E1850817C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62" y="3689985"/>
            <a:ext cx="3066395" cy="26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DDA352B1-6159-4C44-BC5D-3E428780A6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50" y="4080510"/>
            <a:ext cx="3049856" cy="22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DFD6CE-3F34-45B7-A1D9-75FBDB673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11" y="971551"/>
            <a:ext cx="2857500" cy="285750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0B557F03-AB1F-4207-8DB5-AA5EABEB9BC7}"/>
              </a:ext>
            </a:extLst>
          </p:cNvPr>
          <p:cNvSpPr/>
          <p:nvPr/>
        </p:nvSpPr>
        <p:spPr>
          <a:xfrm>
            <a:off x="5714727" y="685801"/>
            <a:ext cx="3066395" cy="1828800"/>
          </a:xfrm>
          <a:prstGeom prst="cloudCallout">
            <a:avLst>
              <a:gd name="adj1" fmla="val 64900"/>
              <a:gd name="adj2" fmla="val 36875"/>
            </a:avLst>
          </a:prstGeom>
          <a:solidFill>
            <a:schemeClr val="bg1"/>
          </a:solidFill>
          <a:ln w="28575">
            <a:solidFill>
              <a:srgbClr val="FF99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doing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12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765D00-C38E-45CB-96DD-C248FA1E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802EEC-572E-4C66-9F5E-2A6E2FEEF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5BD78D-CAFD-486A-A330-AAA0FD8E8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794140B-1120-4790-9655-23272DF15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97" t="23055" r="35469" b="8193"/>
          <a:stretch/>
        </p:blipFill>
        <p:spPr>
          <a:xfrm>
            <a:off x="3295650" y="1314450"/>
            <a:ext cx="3686176" cy="49958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47B4CF-BEB2-4A72-B961-53FF01F818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94" t="20972" r="34766" b="5555"/>
          <a:stretch/>
        </p:blipFill>
        <p:spPr>
          <a:xfrm>
            <a:off x="6981826" y="1271587"/>
            <a:ext cx="3857625" cy="5038726"/>
          </a:xfrm>
          <a:prstGeom prst="rect">
            <a:avLst/>
          </a:prstGeom>
        </p:spPr>
      </p:pic>
      <p:pic>
        <p:nvPicPr>
          <p:cNvPr id="20482" name="Picture 2" descr="Brush Royalty-free Drawing, PNG, 1000x772px, Brush, Abstract Art, Art,  Black, Black And White Download Free">
            <a:extLst>
              <a:ext uri="{FF2B5EF4-FFF2-40B4-BE49-F238E27FC236}">
                <a16:creationId xmlns:a16="http://schemas.microsoft.com/office/drawing/2014/main" id="{49FA5A3A-1929-4AC8-AEA5-C384DF68C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93523" l="7805" r="91951">
                        <a14:foregroundMark x1="98293" y1="29068" x2="74634" y2="31438"/>
                        <a14:foregroundMark x1="74634" y1="31438" x2="74024" y2="16114"/>
                        <a14:foregroundMark x1="74024" y1="16114" x2="11951" y2="64139"/>
                        <a14:foregroundMark x1="11951" y1="64139" x2="3415" y2="62401"/>
                        <a14:foregroundMark x1="3415" y1="62401" x2="13415" y2="83570"/>
                        <a14:foregroundMark x1="13415" y1="83570" x2="20366" y2="90521"/>
                        <a14:foregroundMark x1="20366" y1="90521" x2="27195" y2="93365"/>
                        <a14:foregroundMark x1="27195" y1="93365" x2="7805" y2="70142"/>
                        <a14:foregroundMark x1="7805" y1="70142" x2="19390" y2="60348"/>
                        <a14:foregroundMark x1="19390" y1="60348" x2="22927" y2="60664"/>
                        <a14:foregroundMark x1="4390" y1="58452" x2="15732" y2="82780"/>
                        <a14:foregroundMark x1="15732" y1="82780" x2="15854" y2="91943"/>
                        <a14:foregroundMark x1="15854" y1="91943" x2="22683" y2="93523"/>
                        <a14:foregroundMark x1="22683" y1="93523" x2="23780" y2="93049"/>
                        <a14:foregroundMark x1="83659" y1="60979" x2="91951" y2="54660"/>
                        <a14:foregroundMark x1="91951" y1="54660" x2="85244" y2="61137"/>
                        <a14:foregroundMark x1="85244" y1="61137" x2="85488" y2="52765"/>
                        <a14:foregroundMark x1="85488" y1="52765" x2="83049" y2="50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2" b="6019"/>
          <a:stretch/>
        </p:blipFill>
        <p:spPr bwMode="auto">
          <a:xfrm rot="757693">
            <a:off x="8323213" y="1368508"/>
            <a:ext cx="3739989" cy="15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4A87E16-C5FB-4C74-A61A-08651798E9A5}"/>
              </a:ext>
            </a:extLst>
          </p:cNvPr>
          <p:cNvSpPr txBox="1"/>
          <p:nvPr/>
        </p:nvSpPr>
        <p:spPr>
          <a:xfrm>
            <a:off x="8829675" y="2095500"/>
            <a:ext cx="2590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@page 64+65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40CA985-A8BC-4384-8D9B-500836236BC2}"/>
              </a:ext>
            </a:extLst>
          </p:cNvPr>
          <p:cNvSpPr/>
          <p:nvPr/>
        </p:nvSpPr>
        <p:spPr>
          <a:xfrm>
            <a:off x="4865052" y="3995055"/>
            <a:ext cx="5417820" cy="665480"/>
          </a:xfrm>
          <a:prstGeom prst="roundRect">
            <a:avLst/>
          </a:prstGeom>
          <a:solidFill>
            <a:srgbClr val="EEE7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see in this picture ?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7372109-A72C-4371-9261-B6F3AE13E41B}"/>
              </a:ext>
            </a:extLst>
          </p:cNvPr>
          <p:cNvSpPr/>
          <p:nvPr/>
        </p:nvSpPr>
        <p:spPr>
          <a:xfrm>
            <a:off x="1371599" y="4866592"/>
            <a:ext cx="5417820" cy="665480"/>
          </a:xfrm>
          <a:prstGeom prst="roundRect">
            <a:avLst/>
          </a:prstGeom>
          <a:solidFill>
            <a:srgbClr val="EEE7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they are doing ?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765D00-C38E-45CB-96DD-C248FA1E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5BD78D-CAFD-486A-A330-AAA0FD8E8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3056" r="23672" b="9931"/>
          <a:stretch/>
        </p:blipFill>
        <p:spPr>
          <a:xfrm>
            <a:off x="104775" y="0"/>
            <a:ext cx="12087225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794140B-1120-4790-9655-23272DF15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4297" t="23055" r="35469" b="8193"/>
          <a:stretch/>
        </p:blipFill>
        <p:spPr>
          <a:xfrm>
            <a:off x="3295650" y="1314450"/>
            <a:ext cx="3686176" cy="49958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B47B4CF-BEB2-4A72-B961-53FF01F818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972" r="34766" b="5555"/>
          <a:stretch/>
        </p:blipFill>
        <p:spPr>
          <a:xfrm>
            <a:off x="6981826" y="1271587"/>
            <a:ext cx="3857625" cy="5038726"/>
          </a:xfrm>
          <a:prstGeom prst="rect">
            <a:avLst/>
          </a:prstGeom>
        </p:spPr>
      </p:pic>
      <p:pic>
        <p:nvPicPr>
          <p:cNvPr id="8" name="SG Bk 1 F-SA_2020_46">
            <a:hlinkClick r:id="" action="ppaction://media"/>
            <a:extLst>
              <a:ext uri="{FF2B5EF4-FFF2-40B4-BE49-F238E27FC236}">
                <a16:creationId xmlns:a16="http://schemas.microsoft.com/office/drawing/2014/main" id="{DFA1889D-99B7-4A93-BED6-023046A75EB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2473" y="2934018"/>
            <a:ext cx="693103" cy="693103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2" descr="Brush Royalty-free Drawing, PNG, 1000x772px, Brush, Abstract Art, Art,  Black, Black And White Download Free">
            <a:extLst>
              <a:ext uri="{FF2B5EF4-FFF2-40B4-BE49-F238E27FC236}">
                <a16:creationId xmlns:a16="http://schemas.microsoft.com/office/drawing/2014/main" id="{614B06FF-E05C-4EBE-A1E1-0E6ED0966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3" b="93523" l="7805" r="91951">
                        <a14:foregroundMark x1="98293" y1="29068" x2="74634" y2="31438"/>
                        <a14:foregroundMark x1="74634" y1="31438" x2="74024" y2="16114"/>
                        <a14:foregroundMark x1="74024" y1="16114" x2="11951" y2="64139"/>
                        <a14:foregroundMark x1="11951" y1="64139" x2="3415" y2="62401"/>
                        <a14:foregroundMark x1="3415" y1="62401" x2="13415" y2="83570"/>
                        <a14:foregroundMark x1="13415" y1="83570" x2="20366" y2="90521"/>
                        <a14:foregroundMark x1="20366" y1="90521" x2="27195" y2="93365"/>
                        <a14:foregroundMark x1="27195" y1="93365" x2="7805" y2="70142"/>
                        <a14:foregroundMark x1="7805" y1="70142" x2="19390" y2="60348"/>
                        <a14:foregroundMark x1="19390" y1="60348" x2="22927" y2="60664"/>
                        <a14:foregroundMark x1="4390" y1="58452" x2="15732" y2="82780"/>
                        <a14:foregroundMark x1="15732" y1="82780" x2="15854" y2="91943"/>
                        <a14:foregroundMark x1="15854" y1="91943" x2="22683" y2="93523"/>
                        <a14:foregroundMark x1="22683" y1="93523" x2="23780" y2="93049"/>
                        <a14:foregroundMark x1="83659" y1="60979" x2="91951" y2="54660"/>
                        <a14:foregroundMark x1="91951" y1="54660" x2="85244" y2="61137"/>
                        <a14:foregroundMark x1="85244" y1="61137" x2="85488" y2="52765"/>
                        <a14:foregroundMark x1="85488" y1="52765" x2="83049" y2="50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2" b="6019"/>
          <a:stretch/>
        </p:blipFill>
        <p:spPr bwMode="auto">
          <a:xfrm rot="757693">
            <a:off x="774999" y="3867510"/>
            <a:ext cx="3739989" cy="15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1AB7681-1D98-487F-9677-1338F25CE744}"/>
              </a:ext>
            </a:extLst>
          </p:cNvPr>
          <p:cNvSpPr txBox="1"/>
          <p:nvPr/>
        </p:nvSpPr>
        <p:spPr>
          <a:xfrm>
            <a:off x="1352549" y="4638623"/>
            <a:ext cx="2590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Listen 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6921C80-553C-45BB-9231-A91175160A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9" y="2849191"/>
            <a:ext cx="693103" cy="69310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B75C69B-1D66-4BF7-AF8F-FFD2343F409E}"/>
              </a:ext>
            </a:extLst>
          </p:cNvPr>
          <p:cNvSpPr/>
          <p:nvPr/>
        </p:nvSpPr>
        <p:spPr>
          <a:xfrm>
            <a:off x="4566920" y="2307273"/>
            <a:ext cx="6595111" cy="665480"/>
          </a:xfrm>
          <a:prstGeom prst="rect">
            <a:avLst/>
          </a:prstGeom>
          <a:solidFill>
            <a:srgbClr val="EEE7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there telephone helpline services in your country?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6E0C793-EEE3-439E-BDDD-829C990A0A42}"/>
              </a:ext>
            </a:extLst>
          </p:cNvPr>
          <p:cNvSpPr/>
          <p:nvPr/>
        </p:nvSpPr>
        <p:spPr>
          <a:xfrm>
            <a:off x="3213985" y="3143180"/>
            <a:ext cx="4650490" cy="746991"/>
          </a:xfrm>
          <a:prstGeom prst="rect">
            <a:avLst/>
          </a:prstGeom>
          <a:solidFill>
            <a:srgbClr val="EEE7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services do they offer?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1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160</Words>
  <Application>Microsoft Office PowerPoint</Application>
  <PresentationFormat>شاشة عريضة</PresentationFormat>
  <Paragraphs>34</Paragraphs>
  <Slides>24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13</cp:revision>
  <dcterms:created xsi:type="dcterms:W3CDTF">2021-12-14T19:14:58Z</dcterms:created>
  <dcterms:modified xsi:type="dcterms:W3CDTF">2021-12-17T05:39:53Z</dcterms:modified>
</cp:coreProperties>
</file>