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97" r:id="rId3"/>
    <p:sldId id="298" r:id="rId4"/>
    <p:sldId id="299" r:id="rId5"/>
    <p:sldId id="300" r:id="rId6"/>
    <p:sldId id="301" r:id="rId7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14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0094" y="3672632"/>
            <a:ext cx="80089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8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are you doing?</a:t>
            </a:r>
            <a:endParaRPr lang="en-US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</a:t>
            </a:r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3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" y="0"/>
            <a:ext cx="10768707" cy="88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704931" y="8065120"/>
            <a:ext cx="2592288" cy="79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SG Bk 1 F-SA_'16_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23" y="24768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" t="82671" r="30169"/>
          <a:stretch/>
        </p:blipFill>
        <p:spPr bwMode="auto">
          <a:xfrm>
            <a:off x="216099" y="7105194"/>
            <a:ext cx="9620372" cy="21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720155" y="7910507"/>
            <a:ext cx="6192763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He’s at the train station.</a:t>
            </a:r>
          </a:p>
          <a:p>
            <a:pPr algn="l" rtl="0">
              <a:lnSpc>
                <a:spcPct val="11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</a:t>
            </a:r>
            <a:r>
              <a:rPr 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checking out the train schedule.</a:t>
            </a:r>
          </a:p>
          <a:p>
            <a:pPr algn="l" rtl="0">
              <a:lnSpc>
                <a:spcPct val="1100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</a:t>
            </a:r>
            <a:r>
              <a:rPr 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planning to go to Seattle</a:t>
            </a:r>
            <a:endParaRPr lang="ar-SA" sz="2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-1" y="-143792"/>
            <a:ext cx="10841391" cy="7560840"/>
            <a:chOff x="-1" y="360264"/>
            <a:chExt cx="10841391" cy="75608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04280"/>
              <a:ext cx="10841391" cy="741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648147" y="360264"/>
              <a:ext cx="3384376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4680595" y="360264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8671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2"/>
            <a:ext cx="9048328" cy="88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5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475" y="115790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504131" y="8667046"/>
            <a:ext cx="8425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1-Because </a:t>
            </a:r>
            <a:r>
              <a:rPr lang="en-US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teenagers’ favorite place to meet friends and </a:t>
            </a:r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socialize is </a:t>
            </a:r>
            <a:r>
              <a:rPr lang="en-US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the mall</a:t>
            </a:r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3-Malls </a:t>
            </a:r>
            <a:r>
              <a:rPr lang="en-US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are safe, and they’re comfortable in all kinds of weather</a:t>
            </a:r>
            <a:endParaRPr lang="ar-SA" sz="1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32295"/>
            <a:ext cx="10153128" cy="912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436679" y="6624960"/>
            <a:ext cx="3420380" cy="2432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 , he isn’t</a:t>
            </a:r>
          </a:p>
          <a:p>
            <a:pPr algn="l" rtl="0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Yes , he is </a:t>
            </a:r>
          </a:p>
          <a:p>
            <a:pPr algn="l" rtl="0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 , they aren’t </a:t>
            </a:r>
          </a:p>
          <a:p>
            <a:pPr algn="l" rtl="0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Yes , they are </a:t>
            </a:r>
          </a:p>
          <a:p>
            <a:pPr algn="l" rtl="0">
              <a:lnSpc>
                <a:spcPct val="11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Yes , he is </a:t>
            </a:r>
            <a:endParaRPr lang="ar-SA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296368"/>
            <a:ext cx="1054905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80195" y="2864862"/>
            <a:ext cx="596647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What is Asma doing ? </a:t>
            </a:r>
          </a:p>
          <a:p>
            <a:pPr algn="l" rtl="0"/>
            <a:endParaRPr lang="en-US" sz="2000" b="1" dirty="0" smtClean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What </a:t>
            </a:r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are they doing </a:t>
            </a:r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endParaRPr lang="en-US" sz="1600" b="1" dirty="0" smtClean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What are you doing </a:t>
            </a:r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?</a:t>
            </a:r>
          </a:p>
          <a:p>
            <a:pPr algn="l" rtl="0"/>
            <a:endParaRPr lang="en-US" sz="1200" b="1" dirty="0" smtClean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What are you doing ?</a:t>
            </a:r>
            <a:endParaRPr lang="ar-SA" sz="2800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94</Words>
  <Application>Microsoft Office PowerPoint</Application>
  <PresentationFormat>مخصص</PresentationFormat>
  <Paragraphs>20</Paragraphs>
  <Slides>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47</cp:revision>
  <dcterms:created xsi:type="dcterms:W3CDTF">2020-06-10T16:15:16Z</dcterms:created>
  <dcterms:modified xsi:type="dcterms:W3CDTF">2020-06-16T18:54:50Z</dcterms:modified>
</cp:coreProperties>
</file>