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إيمانك بقدراتك وبما يمكن أن تحققه هو الدرجة الأولى في سلم النجاح…"/>
          <p:cNvSpPr txBox="1"/>
          <p:nvPr/>
        </p:nvSpPr>
        <p:spPr>
          <a:xfrm>
            <a:off x="1198585" y="2076449"/>
            <a:ext cx="21986831" cy="956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0300">
                <a:blipFill rotWithShape="1">
                  <a:blip r:embed="rId3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>
                <a:blipFill rotWithShape="1">
                  <a:blip r:embed="rId3"/>
                  <a:srcRect/>
                  <a:tile tx="0" ty="0" sx="100000" sy="100000" flip="none" algn="tl"/>
                </a:blipFill>
              </a:rPr>
              <a:t>إيمانك بقدراتك وبما يمكن أن تحققه هو الدرجة الأولى في سلم النجاح</a:t>
            </a:r>
          </a:p>
          <a:p>
            <a:pPr rtl="0">
              <a:defRPr sz="10300">
                <a:blipFill rotWithShape="1">
                  <a:blip r:embed="rId3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>
                <a:blipFill rotWithShape="1">
                  <a:blip r:embed="rId3"/>
                  <a:srcRect/>
                  <a:tile tx="0" ty="0" sx="100000" sy="100000" flip="none" algn="tl"/>
                </a:blipFill>
              </a:rPr>
              <a:t>في لحظات لن تتوقعها ستجد نفسك وسط حلمك الذي طالما أردته وتمنيته فلا تفقد الأمل</a:t>
            </a:r>
          </a:p>
          <a:p>
            <a:pPr rtl="0">
              <a:defRPr sz="10300">
                <a:blipFill rotWithShape="1">
                  <a:blip r:embed="rId3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>
                <a:blipFill rotWithShape="1">
                  <a:blip r:embed="rId3"/>
                  <a:srcRect/>
                  <a:tile tx="0" ty="0" sx="100000" sy="100000" flip="none" algn="tl"/>
                </a:blipFill>
              </a:rPr>
              <a:t>صباحكم بدايته التوفيق وأحلام تتحقق ونهايته سعادة دائمة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58231" y="362858"/>
            <a:ext cx="6152978" cy="6152977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تحقق من فهمك"/>
          <p:cNvSpPr txBox="1"/>
          <p:nvPr/>
        </p:nvSpPr>
        <p:spPr>
          <a:xfrm>
            <a:off x="15809833" y="2607583"/>
            <a:ext cx="8849946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تحقق من فهمك </a:t>
            </a:r>
          </a:p>
        </p:txBody>
      </p:sp>
      <p:pic>
        <p:nvPicPr>
          <p:cNvPr id="197" name="IMG_5561.png" descr="IMG_556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6921" y="4470520"/>
            <a:ext cx="5661808" cy="5661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5664.png" descr="IMG_5664.png"/>
          <p:cNvPicPr>
            <a:picLocks noChangeAspect="1"/>
          </p:cNvPicPr>
          <p:nvPr/>
        </p:nvPicPr>
        <p:blipFill>
          <a:blip r:embed="rId6"/>
          <a:srcRect t="25193" b="64581"/>
          <a:stretch>
            <a:fillRect/>
          </a:stretch>
        </p:blipFill>
        <p:spPr>
          <a:xfrm>
            <a:off x="-2561341" y="746041"/>
            <a:ext cx="26474558" cy="3723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5664.png" descr="IMG_5664.png"/>
          <p:cNvPicPr>
            <a:picLocks noChangeAspect="1"/>
          </p:cNvPicPr>
          <p:nvPr/>
        </p:nvPicPr>
        <p:blipFill>
          <a:blip r:embed="rId6"/>
          <a:srcRect t="57655" b="37071"/>
          <a:stretch>
            <a:fillRect/>
          </a:stretch>
        </p:blipFill>
        <p:spPr>
          <a:xfrm>
            <a:off x="-3539837" y="3055304"/>
            <a:ext cx="28431581" cy="2061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22973" y="3083599"/>
            <a:ext cx="7305886" cy="7305885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تأكد"/>
          <p:cNvSpPr txBox="1"/>
          <p:nvPr/>
        </p:nvSpPr>
        <p:spPr>
          <a:xfrm>
            <a:off x="15151037" y="5307885"/>
            <a:ext cx="8849947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4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5000"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تأكد</a:t>
            </a: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 </a:t>
            </a:r>
          </a:p>
        </p:txBody>
      </p:sp>
      <p:pic>
        <p:nvPicPr>
          <p:cNvPr id="203" name="IMG_5558.png" descr="IMG_555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6009" y="3656018"/>
            <a:ext cx="4285931" cy="4296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2844.png" descr="IMG_284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8595" y="336632"/>
            <a:ext cx="8102601" cy="607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5666.png" descr="IMG_5666.png"/>
          <p:cNvPicPr>
            <a:picLocks noChangeAspect="1"/>
          </p:cNvPicPr>
          <p:nvPr/>
        </p:nvPicPr>
        <p:blipFill>
          <a:blip r:embed="rId7"/>
          <a:srcRect t="50000"/>
          <a:stretch>
            <a:fillRect/>
          </a:stretch>
        </p:blipFill>
        <p:spPr>
          <a:xfrm>
            <a:off x="-2645958" y="1235080"/>
            <a:ext cx="19350296" cy="48419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58231" y="362858"/>
            <a:ext cx="6152978" cy="6152977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تحقق من فهمك"/>
          <p:cNvSpPr txBox="1"/>
          <p:nvPr/>
        </p:nvSpPr>
        <p:spPr>
          <a:xfrm>
            <a:off x="15809833" y="2607583"/>
            <a:ext cx="8849946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تحقق من فهمك  </a:t>
            </a:r>
          </a:p>
        </p:txBody>
      </p:sp>
      <p:pic>
        <p:nvPicPr>
          <p:cNvPr id="209" name="IMG_5561.png" descr="IMG_556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6921" y="4470520"/>
            <a:ext cx="5661808" cy="5661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G_4721.png" descr="IMG_472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7830" y="8735761"/>
            <a:ext cx="4322526" cy="4322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G_5664.png" descr="IMG_5664.png"/>
          <p:cNvPicPr>
            <a:picLocks noChangeAspect="1"/>
          </p:cNvPicPr>
          <p:nvPr/>
        </p:nvPicPr>
        <p:blipFill>
          <a:blip r:embed="rId7"/>
          <a:srcRect t="62838" r="22047" b="23534"/>
          <a:stretch>
            <a:fillRect/>
          </a:stretch>
        </p:blipFill>
        <p:spPr>
          <a:xfrm>
            <a:off x="417243" y="1418561"/>
            <a:ext cx="17527239" cy="4214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5664.png" descr="IMG_5664.png"/>
          <p:cNvPicPr>
            <a:picLocks noChangeAspect="1"/>
          </p:cNvPicPr>
          <p:nvPr/>
        </p:nvPicPr>
        <p:blipFill>
          <a:blip r:embed="rId7"/>
          <a:srcRect t="87057" r="20093"/>
          <a:stretch>
            <a:fillRect/>
          </a:stretch>
        </p:blipFill>
        <p:spPr>
          <a:xfrm>
            <a:off x="1998272" y="4053138"/>
            <a:ext cx="16818041" cy="3746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5664.png" descr="IMG_5664.png"/>
          <p:cNvPicPr>
            <a:picLocks noChangeAspect="1"/>
          </p:cNvPicPr>
          <p:nvPr/>
        </p:nvPicPr>
        <p:blipFill>
          <a:blip r:embed="rId7"/>
          <a:srcRect l="75971" t="64442"/>
          <a:stretch>
            <a:fillRect/>
          </a:stretch>
        </p:blipFill>
        <p:spPr>
          <a:xfrm>
            <a:off x="1118017" y="3875392"/>
            <a:ext cx="4511673" cy="9182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58231" y="362858"/>
            <a:ext cx="6152978" cy="6152977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تحقق من فهمك"/>
          <p:cNvSpPr txBox="1"/>
          <p:nvPr/>
        </p:nvSpPr>
        <p:spPr>
          <a:xfrm>
            <a:off x="15809833" y="2607583"/>
            <a:ext cx="8849946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تحقق من فهمك </a:t>
            </a:r>
          </a:p>
        </p:txBody>
      </p:sp>
      <p:pic>
        <p:nvPicPr>
          <p:cNvPr id="217" name="IMG_5561.png" descr="IMG_556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6921" y="4470520"/>
            <a:ext cx="5661808" cy="5661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5666.png" descr="IMG_5666.png"/>
          <p:cNvPicPr>
            <a:picLocks noChangeAspect="1"/>
          </p:cNvPicPr>
          <p:nvPr/>
        </p:nvPicPr>
        <p:blipFill>
          <a:blip r:embed="rId6"/>
          <a:srcRect b="55324"/>
          <a:stretch>
            <a:fillRect/>
          </a:stretch>
        </p:blipFill>
        <p:spPr>
          <a:xfrm>
            <a:off x="-457434" y="717531"/>
            <a:ext cx="22345259" cy="4995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05445" y="-448072"/>
            <a:ext cx="7305885" cy="7305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5576.png" descr="IMG_557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2873" y="1433415"/>
            <a:ext cx="7715580" cy="1140426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مهارات التفكير…"/>
          <p:cNvSpPr txBox="1"/>
          <p:nvPr/>
        </p:nvSpPr>
        <p:spPr>
          <a:xfrm>
            <a:off x="11033508" y="1673291"/>
            <a:ext cx="8849946" cy="32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500">
                <a:blipFill rotWithShape="1">
                  <a:blip r:embed="rId5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>
                <a:blipFill rotWithShape="1">
                  <a:blip r:embed="rId5"/>
                  <a:srcRect/>
                  <a:tile tx="0" ty="0" sx="100000" sy="100000" flip="none" algn="tl"/>
                </a:blipFill>
              </a:rPr>
              <a:t>مهارات التفكير </a:t>
            </a:r>
          </a:p>
          <a:p>
            <a:pPr rtl="0">
              <a:defRPr sz="8500">
                <a:blipFill rotWithShape="1">
                  <a:blip r:embed="rId5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>
                <a:blipFill rotWithShape="1">
                  <a:blip r:embed="rId5"/>
                  <a:srcRect/>
                  <a:tile tx="0" ty="0" sx="100000" sy="100000" flip="none" algn="tl"/>
                </a:blipFill>
              </a:rPr>
              <a:t>العليا</a:t>
            </a:r>
          </a:p>
        </p:txBody>
      </p:sp>
      <p:pic>
        <p:nvPicPr>
          <p:cNvPr id="223" name="IMG_5667.png" descr="IMG_5667.png"/>
          <p:cNvPicPr>
            <a:picLocks noChangeAspect="1"/>
          </p:cNvPicPr>
          <p:nvPr/>
        </p:nvPicPr>
        <p:blipFill>
          <a:blip r:embed="rId6"/>
          <a:srcRect b="61458"/>
          <a:stretch>
            <a:fillRect/>
          </a:stretch>
        </p:blipFill>
        <p:spPr>
          <a:xfrm>
            <a:off x="-205548" y="4420446"/>
            <a:ext cx="24451064" cy="4954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G_5562.png" descr="IMG_55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0082" y="973544"/>
            <a:ext cx="10503430" cy="11373959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تحصيلي"/>
          <p:cNvSpPr txBox="1"/>
          <p:nvPr/>
        </p:nvSpPr>
        <p:spPr>
          <a:xfrm>
            <a:off x="13421675" y="3539655"/>
            <a:ext cx="8849946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4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5000"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تحصيلي</a:t>
            </a: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 </a:t>
            </a:r>
          </a:p>
        </p:txBody>
      </p:sp>
      <p:pic>
        <p:nvPicPr>
          <p:cNvPr id="227" name="IMG_5667.png" descr="IMG_5667.png"/>
          <p:cNvPicPr>
            <a:picLocks noChangeAspect="1"/>
          </p:cNvPicPr>
          <p:nvPr/>
        </p:nvPicPr>
        <p:blipFill>
          <a:blip r:embed="rId5"/>
          <a:srcRect t="39998"/>
          <a:stretch>
            <a:fillRect/>
          </a:stretch>
        </p:blipFill>
        <p:spPr>
          <a:xfrm>
            <a:off x="1097405" y="6857999"/>
            <a:ext cx="18094392" cy="5707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5562.png" descr="IMG_55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0082" y="973544"/>
            <a:ext cx="10503430" cy="11373959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قدرات"/>
          <p:cNvSpPr txBox="1"/>
          <p:nvPr/>
        </p:nvSpPr>
        <p:spPr>
          <a:xfrm>
            <a:off x="13421675" y="3539655"/>
            <a:ext cx="8849946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4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5000"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قدرات</a:t>
            </a: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 </a:t>
            </a:r>
          </a:p>
        </p:txBody>
      </p:sp>
      <p:pic>
        <p:nvPicPr>
          <p:cNvPr id="155" name="IMG_5669.png" descr="IMG_566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60" y="3326357"/>
            <a:ext cx="20374440" cy="101872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5568.png" descr="IMG_556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5323" y="362858"/>
            <a:ext cx="7305886" cy="7305885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عنوان الدرس"/>
          <p:cNvSpPr txBox="1"/>
          <p:nvPr/>
        </p:nvSpPr>
        <p:spPr>
          <a:xfrm>
            <a:off x="15290359" y="3275208"/>
            <a:ext cx="8849946" cy="1481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عنوان الدرس</a:t>
            </a:r>
          </a:p>
        </p:txBody>
      </p:sp>
      <p:sp>
        <p:nvSpPr>
          <p:cNvPr id="159" name="الجذر النوني"/>
          <p:cNvSpPr txBox="1"/>
          <p:nvPr/>
        </p:nvSpPr>
        <p:spPr>
          <a:xfrm>
            <a:off x="3294727" y="5729487"/>
            <a:ext cx="16579144" cy="303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الجذر النوني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4970" y="324753"/>
            <a:ext cx="5900911" cy="5900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936" y="5683346"/>
            <a:ext cx="5900912" cy="5900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5562.png" descr="IMG_556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5426" y="1160289"/>
            <a:ext cx="11065306" cy="1198240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أهداف…"/>
          <p:cNvSpPr txBox="1"/>
          <p:nvPr/>
        </p:nvSpPr>
        <p:spPr>
          <a:xfrm>
            <a:off x="13700090" y="4206060"/>
            <a:ext cx="8849946" cy="2954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500">
                <a:solidFill>
                  <a:srgbClr val="000000"/>
                </a:solidFill>
              </a:defRPr>
            </a:pPr>
            <a:r>
              <a:t>أهداف</a:t>
            </a:r>
          </a:p>
          <a:p>
            <a:pPr rtl="0">
              <a:defRPr sz="8500">
                <a:solidFill>
                  <a:srgbClr val="000000"/>
                </a:solidFill>
              </a:defRPr>
            </a:pPr>
            <a:r>
              <a:t> الدرس</a:t>
            </a:r>
          </a:p>
        </p:txBody>
      </p:sp>
      <p:pic>
        <p:nvPicPr>
          <p:cNvPr id="165" name="IMG_5663.png" descr="IMG_5663.png"/>
          <p:cNvPicPr>
            <a:picLocks noChangeAspect="1"/>
          </p:cNvPicPr>
          <p:nvPr/>
        </p:nvPicPr>
        <p:blipFill>
          <a:blip r:embed="rId5"/>
          <a:srcRect l="78915" b="77930"/>
          <a:stretch>
            <a:fillRect/>
          </a:stretch>
        </p:blipFill>
        <p:spPr>
          <a:xfrm>
            <a:off x="4581636" y="679533"/>
            <a:ext cx="8922557" cy="11092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474" y="9330163"/>
            <a:ext cx="3046093" cy="3046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5562.png" descr="IMG_556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8694" y="976416"/>
            <a:ext cx="11065306" cy="1198240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مفردات…"/>
          <p:cNvSpPr txBox="1"/>
          <p:nvPr/>
        </p:nvSpPr>
        <p:spPr>
          <a:xfrm>
            <a:off x="12659890" y="4013047"/>
            <a:ext cx="8849946" cy="2954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500">
                <a:solidFill>
                  <a:srgbClr val="000000"/>
                </a:solidFill>
              </a:defRPr>
            </a:pPr>
            <a:r>
              <a:t>مفردات</a:t>
            </a:r>
          </a:p>
          <a:p>
            <a:pPr rtl="0">
              <a:defRPr sz="8500">
                <a:solidFill>
                  <a:srgbClr val="000000"/>
                </a:solidFill>
              </a:defRPr>
            </a:pPr>
            <a:r>
              <a:t> الدرس</a:t>
            </a:r>
          </a:p>
        </p:txBody>
      </p:sp>
      <p:pic>
        <p:nvPicPr>
          <p:cNvPr id="170" name="IMG_5663.png" descr="IMG_5663.png"/>
          <p:cNvPicPr>
            <a:picLocks noChangeAspect="1"/>
          </p:cNvPicPr>
          <p:nvPr/>
        </p:nvPicPr>
        <p:blipFill>
          <a:blip r:embed="rId5"/>
          <a:srcRect l="81665" t="24416" b="48973"/>
          <a:stretch>
            <a:fillRect/>
          </a:stretch>
        </p:blipFill>
        <p:spPr>
          <a:xfrm>
            <a:off x="3898500" y="1622954"/>
            <a:ext cx="7572441" cy="13052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474" y="6967618"/>
            <a:ext cx="3046093" cy="3046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474" y="976416"/>
            <a:ext cx="3046093" cy="3046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474" y="2754161"/>
            <a:ext cx="3046093" cy="3046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474" y="4899091"/>
            <a:ext cx="3046093" cy="3046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G_5663.png" descr="IMG_5663.png"/>
          <p:cNvPicPr>
            <a:picLocks noChangeAspect="1"/>
          </p:cNvPicPr>
          <p:nvPr/>
        </p:nvPicPr>
        <p:blipFill>
          <a:blip r:embed="rId3"/>
          <a:srcRect r="74424" b="75370"/>
          <a:stretch>
            <a:fillRect/>
          </a:stretch>
        </p:blipFill>
        <p:spPr>
          <a:xfrm>
            <a:off x="602814" y="576453"/>
            <a:ext cx="7554935" cy="8641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G_5663.png" descr="IMG_5663.png"/>
          <p:cNvPicPr>
            <a:picLocks noChangeAspect="1"/>
          </p:cNvPicPr>
          <p:nvPr/>
        </p:nvPicPr>
        <p:blipFill>
          <a:blip r:embed="rId3"/>
          <a:srcRect l="26472" r="24051" b="83583"/>
          <a:stretch>
            <a:fillRect/>
          </a:stretch>
        </p:blipFill>
        <p:spPr>
          <a:xfrm>
            <a:off x="7727324" y="905856"/>
            <a:ext cx="15103862" cy="595210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مستطيل مستدير الزوايا"/>
          <p:cNvSpPr/>
          <p:nvPr/>
        </p:nvSpPr>
        <p:spPr>
          <a:xfrm>
            <a:off x="8933684" y="6234902"/>
            <a:ext cx="7395037" cy="2097152"/>
          </a:xfrm>
          <a:prstGeom prst="roundRect">
            <a:avLst>
              <a:gd name="adj" fmla="val 10000"/>
            </a:avLst>
          </a:prstGeom>
          <a:solidFill>
            <a:srgbClr val="D5D5D5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sp>
        <p:nvSpPr>
          <p:cNvPr id="179" name="مستطيل مستدير الزوايا"/>
          <p:cNvSpPr/>
          <p:nvPr/>
        </p:nvSpPr>
        <p:spPr>
          <a:xfrm>
            <a:off x="13821266" y="9710430"/>
            <a:ext cx="7395037" cy="2097152"/>
          </a:xfrm>
          <a:prstGeom prst="roundRect">
            <a:avLst>
              <a:gd name="adj" fmla="val 10000"/>
            </a:avLst>
          </a:prstGeom>
          <a:solidFill>
            <a:srgbClr val="D5D5D5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sp>
        <p:nvSpPr>
          <p:cNvPr id="180" name="مستطيل مستدير الزوايا"/>
          <p:cNvSpPr/>
          <p:nvPr/>
        </p:nvSpPr>
        <p:spPr>
          <a:xfrm>
            <a:off x="4029806" y="9710430"/>
            <a:ext cx="7395037" cy="2097152"/>
          </a:xfrm>
          <a:prstGeom prst="roundRect">
            <a:avLst>
              <a:gd name="adj" fmla="val 10000"/>
            </a:avLst>
          </a:prstGeom>
          <a:solidFill>
            <a:srgbClr val="D5D5D5"/>
          </a:solidFill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sp>
        <p:nvSpPr>
          <p:cNvPr id="181" name="هل تعتقدين أن عدد الحوادث سوف يزيد أو ينقص بازدياد عدد الدراجات؟"/>
          <p:cNvSpPr txBox="1"/>
          <p:nvPr/>
        </p:nvSpPr>
        <p:spPr>
          <a:xfrm>
            <a:off x="3965238" y="9217613"/>
            <a:ext cx="7459605" cy="2939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defTabSz="914400">
              <a:defRPr>
                <a:solidFill>
                  <a:srgbClr val="C00000"/>
                </a:solidFill>
                <a:effectLst>
                  <a:outerShdw blurRad="25400" dist="23000" dir="7020000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هل تعتقدين أن عدد الحوادث سوف يزيد أو ينقص بازدياد عدد الدراجات؟</a:t>
            </a:r>
          </a:p>
        </p:txBody>
      </p:sp>
      <p:sp>
        <p:nvSpPr>
          <p:cNvPr id="182" name="ما المتغير المستقل في المعادلة ؟"/>
          <p:cNvSpPr txBox="1"/>
          <p:nvPr/>
        </p:nvSpPr>
        <p:spPr>
          <a:xfrm>
            <a:off x="13821266" y="9429235"/>
            <a:ext cx="6984589" cy="2378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defTabSz="914400">
              <a:defRPr>
                <a:solidFill>
                  <a:srgbClr val="C00000"/>
                </a:solidFill>
                <a:effectLst>
                  <a:outerShdw blurRad="25400" dist="23000" dir="7020000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ما المتغير المستقل في المعادلة ؟</a:t>
            </a:r>
          </a:p>
        </p:txBody>
      </p:sp>
      <p:sp>
        <p:nvSpPr>
          <p:cNvPr id="183" name="ما المتغير التابع في المعادلة ؟"/>
          <p:cNvSpPr txBox="1"/>
          <p:nvPr/>
        </p:nvSpPr>
        <p:spPr>
          <a:xfrm>
            <a:off x="6041079" y="5743094"/>
            <a:ext cx="13727506" cy="3010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defTabSz="914400">
              <a:defRPr>
                <a:solidFill>
                  <a:srgbClr val="C00000"/>
                </a:solidFill>
                <a:effectLst>
                  <a:outerShdw blurRad="25400" dist="23000" dir="7020000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ما المتغير التابع في المعادلة ؟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4691.png" descr="IMG_46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6068" y="-1"/>
            <a:ext cx="5137933" cy="3849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5663.png" descr="IMG_5663.png"/>
          <p:cNvPicPr>
            <a:picLocks noChangeAspect="1"/>
          </p:cNvPicPr>
          <p:nvPr/>
        </p:nvPicPr>
        <p:blipFill>
          <a:blip r:embed="rId4"/>
          <a:srcRect l="24444" t="15265" r="23611" b="73720"/>
          <a:stretch>
            <a:fillRect/>
          </a:stretch>
        </p:blipFill>
        <p:spPr>
          <a:xfrm>
            <a:off x="2235676" y="479491"/>
            <a:ext cx="17551076" cy="4419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5663.png" descr="IMG_5663.png"/>
          <p:cNvPicPr>
            <a:picLocks noChangeAspect="1"/>
          </p:cNvPicPr>
          <p:nvPr/>
        </p:nvPicPr>
        <p:blipFill>
          <a:blip r:embed="rId4"/>
          <a:srcRect t="25999" r="26256" b="55598"/>
          <a:stretch>
            <a:fillRect/>
          </a:stretch>
        </p:blipFill>
        <p:spPr>
          <a:xfrm>
            <a:off x="-470443" y="4899091"/>
            <a:ext cx="23177492" cy="6869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G_4691.png" descr="IMG_46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6068" y="-1"/>
            <a:ext cx="5137933" cy="3849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5663.png" descr="IMG_5663.png"/>
          <p:cNvPicPr>
            <a:picLocks noChangeAspect="1"/>
          </p:cNvPicPr>
          <p:nvPr/>
        </p:nvPicPr>
        <p:blipFill>
          <a:blip r:embed="rId4"/>
          <a:srcRect t="64605"/>
          <a:stretch>
            <a:fillRect/>
          </a:stretch>
        </p:blipFill>
        <p:spPr>
          <a:xfrm>
            <a:off x="576454" y="1595270"/>
            <a:ext cx="26137820" cy="10987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G_4691.png" descr="IMG_46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6068" y="-1"/>
            <a:ext cx="5137933" cy="3849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5664.png" descr="IMG_5664.png"/>
          <p:cNvPicPr>
            <a:picLocks noChangeAspect="1"/>
          </p:cNvPicPr>
          <p:nvPr/>
        </p:nvPicPr>
        <p:blipFill>
          <a:blip r:embed="rId4"/>
          <a:srcRect b="74075"/>
          <a:stretch>
            <a:fillRect/>
          </a:stretch>
        </p:blipFill>
        <p:spPr>
          <a:xfrm>
            <a:off x="1464512" y="2254074"/>
            <a:ext cx="24733695" cy="88191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مخصص</PresentationFormat>
  <Paragraphs>20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Calibri</vt:lpstr>
      <vt:lpstr>Geeza Pro Regular</vt:lpstr>
      <vt:lpstr>Helvetica Neue</vt:lpstr>
      <vt:lpstr>Waseem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2023-12-03T18:12:31Z</dcterms:modified>
</cp:coreProperties>
</file>