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60" r:id="rId1"/>
  </p:sldMasterIdLst>
  <p:sldIdLst>
    <p:sldId id="256" r:id="rId2"/>
    <p:sldId id="258" r:id="rId3"/>
    <p:sldId id="257" r:id="rId4"/>
    <p:sldId id="260" r:id="rId5"/>
    <p:sldId id="259" r:id="rId6"/>
    <p:sldId id="263" r:id="rId7"/>
    <p:sldId id="282" r:id="rId8"/>
    <p:sldId id="283" r:id="rId9"/>
    <p:sldId id="281" r:id="rId10"/>
    <p:sldId id="279" r:id="rId11"/>
  </p:sldIdLst>
  <p:sldSz cx="9144000" cy="6858000" type="screen4x3"/>
  <p:notesSz cx="6858000" cy="9144000"/>
  <p:embeddedFontLst>
    <p:embeddedFont>
      <p:font typeface="Aharoni" panose="02010803020104030203" pitchFamily="2" charset="-79"/>
      <p:bold r:id="rId12"/>
    </p:embeddedFont>
    <p:embeddedFont>
      <p:font typeface="Calibri" panose="020F0502020204030204" pitchFamily="34" charset="0"/>
      <p:regular r:id="rId13"/>
      <p:bold r:id="rId14"/>
    </p:embeddedFont>
    <p:embeddedFont>
      <p:font typeface="Calibri Light" panose="020F0302020204030204" pitchFamily="34" charset="0"/>
      <p:regular r:id="rId15"/>
    </p:embeddedFont>
    <p:embeddedFont>
      <p:font typeface="Comic Sans MS" panose="030F0702030302020204" pitchFamily="66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نمط متوسط 3 - تمييز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6" autoAdjust="0"/>
    <p:restoredTop sz="94660"/>
  </p:normalViewPr>
  <p:slideViewPr>
    <p:cSldViewPr snapToGrid="0">
      <p:cViewPr varScale="1">
        <p:scale>
          <a:sx n="70" d="100"/>
          <a:sy n="70" d="100"/>
        </p:scale>
        <p:origin x="72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04/10/42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5698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04/10/42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3975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04/10/42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8987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04/10/42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776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04/10/42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67018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04/10/42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7329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04/10/42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70061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04/10/42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6207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04/10/42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3199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04/10/42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5449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04/10/42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3049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30F9F-31D2-494D-B436-22A4F5C52A5A}" type="datetimeFigureOut">
              <a:rPr lang="ar-SA" smtClean="0"/>
              <a:t>04/10/42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76263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jpeg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E247885-8326-4246-B7E1-8C04218557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413590"/>
            <a:ext cx="7772400" cy="1691796"/>
          </a:xfrm>
        </p:spPr>
        <p:txBody>
          <a:bodyPr>
            <a:normAutofit/>
          </a:bodyPr>
          <a:lstStyle/>
          <a:p>
            <a:pPr rtl="0"/>
            <a:r>
              <a:rPr lang="en-US" sz="8800" dirty="0">
                <a:latin typeface="Aharoni" panose="02010803020104030203" pitchFamily="2" charset="-79"/>
                <a:cs typeface="Aharoni" panose="02010803020104030203" pitchFamily="2" charset="-79"/>
              </a:rPr>
              <a:t>Super Goal 1</a:t>
            </a:r>
            <a:endParaRPr lang="ar-SA" sz="8800" dirty="0"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11221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con Person 700*536 transprent Png Free Download - Symbol, Logo, Circle. -  CleanPNG / KissPNG">
            <a:extLst>
              <a:ext uri="{FF2B5EF4-FFF2-40B4-BE49-F238E27FC236}">
                <a16:creationId xmlns:a16="http://schemas.microsoft.com/office/drawing/2014/main" id="{2EAD3896-04BE-44B9-9311-9C54B30FC9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0" r="17545"/>
          <a:stretch/>
        </p:blipFill>
        <p:spPr bwMode="auto">
          <a:xfrm>
            <a:off x="7107387" y="957707"/>
            <a:ext cx="1634835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EBD5DC2-7D96-4561-B226-6BC6ED132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46" y="3330054"/>
            <a:ext cx="6189456" cy="282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2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E247885-8326-4246-B7E1-8C04218557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386400"/>
            <a:ext cx="7772400" cy="2085200"/>
          </a:xfrm>
        </p:spPr>
        <p:txBody>
          <a:bodyPr>
            <a:normAutofit/>
          </a:bodyPr>
          <a:lstStyle/>
          <a:p>
            <a:pPr rtl="0"/>
            <a:r>
              <a:rPr lang="en-US" sz="11500" dirty="0">
                <a:latin typeface="Aharoni" panose="02010803020104030203" pitchFamily="2" charset="-79"/>
                <a:cs typeface="Aharoni" panose="02010803020104030203" pitchFamily="2" charset="-79"/>
              </a:rPr>
              <a:t>Unit 6</a:t>
            </a:r>
            <a:endParaRPr lang="ar-SA" sz="11500" dirty="0"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57559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01F05455-8559-4033-98F3-803B139A787D}"/>
              </a:ext>
            </a:extLst>
          </p:cNvPr>
          <p:cNvSpPr txBox="1"/>
          <p:nvPr/>
        </p:nvSpPr>
        <p:spPr>
          <a:xfrm>
            <a:off x="472705" y="1815864"/>
            <a:ext cx="8198590" cy="341664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pPr algn="l"/>
            <a:r>
              <a:rPr lang="en-US" sz="3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objectives of the lesson : </a:t>
            </a:r>
          </a:p>
          <a:p>
            <a:pPr algn="l"/>
            <a:endParaRPr 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At the end of this session, the students will be able to : 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Listen for specific information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Practice rising intonation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Talk about houses and different rooms in the house </a:t>
            </a:r>
          </a:p>
        </p:txBody>
      </p:sp>
    </p:spTree>
    <p:extLst>
      <p:ext uri="{BB962C8B-B14F-4D97-AF65-F5344CB8AC3E}">
        <p14:creationId xmlns:p14="http://schemas.microsoft.com/office/powerpoint/2010/main" val="3436173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94" end="1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charRg st="94" end="1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126" end="15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charRg st="126" end="15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154" end="20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charRg st="154" end="20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داخلي&#10;&#10;تم إنشاء الوصف تلقائياً">
            <a:extLst>
              <a:ext uri="{FF2B5EF4-FFF2-40B4-BE49-F238E27FC236}">
                <a16:creationId xmlns:a16="http://schemas.microsoft.com/office/drawing/2014/main" id="{CA8892E3-630B-4DFF-ADC6-28707BBA6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603" y="978783"/>
            <a:ext cx="8570794" cy="5326483"/>
          </a:xfrm>
          <a:prstGeom prst="rect">
            <a:avLst/>
          </a:prstGeom>
        </p:spPr>
      </p:pic>
      <p:pic>
        <p:nvPicPr>
          <p:cNvPr id="1028" name="Picture 4" descr="VEDBÄK Rug, low pile, multicolour, 200x300 cm - IKEA">
            <a:extLst>
              <a:ext uri="{FF2B5EF4-FFF2-40B4-BE49-F238E27FC236}">
                <a16:creationId xmlns:a16="http://schemas.microsoft.com/office/drawing/2014/main" id="{3FB76F8B-B37A-46F2-A25E-0EC47838D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5714" l="10000" r="90000">
                        <a14:foregroundMark x1="75071" y1="5000" x2="75071" y2="5000"/>
                        <a14:foregroundMark x1="60929" y1="91714" x2="60929" y2="91714"/>
                        <a14:foregroundMark x1="60714" y1="95714" x2="60714" y2="9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8496">
            <a:off x="5979800" y="4402010"/>
            <a:ext cx="2072379" cy="2203506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69EB795-2BAA-43E2-A11E-FF56B70E2A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25" b="94475" l="4268" r="93293">
                        <a14:foregroundMark x1="94512" y1="23204" x2="94512" y2="23204"/>
                        <a14:foregroundMark x1="34756" y1="5525" x2="34756" y2="5525"/>
                        <a14:foregroundMark x1="5488" y1="18785" x2="5488" y2="18785"/>
                        <a14:foregroundMark x1="4878" y1="30939" x2="4878" y2="30939"/>
                        <a14:foregroundMark x1="40244" y1="71823" x2="40244" y2="71823"/>
                        <a14:foregroundMark x1="40244" y1="68508" x2="32317" y2="69061"/>
                        <a14:foregroundMark x1="39634" y1="69061" x2="46951" y2="71823"/>
                        <a14:foregroundMark x1="45122" y1="89503" x2="45122" y2="89503"/>
                        <a14:foregroundMark x1="43293" y1="94475" x2="43293" y2="944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4978" y="2306472"/>
            <a:ext cx="1640801" cy="2101755"/>
          </a:xfrm>
          <a:prstGeom prst="rect">
            <a:avLst/>
          </a:prstGeom>
        </p:spPr>
      </p:pic>
      <p:pic>
        <p:nvPicPr>
          <p:cNvPr id="1032" name="Picture 8" descr="Magazine Clipart, HD Png Download , Transparent Png Image - PNGitem">
            <a:extLst>
              <a:ext uri="{FF2B5EF4-FFF2-40B4-BE49-F238E27FC236}">
                <a16:creationId xmlns:a16="http://schemas.microsoft.com/office/drawing/2014/main" id="{2C56C32B-64FB-498B-BF42-3F26DDFA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88" b="89984" l="8837" r="93721">
                        <a14:foregroundMark x1="61860" y1="43514" x2="70349" y2="43350"/>
                        <a14:foregroundMark x1="70349" y1="43350" x2="82326" y2="43350"/>
                        <a14:foregroundMark x1="81860" y1="42365" x2="77674" y2="49261"/>
                        <a14:foregroundMark x1="77674" y1="49261" x2="65116" y2="85714"/>
                        <a14:foregroundMark x1="62791" y1="81281" x2="40233" y2="78982"/>
                        <a14:foregroundMark x1="40233" y1="78982" x2="29186" y2="66995"/>
                        <a14:foregroundMark x1="29186" y1="66995" x2="21977" y2="46305"/>
                        <a14:foregroundMark x1="21977" y1="46305" x2="20233" y2="35140"/>
                        <a14:foregroundMark x1="27326" y1="24302" x2="68605" y2="42200"/>
                        <a14:foregroundMark x1="65116" y1="24795" x2="45000" y2="67652"/>
                        <a14:foregroundMark x1="48488" y1="19376" x2="40698" y2="53530"/>
                        <a14:foregroundMark x1="53023" y1="23810" x2="46163" y2="53038"/>
                        <a14:foregroundMark x1="86977" y1="38588" x2="93837" y2="42200"/>
                        <a14:foregroundMark x1="77209" y1="75862" x2="69186" y2="85222"/>
                        <a14:foregroundMark x1="41279" y1="82102" x2="26628" y2="70608"/>
                        <a14:foregroundMark x1="16977" y1="23810" x2="36512" y2="13629"/>
                        <a14:foregroundMark x1="47326" y1="9688" x2="58953" y2="24795"/>
                        <a14:foregroundMark x1="67326" y1="17406" x2="60233" y2="17406"/>
                        <a14:foregroundMark x1="60233" y1="17406" x2="55000" y2="14943"/>
                        <a14:foregroundMark x1="69302" y1="23153" x2="71628" y2="32348"/>
                        <a14:foregroundMark x1="66628" y1="14943" x2="66628" y2="14943"/>
                        <a14:foregroundMark x1="16395" y1="22660" x2="10581" y2="28079"/>
                        <a14:foregroundMark x1="10581" y1="28079" x2="8837" y2="31199"/>
                        <a14:foregroundMark x1="15465" y1="45484" x2="21163" y2="61248"/>
                        <a14:foregroundMark x1="29302" y1="80952" x2="33372" y2="79803"/>
                        <a14:foregroundMark x1="39535" y1="84729" x2="53140" y2="82102"/>
                        <a14:foregroundMark x1="53140" y1="82102" x2="60465" y2="84072"/>
                        <a14:foregroundMark x1="28488" y1="82594" x2="28488" y2="82594"/>
                        <a14:foregroundMark x1="26047" y1="82430" x2="26047" y2="82430"/>
                        <a14:foregroundMark x1="24884" y1="80296" x2="24884" y2="80296"/>
                        <a14:foregroundMark x1="23721" y1="77011" x2="23721" y2="77011"/>
                        <a14:foregroundMark x1="22209" y1="73727" x2="22209" y2="73727"/>
                        <a14:foregroundMark x1="20349" y1="70115" x2="20349" y2="70115"/>
                        <a14:foregroundMark x1="18953" y1="66174" x2="18953" y2="66174"/>
                        <a14:foregroundMark x1="18023" y1="62726" x2="18023" y2="62726"/>
                        <a14:foregroundMark x1="16047" y1="58621" x2="16047" y2="58621"/>
                        <a14:foregroundMark x1="12791" y1="46470" x2="23837" y2="78489"/>
                        <a14:foregroundMark x1="23837" y1="78489" x2="27674" y2="83087"/>
                        <a14:foregroundMark x1="29884" y1="82430" x2="35698" y2="85714"/>
                        <a14:foregroundMark x1="35698" y1="85714" x2="38023" y2="85057"/>
                        <a14:foregroundMark x1="45814" y1="85057" x2="53488" y2="83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42" y="5822372"/>
            <a:ext cx="1048104" cy="74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loor lamps - IKEA">
            <a:extLst>
              <a:ext uri="{FF2B5EF4-FFF2-40B4-BE49-F238E27FC236}">
                <a16:creationId xmlns:a16="http://schemas.microsoft.com/office/drawing/2014/main" id="{4C9DB8A8-DFBA-4C64-878D-9522647464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50" b="96750" l="10000" r="90000">
                        <a14:foregroundMark x1="51000" y1="6250" x2="51000" y2="6250"/>
                        <a14:foregroundMark x1="47250" y1="25250" x2="47250" y2="25250"/>
                        <a14:foregroundMark x1="47500" y1="41000" x2="47500" y2="41000"/>
                        <a14:foregroundMark x1="47750" y1="92500" x2="47750" y2="92500"/>
                        <a14:foregroundMark x1="51750" y1="93000" x2="51750" y2="93000"/>
                        <a14:foregroundMark x1="49250" y1="96750" x2="49250" y2="96750"/>
                        <a14:foregroundMark x1="49000" y1="19500" x2="49000" y2="1950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95" t="1" r="31091" b="55325"/>
          <a:stretch/>
        </p:blipFill>
        <p:spPr bwMode="auto">
          <a:xfrm>
            <a:off x="4068029" y="2490041"/>
            <a:ext cx="968001" cy="93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EFREE SOUND 5.1-Channel Bluetooth Surround Sound Speaker System in  Blue-98592796M - The Home Depot">
            <a:extLst>
              <a:ext uri="{FF2B5EF4-FFF2-40B4-BE49-F238E27FC236}">
                <a16:creationId xmlns:a16="http://schemas.microsoft.com/office/drawing/2014/main" id="{A22607AA-91D8-4F2F-8CEC-703B145D09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4900" b="74400" l="11200" r="89200">
                        <a14:foregroundMark x1="45600" y1="18700" x2="45600" y2="18700"/>
                        <a14:foregroundMark x1="47800" y1="14900" x2="47800" y2="14900"/>
                        <a14:foregroundMark x1="88200" y1="64300" x2="88200" y2="64300"/>
                        <a14:foregroundMark x1="89200" y1="73800" x2="89200" y2="73800"/>
                        <a14:foregroundMark x1="81600" y1="74400" x2="81600" y2="74400"/>
                        <a14:foregroundMark x1="63700" y1="73600" x2="63700" y2="73600"/>
                        <a14:foregroundMark x1="37500" y1="73000" x2="37500" y2="73000"/>
                        <a14:foregroundMark x1="14800" y1="63100" x2="14800" y2="63100"/>
                        <a14:foregroundMark x1="11200" y1="61500" x2="11200" y2="6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7" t="12139" r="6020" b="22106"/>
          <a:stretch/>
        </p:blipFill>
        <p:spPr bwMode="auto">
          <a:xfrm rot="520009">
            <a:off x="5557413" y="2239650"/>
            <a:ext cx="1192302" cy="89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ainting - Wikipedia">
            <a:extLst>
              <a:ext uri="{FF2B5EF4-FFF2-40B4-BE49-F238E27FC236}">
                <a16:creationId xmlns:a16="http://schemas.microsoft.com/office/drawing/2014/main" id="{4701E851-6821-451E-97E1-A7892B54C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59" y="2495266"/>
            <a:ext cx="851744" cy="1269242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G Bk 1 F-SA_2020_36">
            <a:hlinkClick r:id="" action="ppaction://media"/>
            <a:extLst>
              <a:ext uri="{FF2B5EF4-FFF2-40B4-BE49-F238E27FC236}">
                <a16:creationId xmlns:a16="http://schemas.microsoft.com/office/drawing/2014/main" id="{778E77C4-1741-4569-B52B-FAD84E28CE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7464539" y="978783"/>
            <a:ext cx="781778" cy="78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7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77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BDD6D74-433D-416B-9BDE-8DF4ABE60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307" y="2705505"/>
            <a:ext cx="8625385" cy="2849135"/>
          </a:xfrm>
          <a:prstGeom prst="rect">
            <a:avLst/>
          </a:prstGeom>
        </p:spPr>
      </p:pic>
      <p:pic>
        <p:nvPicPr>
          <p:cNvPr id="3" name="SG Bk 1 F-SA_2020_37">
            <a:hlinkClick r:id="" action="ppaction://media"/>
            <a:extLst>
              <a:ext uri="{FF2B5EF4-FFF2-40B4-BE49-F238E27FC236}">
                <a16:creationId xmlns:a16="http://schemas.microsoft.com/office/drawing/2014/main" id="{3022C773-E875-4D1C-846E-FB7D0B89D0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23247" y="1303360"/>
            <a:ext cx="755176" cy="75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834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99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A2F62CC-C955-4287-8CCE-8A3F114A6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061" y="2292824"/>
            <a:ext cx="6300318" cy="4145011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5E4777C4-8B02-48F5-A1AF-BFF7E5D2BDCA}"/>
              </a:ext>
            </a:extLst>
          </p:cNvPr>
          <p:cNvSpPr txBox="1"/>
          <p:nvPr/>
        </p:nvSpPr>
        <p:spPr>
          <a:xfrm>
            <a:off x="272954" y="914396"/>
            <a:ext cx="638715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What room is this? </a:t>
            </a:r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b="1" i="1" dirty="0"/>
              <a:t>What furniture is in the room? </a:t>
            </a:r>
          </a:p>
        </p:txBody>
      </p:sp>
    </p:spTree>
    <p:extLst>
      <p:ext uri="{BB962C8B-B14F-4D97-AF65-F5344CB8AC3E}">
        <p14:creationId xmlns:p14="http://schemas.microsoft.com/office/powerpoint/2010/main" val="204433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7BF9ED1B-BC32-4C2F-8FA2-4ED0CF887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19" y="2947916"/>
            <a:ext cx="5459106" cy="346874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915E540-CAAC-418B-9693-97697740A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6525" y="986084"/>
            <a:ext cx="3342709" cy="4513964"/>
          </a:xfrm>
          <a:prstGeom prst="rect">
            <a:avLst/>
          </a:prstGeom>
        </p:spPr>
      </p:pic>
      <p:pic>
        <p:nvPicPr>
          <p:cNvPr id="6" name="SG Bk 1 F-SA_2020_38">
            <a:hlinkClick r:id="" action="ppaction://media"/>
            <a:extLst>
              <a:ext uri="{FF2B5EF4-FFF2-40B4-BE49-F238E27FC236}">
                <a16:creationId xmlns:a16="http://schemas.microsoft.com/office/drawing/2014/main" id="{4E40F953-1B1B-46CC-9D2D-18AAF5566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3248" y="1481605"/>
            <a:ext cx="768824" cy="7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38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23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689EC3D-1106-48D4-8208-FD6F9CB43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648" y="957801"/>
            <a:ext cx="6723263" cy="2471199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8553A6E-5251-4A0F-B2D6-48729FD9AF99}"/>
              </a:ext>
            </a:extLst>
          </p:cNvPr>
          <p:cNvSpPr txBox="1"/>
          <p:nvPr/>
        </p:nvSpPr>
        <p:spPr>
          <a:xfrm>
            <a:off x="1105465" y="3653430"/>
            <a:ext cx="7124131" cy="22467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two bedrooms in Tom’s house. </a:t>
            </a:r>
          </a:p>
          <a:p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 shares his bedroom with his brother. </a:t>
            </a:r>
          </a:p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Tom’s favorite room is his bedroom because it has his computer. </a:t>
            </a:r>
          </a:p>
          <a:p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John’s favorite room is the living room. </a:t>
            </a:r>
            <a:endParaRPr lang="ar-SA" sz="28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87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roup Work for Android - APK Download">
            <a:extLst>
              <a:ext uri="{FF2B5EF4-FFF2-40B4-BE49-F238E27FC236}">
                <a16:creationId xmlns:a16="http://schemas.microsoft.com/office/drawing/2014/main" id="{018DD0D6-A32E-449A-A5C0-A3CED713F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918730"/>
            <a:ext cx="3017188" cy="229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C7E0682-DD41-4E1A-A213-70FF15E7D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1420" y="1078173"/>
            <a:ext cx="5345235" cy="51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29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824</TotalTime>
  <Words>97</Words>
  <Application>Microsoft Office PowerPoint</Application>
  <PresentationFormat>عرض على الشاشة (4:3)</PresentationFormat>
  <Paragraphs>15</Paragraphs>
  <Slides>10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10</vt:i4>
      </vt:variant>
    </vt:vector>
  </HeadingPairs>
  <TitlesOfParts>
    <vt:vector size="16" baseType="lpstr">
      <vt:lpstr>Comic Sans MS</vt:lpstr>
      <vt:lpstr>Arial</vt:lpstr>
      <vt:lpstr>Calibri Light</vt:lpstr>
      <vt:lpstr>Aharoni</vt:lpstr>
      <vt:lpstr>Calibri</vt:lpstr>
      <vt:lpstr>نسق Office</vt:lpstr>
      <vt:lpstr>Super Goal 1</vt:lpstr>
      <vt:lpstr>Unit 6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 Goal 1</dc:title>
  <dc:creator>ڪپړۑآء اڷٲﻣير</dc:creator>
  <cp:lastModifiedBy>ڪپړۑآء اڷٲﻣير</cp:lastModifiedBy>
  <cp:revision>53</cp:revision>
  <dcterms:created xsi:type="dcterms:W3CDTF">2020-10-27T16:21:59Z</dcterms:created>
  <dcterms:modified xsi:type="dcterms:W3CDTF">2021-05-15T17:18:07Z</dcterms:modified>
</cp:coreProperties>
</file>