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56" r:id="rId2"/>
    <p:sldId id="280" r:id="rId3"/>
    <p:sldId id="270" r:id="rId4"/>
    <p:sldId id="271" r:id="rId5"/>
    <p:sldId id="272" r:id="rId6"/>
    <p:sldId id="273" r:id="rId7"/>
    <p:sldId id="274" r:id="rId8"/>
    <p:sldId id="275" r:id="rId9"/>
    <p:sldId id="277" r:id="rId10"/>
    <p:sldId id="276" r:id="rId11"/>
    <p:sldId id="278" r:id="rId12"/>
    <p:sldId id="264" r:id="rId13"/>
    <p:sldId id="279" r:id="rId14"/>
    <p:sldId id="269" r:id="rId15"/>
    <p:sldId id="281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 dirty="0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10/05/43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10/05/43</a:t>
            </a:fld>
            <a:endParaRPr lang="ar-SA" dirty="0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sa_7\Downloads\Super-goal-1-Audio\56%2057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85918" y="1928802"/>
            <a:ext cx="5666213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Super Goal 1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000100" y="2786058"/>
            <a:ext cx="728664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6000" dirty="0" smtClean="0">
                <a:latin typeface="Bradley Hand ITC" pitchFamily="66" charset="0"/>
              </a:rPr>
              <a:t>Where Do You Live ?</a:t>
            </a:r>
            <a:endParaRPr lang="ar-SA" sz="6000" dirty="0">
              <a:latin typeface="Bradley Hand ITC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929058" y="6488668"/>
            <a:ext cx="164307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56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1934485" y="4214818"/>
            <a:ext cx="5126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and Discuss</a:t>
            </a:r>
            <a:endParaRPr lang="ar-SA" sz="4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239D4283-EA72-400C-9FF1-A83A1F9A4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062"/>
          <a:stretch/>
        </p:blipFill>
        <p:spPr>
          <a:xfrm rot="20754739">
            <a:off x="172079" y="247981"/>
            <a:ext cx="2246588" cy="1691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0468" t="30957" r="56383" b="30957"/>
          <a:stretch>
            <a:fillRect/>
          </a:stretch>
        </p:blipFill>
        <p:spPr bwMode="auto">
          <a:xfrm>
            <a:off x="500034" y="1428736"/>
            <a:ext cx="7929618" cy="449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1357290" y="2928934"/>
            <a:ext cx="214314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A restaurant</a:t>
            </a:r>
            <a:endParaRPr lang="ar-SA" sz="2800" dirty="0">
              <a:solidFill>
                <a:schemeClr val="accent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357290" y="3500438"/>
            <a:ext cx="214314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The park</a:t>
            </a:r>
            <a:endParaRPr lang="ar-SA" sz="2800" dirty="0">
              <a:solidFill>
                <a:schemeClr val="accent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357290" y="4071942"/>
            <a:ext cx="214314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The mall</a:t>
            </a:r>
            <a:endParaRPr lang="ar-SA" sz="2800" dirty="0">
              <a:solidFill>
                <a:schemeClr val="accent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357290" y="4643446"/>
            <a:ext cx="214314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Health club</a:t>
            </a:r>
            <a:endParaRPr lang="ar-SA" sz="2800" dirty="0">
              <a:solidFill>
                <a:schemeClr val="accent1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357290" y="5214950"/>
            <a:ext cx="214314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Bookstore </a:t>
            </a:r>
            <a:endParaRPr lang="ar-SA" sz="2800" dirty="0">
              <a:solidFill>
                <a:schemeClr val="accent1"/>
              </a:solidFill>
            </a:endParaRPr>
          </a:p>
        </p:txBody>
      </p:sp>
      <p:pic>
        <p:nvPicPr>
          <p:cNvPr id="8199" name="Picture 7" descr="C:\Users\lsa_7\AppData\Local\Microsoft\Windows\INetCache\IE\FVJ65BWA\ink-150697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6654">
            <a:off x="5934127" y="-341839"/>
            <a:ext cx="2486018" cy="1956211"/>
          </a:xfrm>
          <a:prstGeom prst="rect">
            <a:avLst/>
          </a:prstGeom>
          <a:noFill/>
        </p:spPr>
      </p:pic>
      <p:sp>
        <p:nvSpPr>
          <p:cNvPr id="14" name="مربع نص 13"/>
          <p:cNvSpPr txBox="1"/>
          <p:nvPr/>
        </p:nvSpPr>
        <p:spPr>
          <a:xfrm>
            <a:off x="3929058" y="6488668"/>
            <a:ext cx="164307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57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47164" t="39746" r="25292" b="38281"/>
          <a:stretch>
            <a:fillRect/>
          </a:stretch>
        </p:blipFill>
        <p:spPr bwMode="auto">
          <a:xfrm>
            <a:off x="214282" y="1643050"/>
            <a:ext cx="860113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 descr="C:\Users\lsa_7\AppData\Local\Microsoft\Windows\INetCache\IE\FVJ65BWA\ink-150697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6654">
            <a:off x="5934127" y="-341839"/>
            <a:ext cx="2486018" cy="1956211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285852" y="2714620"/>
            <a:ext cx="78581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no</a:t>
            </a:r>
            <a:endParaRPr lang="ar-SA" sz="2800" dirty="0">
              <a:solidFill>
                <a:schemeClr val="accent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285852" y="3286124"/>
            <a:ext cx="78581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yes</a:t>
            </a:r>
            <a:endParaRPr lang="ar-SA" sz="2800" dirty="0">
              <a:solidFill>
                <a:schemeClr val="accent1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285852" y="4214818"/>
            <a:ext cx="78581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yes</a:t>
            </a:r>
            <a:endParaRPr lang="ar-SA" sz="2800" dirty="0">
              <a:solidFill>
                <a:schemeClr val="accent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285852" y="4786322"/>
            <a:ext cx="78581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yes</a:t>
            </a:r>
            <a:endParaRPr lang="ar-SA" sz="2800" dirty="0">
              <a:solidFill>
                <a:schemeClr val="accent1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929058" y="6488668"/>
            <a:ext cx="164307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57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28728" y="1357298"/>
            <a:ext cx="6695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Fill in the missing litter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9" name="Picture 3" descr="C:\Users\lsa_7\AppData\Local\Microsoft\Windows\INetCache\IE\42GXXGWA\4274445540_2ee30b444e_b[1].jpg"/>
          <p:cNvPicPr>
            <a:picLocks noChangeAspect="1" noChangeArrowheads="1"/>
          </p:cNvPicPr>
          <p:nvPr/>
        </p:nvPicPr>
        <p:blipFill>
          <a:blip r:embed="rId2"/>
          <a:srcRect b="87457"/>
          <a:stretch>
            <a:fillRect/>
          </a:stretch>
        </p:blipFill>
        <p:spPr bwMode="auto">
          <a:xfrm>
            <a:off x="0" y="0"/>
            <a:ext cx="9144000" cy="1122958"/>
          </a:xfrm>
          <a:prstGeom prst="rect">
            <a:avLst/>
          </a:prstGeom>
          <a:noFill/>
        </p:spPr>
      </p:pic>
      <p:sp>
        <p:nvSpPr>
          <p:cNvPr id="15" name="مربع نص 14"/>
          <p:cNvSpPr txBox="1"/>
          <p:nvPr/>
        </p:nvSpPr>
        <p:spPr>
          <a:xfrm>
            <a:off x="4929190" y="2571744"/>
            <a:ext cx="2714644" cy="36933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1">
            <a:spAutoFit/>
          </a:bodyPr>
          <a:lstStyle/>
          <a:p>
            <a:pPr algn="l"/>
            <a:r>
              <a:rPr lang="en-US" sz="5400" dirty="0" err="1" smtClean="0"/>
              <a:t>St_re</a:t>
            </a:r>
            <a:endParaRPr lang="en-US" sz="5400" dirty="0" smtClean="0"/>
          </a:p>
          <a:p>
            <a:pPr algn="l"/>
            <a:r>
              <a:rPr lang="en-US" sz="5400" dirty="0" err="1" smtClean="0"/>
              <a:t>Subw_y</a:t>
            </a:r>
            <a:endParaRPr lang="en-US" sz="5400" dirty="0" smtClean="0"/>
          </a:p>
          <a:p>
            <a:pPr algn="l"/>
            <a:r>
              <a:rPr lang="en-US" sz="6000" dirty="0" err="1" smtClean="0"/>
              <a:t>Of_ice</a:t>
            </a:r>
            <a:endParaRPr lang="en-US" sz="6000" dirty="0" smtClean="0"/>
          </a:p>
          <a:p>
            <a:pPr algn="l"/>
            <a:r>
              <a:rPr lang="en-US" sz="6000" dirty="0" smtClean="0"/>
              <a:t>_all</a:t>
            </a:r>
          </a:p>
        </p:txBody>
      </p:sp>
      <p:pic>
        <p:nvPicPr>
          <p:cNvPr id="10245" name="Picture 5" descr="C:\Users\lsa_7\AppData\Local\Microsoft\Windows\INetCache\IE\MEE28H33\skyline-297219_960_7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4286248" cy="3657600"/>
          </a:xfrm>
          <a:prstGeom prst="rect">
            <a:avLst/>
          </a:prstGeom>
          <a:noFill/>
        </p:spPr>
      </p:pic>
      <p:sp>
        <p:nvSpPr>
          <p:cNvPr id="14" name="مربع نص 13"/>
          <p:cNvSpPr txBox="1"/>
          <p:nvPr/>
        </p:nvSpPr>
        <p:spPr>
          <a:xfrm>
            <a:off x="4929190" y="2571744"/>
            <a:ext cx="2714644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1">
            <a:spAutoFit/>
          </a:bodyPr>
          <a:lstStyle/>
          <a:p>
            <a:pPr algn="l"/>
            <a:r>
              <a:rPr lang="en-US" sz="6000" dirty="0" smtClean="0"/>
              <a:t>Store</a:t>
            </a:r>
            <a:endParaRPr lang="ar-SA" sz="60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4929190" y="3571876"/>
            <a:ext cx="2714644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1">
            <a:spAutoFit/>
          </a:bodyPr>
          <a:lstStyle/>
          <a:p>
            <a:pPr algn="l"/>
            <a:r>
              <a:rPr lang="en-US" sz="6000" dirty="0" smtClean="0"/>
              <a:t>Subway </a:t>
            </a:r>
            <a:endParaRPr lang="ar-SA" sz="60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4929190" y="4429132"/>
            <a:ext cx="2714644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1">
            <a:spAutoFit/>
          </a:bodyPr>
          <a:lstStyle/>
          <a:p>
            <a:pPr algn="l"/>
            <a:r>
              <a:rPr lang="en-US" sz="6000" dirty="0" smtClean="0"/>
              <a:t>Office </a:t>
            </a:r>
            <a:endParaRPr lang="ar-SA" sz="60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4929190" y="5357826"/>
            <a:ext cx="2714644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1">
            <a:spAutoFit/>
          </a:bodyPr>
          <a:lstStyle/>
          <a:p>
            <a:pPr algn="l"/>
            <a:r>
              <a:rPr lang="en-US" sz="6000" dirty="0" smtClean="0"/>
              <a:t>Mall </a:t>
            </a:r>
            <a:endParaRPr lang="ar-SA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4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239D4283-EA72-400C-9FF1-A83A1F9A4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062"/>
          <a:stretch/>
        </p:blipFill>
        <p:spPr>
          <a:xfrm rot="20754739">
            <a:off x="331298" y="1763290"/>
            <a:ext cx="4325296" cy="325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5429256" y="2714620"/>
            <a:ext cx="2857520" cy="1446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50000"/>
              </a:prstClr>
            </a:outerShdw>
          </a:effectLst>
        </p:spPr>
        <p:txBody>
          <a:bodyPr wrap="square" rtlCol="1">
            <a:spAutoFit/>
          </a:bodyPr>
          <a:lstStyle/>
          <a:p>
            <a:r>
              <a:rPr lang="en-US" sz="8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rabic Typesetting" pitchFamily="66" charset="-78"/>
              </a:rPr>
              <a:t>115</a:t>
            </a:r>
            <a:endParaRPr lang="ar-SA" sz="8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14414" y="2000240"/>
            <a:ext cx="6810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Good Job Every One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:\Users\lsa_7\AppData\Local\Microsoft\Windows\INetCache\IE\FVJ65BWA\done-white-stamp-text-on-green-1594663264Nt6[1].jpg"/>
          <p:cNvPicPr>
            <a:picLocks noChangeAspect="1" noChangeArrowheads="1"/>
          </p:cNvPicPr>
          <p:nvPr/>
        </p:nvPicPr>
        <p:blipFill>
          <a:blip r:embed="rId2"/>
          <a:srcRect t="21342" b="14633"/>
          <a:stretch>
            <a:fillRect/>
          </a:stretch>
        </p:blipFill>
        <p:spPr bwMode="auto">
          <a:xfrm>
            <a:off x="2214546" y="3357562"/>
            <a:ext cx="4686300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857356" y="5000636"/>
            <a:ext cx="557216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Best wishes </a:t>
            </a:r>
          </a:p>
          <a:p>
            <a:pPr algn="ctr"/>
            <a:r>
              <a:rPr lang="en-US" sz="3200" dirty="0" smtClean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Raed Alharbi</a:t>
            </a:r>
          </a:p>
          <a:p>
            <a:pPr algn="ctr"/>
            <a:r>
              <a:rPr lang="en-US" sz="3200" dirty="0" smtClean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@RAE_D_1</a:t>
            </a:r>
            <a:endParaRPr lang="ar-SA" sz="3200" dirty="0">
              <a:solidFill>
                <a:schemeClr val="accent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42910" y="4071942"/>
            <a:ext cx="82153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accent1"/>
                </a:solidFill>
                <a:latin typeface="Arabic Typesetting" pitchFamily="66" charset="-78"/>
                <a:cs typeface="DecoType Naskh Variants" pitchFamily="2" charset="-78"/>
              </a:rPr>
              <a:t>لا تنسانا أخي من دعائك.</a:t>
            </a:r>
            <a:endParaRPr lang="ar-SA" sz="3600" dirty="0">
              <a:solidFill>
                <a:schemeClr val="accent1"/>
              </a:solidFill>
              <a:latin typeface="Arabic Typesetting" pitchFamily="66" charset="-78"/>
              <a:cs typeface="DecoType Naskh Variants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38470" t="30957" r="40117" b="19238"/>
          <a:stretch>
            <a:fillRect/>
          </a:stretch>
        </p:blipFill>
        <p:spPr bwMode="auto">
          <a:xfrm rot="20799217">
            <a:off x="1049035" y="1111327"/>
            <a:ext cx="3859583" cy="504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 descr="C:\Users\lsa_7\AppData\Local\Microsoft\Windows\INetCache\IE\FVJ65BWA\headphones_PNG765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85860"/>
            <a:ext cx="3500438" cy="3500438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3929058" y="6488668"/>
            <a:ext cx="164307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56</a:t>
            </a:r>
            <a:endParaRPr lang="ar-SA" dirty="0"/>
          </a:p>
        </p:txBody>
      </p:sp>
      <p:pic>
        <p:nvPicPr>
          <p:cNvPr id="8" name="56 5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572132" y="1142984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sa_7\AppData\Local\Microsoft\Windows\INetCache\IE\MEE28H33\d4oivv5-19a61ffd-7fa1-48e7-9c8e-0c1b4ccca8c4[1].png"/>
          <p:cNvPicPr>
            <a:picLocks noChangeAspect="1" noChangeArrowheads="1"/>
          </p:cNvPicPr>
          <p:nvPr/>
        </p:nvPicPr>
        <p:blipFill>
          <a:blip r:embed="rId2"/>
          <a:srcRect t="16375" r="45312" b="19065"/>
          <a:stretch>
            <a:fillRect/>
          </a:stretch>
        </p:blipFill>
        <p:spPr bwMode="auto">
          <a:xfrm>
            <a:off x="1714480" y="1714488"/>
            <a:ext cx="5000628" cy="3429024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2428860" y="1071546"/>
            <a:ext cx="3571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Name the place</a:t>
            </a:r>
            <a:endParaRPr lang="ar-SA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857488" y="5643578"/>
            <a:ext cx="335758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latin typeface="Calisto MT" pitchFamily="18" charset="0"/>
              </a:rPr>
              <a:t>Supermarket</a:t>
            </a:r>
            <a:endParaRPr lang="ar-SA" sz="4000" dirty="0">
              <a:latin typeface="Calisto MT" pitchFamily="18" charset="0"/>
            </a:endParaRPr>
          </a:p>
        </p:txBody>
      </p:sp>
      <p:pic>
        <p:nvPicPr>
          <p:cNvPr id="1027" name="Picture 3" descr="C:\Users\lsa_7\AppData\Local\Microsoft\Windows\INetCache\IE\FVJ65BWA\01-vocab-foto-webs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1071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428860" y="1071546"/>
            <a:ext cx="3571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Name the place</a:t>
            </a:r>
            <a:endParaRPr lang="ar-SA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857488" y="5643578"/>
            <a:ext cx="335758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latin typeface="Calisto MT" pitchFamily="18" charset="0"/>
              </a:rPr>
              <a:t>bookstore</a:t>
            </a:r>
            <a:endParaRPr lang="ar-SA" sz="4000" dirty="0">
              <a:latin typeface="Calisto MT" pitchFamily="18" charset="0"/>
            </a:endParaRPr>
          </a:p>
        </p:txBody>
      </p:sp>
      <p:pic>
        <p:nvPicPr>
          <p:cNvPr id="4" name="Picture 3" descr="C:\Users\lsa_7\AppData\Local\Microsoft\Windows\INetCache\IE\FVJ65BWA\01-vocab-foto-webs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1071545"/>
          </a:xfrm>
          <a:prstGeom prst="rect">
            <a:avLst/>
          </a:prstGeom>
          <a:noFill/>
        </p:spPr>
      </p:pic>
      <p:pic>
        <p:nvPicPr>
          <p:cNvPr id="2050" name="Picture 2" descr="C:\Users\lsa_7\AppData\Local\Microsoft\Windows\INetCache\IE\FVJ65BWA\1200px-Jarir_Bookstore_Logo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316480"/>
            <a:ext cx="6929486" cy="222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428860" y="1071546"/>
            <a:ext cx="3571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Name the place</a:t>
            </a:r>
            <a:endParaRPr lang="ar-SA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857488" y="5643578"/>
            <a:ext cx="335758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latin typeface="Calisto MT" pitchFamily="18" charset="0"/>
              </a:rPr>
              <a:t>pharmacy</a:t>
            </a:r>
            <a:endParaRPr lang="ar-SA" sz="4000" dirty="0">
              <a:latin typeface="Calisto MT" pitchFamily="18" charset="0"/>
            </a:endParaRPr>
          </a:p>
        </p:txBody>
      </p:sp>
      <p:pic>
        <p:nvPicPr>
          <p:cNvPr id="4" name="Picture 3" descr="C:\Users\lsa_7\AppData\Local\Microsoft\Windows\INetCache\IE\FVJ65BWA\01-vocab-foto-webs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1071545"/>
          </a:xfrm>
          <a:prstGeom prst="rect">
            <a:avLst/>
          </a:prstGeom>
          <a:noFill/>
        </p:spPr>
      </p:pic>
      <p:pic>
        <p:nvPicPr>
          <p:cNvPr id="3078" name="Picture 6" descr="C:\Users\lsa_7\AppData\Local\Microsoft\Windows\INetCache\IE\FVJ65BWA\prescripti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643050"/>
            <a:ext cx="5715040" cy="3806661"/>
          </a:xfrm>
          <a:prstGeom prst="rect">
            <a:avLst/>
          </a:prstGeom>
          <a:noFill/>
        </p:spPr>
      </p:pic>
      <p:pic>
        <p:nvPicPr>
          <p:cNvPr id="3079" name="Picture 7" descr="C:\Users\lsa_7\AppData\Local\Microsoft\Windows\INetCache\IE\FVJ65BWA\vytorinsnakeoilsalesman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3" y="1643050"/>
            <a:ext cx="1785951" cy="267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428860" y="1071546"/>
            <a:ext cx="3571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Name the place</a:t>
            </a:r>
            <a:endParaRPr lang="ar-SA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857488" y="5643578"/>
            <a:ext cx="335758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latin typeface="Calisto MT" pitchFamily="18" charset="0"/>
              </a:rPr>
              <a:t>Bank </a:t>
            </a:r>
            <a:endParaRPr lang="ar-SA" sz="4000" dirty="0">
              <a:latin typeface="Calisto MT" pitchFamily="18" charset="0"/>
            </a:endParaRPr>
          </a:p>
        </p:txBody>
      </p:sp>
      <p:pic>
        <p:nvPicPr>
          <p:cNvPr id="4" name="Picture 3" descr="C:\Users\lsa_7\AppData\Local\Microsoft\Windows\INetCache\IE\FVJ65BWA\01-vocab-foto-webs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1071545"/>
          </a:xfrm>
          <a:prstGeom prst="rect">
            <a:avLst/>
          </a:prstGeom>
          <a:noFill/>
        </p:spPr>
      </p:pic>
      <p:pic>
        <p:nvPicPr>
          <p:cNvPr id="4099" name="Picture 3" descr="C:\Users\lsa_7\AppData\Local\Microsoft\Windows\INetCache\IE\42GXXGWA\440px-ARB_ebranch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43050"/>
            <a:ext cx="6676160" cy="3643338"/>
          </a:xfrm>
          <a:prstGeom prst="rect">
            <a:avLst/>
          </a:prstGeom>
          <a:noFill/>
        </p:spPr>
      </p:pic>
      <p:pic>
        <p:nvPicPr>
          <p:cNvPr id="4101" name="Picture 5" descr="C:\Users\lsa_7\AppData\Local\Microsoft\Windows\INetCache\IE\FVJ65BWA\120px-Visa_Inc._logo.sv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786454"/>
            <a:ext cx="914400" cy="350520"/>
          </a:xfrm>
          <a:prstGeom prst="rect">
            <a:avLst/>
          </a:prstGeom>
          <a:noFill/>
        </p:spPr>
      </p:pic>
      <p:pic>
        <p:nvPicPr>
          <p:cNvPr id="4102" name="Picture 6" descr="C:\Users\lsa_7\AppData\Local\Microsoft\Windows\INetCache\IE\42GXXGWA\6OEzp[1].jpg"/>
          <p:cNvPicPr>
            <a:picLocks noChangeAspect="1" noChangeArrowheads="1"/>
          </p:cNvPicPr>
          <p:nvPr/>
        </p:nvPicPr>
        <p:blipFill>
          <a:blip r:embed="rId5" cstate="print"/>
          <a:srcRect l="3704" t="7936" r="5555" b="10053"/>
          <a:stretch>
            <a:fillRect/>
          </a:stretch>
        </p:blipFill>
        <p:spPr bwMode="auto">
          <a:xfrm rot="20047555">
            <a:off x="5944294" y="486334"/>
            <a:ext cx="2607867" cy="164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428860" y="1071546"/>
            <a:ext cx="3571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Name the place</a:t>
            </a:r>
            <a:endParaRPr lang="ar-SA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857488" y="5643578"/>
            <a:ext cx="335758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latin typeface="Calisto MT" pitchFamily="18" charset="0"/>
              </a:rPr>
              <a:t>Park</a:t>
            </a:r>
            <a:endParaRPr lang="ar-SA" sz="4000" dirty="0">
              <a:latin typeface="Calisto MT" pitchFamily="18" charset="0"/>
            </a:endParaRPr>
          </a:p>
        </p:txBody>
      </p:sp>
      <p:pic>
        <p:nvPicPr>
          <p:cNvPr id="4" name="Picture 3" descr="C:\Users\lsa_7\AppData\Local\Microsoft\Windows\INetCache\IE\FVJ65BWA\01-vocab-foto-webs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1071545"/>
          </a:xfrm>
          <a:prstGeom prst="rect">
            <a:avLst/>
          </a:prstGeom>
          <a:noFill/>
        </p:spPr>
      </p:pic>
      <p:pic>
        <p:nvPicPr>
          <p:cNvPr id="5125" name="Picture 5" descr="C:\Users\lsa_7\AppData\Local\Microsoft\Windows\INetCache\IE\42GXXGWA\park-34093_64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00200"/>
            <a:ext cx="6572296" cy="3657600"/>
          </a:xfrm>
          <a:prstGeom prst="rect">
            <a:avLst/>
          </a:prstGeom>
          <a:noFill/>
        </p:spPr>
      </p:pic>
      <p:pic>
        <p:nvPicPr>
          <p:cNvPr id="5127" name="Picture 7" descr="C:\Users\lsa_7\AppData\Local\Microsoft\Windows\INetCache\IE\42GXXGWA\tree-306754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286388"/>
            <a:ext cx="972043" cy="1241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428860" y="1071546"/>
            <a:ext cx="3571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Name the place</a:t>
            </a:r>
            <a:endParaRPr lang="ar-SA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857488" y="5643578"/>
            <a:ext cx="335758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latin typeface="Calisto MT" pitchFamily="18" charset="0"/>
              </a:rPr>
              <a:t>Health club</a:t>
            </a:r>
            <a:endParaRPr lang="ar-SA" sz="4000" dirty="0">
              <a:latin typeface="Calisto MT" pitchFamily="18" charset="0"/>
            </a:endParaRPr>
          </a:p>
        </p:txBody>
      </p:sp>
      <p:pic>
        <p:nvPicPr>
          <p:cNvPr id="4" name="Picture 3" descr="C:\Users\lsa_7\AppData\Local\Microsoft\Windows\INetCache\IE\FVJ65BWA\01-vocab-foto-webs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1071545"/>
          </a:xfrm>
          <a:prstGeom prst="rect">
            <a:avLst/>
          </a:prstGeom>
          <a:noFill/>
        </p:spPr>
      </p:pic>
      <p:pic>
        <p:nvPicPr>
          <p:cNvPr id="6146" name="Picture 2" descr="C:\Users\lsa_7\AppData\Local\Microsoft\Windows\INetCache\IE\MEE28H33\Polaris-healthclub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821537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428860" y="1071546"/>
            <a:ext cx="3571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Name the place</a:t>
            </a:r>
            <a:endParaRPr lang="ar-SA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857488" y="5643578"/>
            <a:ext cx="335758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latin typeface="Calisto MT" pitchFamily="18" charset="0"/>
              </a:rPr>
              <a:t>Restaurant </a:t>
            </a:r>
            <a:endParaRPr lang="ar-SA" sz="4000" dirty="0">
              <a:latin typeface="Calisto MT" pitchFamily="18" charset="0"/>
            </a:endParaRPr>
          </a:p>
        </p:txBody>
      </p:sp>
      <p:pic>
        <p:nvPicPr>
          <p:cNvPr id="4" name="Picture 3" descr="C:\Users\lsa_7\AppData\Local\Microsoft\Windows\INetCache\IE\FVJ65BWA\01-vocab-foto-webs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1071545"/>
          </a:xfrm>
          <a:prstGeom prst="rect">
            <a:avLst/>
          </a:prstGeom>
          <a:noFill/>
        </p:spPr>
      </p:pic>
      <p:pic>
        <p:nvPicPr>
          <p:cNvPr id="7171" name="Picture 3" descr="C:\Users\lsa_7\AppData\Local\Microsoft\Windows\INetCache\IE\MEE28H33\greek-restauran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643050"/>
            <a:ext cx="5750727" cy="3833818"/>
          </a:xfrm>
          <a:prstGeom prst="rect">
            <a:avLst/>
          </a:prstGeom>
          <a:noFill/>
        </p:spPr>
      </p:pic>
      <p:pic>
        <p:nvPicPr>
          <p:cNvPr id="7172" name="Picture 4" descr="C:\Users\lsa_7\AppData\Local\Microsoft\Windows\INetCache\IE\FVJ65BWA\fork_PNG306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643578"/>
            <a:ext cx="1714512" cy="81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</TotalTime>
  <Words>88</Words>
  <PresentationFormat>عرض على الشاشة (3:4)‏</PresentationFormat>
  <Paragraphs>45</Paragraphs>
  <Slides>15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تدفق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Ls A</dc:creator>
  <cp:lastModifiedBy>Ls A</cp:lastModifiedBy>
  <cp:revision>45</cp:revision>
  <dcterms:created xsi:type="dcterms:W3CDTF">2021-12-09T06:44:02Z</dcterms:created>
  <dcterms:modified xsi:type="dcterms:W3CDTF">2021-12-14T00:42:48Z</dcterms:modified>
</cp:coreProperties>
</file>