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34" r:id="rId2"/>
    <p:sldId id="335" r:id="rId3"/>
    <p:sldId id="339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37" r:id="rId15"/>
    <p:sldId id="352" r:id="rId16"/>
    <p:sldId id="353" r:id="rId17"/>
    <p:sldId id="355" r:id="rId18"/>
    <p:sldId id="356" r:id="rId19"/>
    <p:sldId id="351" r:id="rId20"/>
    <p:sldId id="357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2EBE3"/>
    <a:srgbClr val="A4B9FB"/>
    <a:srgbClr val="6DD9FF"/>
    <a:srgbClr val="3FCDFF"/>
    <a:srgbClr val="FFFF99"/>
    <a:srgbClr val="FEC6ED"/>
    <a:srgbClr val="EB04A3"/>
    <a:srgbClr val="FBC046"/>
    <a:srgbClr val="FE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5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4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6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9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1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sv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sv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8.sv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svg"/><Relationship Id="rId7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9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28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22.svg"/><Relationship Id="rId15" Type="http://schemas.openxmlformats.org/officeDocument/2006/relationships/image" Target="../media/image11.png"/><Relationship Id="rId10" Type="http://schemas.openxmlformats.org/officeDocument/2006/relationships/image" Target="../media/image53.gif"/><Relationship Id="rId4" Type="http://schemas.openxmlformats.org/officeDocument/2006/relationships/image" Target="../media/image21.png"/><Relationship Id="rId9" Type="http://schemas.openxmlformats.org/officeDocument/2006/relationships/image" Target="../media/image52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8.svg"/><Relationship Id="rId1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1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25.svg"/><Relationship Id="rId15" Type="http://schemas.openxmlformats.org/officeDocument/2006/relationships/image" Target="../media/image60.svg"/><Relationship Id="rId10" Type="http://schemas.openxmlformats.org/officeDocument/2006/relationships/image" Target="../media/image21.png"/><Relationship Id="rId19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svg"/><Relationship Id="rId7" Type="http://schemas.openxmlformats.org/officeDocument/2006/relationships/image" Target="../media/image12.png"/><Relationship Id="rId12" Type="http://schemas.openxmlformats.org/officeDocument/2006/relationships/image" Target="../media/image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25.sv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0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t.me/fatimahalsubeie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6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5.png"/><Relationship Id="rId5" Type="http://schemas.openxmlformats.org/officeDocument/2006/relationships/image" Target="../media/image8.svg"/><Relationship Id="rId15" Type="http://schemas.openxmlformats.org/officeDocument/2006/relationships/image" Target="../media/image68.svg"/><Relationship Id="rId10" Type="http://schemas.openxmlformats.org/officeDocument/2006/relationships/hyperlink" Target="https://refaheducation.com/ar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4.svg"/><Relationship Id="rId2" Type="http://schemas.openxmlformats.org/officeDocument/2006/relationships/image" Target="../media/image1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svg"/><Relationship Id="rId15" Type="http://schemas.openxmlformats.org/officeDocument/2006/relationships/image" Target="../media/image11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svg"/><Relationship Id="rId3" Type="http://schemas.openxmlformats.org/officeDocument/2006/relationships/image" Target="../media/image29.svg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12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svg"/><Relationship Id="rId7" Type="http://schemas.openxmlformats.org/officeDocument/2006/relationships/image" Target="../media/image2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40.sv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6148821" y="5930146"/>
            <a:ext cx="7701515" cy="1064209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66457" y="-99693"/>
            <a:ext cx="7697609" cy="1063669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491967">
            <a:off x="1513310" y="1098487"/>
            <a:ext cx="1138074" cy="1036681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932794" y="842004"/>
            <a:ext cx="1505768" cy="1832228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568932">
            <a:off x="10260935" y="4097960"/>
            <a:ext cx="987209" cy="1415353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AB699C7-5E7E-2116-4405-DC229F53DD0E}"/>
              </a:ext>
            </a:extLst>
          </p:cNvPr>
          <p:cNvGrpSpPr/>
          <p:nvPr/>
        </p:nvGrpSpPr>
        <p:grpSpPr>
          <a:xfrm>
            <a:off x="3086433" y="4597127"/>
            <a:ext cx="1107248" cy="307902"/>
            <a:chOff x="0" y="0"/>
            <a:chExt cx="1476331" cy="410536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64033B3B-65F8-A36B-9F21-83E208B82E88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B5DE94-8F61-B5B1-883D-6B84031AC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B770BF91-F89F-96DC-ABCA-E05C200E616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8D6BF0-0935-AFD4-4598-54A7681FC10E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F640191A-E53A-C552-1465-22BD027A89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7E6134F6-DA34-1F9A-C18B-90BD95C4BB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63D740A4-9577-F4E0-B7A7-4D399636E080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8FA8FA04-633C-B9A1-6E0D-36ABD69DDB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63BB4960-1601-1F90-99B3-BB3AB8A732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7193FE3-FFBF-2DAF-8910-2592EE625808}"/>
              </a:ext>
            </a:extLst>
          </p:cNvPr>
          <p:cNvSpPr/>
          <p:nvPr/>
        </p:nvSpPr>
        <p:spPr>
          <a:xfrm>
            <a:off x="2683744" y="2071469"/>
            <a:ext cx="7249050" cy="2289137"/>
          </a:xfrm>
          <a:prstGeom prst="roundRect">
            <a:avLst/>
          </a:prstGeom>
          <a:solidFill>
            <a:srgbClr val="FBC046"/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4 - 1</a:t>
            </a:r>
          </a:p>
          <a:p>
            <a:pPr algn="ctr"/>
            <a:r>
              <a:rPr lang="ar-SA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القاسمُ المشتركُ الأكبرُ</a:t>
            </a:r>
          </a:p>
        </p:txBody>
      </p:sp>
      <p:sp>
        <p:nvSpPr>
          <p:cNvPr id="6" name="Freeform 6"/>
          <p:cNvSpPr/>
          <p:nvPr/>
        </p:nvSpPr>
        <p:spPr>
          <a:xfrm rot="1129629" flipV="1">
            <a:off x="743712" y="3978201"/>
            <a:ext cx="1532164" cy="1853656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AC15039-1D99-1DDC-E106-8C36268CC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465" y="0"/>
            <a:ext cx="1002697" cy="10026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929A27C-7682-7FC7-65D7-86D300B3C2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0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10800000" flipH="1">
            <a:off x="6682090" y="5804441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1474939" y="-1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8E6C1A-98FE-FA2B-E756-07D4A959B85C}"/>
              </a:ext>
            </a:extLst>
          </p:cNvPr>
          <p:cNvSpPr/>
          <p:nvPr/>
        </p:nvSpPr>
        <p:spPr>
          <a:xfrm>
            <a:off x="11386063" y="346355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495A509A-6D9F-89D8-B43A-B25BE27EF521}"/>
              </a:ext>
            </a:extLst>
          </p:cNvPr>
          <p:cNvGrpSpPr/>
          <p:nvPr/>
        </p:nvGrpSpPr>
        <p:grpSpPr>
          <a:xfrm rot="16200000">
            <a:off x="4089746" y="895911"/>
            <a:ext cx="732136" cy="232086"/>
            <a:chOff x="0" y="0"/>
            <a:chExt cx="1476331" cy="410536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50397940-35EC-07AD-E2D8-7CEC92D210B3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3976588F-E546-644B-BCC0-BC12DFF2A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FF6ECE2-2B1A-5FD7-D82E-8E183F67A1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BAFDAF00-E3D4-FFD6-D2A0-7099125F0FB8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8D99B37-E5C1-3E5C-8DF8-8DFCAFC91E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95592EF6-72A4-95D1-F2BD-1A64CE066C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B9C0F64-3EFB-BAFA-7D2F-655D44EC56E1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F4DF5B8C-2BB0-CD60-96C9-07231837C7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DD2A6502-EF3B-7D46-541C-8F93655A1F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EF2507C-6AA7-781B-DF61-891078DBEC27}"/>
              </a:ext>
            </a:extLst>
          </p:cNvPr>
          <p:cNvSpPr/>
          <p:nvPr/>
        </p:nvSpPr>
        <p:spPr>
          <a:xfrm>
            <a:off x="4705560" y="554641"/>
            <a:ext cx="6587267" cy="823381"/>
          </a:xfrm>
          <a:prstGeom prst="roundRect">
            <a:avLst/>
          </a:prstGeom>
          <a:solidFill>
            <a:srgbClr val="FEC6ED"/>
          </a:solidFill>
          <a:ln>
            <a:solidFill>
              <a:srgbClr val="FBC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بكتابة القواسم في قائمة منظمة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E6C5C11-9B6F-B94B-628B-47E5B772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37" t="3816" r="1128" b="50436"/>
          <a:stretch/>
        </p:blipFill>
        <p:spPr>
          <a:xfrm>
            <a:off x="5696857" y="1682157"/>
            <a:ext cx="3991429" cy="823382"/>
          </a:xfrm>
          <a:prstGeom prst="rect">
            <a:avLst/>
          </a:prstGeom>
          <a:ln>
            <a:solidFill>
              <a:srgbClr val="FBC046"/>
            </a:solidFill>
          </a:ln>
        </p:spPr>
      </p:pic>
      <p:sp>
        <p:nvSpPr>
          <p:cNvPr id="6" name="Freeform 31">
            <a:extLst>
              <a:ext uri="{FF2B5EF4-FFF2-40B4-BE49-F238E27FC236}">
                <a16:creationId xmlns:a16="http://schemas.microsoft.com/office/drawing/2014/main" id="{5D3F7072-D39B-F575-8DAB-B6F10D621127}"/>
              </a:ext>
            </a:extLst>
          </p:cNvPr>
          <p:cNvSpPr/>
          <p:nvPr/>
        </p:nvSpPr>
        <p:spPr>
          <a:xfrm>
            <a:off x="9898742" y="1764178"/>
            <a:ext cx="2087272" cy="686561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C977013-D3CA-CF94-067E-49B2CD98A1BA}"/>
              </a:ext>
            </a:extLst>
          </p:cNvPr>
          <p:cNvSpPr/>
          <p:nvPr/>
        </p:nvSpPr>
        <p:spPr>
          <a:xfrm>
            <a:off x="10965351" y="2998738"/>
            <a:ext cx="841423" cy="954697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90B046B-619A-E509-847D-4ACE31FCAB31}"/>
              </a:ext>
            </a:extLst>
          </p:cNvPr>
          <p:cNvSpPr/>
          <p:nvPr/>
        </p:nvSpPr>
        <p:spPr>
          <a:xfrm>
            <a:off x="8355973" y="3091312"/>
            <a:ext cx="2780739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، 60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DDF6461-8C1D-6FE8-5406-DCBECB206287}"/>
              </a:ext>
            </a:extLst>
          </p:cNvPr>
          <p:cNvSpPr/>
          <p:nvPr/>
        </p:nvSpPr>
        <p:spPr>
          <a:xfrm>
            <a:off x="226741" y="1176893"/>
            <a:ext cx="1629027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6427BB7-2845-811F-AF75-3779A14E9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20" y="774877"/>
            <a:ext cx="1002697" cy="100269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0723916-C461-4E38-37A9-9517D9ACC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5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6" grpId="0" animBg="1"/>
      <p:bldP spid="7" grpId="0" animBg="1"/>
      <p:bldP spid="8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10800000" flipH="1">
            <a:off x="6682090" y="5804441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1474939" y="-1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8E6C1A-98FE-FA2B-E756-07D4A959B85C}"/>
              </a:ext>
            </a:extLst>
          </p:cNvPr>
          <p:cNvSpPr/>
          <p:nvPr/>
        </p:nvSpPr>
        <p:spPr>
          <a:xfrm>
            <a:off x="11386063" y="346355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495A509A-6D9F-89D8-B43A-B25BE27EF521}"/>
              </a:ext>
            </a:extLst>
          </p:cNvPr>
          <p:cNvGrpSpPr/>
          <p:nvPr/>
        </p:nvGrpSpPr>
        <p:grpSpPr>
          <a:xfrm rot="16200000">
            <a:off x="4089746" y="895911"/>
            <a:ext cx="732136" cy="232086"/>
            <a:chOff x="0" y="0"/>
            <a:chExt cx="1476331" cy="410536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50397940-35EC-07AD-E2D8-7CEC92D210B3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3976588F-E546-644B-BCC0-BC12DFF2A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FF6ECE2-2B1A-5FD7-D82E-8E183F67A1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BAFDAF00-E3D4-FFD6-D2A0-7099125F0FB8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8D99B37-E5C1-3E5C-8DF8-8DFCAFC91E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95592EF6-72A4-95D1-F2BD-1A64CE066C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B9C0F64-3EFB-BAFA-7D2F-655D44EC56E1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F4DF5B8C-2BB0-CD60-96C9-07231837C7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DD2A6502-EF3B-7D46-541C-8F93655A1F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EF2507C-6AA7-781B-DF61-891078DBEC27}"/>
              </a:ext>
            </a:extLst>
          </p:cNvPr>
          <p:cNvSpPr/>
          <p:nvPr/>
        </p:nvSpPr>
        <p:spPr>
          <a:xfrm>
            <a:off x="4705560" y="554641"/>
            <a:ext cx="6587267" cy="823381"/>
          </a:xfrm>
          <a:prstGeom prst="roundRect">
            <a:avLst/>
          </a:prstGeom>
          <a:solidFill>
            <a:srgbClr val="FEC6ED"/>
          </a:solidFill>
          <a:ln>
            <a:solidFill>
              <a:srgbClr val="FBC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بكتابة القواسم في قائمة منظمة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E6C5C11-9B6F-B94B-628B-47E5B772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37" t="3816" r="1128" b="50436"/>
          <a:stretch/>
        </p:blipFill>
        <p:spPr>
          <a:xfrm>
            <a:off x="5558971" y="1932664"/>
            <a:ext cx="3991429" cy="823382"/>
          </a:xfrm>
          <a:prstGeom prst="rect">
            <a:avLst/>
          </a:prstGeom>
          <a:ln>
            <a:solidFill>
              <a:srgbClr val="FBC046"/>
            </a:solidFill>
          </a:ln>
        </p:spPr>
      </p:pic>
      <p:sp>
        <p:nvSpPr>
          <p:cNvPr id="6" name="Freeform 31">
            <a:extLst>
              <a:ext uri="{FF2B5EF4-FFF2-40B4-BE49-F238E27FC236}">
                <a16:creationId xmlns:a16="http://schemas.microsoft.com/office/drawing/2014/main" id="{5D3F7072-D39B-F575-8DAB-B6F10D621127}"/>
              </a:ext>
            </a:extLst>
          </p:cNvPr>
          <p:cNvSpPr/>
          <p:nvPr/>
        </p:nvSpPr>
        <p:spPr>
          <a:xfrm>
            <a:off x="9760856" y="2014685"/>
            <a:ext cx="2087272" cy="686561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C977013-D3CA-CF94-067E-49B2CD98A1BA}"/>
              </a:ext>
            </a:extLst>
          </p:cNvPr>
          <p:cNvSpPr/>
          <p:nvPr/>
        </p:nvSpPr>
        <p:spPr>
          <a:xfrm>
            <a:off x="10827465" y="3249245"/>
            <a:ext cx="841423" cy="954697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90B046B-619A-E509-847D-4ACE31FCAB31}"/>
              </a:ext>
            </a:extLst>
          </p:cNvPr>
          <p:cNvSpPr/>
          <p:nvPr/>
        </p:nvSpPr>
        <p:spPr>
          <a:xfrm>
            <a:off x="8218087" y="3341819"/>
            <a:ext cx="2780739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، 19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DDF6461-8C1D-6FE8-5406-DCBECB206287}"/>
              </a:ext>
            </a:extLst>
          </p:cNvPr>
          <p:cNvSpPr/>
          <p:nvPr/>
        </p:nvSpPr>
        <p:spPr>
          <a:xfrm>
            <a:off x="357370" y="1323674"/>
            <a:ext cx="1629027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8D3FC6-FF72-711E-77AD-4E96FC070FD2}"/>
              </a:ext>
            </a:extLst>
          </p:cNvPr>
          <p:cNvSpPr/>
          <p:nvPr/>
        </p:nvSpPr>
        <p:spPr>
          <a:xfrm>
            <a:off x="270449" y="3953435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19" name="Picture 30">
            <a:extLst>
              <a:ext uri="{FF2B5EF4-FFF2-40B4-BE49-F238E27FC236}">
                <a16:creationId xmlns:a16="http://schemas.microsoft.com/office/drawing/2014/main" id="{94FC6A94-B11F-4615-858C-1BC06CD5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1" y="1935833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251C98A-0AFC-5AD8-539C-FD3AC2C33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5" y="747682"/>
            <a:ext cx="1002697" cy="100269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B3B9E37-C102-A358-E552-7F9C2C23F4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6" grpId="0" animBg="1"/>
      <p:bldP spid="7" grpId="0" animBg="1"/>
      <p:bldP spid="8" grpId="0"/>
      <p:bldP spid="1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320251" y="-155537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0800000">
            <a:off x="6353492" y="6037942"/>
            <a:ext cx="6186135" cy="1124841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2E5CCE5-B057-F7CC-032D-565FEA9E22BF}"/>
              </a:ext>
            </a:extLst>
          </p:cNvPr>
          <p:cNvSpPr/>
          <p:nvPr/>
        </p:nvSpPr>
        <p:spPr>
          <a:xfrm>
            <a:off x="11357034" y="308903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2C327-326C-8E41-5293-8A062BBAD4B8}"/>
              </a:ext>
            </a:extLst>
          </p:cNvPr>
          <p:cNvGrpSpPr/>
          <p:nvPr/>
        </p:nvGrpSpPr>
        <p:grpSpPr>
          <a:xfrm rot="16200000">
            <a:off x="4333628" y="829702"/>
            <a:ext cx="732136" cy="232086"/>
            <a:chOff x="0" y="0"/>
            <a:chExt cx="1476331" cy="4105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383E08-AAA1-CFAF-6434-7853889D4E2B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CE97CED8-30FD-C312-B517-E19AF1EB21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B980E521-293E-6A64-28B1-B0C955817C0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2BB028-9CB1-60CA-E284-EA6DFB00F2B0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FF7245E-AE5C-ECA9-F4BA-45A492D509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273236A2-546A-25B3-19D9-7C1DDF07C9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DED84714-BC2F-DA99-17FA-ACFA0AB98FCE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F44CF211-7C72-9A4C-935A-F4D297FA04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F639E073-F345-4C69-CA9E-961A419FDEE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2E6CE0D-4865-64BB-52ED-3B2DD054C7EA}"/>
              </a:ext>
            </a:extLst>
          </p:cNvPr>
          <p:cNvSpPr/>
          <p:nvPr/>
        </p:nvSpPr>
        <p:spPr>
          <a:xfrm>
            <a:off x="4978400" y="517189"/>
            <a:ext cx="6285398" cy="82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بالتحليل إلى العوامل الأولية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A9F21C5F-B5BD-A599-1062-E54914407F6F}"/>
              </a:ext>
            </a:extLst>
          </p:cNvPr>
          <p:cNvSpPr/>
          <p:nvPr/>
        </p:nvSpPr>
        <p:spPr>
          <a:xfrm>
            <a:off x="10639519" y="1777352"/>
            <a:ext cx="841423" cy="76955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C50CE4B2-C203-BE7F-2BE7-A6A613BDE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695" y="1777679"/>
            <a:ext cx="5757702" cy="823382"/>
          </a:xfrm>
          <a:prstGeom prst="rect">
            <a:avLst/>
          </a:prstGeom>
          <a:ln>
            <a:solidFill>
              <a:srgbClr val="EB04A3"/>
            </a:solidFill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49E20E8-CF6D-DB35-2F7F-F9BA2A1EB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2"/>
          <a:stretch/>
        </p:blipFill>
        <p:spPr>
          <a:xfrm>
            <a:off x="208657" y="1944914"/>
            <a:ext cx="3545902" cy="3352800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BEDF54C-7A53-97F2-6152-CE59C4388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36" y="625959"/>
            <a:ext cx="1002697" cy="100269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7EE0620-F8AB-FDD1-E8F6-057269520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320251" y="-155537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0800000">
            <a:off x="6353492" y="6037942"/>
            <a:ext cx="6186135" cy="1124841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2E5CCE5-B057-F7CC-032D-565FEA9E22BF}"/>
              </a:ext>
            </a:extLst>
          </p:cNvPr>
          <p:cNvSpPr/>
          <p:nvPr/>
        </p:nvSpPr>
        <p:spPr>
          <a:xfrm>
            <a:off x="11357034" y="308903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2C327-326C-8E41-5293-8A062BBAD4B8}"/>
              </a:ext>
            </a:extLst>
          </p:cNvPr>
          <p:cNvGrpSpPr/>
          <p:nvPr/>
        </p:nvGrpSpPr>
        <p:grpSpPr>
          <a:xfrm rot="16200000">
            <a:off x="4333628" y="829702"/>
            <a:ext cx="732136" cy="232086"/>
            <a:chOff x="0" y="0"/>
            <a:chExt cx="1476331" cy="4105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383E08-AAA1-CFAF-6434-7853889D4E2B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CE97CED8-30FD-C312-B517-E19AF1EB21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B980E521-293E-6A64-28B1-B0C955817C0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2BB028-9CB1-60CA-E284-EA6DFB00F2B0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FF7245E-AE5C-ECA9-F4BA-45A492D509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273236A2-546A-25B3-19D9-7C1DDF07C9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DED84714-BC2F-DA99-17FA-ACFA0AB98FCE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F44CF211-7C72-9A4C-935A-F4D297FA04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F639E073-F345-4C69-CA9E-961A419FDEE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2E6CE0D-4865-64BB-52ED-3B2DD054C7EA}"/>
              </a:ext>
            </a:extLst>
          </p:cNvPr>
          <p:cNvSpPr/>
          <p:nvPr/>
        </p:nvSpPr>
        <p:spPr>
          <a:xfrm>
            <a:off x="4978400" y="517189"/>
            <a:ext cx="6285398" cy="82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بالتحليل إلى العوامل الأولية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FD9D014-3C1C-2980-B9D8-8BFF990AB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37" t="3816" r="1128" b="50436"/>
          <a:stretch/>
        </p:blipFill>
        <p:spPr>
          <a:xfrm>
            <a:off x="5696857" y="1682157"/>
            <a:ext cx="3991429" cy="823382"/>
          </a:xfrm>
          <a:prstGeom prst="rect">
            <a:avLst/>
          </a:prstGeom>
          <a:ln>
            <a:solidFill>
              <a:srgbClr val="FBC046"/>
            </a:solidFill>
          </a:ln>
        </p:spPr>
      </p:pic>
      <p:sp>
        <p:nvSpPr>
          <p:cNvPr id="4" name="Freeform 31">
            <a:extLst>
              <a:ext uri="{FF2B5EF4-FFF2-40B4-BE49-F238E27FC236}">
                <a16:creationId xmlns:a16="http://schemas.microsoft.com/office/drawing/2014/main" id="{0834351D-6291-1048-9A11-1BF422A81A96}"/>
              </a:ext>
            </a:extLst>
          </p:cNvPr>
          <p:cNvSpPr/>
          <p:nvPr/>
        </p:nvSpPr>
        <p:spPr>
          <a:xfrm>
            <a:off x="9898742" y="1764178"/>
            <a:ext cx="2087272" cy="686561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2D771C95-0FF4-93F8-EFBA-EDD158486293}"/>
              </a:ext>
            </a:extLst>
          </p:cNvPr>
          <p:cNvSpPr/>
          <p:nvPr/>
        </p:nvSpPr>
        <p:spPr>
          <a:xfrm>
            <a:off x="10965351" y="2998738"/>
            <a:ext cx="841423" cy="954697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F41D7E4-487A-3973-F93D-59F45A6043C0}"/>
              </a:ext>
            </a:extLst>
          </p:cNvPr>
          <p:cNvSpPr/>
          <p:nvPr/>
        </p:nvSpPr>
        <p:spPr>
          <a:xfrm>
            <a:off x="8355973" y="3091312"/>
            <a:ext cx="2780739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، 66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C517099-0DD4-89A2-CD17-0D21FFBFE036}"/>
              </a:ext>
            </a:extLst>
          </p:cNvPr>
          <p:cNvSpPr/>
          <p:nvPr/>
        </p:nvSpPr>
        <p:spPr>
          <a:xfrm>
            <a:off x="357370" y="1323674"/>
            <a:ext cx="1629027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C6287B4-D83C-04BE-F313-4E90E7F59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3" y="207320"/>
            <a:ext cx="1002697" cy="10026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DC4FC2-922C-27EF-B296-4B7CB0C4B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4" grpId="0" animBg="1"/>
      <p:bldP spid="5" grpId="0" animBg="1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10800000">
            <a:off x="-2532426" y="5789928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82090" y="0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026AFBA-71D9-77AC-BC7A-A73D6613D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56" t="2752" r="2879" b="88466"/>
          <a:stretch/>
        </p:blipFill>
        <p:spPr>
          <a:xfrm>
            <a:off x="5038197" y="527888"/>
            <a:ext cx="4262574" cy="59635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DED0C08-AB68-B35F-3979-DBCC56F50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24" r="3000"/>
          <a:stretch/>
        </p:blipFill>
        <p:spPr>
          <a:xfrm>
            <a:off x="1009962" y="1249230"/>
            <a:ext cx="10106886" cy="481370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DCD02CE-F46A-6DA6-4366-075DB2394B3D}"/>
              </a:ext>
            </a:extLst>
          </p:cNvPr>
          <p:cNvSpPr/>
          <p:nvPr/>
        </p:nvSpPr>
        <p:spPr>
          <a:xfrm>
            <a:off x="2116211" y="490785"/>
            <a:ext cx="1928630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حوار ومناقشة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67382F7-D074-2893-477A-AD8F920B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AEE585-C09A-FF86-CA46-52D986331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43" y="5858735"/>
            <a:ext cx="1261630" cy="999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10800000">
            <a:off x="-2532426" y="5789928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82090" y="0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DCD02CE-F46A-6DA6-4366-075DB2394B3D}"/>
              </a:ext>
            </a:extLst>
          </p:cNvPr>
          <p:cNvSpPr/>
          <p:nvPr/>
        </p:nvSpPr>
        <p:spPr>
          <a:xfrm>
            <a:off x="959714" y="1138477"/>
            <a:ext cx="1928630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3" name="Freeform 31">
            <a:extLst>
              <a:ext uri="{FF2B5EF4-FFF2-40B4-BE49-F238E27FC236}">
                <a16:creationId xmlns:a16="http://schemas.microsoft.com/office/drawing/2014/main" id="{B4444159-A281-AF46-41EF-C5CE7EE3B6BC}"/>
              </a:ext>
            </a:extLst>
          </p:cNvPr>
          <p:cNvSpPr/>
          <p:nvPr/>
        </p:nvSpPr>
        <p:spPr>
          <a:xfrm>
            <a:off x="9719502" y="1162469"/>
            <a:ext cx="2087272" cy="686561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C347F24-3163-4B6E-3581-8C3F4F4BB7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84"/>
          <a:stretch/>
        </p:blipFill>
        <p:spPr>
          <a:xfrm>
            <a:off x="1669142" y="2016247"/>
            <a:ext cx="9687514" cy="3569480"/>
          </a:xfrm>
          <a:prstGeom prst="rect">
            <a:avLst/>
          </a:prstGeom>
          <a:ln w="12700">
            <a:solidFill>
              <a:srgbClr val="A4B9FB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94AA3D-33C1-EA92-6A14-A66E97C47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80BAB2-3EB9-6DC2-CA58-82E93C6EC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10800000">
            <a:off x="-2532426" y="5789928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82090" y="0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864DAB91-AB80-2446-C3D7-35EA93F749E9}"/>
              </a:ext>
            </a:extLst>
          </p:cNvPr>
          <p:cNvGrpSpPr/>
          <p:nvPr/>
        </p:nvGrpSpPr>
        <p:grpSpPr>
          <a:xfrm>
            <a:off x="7554685" y="1079716"/>
            <a:ext cx="4071257" cy="2039257"/>
            <a:chOff x="0" y="0"/>
            <a:chExt cx="21260769" cy="10231544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3D7DC30C-67AC-E5D8-8C03-04C8D4206247}"/>
                </a:ext>
              </a:extLst>
            </p:cNvPr>
            <p:cNvSpPr/>
            <p:nvPr/>
          </p:nvSpPr>
          <p:spPr>
            <a:xfrm>
              <a:off x="31751" y="31747"/>
              <a:ext cx="21197266" cy="10199793"/>
            </a:xfrm>
            <a:custGeom>
              <a:avLst/>
              <a:gdLst/>
              <a:ahLst/>
              <a:cxnLst/>
              <a:rect l="l" t="t" r="r" b="b"/>
              <a:pathLst>
                <a:path w="21197269" h="10168044">
                  <a:moveTo>
                    <a:pt x="21104560" y="10168044"/>
                  </a:moveTo>
                  <a:lnTo>
                    <a:pt x="92710" y="10168044"/>
                  </a:lnTo>
                  <a:cubicBezTo>
                    <a:pt x="41910" y="10168044"/>
                    <a:pt x="0" y="10126134"/>
                    <a:pt x="0" y="1007533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103290" y="0"/>
                  </a:lnTo>
                  <a:cubicBezTo>
                    <a:pt x="21154090" y="0"/>
                    <a:pt x="21195999" y="41910"/>
                    <a:pt x="21195999" y="92710"/>
                  </a:cubicBezTo>
                  <a:lnTo>
                    <a:pt x="21195999" y="10074064"/>
                  </a:lnTo>
                  <a:cubicBezTo>
                    <a:pt x="21197269" y="10126134"/>
                    <a:pt x="21155360" y="10168044"/>
                    <a:pt x="21104560" y="10168044"/>
                  </a:cubicBezTo>
                  <a:close/>
                </a:path>
              </a:pathLst>
            </a:custGeom>
            <a:solidFill>
              <a:srgbClr val="FFFEF7"/>
            </a:solidFill>
          </p:spPr>
          <p:txBody>
            <a:bodyPr/>
            <a:lstStyle/>
            <a:p>
              <a:pPr algn="ctr" defTabSz="609630" rtl="0"/>
              <a:endParaRPr lang="ar-SA" sz="1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r>
                <a: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يتم إيجاد القاسم المشترك الأكبر </a:t>
              </a:r>
            </a:p>
            <a:p>
              <a:pPr algn="ctr" defTabSz="609630" rtl="0"/>
              <a:r>
                <a: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بعدد من الطرق منها ..</a:t>
              </a:r>
            </a:p>
            <a:p>
              <a:pPr algn="ctr" defTabSz="609630" rtl="0"/>
              <a:endParaRPr lang="ar-SA" sz="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r>
                <a: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كتابة القواسم في قائمة منظمة</a:t>
              </a:r>
            </a:p>
            <a:p>
              <a:pPr algn="ctr" defTabSz="609630" rtl="0"/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r>
                <a: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التحليل إلى العوامل الأولية</a:t>
              </a:r>
              <a:endPara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endParaRPr lang="ar-SA" sz="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endPara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97558DC8-DD03-9008-3B84-7B651E50D0B0}"/>
                </a:ext>
              </a:extLst>
            </p:cNvPr>
            <p:cNvSpPr/>
            <p:nvPr/>
          </p:nvSpPr>
          <p:spPr>
            <a:xfrm>
              <a:off x="0" y="0"/>
              <a:ext cx="21260769" cy="10231544"/>
            </a:xfrm>
            <a:custGeom>
              <a:avLst/>
              <a:gdLst/>
              <a:ahLst/>
              <a:cxnLst/>
              <a:rect l="l" t="t" r="r" b="b"/>
              <a:pathLst>
                <a:path w="21260769" h="10231544">
                  <a:moveTo>
                    <a:pt x="21136310" y="59690"/>
                  </a:moveTo>
                  <a:cubicBezTo>
                    <a:pt x="21171869" y="59690"/>
                    <a:pt x="21201080" y="88900"/>
                    <a:pt x="21201080" y="124460"/>
                  </a:cubicBezTo>
                  <a:lnTo>
                    <a:pt x="21201080" y="10107084"/>
                  </a:lnTo>
                  <a:cubicBezTo>
                    <a:pt x="21201080" y="10142644"/>
                    <a:pt x="21171869" y="10171854"/>
                    <a:pt x="21136310" y="10171854"/>
                  </a:cubicBezTo>
                  <a:lnTo>
                    <a:pt x="124460" y="10171854"/>
                  </a:lnTo>
                  <a:cubicBezTo>
                    <a:pt x="88900" y="10171854"/>
                    <a:pt x="59690" y="10142644"/>
                    <a:pt x="59690" y="101070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136310" y="59690"/>
                  </a:lnTo>
                  <a:moveTo>
                    <a:pt x="211363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07084"/>
                  </a:lnTo>
                  <a:cubicBezTo>
                    <a:pt x="0" y="10175664"/>
                    <a:pt x="55880" y="10231544"/>
                    <a:pt x="124460" y="10231544"/>
                  </a:cubicBezTo>
                  <a:lnTo>
                    <a:pt x="21136310" y="10231544"/>
                  </a:lnTo>
                  <a:cubicBezTo>
                    <a:pt x="21204890" y="10231544"/>
                    <a:pt x="21260769" y="10175664"/>
                    <a:pt x="21260769" y="10107084"/>
                  </a:cubicBezTo>
                  <a:lnTo>
                    <a:pt x="21260769" y="124460"/>
                  </a:lnTo>
                  <a:cubicBezTo>
                    <a:pt x="21260769" y="55880"/>
                    <a:pt x="21204890" y="0"/>
                    <a:pt x="21136310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pPr algn="ctr" defTabSz="609630" rtl="0"/>
              <a:endParaRPr lang="ar-SA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36">
            <a:extLst>
              <a:ext uri="{FF2B5EF4-FFF2-40B4-BE49-F238E27FC236}">
                <a16:creationId xmlns:a16="http://schemas.microsoft.com/office/drawing/2014/main" id="{459F5FAB-0CD5-55AC-BC49-83F0088B2F2C}"/>
              </a:ext>
            </a:extLst>
          </p:cNvPr>
          <p:cNvSpPr/>
          <p:nvPr/>
        </p:nvSpPr>
        <p:spPr>
          <a:xfrm rot="-3617189" flipH="1">
            <a:off x="11037328" y="2397697"/>
            <a:ext cx="983542" cy="965208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2983210" y="0"/>
                </a:moveTo>
                <a:lnTo>
                  <a:pt x="0" y="0"/>
                </a:lnTo>
                <a:lnTo>
                  <a:pt x="0" y="2891002"/>
                </a:lnTo>
                <a:lnTo>
                  <a:pt x="2983210" y="2891002"/>
                </a:lnTo>
                <a:lnTo>
                  <a:pt x="2983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1BEF783C-310D-3615-F234-3898531C75D1}"/>
              </a:ext>
            </a:extLst>
          </p:cNvPr>
          <p:cNvSpPr/>
          <p:nvPr/>
        </p:nvSpPr>
        <p:spPr>
          <a:xfrm rot="-1487667">
            <a:off x="7048160" y="599619"/>
            <a:ext cx="1019132" cy="960193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2A4576C-35E7-A321-562B-57652787D9E6}"/>
              </a:ext>
            </a:extLst>
          </p:cNvPr>
          <p:cNvSpPr/>
          <p:nvPr/>
        </p:nvSpPr>
        <p:spPr>
          <a:xfrm>
            <a:off x="2106002" y="279468"/>
            <a:ext cx="3518283" cy="2187962"/>
          </a:xfrm>
          <a:custGeom>
            <a:avLst/>
            <a:gdLst/>
            <a:ahLst/>
            <a:cxnLst/>
            <a:rect l="l" t="t" r="r" b="b"/>
            <a:pathLst>
              <a:path w="1478340" h="1545792">
                <a:moveTo>
                  <a:pt x="0" y="0"/>
                </a:moveTo>
                <a:lnTo>
                  <a:pt x="1478340" y="0"/>
                </a:lnTo>
                <a:lnTo>
                  <a:pt x="1478340" y="1545792"/>
                </a:lnTo>
                <a:lnTo>
                  <a:pt x="0" y="1545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487A9E24-BBD2-E07E-4E56-6D1FB4D01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93997" y="92684"/>
            <a:ext cx="1004287" cy="999265"/>
          </a:xfrm>
          <a:prstGeom prst="rect">
            <a:avLst/>
          </a:prstGeom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id="{33C036CA-0B7F-DF2E-F03F-9DEE36126AD4}"/>
              </a:ext>
            </a:extLst>
          </p:cNvPr>
          <p:cNvSpPr/>
          <p:nvPr/>
        </p:nvSpPr>
        <p:spPr>
          <a:xfrm flipH="1">
            <a:off x="8262726" y="3546619"/>
            <a:ext cx="2551874" cy="2340967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8" y="0"/>
                </a:lnTo>
                <a:lnTo>
                  <a:pt x="49205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390F99EC-E254-F72D-6383-16C71A82767D}"/>
              </a:ext>
            </a:extLst>
          </p:cNvPr>
          <p:cNvSpPr/>
          <p:nvPr/>
        </p:nvSpPr>
        <p:spPr>
          <a:xfrm>
            <a:off x="10983257" y="3994228"/>
            <a:ext cx="1172114" cy="1534217"/>
          </a:xfrm>
          <a:custGeom>
            <a:avLst/>
            <a:gdLst/>
            <a:ahLst/>
            <a:cxnLst/>
            <a:rect l="l" t="t" r="r" b="b"/>
            <a:pathLst>
              <a:path w="2265419" h="2489472">
                <a:moveTo>
                  <a:pt x="0" y="0"/>
                </a:moveTo>
                <a:lnTo>
                  <a:pt x="2265419" y="0"/>
                </a:lnTo>
                <a:lnTo>
                  <a:pt x="2265419" y="2489472"/>
                </a:lnTo>
                <a:lnTo>
                  <a:pt x="0" y="2489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F095473-DF79-0FC1-8163-36D015AD108C}"/>
              </a:ext>
            </a:extLst>
          </p:cNvPr>
          <p:cNvSpPr/>
          <p:nvPr/>
        </p:nvSpPr>
        <p:spPr>
          <a:xfrm rot="1532671">
            <a:off x="8255191" y="4238980"/>
            <a:ext cx="2493269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يوجد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طريقة أخرى ؟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F91BD6A-A89F-0DCB-549F-8A817D7D486F}"/>
              </a:ext>
            </a:extLst>
          </p:cNvPr>
          <p:cNvSpPr/>
          <p:nvPr/>
        </p:nvSpPr>
        <p:spPr>
          <a:xfrm>
            <a:off x="2364342" y="669966"/>
            <a:ext cx="3001602" cy="1544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خوارزمية إقليدس</a:t>
            </a:r>
          </a:p>
          <a:p>
            <a:pPr algn="ctr"/>
            <a:endParaRPr lang="ar-S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الطرح المتتالية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883050FB-29AE-E1BC-04F5-FFE9E249D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6095" y="2750600"/>
            <a:ext cx="5757702" cy="8233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85EE20D1-0F30-5FF3-7AF5-61E708187D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CB070AB2-7D86-53FF-5063-45DB42CF84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765229"/>
            <a:ext cx="1379687" cy="109277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01DD73-A766-6522-D259-25B33C65ECFA}"/>
              </a:ext>
            </a:extLst>
          </p:cNvPr>
          <p:cNvSpPr/>
          <p:nvPr/>
        </p:nvSpPr>
        <p:spPr>
          <a:xfrm>
            <a:off x="6994953" y="5135526"/>
            <a:ext cx="1091107" cy="877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03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/>
      <p:bldP spid="26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4700955" y="-45719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-2732450" y="5936946"/>
            <a:ext cx="6186135" cy="1385495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BF115D50-F25E-9F7B-685A-68F87DCD382C}"/>
              </a:ext>
            </a:extLst>
          </p:cNvPr>
          <p:cNvSpPr/>
          <p:nvPr/>
        </p:nvSpPr>
        <p:spPr>
          <a:xfrm rot="10800000">
            <a:off x="8111014" y="1090187"/>
            <a:ext cx="3922008" cy="12365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C54B1E46-91A5-3C50-6315-2A4F282F8954}"/>
              </a:ext>
            </a:extLst>
          </p:cNvPr>
          <p:cNvSpPr/>
          <p:nvPr/>
        </p:nvSpPr>
        <p:spPr>
          <a:xfrm rot="-491967">
            <a:off x="7651642" y="832559"/>
            <a:ext cx="918741" cy="88903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240727">
            <a:off x="5914750" y="6028981"/>
            <a:ext cx="695131" cy="57710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17499855">
            <a:off x="11234193" y="882619"/>
            <a:ext cx="973452" cy="788914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D0CD463-AAA1-33C4-4B12-7A6B89F38DB9}"/>
              </a:ext>
            </a:extLst>
          </p:cNvPr>
          <p:cNvSpPr/>
          <p:nvPr/>
        </p:nvSpPr>
        <p:spPr>
          <a:xfrm>
            <a:off x="8294238" y="1277077"/>
            <a:ext cx="3557356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065641C0-1B38-3E21-939E-8838E89DAFCF}"/>
              </a:ext>
            </a:extLst>
          </p:cNvPr>
          <p:cNvSpPr/>
          <p:nvPr/>
        </p:nvSpPr>
        <p:spPr>
          <a:xfrm>
            <a:off x="360617" y="2735638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8403C00C-8625-5DF1-8ECB-588783B81607}"/>
              </a:ext>
            </a:extLst>
          </p:cNvPr>
          <p:cNvSpPr/>
          <p:nvPr/>
        </p:nvSpPr>
        <p:spPr>
          <a:xfrm>
            <a:off x="4462599" y="2735638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6848DA2C-FC8B-EC97-C9F5-D85171164F9B}"/>
              </a:ext>
            </a:extLst>
          </p:cNvPr>
          <p:cNvSpPr/>
          <p:nvPr/>
        </p:nvSpPr>
        <p:spPr>
          <a:xfrm>
            <a:off x="8345714" y="2735638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450E440-CBB6-5BBE-F24C-9A0F16C8EA43}"/>
              </a:ext>
            </a:extLst>
          </p:cNvPr>
          <p:cNvSpPr/>
          <p:nvPr/>
        </p:nvSpPr>
        <p:spPr>
          <a:xfrm>
            <a:off x="2742721" y="1259116"/>
            <a:ext cx="2434662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الملونة</a:t>
            </a:r>
          </a:p>
        </p:txBody>
      </p:sp>
      <p:sp>
        <p:nvSpPr>
          <p:cNvPr id="11" name="Freeform 11"/>
          <p:cNvSpPr/>
          <p:nvPr/>
        </p:nvSpPr>
        <p:spPr>
          <a:xfrm rot="-1568932">
            <a:off x="2513851" y="880123"/>
            <a:ext cx="683215" cy="757988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25A4AAE-C675-EA01-363C-DF27608F05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1ADF7C7-6F56-DACE-9C4F-DB47B47925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771145"/>
            <a:ext cx="1379687" cy="109277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C22C556-E99A-E961-0E2C-75DF161B6E9F}"/>
              </a:ext>
            </a:extLst>
          </p:cNvPr>
          <p:cNvSpPr/>
          <p:nvPr/>
        </p:nvSpPr>
        <p:spPr>
          <a:xfrm>
            <a:off x="8222455" y="3516373"/>
            <a:ext cx="3845952" cy="180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 القواسم المشتركة لكل مجموعة أعداد مما يأتي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 14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( </a:t>
            </a:r>
            <a:r>
              <a:rPr kumimoji="0" lang="ar-S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لكل مجموعة أعداد مما يأتي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 ، 32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01B1DA4-68A7-84F9-108B-46A58BCB537C}"/>
              </a:ext>
            </a:extLst>
          </p:cNvPr>
          <p:cNvSpPr/>
          <p:nvPr/>
        </p:nvSpPr>
        <p:spPr>
          <a:xfrm>
            <a:off x="4357922" y="3516372"/>
            <a:ext cx="3845952" cy="180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 القواسم المشتركة لكل مجموعة أعداد مما يأتي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  ،  75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( </a:t>
            </a:r>
            <a:r>
              <a:rPr kumimoji="0" lang="ar-S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لكل مجموعة أعداد مما يأتي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، 60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623BB7B-B95B-E1E9-237A-3D1461951997}"/>
              </a:ext>
            </a:extLst>
          </p:cNvPr>
          <p:cNvSpPr/>
          <p:nvPr/>
        </p:nvSpPr>
        <p:spPr>
          <a:xfrm>
            <a:off x="69792" y="3516371"/>
            <a:ext cx="3845952" cy="180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 القواسم المشتركة لكل مجموعة أعداد مما يأتي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  ،  90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( </a:t>
            </a:r>
            <a:r>
              <a:rPr kumimoji="0" lang="ar-S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لكل مجموعة أعداد مما يأتي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، 18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11"/>
              <a:tabLst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A4597A4F-D597-F49F-068A-F375D17CA762}"/>
              </a:ext>
            </a:extLst>
          </p:cNvPr>
          <p:cNvSpPr/>
          <p:nvPr/>
        </p:nvSpPr>
        <p:spPr>
          <a:xfrm>
            <a:off x="10738884" y="3756640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8C12EC24-A427-3EBA-4D75-39AD2EFCD754}"/>
              </a:ext>
            </a:extLst>
          </p:cNvPr>
          <p:cNvSpPr/>
          <p:nvPr/>
        </p:nvSpPr>
        <p:spPr>
          <a:xfrm>
            <a:off x="10738884" y="4941116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C78D74B9-628C-E7D3-EC73-82A8FF741306}"/>
              </a:ext>
            </a:extLst>
          </p:cNvPr>
          <p:cNvSpPr/>
          <p:nvPr/>
        </p:nvSpPr>
        <p:spPr>
          <a:xfrm>
            <a:off x="6852055" y="3838470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3F38F204-588F-7DAC-B6FE-8FA63E93FC0F}"/>
              </a:ext>
            </a:extLst>
          </p:cNvPr>
          <p:cNvSpPr/>
          <p:nvPr/>
        </p:nvSpPr>
        <p:spPr>
          <a:xfrm>
            <a:off x="6824446" y="4882739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76D6FDAD-8BCE-4731-2897-2D5C9FA223F5}"/>
              </a:ext>
            </a:extLst>
          </p:cNvPr>
          <p:cNvSpPr/>
          <p:nvPr/>
        </p:nvSpPr>
        <p:spPr>
          <a:xfrm>
            <a:off x="8345714" y="2720684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30">
            <a:extLst>
              <a:ext uri="{FF2B5EF4-FFF2-40B4-BE49-F238E27FC236}">
                <a16:creationId xmlns:a16="http://schemas.microsoft.com/office/drawing/2014/main" id="{E466501B-9956-E9A2-14DC-CDD8184DDACA}"/>
              </a:ext>
            </a:extLst>
          </p:cNvPr>
          <p:cNvSpPr/>
          <p:nvPr/>
        </p:nvSpPr>
        <p:spPr>
          <a:xfrm>
            <a:off x="4462599" y="2774864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A7850106-5DEE-87F2-BBE2-B270A6B59DE0}"/>
              </a:ext>
            </a:extLst>
          </p:cNvPr>
          <p:cNvSpPr/>
          <p:nvPr/>
        </p:nvSpPr>
        <p:spPr>
          <a:xfrm>
            <a:off x="2524842" y="3841764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993CD4BC-E751-E424-4EC5-25C24169351F}"/>
              </a:ext>
            </a:extLst>
          </p:cNvPr>
          <p:cNvSpPr/>
          <p:nvPr/>
        </p:nvSpPr>
        <p:spPr>
          <a:xfrm>
            <a:off x="2524842" y="4827532"/>
            <a:ext cx="435758" cy="43593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89A04CD5-A643-105E-3980-10865CFC6E9D}"/>
              </a:ext>
            </a:extLst>
          </p:cNvPr>
          <p:cNvSpPr/>
          <p:nvPr/>
        </p:nvSpPr>
        <p:spPr>
          <a:xfrm>
            <a:off x="2342630" y="3848321"/>
            <a:ext cx="818707" cy="435935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E011B467-B1E9-67F5-AE53-C6CCBE9DD4A0}"/>
              </a:ext>
            </a:extLst>
          </p:cNvPr>
          <p:cNvSpPr/>
          <p:nvPr/>
        </p:nvSpPr>
        <p:spPr>
          <a:xfrm>
            <a:off x="2333367" y="4820975"/>
            <a:ext cx="818707" cy="435935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81AE5FD6-1AE5-6267-02F4-A00E1C03403C}"/>
              </a:ext>
            </a:extLst>
          </p:cNvPr>
          <p:cNvSpPr/>
          <p:nvPr/>
        </p:nvSpPr>
        <p:spPr>
          <a:xfrm>
            <a:off x="358245" y="2720684"/>
            <a:ext cx="3599435" cy="2835422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6D79DAC-112D-F438-83CB-FD7ED10781F3}"/>
              </a:ext>
            </a:extLst>
          </p:cNvPr>
          <p:cNvSpPr/>
          <p:nvPr/>
        </p:nvSpPr>
        <p:spPr>
          <a:xfrm>
            <a:off x="123593" y="2488019"/>
            <a:ext cx="11944814" cy="3279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3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  <p:bldP spid="12" grpId="0" animBg="1"/>
      <p:bldP spid="29" grpId="0"/>
      <p:bldP spid="8" grpId="0" animBg="1"/>
      <p:bldP spid="11" grpId="0" animBg="1"/>
      <p:bldP spid="16" grpId="0" animBg="1"/>
      <p:bldP spid="17" grpId="0" animBg="1"/>
      <p:bldP spid="18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10800000" flipH="1">
            <a:off x="6682090" y="5804441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1474939" y="-1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8E6C1A-98FE-FA2B-E756-07D4A959B85C}"/>
              </a:ext>
            </a:extLst>
          </p:cNvPr>
          <p:cNvSpPr/>
          <p:nvPr/>
        </p:nvSpPr>
        <p:spPr>
          <a:xfrm>
            <a:off x="11360774" y="966365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495A509A-6D9F-89D8-B43A-B25BE27EF521}"/>
              </a:ext>
            </a:extLst>
          </p:cNvPr>
          <p:cNvGrpSpPr/>
          <p:nvPr/>
        </p:nvGrpSpPr>
        <p:grpSpPr>
          <a:xfrm rot="16200000">
            <a:off x="-100310" y="1499055"/>
            <a:ext cx="732136" cy="232086"/>
            <a:chOff x="0" y="0"/>
            <a:chExt cx="1476331" cy="410536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50397940-35EC-07AD-E2D8-7CEC92D210B3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3976588F-E546-644B-BCC0-BC12DFF2A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FF6ECE2-2B1A-5FD7-D82E-8E183F67A1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BAFDAF00-E3D4-FFD6-D2A0-7099125F0FB8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8D99B37-E5C1-3E5C-8DF8-8DFCAFC91E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95592EF6-72A4-95D1-F2BD-1A64CE066C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B9C0F64-3EFB-BAFA-7D2F-655D44EC56E1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F4DF5B8C-2BB0-CD60-96C9-07231837C7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DD2A6502-EF3B-7D46-541C-8F93655A1F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DDF6461-8C1D-6FE8-5406-DCBECB206287}"/>
              </a:ext>
            </a:extLst>
          </p:cNvPr>
          <p:cNvSpPr/>
          <p:nvPr/>
        </p:nvSpPr>
        <p:spPr>
          <a:xfrm>
            <a:off x="437938" y="1318849"/>
            <a:ext cx="1629027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251C98A-0AFC-5AD8-539C-FD3AC2C33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5" y="747682"/>
            <a:ext cx="1002697" cy="100269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B3B9E37-C102-A358-E552-7F9C2C23F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D7E03EC-F030-6A86-1F8E-E5878BBE22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43"/>
          <a:stretch/>
        </p:blipFill>
        <p:spPr>
          <a:xfrm>
            <a:off x="1044705" y="2857727"/>
            <a:ext cx="9423760" cy="1142545"/>
          </a:xfrm>
          <a:prstGeom prst="rect">
            <a:avLst/>
          </a:prstGeom>
        </p:spPr>
      </p:pic>
      <p:sp>
        <p:nvSpPr>
          <p:cNvPr id="25" name="Freeform 4">
            <a:extLst>
              <a:ext uri="{FF2B5EF4-FFF2-40B4-BE49-F238E27FC236}">
                <a16:creationId xmlns:a16="http://schemas.microsoft.com/office/drawing/2014/main" id="{EE9FAF76-30E4-AB19-C898-8B3673149CA9}"/>
              </a:ext>
            </a:extLst>
          </p:cNvPr>
          <p:cNvSpPr/>
          <p:nvPr/>
        </p:nvSpPr>
        <p:spPr>
          <a:xfrm rot="10800000">
            <a:off x="7305973" y="846935"/>
            <a:ext cx="3922008" cy="12365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C15BC6A8-32BF-B2B1-72CC-3E4DCDA81267}"/>
              </a:ext>
            </a:extLst>
          </p:cNvPr>
          <p:cNvSpPr/>
          <p:nvPr/>
        </p:nvSpPr>
        <p:spPr>
          <a:xfrm rot="-491967">
            <a:off x="6846601" y="589307"/>
            <a:ext cx="918741" cy="88903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829E9911-696B-1370-E3B9-6EE8173B5ED0}"/>
              </a:ext>
            </a:extLst>
          </p:cNvPr>
          <p:cNvSpPr/>
          <p:nvPr/>
        </p:nvSpPr>
        <p:spPr>
          <a:xfrm>
            <a:off x="7489197" y="1033825"/>
            <a:ext cx="3557356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25F2D793-6FA7-EBFE-EB82-141244E91D5A}"/>
              </a:ext>
            </a:extLst>
          </p:cNvPr>
          <p:cNvSpPr/>
          <p:nvPr/>
        </p:nvSpPr>
        <p:spPr>
          <a:xfrm>
            <a:off x="10781650" y="3028071"/>
            <a:ext cx="964405" cy="729259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5" grpId="0" animBg="1"/>
      <p:bldP spid="26" grpId="0" animBg="1"/>
      <p:bldP spid="27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4700955" y="-45719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-2732450" y="5936946"/>
            <a:ext cx="6186135" cy="1385495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BF115D50-F25E-9F7B-685A-68F87DCD382C}"/>
              </a:ext>
            </a:extLst>
          </p:cNvPr>
          <p:cNvSpPr/>
          <p:nvPr/>
        </p:nvSpPr>
        <p:spPr>
          <a:xfrm rot="10800000">
            <a:off x="8111014" y="1090187"/>
            <a:ext cx="3922008" cy="12365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C54B1E46-91A5-3C50-6315-2A4F282F8954}"/>
              </a:ext>
            </a:extLst>
          </p:cNvPr>
          <p:cNvSpPr/>
          <p:nvPr/>
        </p:nvSpPr>
        <p:spPr>
          <a:xfrm rot="-491967">
            <a:off x="7651642" y="832559"/>
            <a:ext cx="918741" cy="88903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240727">
            <a:off x="5914750" y="6028981"/>
            <a:ext cx="695131" cy="57710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17499855">
            <a:off x="11234193" y="882619"/>
            <a:ext cx="973452" cy="788914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D0CD463-AAA1-33C4-4B12-7A6B89F38DB9}"/>
              </a:ext>
            </a:extLst>
          </p:cNvPr>
          <p:cNvSpPr/>
          <p:nvPr/>
        </p:nvSpPr>
        <p:spPr>
          <a:xfrm>
            <a:off x="8294238" y="1277077"/>
            <a:ext cx="3557356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تدريب على اختبار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450E440-CBB6-5BBE-F24C-9A0F16C8EA43}"/>
              </a:ext>
            </a:extLst>
          </p:cNvPr>
          <p:cNvSpPr/>
          <p:nvPr/>
        </p:nvSpPr>
        <p:spPr>
          <a:xfrm>
            <a:off x="2742721" y="1259116"/>
            <a:ext cx="2434662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11" name="Freeform 11"/>
          <p:cNvSpPr/>
          <p:nvPr/>
        </p:nvSpPr>
        <p:spPr>
          <a:xfrm rot="-1568932">
            <a:off x="2513851" y="880123"/>
            <a:ext cx="683215" cy="757988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25A4AAE-C675-EA01-363C-DF27608F05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1ADF7C7-6F56-DACE-9C4F-DB47B4792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771145"/>
            <a:ext cx="1379687" cy="109277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80A77C8-AD15-A1CC-67B9-0388A06FE93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9339" t="18414" r="10028" b="65236"/>
          <a:stretch/>
        </p:blipFill>
        <p:spPr>
          <a:xfrm>
            <a:off x="2424063" y="2917418"/>
            <a:ext cx="6623981" cy="1613884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073043D5-016B-1EFA-1C66-BD1E1BE969A5}"/>
              </a:ext>
            </a:extLst>
          </p:cNvPr>
          <p:cNvSpPr/>
          <p:nvPr/>
        </p:nvSpPr>
        <p:spPr>
          <a:xfrm>
            <a:off x="9707761" y="3272620"/>
            <a:ext cx="964405" cy="729259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  <p:bldP spid="12" grpId="0" animBg="1"/>
      <p:bldP spid="29" grpId="0"/>
      <p:bldP spid="8" grpId="0" animBg="1"/>
      <p:bldP spid="1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0800000">
            <a:off x="6799384" y="1161451"/>
            <a:ext cx="4743629" cy="12365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97472" y="5180574"/>
            <a:ext cx="1379687" cy="665024"/>
          </a:xfrm>
          <a:custGeom>
            <a:avLst/>
            <a:gdLst/>
            <a:ahLst/>
            <a:cxnLst/>
            <a:rect l="l" t="t" r="r" b="b"/>
            <a:pathLst>
              <a:path w="2704795" h="1249123">
                <a:moveTo>
                  <a:pt x="0" y="0"/>
                </a:moveTo>
                <a:lnTo>
                  <a:pt x="2704795" y="0"/>
                </a:lnTo>
                <a:lnTo>
                  <a:pt x="2704795" y="1249124"/>
                </a:lnTo>
                <a:lnTo>
                  <a:pt x="0" y="1249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491967">
            <a:off x="6340012" y="903822"/>
            <a:ext cx="918741" cy="88903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3427188" flipV="1">
            <a:off x="3013362" y="-138474"/>
            <a:ext cx="2178729" cy="2468485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7" y="4128058"/>
                </a:lnTo>
                <a:lnTo>
                  <a:pt x="3895387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-1568932">
            <a:off x="9786293" y="5818546"/>
            <a:ext cx="728973" cy="754964"/>
          </a:xfrm>
          <a:custGeom>
            <a:avLst/>
            <a:gdLst/>
            <a:ahLst/>
            <a:cxnLst/>
            <a:rect l="l" t="t" r="r" b="b"/>
            <a:pathLst>
              <a:path w="1447775" h="2075662">
                <a:moveTo>
                  <a:pt x="0" y="0"/>
                </a:moveTo>
                <a:lnTo>
                  <a:pt x="1447774" y="0"/>
                </a:lnTo>
                <a:lnTo>
                  <a:pt x="1447774" y="2075662"/>
                </a:lnTo>
                <a:lnTo>
                  <a:pt x="0" y="2075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025465" y="0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0800000">
            <a:off x="-2732450" y="5936946"/>
            <a:ext cx="6186135" cy="1385495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533C0-7E47-36F0-B88E-FB23DA29920B}"/>
              </a:ext>
            </a:extLst>
          </p:cNvPr>
          <p:cNvSpPr/>
          <p:nvPr/>
        </p:nvSpPr>
        <p:spPr>
          <a:xfrm>
            <a:off x="7038371" y="1393783"/>
            <a:ext cx="4377181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الاستراتيجيات المستخدمة في درسنا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6EF4849-C8A8-3513-97A2-D13D93B1B08A}"/>
              </a:ext>
            </a:extLst>
          </p:cNvPr>
          <p:cNvSpPr/>
          <p:nvPr/>
        </p:nvSpPr>
        <p:spPr>
          <a:xfrm>
            <a:off x="9341648" y="3298369"/>
            <a:ext cx="2605344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F6782FC-E786-DF74-CCF7-9CC54BF3C256}"/>
              </a:ext>
            </a:extLst>
          </p:cNvPr>
          <p:cNvSpPr/>
          <p:nvPr/>
        </p:nvSpPr>
        <p:spPr>
          <a:xfrm>
            <a:off x="7231945" y="4347825"/>
            <a:ext cx="2605344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BEFA321-C12D-3D26-4A6F-2D02B366E11A}"/>
              </a:ext>
            </a:extLst>
          </p:cNvPr>
          <p:cNvSpPr/>
          <p:nvPr/>
        </p:nvSpPr>
        <p:spPr>
          <a:xfrm>
            <a:off x="4978638" y="3298369"/>
            <a:ext cx="2605344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095C673C-A7BD-8B2A-599E-DCDAD02608AB}"/>
              </a:ext>
            </a:extLst>
          </p:cNvPr>
          <p:cNvSpPr/>
          <p:nvPr/>
        </p:nvSpPr>
        <p:spPr>
          <a:xfrm>
            <a:off x="2608695" y="4347825"/>
            <a:ext cx="2605344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الملونة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964118A3-810A-F7B5-A210-798C50104E99}"/>
              </a:ext>
            </a:extLst>
          </p:cNvPr>
          <p:cNvSpPr/>
          <p:nvPr/>
        </p:nvSpPr>
        <p:spPr>
          <a:xfrm>
            <a:off x="502916" y="3294745"/>
            <a:ext cx="2605344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العصف الذهني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6999B50-12C0-8318-921E-68B29FA1E5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1833C2-6D22-EF36-63E3-5353C75D8E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745122"/>
            <a:ext cx="1379687" cy="109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6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6148821" y="5930146"/>
            <a:ext cx="7701515" cy="1064209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66457" y="-99693"/>
            <a:ext cx="7697609" cy="1063669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568932">
            <a:off x="12655791" y="4197353"/>
            <a:ext cx="987209" cy="1415353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F30F2F5A-B55C-03F3-D4F1-64640C1EDB2D}"/>
              </a:ext>
            </a:extLst>
          </p:cNvPr>
          <p:cNvSpPr/>
          <p:nvPr/>
        </p:nvSpPr>
        <p:spPr>
          <a:xfrm>
            <a:off x="8392423" y="3001291"/>
            <a:ext cx="3214309" cy="1705563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D621F672-7082-0E55-2AE3-534BDD002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83" y="0"/>
            <a:ext cx="1002697" cy="1002697"/>
          </a:xfrm>
          <a:prstGeom prst="rect">
            <a:avLst/>
          </a:prstGeom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0AB699C7-5E7E-2116-4405-DC229F53DD0E}"/>
              </a:ext>
            </a:extLst>
          </p:cNvPr>
          <p:cNvGrpSpPr/>
          <p:nvPr/>
        </p:nvGrpSpPr>
        <p:grpSpPr>
          <a:xfrm rot="16200000">
            <a:off x="8186485" y="2688116"/>
            <a:ext cx="823380" cy="253606"/>
            <a:chOff x="0" y="0"/>
            <a:chExt cx="1476331" cy="410536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64033B3B-65F8-A36B-9F21-83E208B82E88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B5DE94-8F61-B5B1-883D-6B84031AC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B770BF91-F89F-96DC-ABCA-E05C200E616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8D6BF0-0935-AFD4-4598-54A7681FC10E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F640191A-E53A-C552-1465-22BD027A89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7E6134F6-DA34-1F9A-C18B-90BD95C4BB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63D740A4-9577-F4E0-B7A7-4D399636E080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8FA8FA04-633C-B9A1-6E0D-36ABD69DDB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63BB4960-1601-1F90-99B3-BB3AB8A732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pic>
        <p:nvPicPr>
          <p:cNvPr id="27" name="صورة 26">
            <a:extLst>
              <a:ext uri="{FF2B5EF4-FFF2-40B4-BE49-F238E27FC236}">
                <a16:creationId xmlns:a16="http://schemas.microsoft.com/office/drawing/2014/main" id="{0748F1CC-FBF7-C0DD-8228-C816B265A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34BC619F-6668-5F38-F68F-AA5298A8737B}"/>
              </a:ext>
            </a:extLst>
          </p:cNvPr>
          <p:cNvSpPr txBox="1"/>
          <p:nvPr/>
        </p:nvSpPr>
        <p:spPr>
          <a:xfrm>
            <a:off x="8311884" y="3101455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21" name="Freeform 31">
            <a:hlinkClick r:id="rId10"/>
            <a:extLst>
              <a:ext uri="{FF2B5EF4-FFF2-40B4-BE49-F238E27FC236}">
                <a16:creationId xmlns:a16="http://schemas.microsoft.com/office/drawing/2014/main" id="{08F9CC44-AB4A-33B0-CE32-E27D5A085C8B}"/>
              </a:ext>
            </a:extLst>
          </p:cNvPr>
          <p:cNvSpPr/>
          <p:nvPr/>
        </p:nvSpPr>
        <p:spPr>
          <a:xfrm>
            <a:off x="3305439" y="1642093"/>
            <a:ext cx="3214309" cy="1705563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BDC3AD96-438E-BB48-83C5-261B079A11E9}"/>
              </a:ext>
            </a:extLst>
          </p:cNvPr>
          <p:cNvGrpSpPr/>
          <p:nvPr/>
        </p:nvGrpSpPr>
        <p:grpSpPr>
          <a:xfrm rot="16200000">
            <a:off x="5889479" y="1646064"/>
            <a:ext cx="823380" cy="253606"/>
            <a:chOff x="0" y="0"/>
            <a:chExt cx="1476331" cy="410536"/>
          </a:xfrm>
        </p:grpSpPr>
        <p:grpSp>
          <p:nvGrpSpPr>
            <p:cNvPr id="23" name="Group 8">
              <a:extLst>
                <a:ext uri="{FF2B5EF4-FFF2-40B4-BE49-F238E27FC236}">
                  <a16:creationId xmlns:a16="http://schemas.microsoft.com/office/drawing/2014/main" id="{2AF1B328-02E0-DADF-32CF-0F0EC334F7E8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59F758A6-4F3B-64F7-85D1-3451019A31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1FDA8-C47D-D0B5-1899-86262556B50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1235B4B-FAF9-5B33-E0C1-7DE0C825A39F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58D17616-4DB8-5035-EAB7-43BA8F0FD0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32" name="TextBox 13">
                <a:extLst>
                  <a:ext uri="{FF2B5EF4-FFF2-40B4-BE49-F238E27FC236}">
                    <a16:creationId xmlns:a16="http://schemas.microsoft.com/office/drawing/2014/main" id="{7969A48B-DD5E-224A-4960-EE05040B039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1650A81A-6C37-030B-5F75-9D469FEF2E52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4F5EAA50-C542-0B75-9541-B555BC00D60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8BF6A342-D3EB-8F76-405E-D155E08272D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35" name="TextBox 19">
            <a:hlinkClick r:id="rId10"/>
            <a:extLst>
              <a:ext uri="{FF2B5EF4-FFF2-40B4-BE49-F238E27FC236}">
                <a16:creationId xmlns:a16="http://schemas.microsoft.com/office/drawing/2014/main" id="{1B61E8AE-8CCA-5A98-AAFF-A772CE5E62ED}"/>
              </a:ext>
            </a:extLst>
          </p:cNvPr>
          <p:cNvSpPr txBox="1"/>
          <p:nvPr/>
        </p:nvSpPr>
        <p:spPr>
          <a:xfrm>
            <a:off x="3338169" y="1871057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موقع مجموعة 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36" name="Freeform 31">
            <a:hlinkClick r:id="rId13"/>
            <a:extLst>
              <a:ext uri="{FF2B5EF4-FFF2-40B4-BE49-F238E27FC236}">
                <a16:creationId xmlns:a16="http://schemas.microsoft.com/office/drawing/2014/main" id="{2AAAE01D-D3B7-F60F-FD05-95D4BF54E905}"/>
              </a:ext>
            </a:extLst>
          </p:cNvPr>
          <p:cNvSpPr/>
          <p:nvPr/>
        </p:nvSpPr>
        <p:spPr>
          <a:xfrm>
            <a:off x="3300732" y="4282908"/>
            <a:ext cx="3214309" cy="1705563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7">
            <a:extLst>
              <a:ext uri="{FF2B5EF4-FFF2-40B4-BE49-F238E27FC236}">
                <a16:creationId xmlns:a16="http://schemas.microsoft.com/office/drawing/2014/main" id="{4A0A8C87-62F3-B9F2-7A01-D742A2533ECE}"/>
              </a:ext>
            </a:extLst>
          </p:cNvPr>
          <p:cNvGrpSpPr/>
          <p:nvPr/>
        </p:nvGrpSpPr>
        <p:grpSpPr>
          <a:xfrm rot="16200000">
            <a:off x="5911261" y="4588168"/>
            <a:ext cx="823380" cy="253606"/>
            <a:chOff x="0" y="0"/>
            <a:chExt cx="1476331" cy="410536"/>
          </a:xfrm>
        </p:grpSpPr>
        <p:grpSp>
          <p:nvGrpSpPr>
            <p:cNvPr id="38" name="Group 8">
              <a:extLst>
                <a:ext uri="{FF2B5EF4-FFF2-40B4-BE49-F238E27FC236}">
                  <a16:creationId xmlns:a16="http://schemas.microsoft.com/office/drawing/2014/main" id="{A7EEC6EA-AF39-FE3A-CDD4-E56E4DFFD212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06EBD614-FEAF-D6FD-2BDF-451DBCC3DE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6" name="TextBox 10">
                <a:extLst>
                  <a:ext uri="{FF2B5EF4-FFF2-40B4-BE49-F238E27FC236}">
                    <a16:creationId xmlns:a16="http://schemas.microsoft.com/office/drawing/2014/main" id="{B2B01FED-7CF0-B4BC-9368-D42D00FFE6D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4A27C1F9-1C8F-0D11-31E2-FD3C54F3636D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693BD1CA-FA55-7AAC-8449-2C9777B5E0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FD20A97E-0159-8F59-4855-F2591362F3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14">
              <a:extLst>
                <a:ext uri="{FF2B5EF4-FFF2-40B4-BE49-F238E27FC236}">
                  <a16:creationId xmlns:a16="http://schemas.microsoft.com/office/drawing/2014/main" id="{949B9199-B30A-2F1E-77F0-2048BAFA4D12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BC67C2EC-C0A0-4C4B-245B-E5EDE62AC0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7B891714-19A1-7FBE-E428-7534590C21D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47" name="TextBox 19">
            <a:hlinkClick r:id="rId13"/>
            <a:extLst>
              <a:ext uri="{FF2B5EF4-FFF2-40B4-BE49-F238E27FC236}">
                <a16:creationId xmlns:a16="http://schemas.microsoft.com/office/drawing/2014/main" id="{4B6A299B-530F-832D-3B20-0E6BDB402532}"/>
              </a:ext>
            </a:extLst>
          </p:cNvPr>
          <p:cNvSpPr txBox="1"/>
          <p:nvPr/>
        </p:nvSpPr>
        <p:spPr>
          <a:xfrm>
            <a:off x="3362219" y="4477765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فاطمه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9390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4" grpId="0" build="p"/>
      <p:bldP spid="21" grpId="0" animBg="1"/>
      <p:bldP spid="35" grpId="0" build="p"/>
      <p:bldP spid="36" grpId="0" animBg="1"/>
      <p:bldP spid="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4700955" y="-45719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-2732450" y="5936946"/>
            <a:ext cx="6186135" cy="1385495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7E0F6530-B9E2-B7AF-2B79-DA9DEFC7F011}"/>
              </a:ext>
            </a:extLst>
          </p:cNvPr>
          <p:cNvSpPr/>
          <p:nvPr/>
        </p:nvSpPr>
        <p:spPr>
          <a:xfrm>
            <a:off x="7828222" y="1166515"/>
            <a:ext cx="3191055" cy="832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CEB2C320-60E9-DFDC-0E87-3AC421EC0407}"/>
              </a:ext>
            </a:extLst>
          </p:cNvPr>
          <p:cNvSpPr/>
          <p:nvPr/>
        </p:nvSpPr>
        <p:spPr>
          <a:xfrm>
            <a:off x="7674170" y="2232656"/>
            <a:ext cx="3651140" cy="4020768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19099549">
            <a:off x="10406528" y="1560739"/>
            <a:ext cx="1225499" cy="1060643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DD30EC73-8876-A457-84B5-BA4194145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26" y="2703532"/>
            <a:ext cx="3335427" cy="3418985"/>
          </a:xfrm>
          <a:prstGeom prst="rect">
            <a:avLst/>
          </a:prstGeom>
        </p:spPr>
      </p:pic>
      <p:sp>
        <p:nvSpPr>
          <p:cNvPr id="27" name="Freeform 4">
            <a:extLst>
              <a:ext uri="{FF2B5EF4-FFF2-40B4-BE49-F238E27FC236}">
                <a16:creationId xmlns:a16="http://schemas.microsoft.com/office/drawing/2014/main" id="{BF115D50-F25E-9F7B-685A-68F87DCD382C}"/>
              </a:ext>
            </a:extLst>
          </p:cNvPr>
          <p:cNvSpPr/>
          <p:nvPr/>
        </p:nvSpPr>
        <p:spPr>
          <a:xfrm rot="10800000">
            <a:off x="1542621" y="1309410"/>
            <a:ext cx="4743629" cy="12365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C54B1E46-91A5-3C50-6315-2A4F282F8954}"/>
              </a:ext>
            </a:extLst>
          </p:cNvPr>
          <p:cNvSpPr/>
          <p:nvPr/>
        </p:nvSpPr>
        <p:spPr>
          <a:xfrm rot="-491967">
            <a:off x="1083249" y="1051781"/>
            <a:ext cx="918741" cy="88903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240727">
            <a:off x="7937233" y="2797691"/>
            <a:ext cx="695131" cy="57710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D0CD463-AAA1-33C4-4B12-7A6B89F38DB9}"/>
              </a:ext>
            </a:extLst>
          </p:cNvPr>
          <p:cNvSpPr/>
          <p:nvPr/>
        </p:nvSpPr>
        <p:spPr>
          <a:xfrm>
            <a:off x="1781608" y="1541742"/>
            <a:ext cx="4377181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سنتعلم في درسنا ..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DFF1982A-3ED7-253C-7B9D-C0BC7F656FE0}"/>
              </a:ext>
            </a:extLst>
          </p:cNvPr>
          <p:cNvSpPr/>
          <p:nvPr/>
        </p:nvSpPr>
        <p:spPr>
          <a:xfrm>
            <a:off x="652937" y="2987571"/>
            <a:ext cx="6722159" cy="26141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القواسم المشتركة</a:t>
            </a:r>
          </a:p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ق . م . أ ) بكتابة القواسم في قائمة منظمة</a:t>
            </a:r>
          </a:p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ق . م . أ ) بالتحليل إلى العوامل الأولية</a:t>
            </a:r>
          </a:p>
        </p:txBody>
      </p:sp>
      <p:sp>
        <p:nvSpPr>
          <p:cNvPr id="11" name="Freeform 11"/>
          <p:cNvSpPr/>
          <p:nvPr/>
        </p:nvSpPr>
        <p:spPr>
          <a:xfrm rot="-1568932">
            <a:off x="325685" y="2355101"/>
            <a:ext cx="962198" cy="1379495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A9FB176-48F7-53E5-14B4-F74AE582B9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523654-8715-6A71-B2A0-AB00A3C971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099" y="6122517"/>
            <a:ext cx="991377" cy="78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2" grpId="0" animBg="1"/>
      <p:bldP spid="27" grpId="0" animBg="1"/>
      <p:bldP spid="28" grpId="0" animBg="1"/>
      <p:bldP spid="19" grpId="0" animBg="1"/>
      <p:bldP spid="29" grpId="0"/>
      <p:bldP spid="30" grpId="0" build="p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85111" y="2355456"/>
            <a:ext cx="3225481" cy="2429735"/>
            <a:chOff x="0" y="0"/>
            <a:chExt cx="21260769" cy="10231544"/>
          </a:xfrm>
        </p:grpSpPr>
        <p:sp>
          <p:nvSpPr>
            <p:cNvPr id="3" name="Freeform 3"/>
            <p:cNvSpPr/>
            <p:nvPr/>
          </p:nvSpPr>
          <p:spPr>
            <a:xfrm>
              <a:off x="31751" y="31747"/>
              <a:ext cx="21197266" cy="10199793"/>
            </a:xfrm>
            <a:custGeom>
              <a:avLst/>
              <a:gdLst/>
              <a:ahLst/>
              <a:cxnLst/>
              <a:rect l="l" t="t" r="r" b="b"/>
              <a:pathLst>
                <a:path w="21197269" h="10168044">
                  <a:moveTo>
                    <a:pt x="21104560" y="10168044"/>
                  </a:moveTo>
                  <a:lnTo>
                    <a:pt x="92710" y="10168044"/>
                  </a:lnTo>
                  <a:cubicBezTo>
                    <a:pt x="41910" y="10168044"/>
                    <a:pt x="0" y="10126134"/>
                    <a:pt x="0" y="1007533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103290" y="0"/>
                  </a:lnTo>
                  <a:cubicBezTo>
                    <a:pt x="21154090" y="0"/>
                    <a:pt x="21195999" y="41910"/>
                    <a:pt x="21195999" y="92710"/>
                  </a:cubicBezTo>
                  <a:lnTo>
                    <a:pt x="21195999" y="10074064"/>
                  </a:lnTo>
                  <a:cubicBezTo>
                    <a:pt x="21197269" y="10126134"/>
                    <a:pt x="21155360" y="10168044"/>
                    <a:pt x="21104560" y="10168044"/>
                  </a:cubicBezTo>
                  <a:close/>
                </a:path>
              </a:pathLst>
            </a:custGeom>
            <a:solidFill>
              <a:srgbClr val="FFFEF7"/>
            </a:solidFill>
          </p:spPr>
          <p:txBody>
            <a:bodyPr/>
            <a:lstStyle/>
            <a:p>
              <a:pPr algn="ctr" defTabSz="609630" rtl="0"/>
              <a:endPara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r>
                <a:rPr lang="ar-S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تعرفنا سابقاً على ..</a:t>
              </a:r>
            </a:p>
            <a:p>
              <a:pPr algn="ctr" defTabSz="609630" rtl="0"/>
              <a:endPara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0"/>
              <a:r>
                <a: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العامل</a:t>
              </a:r>
            </a:p>
            <a:p>
              <a:pPr algn="ctr" defTabSz="609630" rtl="0"/>
              <a:r>
                <a: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العدد الأول</a:t>
              </a:r>
            </a:p>
            <a:p>
              <a:pPr algn="ctr" defTabSz="609630" rtl="0"/>
              <a:r>
                <a: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التحليل إلى العوامل الأولية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260769" cy="10231544"/>
            </a:xfrm>
            <a:custGeom>
              <a:avLst/>
              <a:gdLst/>
              <a:ahLst/>
              <a:cxnLst/>
              <a:rect l="l" t="t" r="r" b="b"/>
              <a:pathLst>
                <a:path w="21260769" h="10231544">
                  <a:moveTo>
                    <a:pt x="21136310" y="59690"/>
                  </a:moveTo>
                  <a:cubicBezTo>
                    <a:pt x="21171869" y="59690"/>
                    <a:pt x="21201080" y="88900"/>
                    <a:pt x="21201080" y="124460"/>
                  </a:cubicBezTo>
                  <a:lnTo>
                    <a:pt x="21201080" y="10107084"/>
                  </a:lnTo>
                  <a:cubicBezTo>
                    <a:pt x="21201080" y="10142644"/>
                    <a:pt x="21171869" y="10171854"/>
                    <a:pt x="21136310" y="10171854"/>
                  </a:cubicBezTo>
                  <a:lnTo>
                    <a:pt x="124460" y="10171854"/>
                  </a:lnTo>
                  <a:cubicBezTo>
                    <a:pt x="88900" y="10171854"/>
                    <a:pt x="59690" y="10142644"/>
                    <a:pt x="59690" y="101070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136310" y="59690"/>
                  </a:lnTo>
                  <a:moveTo>
                    <a:pt x="211363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07084"/>
                  </a:lnTo>
                  <a:cubicBezTo>
                    <a:pt x="0" y="10175664"/>
                    <a:pt x="55880" y="10231544"/>
                    <a:pt x="124460" y="10231544"/>
                  </a:cubicBezTo>
                  <a:lnTo>
                    <a:pt x="21136310" y="10231544"/>
                  </a:lnTo>
                  <a:cubicBezTo>
                    <a:pt x="21204890" y="10231544"/>
                    <a:pt x="21260769" y="10175664"/>
                    <a:pt x="21260769" y="10107084"/>
                  </a:cubicBezTo>
                  <a:lnTo>
                    <a:pt x="21260769" y="124460"/>
                  </a:lnTo>
                  <a:cubicBezTo>
                    <a:pt x="21260769" y="55880"/>
                    <a:pt x="21204890" y="0"/>
                    <a:pt x="21136310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pPr algn="ctr" defTabSz="609630" rtl="0"/>
              <a:endParaRPr lang="ar-SA"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rot="-10800000">
            <a:off x="-2532426" y="5789928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82090" y="0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98478" y="1282629"/>
            <a:ext cx="5022055" cy="823123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حلل كل من الأعداد التالية إلى العوامل الأولية .</a:t>
            </a:r>
          </a:p>
        </p:txBody>
      </p:sp>
      <p:sp>
        <p:nvSpPr>
          <p:cNvPr id="36" name="Freeform 36"/>
          <p:cNvSpPr/>
          <p:nvPr/>
        </p:nvSpPr>
        <p:spPr>
          <a:xfrm rot="-3617189" flipH="1">
            <a:off x="10926829" y="4315699"/>
            <a:ext cx="1293558" cy="1458974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2983210" y="0"/>
                </a:moveTo>
                <a:lnTo>
                  <a:pt x="0" y="0"/>
                </a:lnTo>
                <a:lnTo>
                  <a:pt x="0" y="2891002"/>
                </a:lnTo>
                <a:lnTo>
                  <a:pt x="2983210" y="2891002"/>
                </a:lnTo>
                <a:lnTo>
                  <a:pt x="29832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557E6049-EF2F-D002-6227-1B95A4CA2D7C}"/>
              </a:ext>
            </a:extLst>
          </p:cNvPr>
          <p:cNvSpPr/>
          <p:nvPr/>
        </p:nvSpPr>
        <p:spPr>
          <a:xfrm rot="232289">
            <a:off x="6619031" y="856551"/>
            <a:ext cx="3690310" cy="1533576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8608CF5D-24EA-DDD9-AA08-EAC8F6C569A8}"/>
              </a:ext>
            </a:extLst>
          </p:cNvPr>
          <p:cNvSpPr/>
          <p:nvPr/>
        </p:nvSpPr>
        <p:spPr>
          <a:xfrm>
            <a:off x="6770456" y="1138411"/>
            <a:ext cx="3191055" cy="8327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EB04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0D2342C-F2AD-27D2-2579-450EC8C283C5}"/>
              </a:ext>
            </a:extLst>
          </p:cNvPr>
          <p:cNvSpPr/>
          <p:nvPr/>
        </p:nvSpPr>
        <p:spPr>
          <a:xfrm>
            <a:off x="3851151" y="2302335"/>
            <a:ext cx="1009868" cy="769551"/>
          </a:xfrm>
          <a:prstGeom prst="rect">
            <a:avLst/>
          </a:prstGeom>
          <a:noFill/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CA7A615-0E85-FB94-6387-818C8CAAC0F5}"/>
              </a:ext>
            </a:extLst>
          </p:cNvPr>
          <p:cNvSpPr/>
          <p:nvPr/>
        </p:nvSpPr>
        <p:spPr>
          <a:xfrm>
            <a:off x="1175150" y="2302335"/>
            <a:ext cx="1009868" cy="769551"/>
          </a:xfrm>
          <a:prstGeom prst="rect">
            <a:avLst/>
          </a:prstGeom>
          <a:noFill/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A0CA3E71-819C-F5AF-9F3B-91F34AC243F4}"/>
              </a:ext>
            </a:extLst>
          </p:cNvPr>
          <p:cNvSpPr/>
          <p:nvPr/>
        </p:nvSpPr>
        <p:spPr>
          <a:xfrm>
            <a:off x="6030484" y="4076597"/>
            <a:ext cx="2320651" cy="1197359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القواسم المشتركة</a:t>
            </a: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بين العددين 6 ، 10</a:t>
            </a:r>
          </a:p>
        </p:txBody>
      </p:sp>
      <p:sp>
        <p:nvSpPr>
          <p:cNvPr id="8" name="سهم: منحني لأعلى 7">
            <a:extLst>
              <a:ext uri="{FF2B5EF4-FFF2-40B4-BE49-F238E27FC236}">
                <a16:creationId xmlns:a16="http://schemas.microsoft.com/office/drawing/2014/main" id="{A7676AAF-7A4A-CC77-1359-312B55DAA127}"/>
              </a:ext>
            </a:extLst>
          </p:cNvPr>
          <p:cNvSpPr/>
          <p:nvPr/>
        </p:nvSpPr>
        <p:spPr>
          <a:xfrm rot="13476141">
            <a:off x="4063425" y="3260625"/>
            <a:ext cx="663629" cy="681049"/>
          </a:xfrm>
          <a:prstGeom prst="bentUpArrow">
            <a:avLst>
              <a:gd name="adj1" fmla="val 1871"/>
              <a:gd name="adj2" fmla="val 0"/>
              <a:gd name="adj3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منحني لأعلى 8">
            <a:extLst>
              <a:ext uri="{FF2B5EF4-FFF2-40B4-BE49-F238E27FC236}">
                <a16:creationId xmlns:a16="http://schemas.microsoft.com/office/drawing/2014/main" id="{AE28A50F-C82D-5210-F5A5-2685E7E89B24}"/>
              </a:ext>
            </a:extLst>
          </p:cNvPr>
          <p:cNvSpPr/>
          <p:nvPr/>
        </p:nvSpPr>
        <p:spPr>
          <a:xfrm rot="13476141">
            <a:off x="1306104" y="3260625"/>
            <a:ext cx="663629" cy="681049"/>
          </a:xfrm>
          <a:prstGeom prst="bentUpArrow">
            <a:avLst>
              <a:gd name="adj1" fmla="val 1871"/>
              <a:gd name="adj2" fmla="val 0"/>
              <a:gd name="adj3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B094B067-8A63-1A9E-1FAF-590812B9BC38}"/>
              </a:ext>
            </a:extLst>
          </p:cNvPr>
          <p:cNvSpPr/>
          <p:nvPr/>
        </p:nvSpPr>
        <p:spPr>
          <a:xfrm>
            <a:off x="4732204" y="3737096"/>
            <a:ext cx="841423" cy="7695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94957FC-31B3-1388-0C6E-E9A55EADB429}"/>
              </a:ext>
            </a:extLst>
          </p:cNvPr>
          <p:cNvSpPr/>
          <p:nvPr/>
        </p:nvSpPr>
        <p:spPr>
          <a:xfrm>
            <a:off x="3235432" y="3737096"/>
            <a:ext cx="1009868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31256D2-5694-CC43-533C-569D393B2AEE}"/>
              </a:ext>
            </a:extLst>
          </p:cNvPr>
          <p:cNvSpPr/>
          <p:nvPr/>
        </p:nvSpPr>
        <p:spPr>
          <a:xfrm>
            <a:off x="1739268" y="3742109"/>
            <a:ext cx="841423" cy="7695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75A085F-6939-2785-8824-F9F7D9D008DE}"/>
              </a:ext>
            </a:extLst>
          </p:cNvPr>
          <p:cNvSpPr/>
          <p:nvPr/>
        </p:nvSpPr>
        <p:spPr>
          <a:xfrm>
            <a:off x="531383" y="3742108"/>
            <a:ext cx="1009868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9310E91-16E8-50DD-843B-123AAECE52C1}"/>
              </a:ext>
            </a:extLst>
          </p:cNvPr>
          <p:cNvSpPr/>
          <p:nvPr/>
        </p:nvSpPr>
        <p:spPr>
          <a:xfrm>
            <a:off x="3842827" y="3737094"/>
            <a:ext cx="1009868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50F2E2C-A324-0EA9-8A7B-ABA2CAA05638}"/>
              </a:ext>
            </a:extLst>
          </p:cNvPr>
          <p:cNvSpPr/>
          <p:nvPr/>
        </p:nvSpPr>
        <p:spPr>
          <a:xfrm>
            <a:off x="1051103" y="3654665"/>
            <a:ext cx="1009868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44ACB814-B7F2-3358-BA96-511151D19563}"/>
              </a:ext>
            </a:extLst>
          </p:cNvPr>
          <p:cNvSpPr/>
          <p:nvPr/>
        </p:nvSpPr>
        <p:spPr>
          <a:xfrm>
            <a:off x="1624396" y="4769646"/>
            <a:ext cx="2826067" cy="110271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سنتعرف اليوم على طرق إيجاد</a:t>
            </a:r>
          </a:p>
          <a:p>
            <a:pPr algn="ctr" defTabSz="609630" rtl="0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القاسم المشترك الأكبر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5B9522F-A60F-EEBF-64EF-31976A321D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5DB1600-B870-5D2F-CF4C-A3EAB0BAE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64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8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0800000">
            <a:off x="10148776" y="958445"/>
            <a:ext cx="1912535" cy="742711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491967">
            <a:off x="9835018" y="623903"/>
            <a:ext cx="517812" cy="509883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-1568932">
            <a:off x="10085679" y="4397080"/>
            <a:ext cx="965183" cy="941878"/>
          </a:xfrm>
          <a:custGeom>
            <a:avLst/>
            <a:gdLst/>
            <a:ahLst/>
            <a:cxnLst/>
            <a:rect l="l" t="t" r="r" b="b"/>
            <a:pathLst>
              <a:path w="1447775" h="2075662">
                <a:moveTo>
                  <a:pt x="0" y="0"/>
                </a:moveTo>
                <a:lnTo>
                  <a:pt x="1447774" y="0"/>
                </a:lnTo>
                <a:lnTo>
                  <a:pt x="1447774" y="2075662"/>
                </a:lnTo>
                <a:lnTo>
                  <a:pt x="0" y="2075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025465" y="0"/>
            <a:ext cx="6722159" cy="92888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533C0-7E47-36F0-B88E-FB23DA29920B}"/>
              </a:ext>
            </a:extLst>
          </p:cNvPr>
          <p:cNvSpPr/>
          <p:nvPr/>
        </p:nvSpPr>
        <p:spPr>
          <a:xfrm>
            <a:off x="10287001" y="878845"/>
            <a:ext cx="1696400" cy="851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DE053E-EFC9-6013-31D0-73C822802C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546" y="660401"/>
            <a:ext cx="9019817" cy="5842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10800000">
            <a:off x="-2732450" y="5936946"/>
            <a:ext cx="6186135" cy="1385495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20547227">
            <a:off x="10008754" y="5055646"/>
            <a:ext cx="1803197" cy="832749"/>
          </a:xfrm>
          <a:custGeom>
            <a:avLst/>
            <a:gdLst/>
            <a:ahLst/>
            <a:cxnLst/>
            <a:rect l="l" t="t" r="r" b="b"/>
            <a:pathLst>
              <a:path w="2704795" h="1249123">
                <a:moveTo>
                  <a:pt x="0" y="0"/>
                </a:moveTo>
                <a:lnTo>
                  <a:pt x="2704795" y="0"/>
                </a:lnTo>
                <a:lnTo>
                  <a:pt x="2704795" y="1249124"/>
                </a:lnTo>
                <a:lnTo>
                  <a:pt x="0" y="124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A01222E-BFD5-85CE-7A74-DC3017EC2334}"/>
              </a:ext>
            </a:extLst>
          </p:cNvPr>
          <p:cNvSpPr/>
          <p:nvPr/>
        </p:nvSpPr>
        <p:spPr>
          <a:xfrm>
            <a:off x="1756228" y="4564743"/>
            <a:ext cx="3608658" cy="75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سالم ، محمود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AF2D2EE-4A2F-4048-6C9A-34B050C2F039}"/>
              </a:ext>
            </a:extLst>
          </p:cNvPr>
          <p:cNvSpPr/>
          <p:nvPr/>
        </p:nvSpPr>
        <p:spPr>
          <a:xfrm>
            <a:off x="-326571" y="5158068"/>
            <a:ext cx="4535039" cy="75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خليل ، منصور ، ماهر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6D29FA2-30D0-C37F-15D0-A04FF8F29B34}"/>
              </a:ext>
            </a:extLst>
          </p:cNvPr>
          <p:cNvSpPr/>
          <p:nvPr/>
        </p:nvSpPr>
        <p:spPr>
          <a:xfrm>
            <a:off x="3033486" y="5765328"/>
            <a:ext cx="3126146" cy="75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نايف ، سعد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0F87073-C0A0-DF0D-988E-38BF80D8C9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C6256CC-FA2E-7DB0-7348-8A1C40956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3" y="567647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10800000">
            <a:off x="-2532426" y="5789928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82090" y="0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557E6049-EF2F-D002-6227-1B95A4CA2D7C}"/>
              </a:ext>
            </a:extLst>
          </p:cNvPr>
          <p:cNvSpPr/>
          <p:nvPr/>
        </p:nvSpPr>
        <p:spPr>
          <a:xfrm rot="232289">
            <a:off x="9400152" y="932216"/>
            <a:ext cx="2637051" cy="1533576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8608CF5D-24EA-DDD9-AA08-EAC8F6C569A8}"/>
              </a:ext>
            </a:extLst>
          </p:cNvPr>
          <p:cNvSpPr/>
          <p:nvPr/>
        </p:nvSpPr>
        <p:spPr>
          <a:xfrm>
            <a:off x="9252858" y="1141783"/>
            <a:ext cx="2679004" cy="8327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EB04A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sp>
        <p:nvSpPr>
          <p:cNvPr id="36" name="Freeform 36"/>
          <p:cNvSpPr/>
          <p:nvPr/>
        </p:nvSpPr>
        <p:spPr>
          <a:xfrm rot="-3617189" flipH="1">
            <a:off x="11081884" y="1387562"/>
            <a:ext cx="1293558" cy="1458974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2983210" y="0"/>
                </a:moveTo>
                <a:lnTo>
                  <a:pt x="0" y="0"/>
                </a:lnTo>
                <a:lnTo>
                  <a:pt x="0" y="2891002"/>
                </a:lnTo>
                <a:lnTo>
                  <a:pt x="2983210" y="2891002"/>
                </a:lnTo>
                <a:lnTo>
                  <a:pt x="29832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C5829A7-D363-B965-CF8A-C0F7729977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32"/>
          <a:stretch/>
        </p:blipFill>
        <p:spPr>
          <a:xfrm>
            <a:off x="472609" y="2676269"/>
            <a:ext cx="11246781" cy="298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2DB453B-DB81-4DA2-7903-D2836CF65B9F}"/>
              </a:ext>
            </a:extLst>
          </p:cNvPr>
          <p:cNvSpPr/>
          <p:nvPr/>
        </p:nvSpPr>
        <p:spPr>
          <a:xfrm>
            <a:off x="3548742" y="2762685"/>
            <a:ext cx="2010229" cy="849086"/>
          </a:xfrm>
          <a:prstGeom prst="rect">
            <a:avLst/>
          </a:prstGeom>
          <a:noFill/>
          <a:ln w="57150"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4597D95-2645-FB5C-9D0E-3BF02E5B9289}"/>
              </a:ext>
            </a:extLst>
          </p:cNvPr>
          <p:cNvSpPr/>
          <p:nvPr/>
        </p:nvSpPr>
        <p:spPr>
          <a:xfrm>
            <a:off x="3751944" y="3691600"/>
            <a:ext cx="4434114" cy="849086"/>
          </a:xfrm>
          <a:prstGeom prst="rect">
            <a:avLst/>
          </a:prstGeom>
          <a:noFill/>
          <a:ln w="57150"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D5FECA2-4E93-6DB4-1E3E-DF66C125D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" y="-45719"/>
            <a:ext cx="1002697" cy="10026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7B5C8F3-C2EB-C3DE-0FD3-A5E00AB84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1" y="5716217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6148821" y="5930146"/>
            <a:ext cx="7701515" cy="1064209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66457" y="-99693"/>
            <a:ext cx="7697609" cy="1063669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265405" y="211562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568932">
            <a:off x="12655791" y="4197353"/>
            <a:ext cx="987209" cy="1415353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AB699C7-5E7E-2116-4405-DC229F53DD0E}"/>
              </a:ext>
            </a:extLst>
          </p:cNvPr>
          <p:cNvGrpSpPr/>
          <p:nvPr/>
        </p:nvGrpSpPr>
        <p:grpSpPr>
          <a:xfrm rot="16200000">
            <a:off x="5863934" y="659865"/>
            <a:ext cx="823380" cy="253606"/>
            <a:chOff x="0" y="0"/>
            <a:chExt cx="1476331" cy="410536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64033B3B-65F8-A36B-9F21-83E208B82E88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B5DE94-8F61-B5B1-883D-6B84031AC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B770BF91-F89F-96DC-ABCA-E05C200E616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8D6BF0-0935-AFD4-4598-54A7681FC10E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F640191A-E53A-C552-1465-22BD027A89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7E6134F6-DA34-1F9A-C18B-90BD95C4BB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63D740A4-9577-F4E0-B7A7-4D399636E080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8FA8FA04-633C-B9A1-6E0D-36ABD69DDB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63BB4960-1601-1F90-99B3-BB3AB8A732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7193FE3-FFBF-2DAF-8910-2592EE625808}"/>
              </a:ext>
            </a:extLst>
          </p:cNvPr>
          <p:cNvSpPr/>
          <p:nvPr/>
        </p:nvSpPr>
        <p:spPr>
          <a:xfrm>
            <a:off x="6502400" y="376201"/>
            <a:ext cx="4577038" cy="823381"/>
          </a:xfrm>
          <a:prstGeom prst="roundRect">
            <a:avLst/>
          </a:prstGeom>
          <a:solidFill>
            <a:srgbClr val="FBC046"/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القواسم المشتركة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1C6FB2-08D1-B85C-7F58-7D71B7BD8C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142" r="797" b="82435"/>
          <a:stretch/>
        </p:blipFill>
        <p:spPr>
          <a:xfrm>
            <a:off x="3751944" y="1613953"/>
            <a:ext cx="6146800" cy="737361"/>
          </a:xfrm>
          <a:prstGeom prst="rect">
            <a:avLst/>
          </a:prstGeom>
          <a:ln w="12700">
            <a:solidFill>
              <a:srgbClr val="EB04A3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B69A945-D91E-8C51-6DBA-A8CBB95187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349" r="797" b="54083"/>
          <a:stretch/>
        </p:blipFill>
        <p:spPr>
          <a:xfrm>
            <a:off x="1066800" y="2596220"/>
            <a:ext cx="10784115" cy="1199266"/>
          </a:xfrm>
          <a:prstGeom prst="rect">
            <a:avLst/>
          </a:prstGeom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37F64292-8609-AB51-F809-9C7BE45CD2BE}"/>
              </a:ext>
            </a:extLst>
          </p:cNvPr>
          <p:cNvSpPr/>
          <p:nvPr/>
        </p:nvSpPr>
        <p:spPr>
          <a:xfrm>
            <a:off x="10051690" y="1581763"/>
            <a:ext cx="841423" cy="769551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23" name="جدول 22">
            <a:extLst>
              <a:ext uri="{FF2B5EF4-FFF2-40B4-BE49-F238E27FC236}">
                <a16:creationId xmlns:a16="http://schemas.microsoft.com/office/drawing/2014/main" id="{C62FD528-5FA9-88A2-0FE8-E96F4B30B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83972"/>
              </p:ext>
            </p:extLst>
          </p:nvPr>
        </p:nvGraphicFramePr>
        <p:xfrm>
          <a:off x="7131995" y="3595662"/>
          <a:ext cx="2191657" cy="23344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1657">
                  <a:extLst>
                    <a:ext uri="{9D8B030D-6E8A-4147-A177-3AD203B41FA5}">
                      <a16:colId xmlns:a16="http://schemas.microsoft.com/office/drawing/2014/main" val="2825206608"/>
                    </a:ext>
                  </a:extLst>
                </a:gridCol>
              </a:tblGrid>
              <a:tr h="675905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قواسمُ  16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435711"/>
                  </a:ext>
                </a:extLst>
              </a:tr>
              <a:tr h="1658578"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49674"/>
                  </a:ext>
                </a:extLst>
              </a:tr>
            </a:tbl>
          </a:graphicData>
        </a:graphic>
      </p:graphicFrame>
      <p:graphicFrame>
        <p:nvGraphicFramePr>
          <p:cNvPr id="24" name="جدول 23">
            <a:extLst>
              <a:ext uri="{FF2B5EF4-FFF2-40B4-BE49-F238E27FC236}">
                <a16:creationId xmlns:a16="http://schemas.microsoft.com/office/drawing/2014/main" id="{06E7B561-DD87-536A-5B0B-C04205B26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574288"/>
              </p:ext>
            </p:extLst>
          </p:nvPr>
        </p:nvGraphicFramePr>
        <p:xfrm>
          <a:off x="4221881" y="3594744"/>
          <a:ext cx="2191657" cy="23344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1657">
                  <a:extLst>
                    <a:ext uri="{9D8B030D-6E8A-4147-A177-3AD203B41FA5}">
                      <a16:colId xmlns:a16="http://schemas.microsoft.com/office/drawing/2014/main" val="2825206608"/>
                    </a:ext>
                  </a:extLst>
                </a:gridCol>
              </a:tblGrid>
              <a:tr h="675905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قواسمُ  24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435711"/>
                  </a:ext>
                </a:extLst>
              </a:tr>
              <a:tr h="1658578"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49674"/>
                  </a:ext>
                </a:extLst>
              </a:tr>
            </a:tbl>
          </a:graphicData>
        </a:graphic>
      </p:graphicFrame>
      <p:sp>
        <p:nvSpPr>
          <p:cNvPr id="25" name="Freeform 31">
            <a:extLst>
              <a:ext uri="{FF2B5EF4-FFF2-40B4-BE49-F238E27FC236}">
                <a16:creationId xmlns:a16="http://schemas.microsoft.com/office/drawing/2014/main" id="{F30F2F5A-B55C-03F3-D4F1-64640C1EDB2D}"/>
              </a:ext>
            </a:extLst>
          </p:cNvPr>
          <p:cNvSpPr/>
          <p:nvPr/>
        </p:nvSpPr>
        <p:spPr>
          <a:xfrm>
            <a:off x="846905" y="3921006"/>
            <a:ext cx="3214309" cy="1395257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إذنِ القواسم المشتركةُ هِيَ :</a:t>
            </a:r>
          </a:p>
        </p:txBody>
      </p:sp>
      <p:sp>
        <p:nvSpPr>
          <p:cNvPr id="6" name="Freeform 6"/>
          <p:cNvSpPr/>
          <p:nvPr/>
        </p:nvSpPr>
        <p:spPr>
          <a:xfrm rot="1129629" flipV="1">
            <a:off x="369925" y="4644471"/>
            <a:ext cx="740601" cy="1021156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D621F672-7082-0E55-2AE3-534BDD002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87" y="525388"/>
            <a:ext cx="1002697" cy="100269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748F1CC-FBF7-C0DD-8228-C816B265A6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0" grpId="0" animBg="1"/>
      <p:bldP spid="22" grpId="0" animBg="1"/>
      <p:bldP spid="2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6148821" y="5930146"/>
            <a:ext cx="7701515" cy="1064209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66457" y="-99693"/>
            <a:ext cx="7697609" cy="1063669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265405" y="211562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568932">
            <a:off x="12655791" y="4197353"/>
            <a:ext cx="987209" cy="1415353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AB699C7-5E7E-2116-4405-DC229F53DD0E}"/>
              </a:ext>
            </a:extLst>
          </p:cNvPr>
          <p:cNvGrpSpPr/>
          <p:nvPr/>
        </p:nvGrpSpPr>
        <p:grpSpPr>
          <a:xfrm rot="16200000">
            <a:off x="5863934" y="659865"/>
            <a:ext cx="823380" cy="253606"/>
            <a:chOff x="0" y="0"/>
            <a:chExt cx="1476331" cy="410536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64033B3B-65F8-A36B-9F21-83E208B82E88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B5DE94-8F61-B5B1-883D-6B84031AC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B770BF91-F89F-96DC-ABCA-E05C200E616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8D6BF0-0935-AFD4-4598-54A7681FC10E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F640191A-E53A-C552-1465-22BD027A89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7E6134F6-DA34-1F9A-C18B-90BD95C4BB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63D740A4-9577-F4E0-B7A7-4D399636E080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8FA8FA04-633C-B9A1-6E0D-36ABD69DDB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63BB4960-1601-1F90-99B3-BB3AB8A732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7193FE3-FFBF-2DAF-8910-2592EE625808}"/>
              </a:ext>
            </a:extLst>
          </p:cNvPr>
          <p:cNvSpPr/>
          <p:nvPr/>
        </p:nvSpPr>
        <p:spPr>
          <a:xfrm>
            <a:off x="6502400" y="376201"/>
            <a:ext cx="4577038" cy="823381"/>
          </a:xfrm>
          <a:prstGeom prst="roundRect">
            <a:avLst/>
          </a:prstGeom>
          <a:solidFill>
            <a:srgbClr val="FBC046"/>
          </a:solidFill>
          <a:ln>
            <a:solidFill>
              <a:srgbClr val="EB0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القواسم المشتركة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1C6FB2-08D1-B85C-7F58-7D71B7BD8C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331" r="797" b="82435"/>
          <a:stretch/>
        </p:blipFill>
        <p:spPr>
          <a:xfrm>
            <a:off x="5101770" y="1613953"/>
            <a:ext cx="4796973" cy="737361"/>
          </a:xfrm>
          <a:prstGeom prst="rect">
            <a:avLst/>
          </a:prstGeom>
          <a:ln w="12700">
            <a:solidFill>
              <a:srgbClr val="EB04A3"/>
            </a:solidFill>
          </a:ln>
        </p:spPr>
      </p:pic>
      <p:graphicFrame>
        <p:nvGraphicFramePr>
          <p:cNvPr id="23" name="جدول 22">
            <a:extLst>
              <a:ext uri="{FF2B5EF4-FFF2-40B4-BE49-F238E27FC236}">
                <a16:creationId xmlns:a16="http://schemas.microsoft.com/office/drawing/2014/main" id="{C62FD528-5FA9-88A2-0FE8-E96F4B30B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88242"/>
              </p:ext>
            </p:extLst>
          </p:nvPr>
        </p:nvGraphicFramePr>
        <p:xfrm>
          <a:off x="5506395" y="2909564"/>
          <a:ext cx="2191657" cy="23344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1657">
                  <a:extLst>
                    <a:ext uri="{9D8B030D-6E8A-4147-A177-3AD203B41FA5}">
                      <a16:colId xmlns:a16="http://schemas.microsoft.com/office/drawing/2014/main" val="2825206608"/>
                    </a:ext>
                  </a:extLst>
                </a:gridCol>
              </a:tblGrid>
              <a:tr h="675905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قواسمُ  25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435711"/>
                  </a:ext>
                </a:extLst>
              </a:tr>
              <a:tr h="1658578"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49674"/>
                  </a:ext>
                </a:extLst>
              </a:tr>
            </a:tbl>
          </a:graphicData>
        </a:graphic>
      </p:graphicFrame>
      <p:graphicFrame>
        <p:nvGraphicFramePr>
          <p:cNvPr id="24" name="جدول 23">
            <a:extLst>
              <a:ext uri="{FF2B5EF4-FFF2-40B4-BE49-F238E27FC236}">
                <a16:creationId xmlns:a16="http://schemas.microsoft.com/office/drawing/2014/main" id="{06E7B561-DD87-536A-5B0B-C04205B26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685713"/>
              </p:ext>
            </p:extLst>
          </p:nvPr>
        </p:nvGraphicFramePr>
        <p:xfrm>
          <a:off x="2596281" y="2908646"/>
          <a:ext cx="2191657" cy="23344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1657">
                  <a:extLst>
                    <a:ext uri="{9D8B030D-6E8A-4147-A177-3AD203B41FA5}">
                      <a16:colId xmlns:a16="http://schemas.microsoft.com/office/drawing/2014/main" val="2825206608"/>
                    </a:ext>
                  </a:extLst>
                </a:gridCol>
              </a:tblGrid>
              <a:tr h="675905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قواسمُ  60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435711"/>
                  </a:ext>
                </a:extLst>
              </a:tr>
              <a:tr h="1658578"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49674"/>
                  </a:ext>
                </a:extLst>
              </a:tr>
            </a:tbl>
          </a:graphicData>
        </a:graphic>
      </p:graphicFrame>
      <p:sp>
        <p:nvSpPr>
          <p:cNvPr id="25" name="Freeform 31">
            <a:extLst>
              <a:ext uri="{FF2B5EF4-FFF2-40B4-BE49-F238E27FC236}">
                <a16:creationId xmlns:a16="http://schemas.microsoft.com/office/drawing/2014/main" id="{F30F2F5A-B55C-03F3-D4F1-64640C1EDB2D}"/>
              </a:ext>
            </a:extLst>
          </p:cNvPr>
          <p:cNvSpPr/>
          <p:nvPr/>
        </p:nvSpPr>
        <p:spPr>
          <a:xfrm>
            <a:off x="9999578" y="1613953"/>
            <a:ext cx="2087272" cy="686561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 rtl="0"/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0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41A3144F-EC86-4821-8ABB-9166C92D0316}"/>
              </a:ext>
            </a:extLst>
          </p:cNvPr>
          <p:cNvSpPr/>
          <p:nvPr/>
        </p:nvSpPr>
        <p:spPr>
          <a:xfrm>
            <a:off x="11079438" y="2908646"/>
            <a:ext cx="841423" cy="954697"/>
          </a:xfrm>
          <a:prstGeom prst="ellipse">
            <a:avLst/>
          </a:prstGeom>
          <a:solidFill>
            <a:srgbClr val="FBC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5EA249B-0DCD-3B29-03CB-149B785BECD4}"/>
              </a:ext>
            </a:extLst>
          </p:cNvPr>
          <p:cNvSpPr/>
          <p:nvPr/>
        </p:nvSpPr>
        <p:spPr>
          <a:xfrm>
            <a:off x="8508373" y="3064397"/>
            <a:ext cx="2780739" cy="7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، 60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6B3B849A-A48A-5CC8-80D0-D2B46A49CD86}"/>
              </a:ext>
            </a:extLst>
          </p:cNvPr>
          <p:cNvSpPr/>
          <p:nvPr/>
        </p:nvSpPr>
        <p:spPr>
          <a:xfrm>
            <a:off x="226741" y="1176893"/>
            <a:ext cx="1629027" cy="5813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645F65F4-BC89-1B15-ABA9-D50CED770B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51" y="601243"/>
            <a:ext cx="1002697" cy="100269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A8DB2A9-AB21-6884-C1C6-3209C5581A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229"/>
            <a:ext cx="1379687" cy="1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0" grpId="0" animBg="1"/>
      <p:bldP spid="25" grpId="0" animBg="1"/>
      <p:bldP spid="4" grpId="0" animBg="1"/>
      <p:bldP spid="8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10800000" flipH="1">
            <a:off x="6682090" y="5804441"/>
            <a:ext cx="7729475" cy="1068073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1474939" y="-1"/>
            <a:ext cx="7231524" cy="999265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8E6C1A-98FE-FA2B-E756-07D4A959B85C}"/>
              </a:ext>
            </a:extLst>
          </p:cNvPr>
          <p:cNvSpPr/>
          <p:nvPr/>
        </p:nvSpPr>
        <p:spPr>
          <a:xfrm>
            <a:off x="11386063" y="346355"/>
            <a:ext cx="770562" cy="986796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495A509A-6D9F-89D8-B43A-B25BE27EF521}"/>
              </a:ext>
            </a:extLst>
          </p:cNvPr>
          <p:cNvGrpSpPr/>
          <p:nvPr/>
        </p:nvGrpSpPr>
        <p:grpSpPr>
          <a:xfrm rot="16200000">
            <a:off x="4089746" y="895911"/>
            <a:ext cx="732136" cy="232086"/>
            <a:chOff x="0" y="0"/>
            <a:chExt cx="1476331" cy="410536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50397940-35EC-07AD-E2D8-7CEC92D210B3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3976588F-E546-644B-BCC0-BC12DFF2A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FF6ECE2-2B1A-5FD7-D82E-8E183F67A1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BAFDAF00-E3D4-FFD6-D2A0-7099125F0FB8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8D99B37-E5C1-3E5C-8DF8-8DFCAFC91E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95592EF6-72A4-95D1-F2BD-1A64CE066C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B9C0F64-3EFB-BAFA-7D2F-655D44EC56E1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F4DF5B8C-2BB0-CD60-96C9-07231837C7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DD2A6502-EF3B-7D46-541C-8F93655A1F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EF2507C-6AA7-781B-DF61-891078DBEC27}"/>
              </a:ext>
            </a:extLst>
          </p:cNvPr>
          <p:cNvSpPr/>
          <p:nvPr/>
        </p:nvSpPr>
        <p:spPr>
          <a:xfrm>
            <a:off x="4705560" y="554641"/>
            <a:ext cx="6587267" cy="823381"/>
          </a:xfrm>
          <a:prstGeom prst="roundRect">
            <a:avLst/>
          </a:prstGeom>
          <a:solidFill>
            <a:srgbClr val="FEC6ED"/>
          </a:solidFill>
          <a:ln>
            <a:solidFill>
              <a:srgbClr val="FBC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(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ق.م.أ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 بكتابة القواسم في قائمة منظمة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B044D670-CBD4-89C9-CCC8-3580074D3747}"/>
              </a:ext>
            </a:extLst>
          </p:cNvPr>
          <p:cNvSpPr/>
          <p:nvPr/>
        </p:nvSpPr>
        <p:spPr>
          <a:xfrm>
            <a:off x="10639519" y="1777352"/>
            <a:ext cx="841423" cy="769551"/>
          </a:xfrm>
          <a:prstGeom prst="ellipse">
            <a:avLst/>
          </a:prstGeom>
          <a:solidFill>
            <a:srgbClr val="FEC6ED"/>
          </a:solidFill>
          <a:ln>
            <a:solidFill>
              <a:srgbClr val="FBC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9150528-8957-EFCC-09F8-C6FCA682DE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251"/>
          <a:stretch/>
        </p:blipFill>
        <p:spPr>
          <a:xfrm>
            <a:off x="5017167" y="2800782"/>
            <a:ext cx="6473630" cy="82338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E6C5C11-9B6F-B94B-628B-47E5B772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43" t="3816" r="1127" b="50436"/>
          <a:stretch/>
        </p:blipFill>
        <p:spPr>
          <a:xfrm>
            <a:off x="4971143" y="1800059"/>
            <a:ext cx="5522686" cy="823382"/>
          </a:xfrm>
          <a:prstGeom prst="rect">
            <a:avLst/>
          </a:prstGeom>
          <a:ln>
            <a:solidFill>
              <a:srgbClr val="FBC046"/>
            </a:solidFill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CE74F00-9BB9-A7D4-2051-A0CFADAD9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13035"/>
            <a:ext cx="4897435" cy="327999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4F5C9C1-D367-EB69-F426-18B5EC301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56" y="1585554"/>
            <a:ext cx="4175855" cy="1374907"/>
          </a:xfrm>
          <a:prstGeom prst="rect">
            <a:avLst/>
          </a:prstGeom>
          <a:ln>
            <a:solidFill>
              <a:srgbClr val="EB04A3"/>
            </a:solidFill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82F5F6B-E162-3405-E991-C8D4C9BFA9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7" y="468620"/>
            <a:ext cx="1002697" cy="100269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6A747B4-86AC-3635-41CB-D377EA3215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5371"/>
            <a:ext cx="121919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شاشة عريضة</PresentationFormat>
  <Paragraphs>140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قمراء السبيعي</dc:creator>
  <cp:lastModifiedBy>قمراء السبيعي</cp:lastModifiedBy>
  <cp:revision>7</cp:revision>
  <dcterms:created xsi:type="dcterms:W3CDTF">2023-11-27T15:12:27Z</dcterms:created>
  <dcterms:modified xsi:type="dcterms:W3CDTF">2023-11-28T18:40:48Z</dcterms:modified>
</cp:coreProperties>
</file>