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91" r:id="rId2"/>
    <p:sldId id="308" r:id="rId3"/>
    <p:sldId id="330" r:id="rId4"/>
    <p:sldId id="322" r:id="rId5"/>
    <p:sldId id="323" r:id="rId6"/>
    <p:sldId id="324" r:id="rId7"/>
    <p:sldId id="326" r:id="rId8"/>
    <p:sldId id="327" r:id="rId9"/>
    <p:sldId id="325" r:id="rId10"/>
    <p:sldId id="328" r:id="rId11"/>
    <p:sldId id="329" r:id="rId12"/>
    <p:sldId id="321" r:id="rId1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ma 2331" initials="a2" lastIdx="1" clrIdx="0">
    <p:extLst>
      <p:ext uri="{19B8F6BF-5375-455C-9EA6-DF929625EA0E}">
        <p15:presenceInfo xmlns:p15="http://schemas.microsoft.com/office/powerpoint/2012/main" userId="a892e5586867f30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663300"/>
    <a:srgbClr val="339933"/>
    <a:srgbClr val="33CC33"/>
    <a:srgbClr val="FF6600"/>
    <a:srgbClr val="993366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E0A334-EBE8-4832-AD72-FB2E202B673B}" v="4" dt="2023-01-24T07:50:05.9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3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ma 2331" userId="a892e5586867f306" providerId="LiveId" clId="{E48EA549-6BFD-4BF8-AD35-226EC3402FDA}"/>
    <pc:docChg chg="modSld">
      <pc:chgData name="asma 2331" userId="a892e5586867f306" providerId="LiveId" clId="{E48EA549-6BFD-4BF8-AD35-226EC3402FDA}" dt="2021-01-30T01:06:49.077" v="29"/>
      <pc:docMkLst>
        <pc:docMk/>
      </pc:docMkLst>
      <pc:sldChg chg="modAnim">
        <pc:chgData name="asma 2331" userId="a892e5586867f306" providerId="LiveId" clId="{E48EA549-6BFD-4BF8-AD35-226EC3402FDA}" dt="2021-01-30T01:00:18.722" v="3"/>
        <pc:sldMkLst>
          <pc:docMk/>
          <pc:sldMk cId="157098798" sldId="257"/>
        </pc:sldMkLst>
      </pc:sldChg>
      <pc:sldChg chg="modAnim">
        <pc:chgData name="asma 2331" userId="a892e5586867f306" providerId="LiveId" clId="{E48EA549-6BFD-4BF8-AD35-226EC3402FDA}" dt="2021-01-30T01:00:45.948" v="5"/>
        <pc:sldMkLst>
          <pc:docMk/>
          <pc:sldMk cId="2754504052" sldId="259"/>
        </pc:sldMkLst>
      </pc:sldChg>
      <pc:sldChg chg="modAnim">
        <pc:chgData name="asma 2331" userId="a892e5586867f306" providerId="LiveId" clId="{E48EA549-6BFD-4BF8-AD35-226EC3402FDA}" dt="2021-01-30T01:01:42.835" v="7"/>
        <pc:sldMkLst>
          <pc:docMk/>
          <pc:sldMk cId="1760395094" sldId="260"/>
        </pc:sldMkLst>
      </pc:sldChg>
      <pc:sldChg chg="modAnim">
        <pc:chgData name="asma 2331" userId="a892e5586867f306" providerId="LiveId" clId="{E48EA549-6BFD-4BF8-AD35-226EC3402FDA}" dt="2021-01-30T01:03:35.982" v="10"/>
        <pc:sldMkLst>
          <pc:docMk/>
          <pc:sldMk cId="982206173" sldId="265"/>
        </pc:sldMkLst>
      </pc:sldChg>
      <pc:sldChg chg="addSp modSp mod modAnim">
        <pc:chgData name="asma 2331" userId="a892e5586867f306" providerId="LiveId" clId="{E48EA549-6BFD-4BF8-AD35-226EC3402FDA}" dt="2021-01-30T01:06:49.077" v="29"/>
        <pc:sldMkLst>
          <pc:docMk/>
          <pc:sldMk cId="3421297469" sldId="268"/>
        </pc:sldMkLst>
        <pc:picChg chg="add mod">
          <ac:chgData name="asma 2331" userId="a892e5586867f306" providerId="LiveId" clId="{E48EA549-6BFD-4BF8-AD35-226EC3402FDA}" dt="2021-01-30T01:05:09.020" v="14" actId="14100"/>
          <ac:picMkLst>
            <pc:docMk/>
            <pc:sldMk cId="3421297469" sldId="268"/>
            <ac:picMk id="9" creationId="{5FDCC8C6-3730-4B66-9D89-E32A3C3E64A2}"/>
          </ac:picMkLst>
        </pc:picChg>
      </pc:sldChg>
      <pc:sldChg chg="modAnim">
        <pc:chgData name="asma 2331" userId="a892e5586867f306" providerId="LiveId" clId="{E48EA549-6BFD-4BF8-AD35-226EC3402FDA}" dt="2021-01-30T01:06:37.553" v="28"/>
        <pc:sldMkLst>
          <pc:docMk/>
          <pc:sldMk cId="2735907029" sldId="275"/>
        </pc:sldMkLst>
      </pc:sldChg>
      <pc:sldChg chg="modSp mod modAnim">
        <pc:chgData name="asma 2331" userId="a892e5586867f306" providerId="LiveId" clId="{E48EA549-6BFD-4BF8-AD35-226EC3402FDA}" dt="2021-01-30T01:03:10.253" v="9"/>
        <pc:sldMkLst>
          <pc:docMk/>
          <pc:sldMk cId="2276486123" sldId="276"/>
        </pc:sldMkLst>
        <pc:picChg chg="mod">
          <ac:chgData name="asma 2331" userId="a892e5586867f306" providerId="LiveId" clId="{E48EA549-6BFD-4BF8-AD35-226EC3402FDA}" dt="2021-01-30T01:02:42.538" v="8" actId="1076"/>
          <ac:picMkLst>
            <pc:docMk/>
            <pc:sldMk cId="2276486123" sldId="276"/>
            <ac:picMk id="11" creationId="{E69ABA73-666F-4CA5-86AC-D3A6077879ED}"/>
          </ac:picMkLst>
        </pc:picChg>
      </pc:sldChg>
    </pc:docChg>
  </pc:docChgLst>
  <pc:docChgLst>
    <pc:chgData name="Ohoud Zbermawi" userId="79e871b2385746f7" providerId="LiveId" clId="{13E0A334-EBE8-4832-AD72-FB2E202B673B}"/>
    <pc:docChg chg="custSel modSld">
      <pc:chgData name="Ohoud Zbermawi" userId="79e871b2385746f7" providerId="LiveId" clId="{13E0A334-EBE8-4832-AD72-FB2E202B673B}" dt="2023-01-25T16:30:52.718" v="15" actId="20577"/>
      <pc:docMkLst>
        <pc:docMk/>
      </pc:docMkLst>
      <pc:sldChg chg="addSp delSp modSp mod delAnim modAnim">
        <pc:chgData name="Ohoud Zbermawi" userId="79e871b2385746f7" providerId="LiveId" clId="{13E0A334-EBE8-4832-AD72-FB2E202B673B}" dt="2023-01-24T07:50:05.987" v="6"/>
        <pc:sldMkLst>
          <pc:docMk/>
          <pc:sldMk cId="844678000" sldId="322"/>
        </pc:sldMkLst>
        <pc:grpChg chg="mod">
          <ac:chgData name="Ohoud Zbermawi" userId="79e871b2385746f7" providerId="LiveId" clId="{13E0A334-EBE8-4832-AD72-FB2E202B673B}" dt="2023-01-24T06:57:08.505" v="0" actId="1076"/>
          <ac:grpSpMkLst>
            <pc:docMk/>
            <pc:sldMk cId="844678000" sldId="322"/>
            <ac:grpSpMk id="9" creationId="{57A6CAC6-4904-4347-8227-76FFA38119C7}"/>
          </ac:grpSpMkLst>
        </pc:grpChg>
        <pc:picChg chg="add mod">
          <ac:chgData name="Ohoud Zbermawi" userId="79e871b2385746f7" providerId="LiveId" clId="{13E0A334-EBE8-4832-AD72-FB2E202B673B}" dt="2023-01-24T07:46:10.558" v="5" actId="1076"/>
          <ac:picMkLst>
            <pc:docMk/>
            <pc:sldMk cId="844678000" sldId="322"/>
            <ac:picMk id="2" creationId="{5AB93B13-2069-72F3-2DC9-AA2499D54880}"/>
          </ac:picMkLst>
        </pc:picChg>
        <pc:picChg chg="del">
          <ac:chgData name="Ohoud Zbermawi" userId="79e871b2385746f7" providerId="LiveId" clId="{13E0A334-EBE8-4832-AD72-FB2E202B673B}" dt="2023-01-24T07:45:26.732" v="3" actId="478"/>
          <ac:picMkLst>
            <pc:docMk/>
            <pc:sldMk cId="844678000" sldId="322"/>
            <ac:picMk id="14" creationId="{9B0D51C9-8B48-451F-9968-07554C9F0662}"/>
          </ac:picMkLst>
        </pc:picChg>
      </pc:sldChg>
      <pc:sldChg chg="modSp mod">
        <pc:chgData name="Ohoud Zbermawi" userId="79e871b2385746f7" providerId="LiveId" clId="{13E0A334-EBE8-4832-AD72-FB2E202B673B}" dt="2023-01-25T16:30:52.718" v="15" actId="20577"/>
        <pc:sldMkLst>
          <pc:docMk/>
          <pc:sldMk cId="281234148" sldId="323"/>
        </pc:sldMkLst>
        <pc:spChg chg="mod">
          <ac:chgData name="Ohoud Zbermawi" userId="79e871b2385746f7" providerId="LiveId" clId="{13E0A334-EBE8-4832-AD72-FB2E202B673B}" dt="2023-01-25T16:30:52.718" v="15" actId="20577"/>
          <ac:spMkLst>
            <pc:docMk/>
            <pc:sldMk cId="281234148" sldId="323"/>
            <ac:spMk id="10" creationId="{C4AF6481-C756-44BA-8B16-1C6E01FB7579}"/>
          </ac:spMkLst>
        </pc:spChg>
      </pc:sldChg>
      <pc:sldChg chg="modSp mod">
        <pc:chgData name="Ohoud Zbermawi" userId="79e871b2385746f7" providerId="LiveId" clId="{13E0A334-EBE8-4832-AD72-FB2E202B673B}" dt="2023-01-25T16:30:45.958" v="13" actId="20577"/>
        <pc:sldMkLst>
          <pc:docMk/>
          <pc:sldMk cId="1277737801" sldId="324"/>
        </pc:sldMkLst>
        <pc:spChg chg="mod">
          <ac:chgData name="Ohoud Zbermawi" userId="79e871b2385746f7" providerId="LiveId" clId="{13E0A334-EBE8-4832-AD72-FB2E202B673B}" dt="2023-01-25T16:30:45.958" v="13" actId="20577"/>
          <ac:spMkLst>
            <pc:docMk/>
            <pc:sldMk cId="1277737801" sldId="324"/>
            <ac:spMk id="6" creationId="{C426D371-56D8-404D-AA87-359C6E8EF8E4}"/>
          </ac:spMkLst>
        </pc:spChg>
      </pc:sldChg>
      <pc:sldChg chg="modSp mod">
        <pc:chgData name="Ohoud Zbermawi" userId="79e871b2385746f7" providerId="LiveId" clId="{13E0A334-EBE8-4832-AD72-FB2E202B673B}" dt="2023-01-25T16:30:20.443" v="9" actId="20577"/>
        <pc:sldMkLst>
          <pc:docMk/>
          <pc:sldMk cId="481856110" sldId="325"/>
        </pc:sldMkLst>
        <pc:spChg chg="mod">
          <ac:chgData name="Ohoud Zbermawi" userId="79e871b2385746f7" providerId="LiveId" clId="{13E0A334-EBE8-4832-AD72-FB2E202B673B}" dt="2023-01-25T16:30:20.443" v="9" actId="20577"/>
          <ac:spMkLst>
            <pc:docMk/>
            <pc:sldMk cId="481856110" sldId="325"/>
            <ac:spMk id="12" creationId="{230CC4C5-031D-4CB3-BF76-65AECFD96225}"/>
          </ac:spMkLst>
        </pc:spChg>
        <pc:picChg chg="mod">
          <ac:chgData name="Ohoud Zbermawi" userId="79e871b2385746f7" providerId="LiveId" clId="{13E0A334-EBE8-4832-AD72-FB2E202B673B}" dt="2023-01-24T07:00:09.470" v="1" actId="1076"/>
          <ac:picMkLst>
            <pc:docMk/>
            <pc:sldMk cId="481856110" sldId="325"/>
            <ac:picMk id="11" creationId="{73F1196A-19F3-43F4-A580-0E36B001C584}"/>
          </ac:picMkLst>
        </pc:picChg>
      </pc:sldChg>
      <pc:sldChg chg="modSp mod">
        <pc:chgData name="Ohoud Zbermawi" userId="79e871b2385746f7" providerId="LiveId" clId="{13E0A334-EBE8-4832-AD72-FB2E202B673B}" dt="2023-01-24T07:59:09.341" v="7" actId="1076"/>
        <pc:sldMkLst>
          <pc:docMk/>
          <pc:sldMk cId="3978002498" sldId="327"/>
        </pc:sldMkLst>
        <pc:picChg chg="mod">
          <ac:chgData name="Ohoud Zbermawi" userId="79e871b2385746f7" providerId="LiveId" clId="{13E0A334-EBE8-4832-AD72-FB2E202B673B}" dt="2023-01-24T07:59:09.341" v="7" actId="1076"/>
          <ac:picMkLst>
            <pc:docMk/>
            <pc:sldMk cId="3978002498" sldId="327"/>
            <ac:picMk id="4" creationId="{AFD010DB-ED77-4C3F-9140-DB51EDB36994}"/>
          </ac:picMkLst>
        </pc:picChg>
      </pc:sldChg>
      <pc:sldChg chg="modSp mod">
        <pc:chgData name="Ohoud Zbermawi" userId="79e871b2385746f7" providerId="LiveId" clId="{13E0A334-EBE8-4832-AD72-FB2E202B673B}" dt="2023-01-25T16:30:30.487" v="11" actId="20577"/>
        <pc:sldMkLst>
          <pc:docMk/>
          <pc:sldMk cId="3517457809" sldId="329"/>
        </pc:sldMkLst>
        <pc:spChg chg="mod">
          <ac:chgData name="Ohoud Zbermawi" userId="79e871b2385746f7" providerId="LiveId" clId="{13E0A334-EBE8-4832-AD72-FB2E202B673B}" dt="2023-01-25T16:30:30.487" v="11" actId="20577"/>
          <ac:spMkLst>
            <pc:docMk/>
            <pc:sldMk cId="3517457809" sldId="329"/>
            <ac:spMk id="6" creationId="{C426D371-56D8-404D-AA87-359C6E8EF8E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7CAA11D-8DDB-48B8-A9D0-37D64A7E8C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A965FF5-FD2C-4929-ABC4-71A3CE3C28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63E5E84-7DA0-4372-9C27-04F13C827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33B6-43F5-4A4A-9299-74E3A2B3DEA0}" type="datetimeFigureOut">
              <a:rPr lang="ar-SA" smtClean="0"/>
              <a:t>04/07/1444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18D2417-6605-4750-B855-8772C16CA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BF328AC-F9B2-4F8E-8AC5-776861F5C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C18EB-1365-4027-815B-5C87FAD6104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23974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8A20248-295E-4B73-80D9-528EF1E58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E98F680-4DF4-4961-A9DF-AF5CEECDED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08299CB-5239-4EBC-A9FB-3E210F33A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33B6-43F5-4A4A-9299-74E3A2B3DEA0}" type="datetimeFigureOut">
              <a:rPr lang="ar-SA" smtClean="0"/>
              <a:t>04/07/1444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50DF54B-4C29-442E-8490-0F1A2592D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2DE4EE0-8A9E-4929-B3F2-B420A9884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C18EB-1365-4027-815B-5C87FAD6104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07488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9CA29752-3B6A-4232-9B4D-3B526EC1FC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C906979-C439-4219-911F-BFDE7FA961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EDAB425-463B-41D9-B5F7-4DF70EA09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33B6-43F5-4A4A-9299-74E3A2B3DEA0}" type="datetimeFigureOut">
              <a:rPr lang="ar-SA" smtClean="0"/>
              <a:t>04/07/1444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90B5BFD-AAA7-4026-8FB7-26B047C86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E12DB51-A4DD-4FD5-8927-F0CEE037F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C18EB-1365-4027-815B-5C87FAD6104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34113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F6D9CC-D2DB-49BA-959B-DAE9BD2F7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66A846E-74B0-482D-AAEC-A2E206750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8DF2BFA-C39D-45E2-BFDA-B8A5F1E16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33B6-43F5-4A4A-9299-74E3A2B3DEA0}" type="datetimeFigureOut">
              <a:rPr lang="ar-SA" smtClean="0"/>
              <a:t>04/07/1444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1D58384-3E40-4133-A6BC-5A7FAC352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CE72099-F8F1-4393-B85B-89B91525E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C18EB-1365-4027-815B-5C87FAD6104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70556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02E4CE7-9290-4072-8B69-A89D9C5E8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5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FC37F8F-AF42-46E2-93C3-42AC51B198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7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0B998A8-C2D2-4C4B-92B0-67E03D807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33B6-43F5-4A4A-9299-74E3A2B3DEA0}" type="datetimeFigureOut">
              <a:rPr lang="ar-SA" smtClean="0"/>
              <a:t>04/07/1444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53CC8DA-A343-4119-91CD-5AB5D5C71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99A367C-A5B7-4589-B659-FF272856C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C18EB-1365-4027-815B-5C87FAD6104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34891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47EBA9A-C9D8-4BA2-80EC-6EEAC484D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C3301C-D374-4ADB-8F92-E0189F36CD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8720D35-D86C-4304-8510-1E74244E86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922C9CB-0683-4C4A-BFF8-1D790C783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33B6-43F5-4A4A-9299-74E3A2B3DEA0}" type="datetimeFigureOut">
              <a:rPr lang="ar-SA" smtClean="0"/>
              <a:t>04/07/1444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7F0DFC5-88B5-4A73-B5F7-09A5A4FC6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761833F-4CF1-4D8D-8C4D-B55265795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C18EB-1365-4027-815B-5C87FAD6104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87954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1FEBCA3-9D83-459E-8D2B-D71142BA0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21DAB29-851E-42AE-A6B5-CEF384835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E635AFC-C9F2-465B-B9E5-5328C61E1E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D775BA60-52B2-4CD3-86F4-8A72FAF3D3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6CF5E84-7D0E-4759-B1AA-C6D0D19CEC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B657670B-C0FE-450A-BD29-6ECBC3E6C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33B6-43F5-4A4A-9299-74E3A2B3DEA0}" type="datetimeFigureOut">
              <a:rPr lang="ar-SA" smtClean="0"/>
              <a:t>04/07/1444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3B626691-38A1-485B-BDA2-09BACFCF9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5E2A7D73-4037-43F1-B2CA-0DE0CD0DF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C18EB-1365-4027-815B-5C87FAD6104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5637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AF794B1-0233-46EC-9808-9963989DA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B58E2B63-953A-4FF8-AEC7-7851A27C4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33B6-43F5-4A4A-9299-74E3A2B3DEA0}" type="datetimeFigureOut">
              <a:rPr lang="ar-SA" smtClean="0"/>
              <a:t>04/07/1444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EE1453B7-954A-4BCD-99CE-DE25138B8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3208AA64-2F06-4DF1-A731-55F3AC717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C18EB-1365-4027-815B-5C87FAD6104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19085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4016F26D-82EC-48EB-AE96-AE4E57045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33B6-43F5-4A4A-9299-74E3A2B3DEA0}" type="datetimeFigureOut">
              <a:rPr lang="ar-SA" smtClean="0"/>
              <a:t>04/07/1444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062ECB1B-E207-4975-9293-D836317C5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508D8BE-6C1B-443C-9972-8027A1E91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C18EB-1365-4027-815B-5C87FAD6104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14813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A7AC06A-75A6-4835-910C-CE27F858C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DD6050F-F19F-4E19-BF23-6DCB73996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B643450-8243-49FA-873E-707FEE3179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CA44CD9-27A0-496B-8C5E-54F8B7E7B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33B6-43F5-4A4A-9299-74E3A2B3DEA0}" type="datetimeFigureOut">
              <a:rPr lang="ar-SA" smtClean="0"/>
              <a:t>04/07/1444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33EE968-C151-4C5A-9E5C-482B38F01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1F14709-DFAA-46E2-A72B-0EC9EA59F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C18EB-1365-4027-815B-5C87FAD6104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2017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526FD8A-0386-43EF-BEA2-A49BCDE37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2E04F4A-CF3E-42EA-9D8E-A5AC6CE51A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37933AC-BCC7-4B82-812B-202CF31F91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90E61F2-2970-4ABA-9FC9-549D54B33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33B6-43F5-4A4A-9299-74E3A2B3DEA0}" type="datetimeFigureOut">
              <a:rPr lang="ar-SA" smtClean="0"/>
              <a:t>04/07/1444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28D084B-84EE-4B0F-AE12-A59403BB7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22C0370-F1D8-4299-ACE4-6A908C3A1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C18EB-1365-4027-815B-5C87FAD6104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4821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799D65B-909E-4365-9479-71779A5B7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E4F603F-9DDA-4FB1-A2FC-36730607A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7C4E94F-8126-4814-A1B8-E17DB627C5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833B6-43F5-4A4A-9299-74E3A2B3DEA0}" type="datetimeFigureOut">
              <a:rPr lang="ar-SA" smtClean="0"/>
              <a:t>04/07/1444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F98DC2D-C20A-40EC-842B-810EB764D6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E5A0616-54B3-421B-9F4C-A78D82289F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C18EB-1365-4027-815B-5C87FAD6104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910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ربع نص 7">
            <a:extLst>
              <a:ext uri="{FF2B5EF4-FFF2-40B4-BE49-F238E27FC236}">
                <a16:creationId xmlns:a16="http://schemas.microsoft.com/office/drawing/2014/main" id="{36B49067-FE82-46E8-9950-56A03976DC73}"/>
              </a:ext>
            </a:extLst>
          </p:cNvPr>
          <p:cNvSpPr txBox="1"/>
          <p:nvPr/>
        </p:nvSpPr>
        <p:spPr>
          <a:xfrm>
            <a:off x="8859249" y="1290909"/>
            <a:ext cx="2042496" cy="13582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ea typeface="+mj-ea"/>
                <a:cs typeface="+mj-cs"/>
              </a:rPr>
              <a:t>Drive  Slowly!</a:t>
            </a:r>
          </a:p>
        </p:txBody>
      </p:sp>
      <p:pic>
        <p:nvPicPr>
          <p:cNvPr id="5" name="Picture 4" descr="A person driving a blue car&#10;&#10;Description automatically generated with low confidence">
            <a:extLst>
              <a:ext uri="{FF2B5EF4-FFF2-40B4-BE49-F238E27FC236}">
                <a16:creationId xmlns:a16="http://schemas.microsoft.com/office/drawing/2014/main" id="{D78BD32D-7CB9-4D17-9E85-8EDEA3FB8F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4853"/>
          <a:stretch/>
        </p:blipFill>
        <p:spPr>
          <a:xfrm>
            <a:off x="977374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023910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C19968-C343-4BF8-A984-85F7CB316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9930" y="0"/>
            <a:ext cx="1550085" cy="871923"/>
          </a:xfrm>
          <a:prstGeom prst="rect">
            <a:avLst/>
          </a:prstGeom>
        </p:spPr>
      </p:pic>
      <p:sp>
        <p:nvSpPr>
          <p:cNvPr id="6" name="مربع نص 7">
            <a:extLst>
              <a:ext uri="{FF2B5EF4-FFF2-40B4-BE49-F238E27FC236}">
                <a16:creationId xmlns:a16="http://schemas.microsoft.com/office/drawing/2014/main" id="{C426D371-56D8-404D-AA87-359C6E8EF8E4}"/>
              </a:ext>
            </a:extLst>
          </p:cNvPr>
          <p:cNvSpPr txBox="1"/>
          <p:nvPr/>
        </p:nvSpPr>
        <p:spPr>
          <a:xfrm>
            <a:off x="8397388" y="3192"/>
            <a:ext cx="1659060" cy="5536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+mj-ea"/>
                <a:cs typeface="+mj-cs"/>
              </a:rPr>
              <a:t>P. B. p.83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F9B82D-A5E2-485E-A576-BB3F6EAA9F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9" t="54887" r="48665" b="27508"/>
          <a:stretch/>
        </p:blipFill>
        <p:spPr>
          <a:xfrm>
            <a:off x="504607" y="165210"/>
            <a:ext cx="6766205" cy="28354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D082D9-A85E-4060-882F-74D517E8230A}"/>
              </a:ext>
            </a:extLst>
          </p:cNvPr>
          <p:cNvSpPr txBox="1"/>
          <p:nvPr/>
        </p:nvSpPr>
        <p:spPr>
          <a:xfrm>
            <a:off x="1012978" y="3063997"/>
            <a:ext cx="8853997" cy="3252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 rtl="0">
              <a:lnSpc>
                <a:spcPct val="150000"/>
              </a:lnSpc>
              <a:buAutoNum type="arabicPeriod"/>
            </a:pPr>
            <a:r>
              <a:rPr lang="en-US" sz="2800" b="1" dirty="0">
                <a:ln w="222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He wants George to drive slowly and carefully.</a:t>
            </a:r>
          </a:p>
          <a:p>
            <a:pPr algn="l" rtl="0">
              <a:lnSpc>
                <a:spcPct val="150000"/>
              </a:lnSpc>
            </a:pPr>
            <a:r>
              <a:rPr lang="en-US" sz="2800" b="1" dirty="0">
                <a:ln w="222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2. George should put on his seat belt.</a:t>
            </a:r>
          </a:p>
          <a:p>
            <a:pPr algn="l" rtl="0">
              <a:lnSpc>
                <a:spcPct val="150000"/>
              </a:lnSpc>
            </a:pPr>
            <a:r>
              <a:rPr lang="en-US" sz="2800" b="1" dirty="0">
                <a:ln w="222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3. He says that you should always arrive at the        airport two hours before the departure.</a:t>
            </a:r>
          </a:p>
          <a:p>
            <a:pPr algn="l" rtl="0">
              <a:lnSpc>
                <a:spcPct val="150000"/>
              </a:lnSpc>
            </a:pPr>
            <a:r>
              <a:rPr lang="en-US" sz="2800" b="1" dirty="0">
                <a:ln w="222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4. George must watch out for traffic</a:t>
            </a:r>
          </a:p>
        </p:txBody>
      </p:sp>
    </p:spTree>
    <p:extLst>
      <p:ext uri="{BB962C8B-B14F-4D97-AF65-F5344CB8AC3E}">
        <p14:creationId xmlns:p14="http://schemas.microsoft.com/office/powerpoint/2010/main" val="38046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C19968-C343-4BF8-A984-85F7CB316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9930" y="0"/>
            <a:ext cx="1550085" cy="871923"/>
          </a:xfrm>
          <a:prstGeom prst="rect">
            <a:avLst/>
          </a:prstGeom>
        </p:spPr>
      </p:pic>
      <p:sp>
        <p:nvSpPr>
          <p:cNvPr id="6" name="مربع نص 7">
            <a:extLst>
              <a:ext uri="{FF2B5EF4-FFF2-40B4-BE49-F238E27FC236}">
                <a16:creationId xmlns:a16="http://schemas.microsoft.com/office/drawing/2014/main" id="{C426D371-56D8-404D-AA87-359C6E8EF8E4}"/>
              </a:ext>
            </a:extLst>
          </p:cNvPr>
          <p:cNvSpPr txBox="1"/>
          <p:nvPr/>
        </p:nvSpPr>
        <p:spPr>
          <a:xfrm>
            <a:off x="8397388" y="3192"/>
            <a:ext cx="1659060" cy="5536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+mj-ea"/>
                <a:cs typeface="+mj-cs"/>
              </a:rPr>
              <a:t>P. B. p.83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F9B82D-A5E2-485E-A576-BB3F6EAA9F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19" t="54972" r="25934" b="22484"/>
          <a:stretch/>
        </p:blipFill>
        <p:spPr>
          <a:xfrm>
            <a:off x="1188683" y="1166165"/>
            <a:ext cx="8197329" cy="42758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isometricOffAxis1Right"/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17457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8C16AA-68C6-450C-9D2B-5F99E1143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849" y="26665"/>
            <a:ext cx="1558226" cy="876502"/>
          </a:xfrm>
          <a:prstGeom prst="rect">
            <a:avLst/>
          </a:prstGeom>
        </p:spPr>
      </p:pic>
      <p:pic>
        <p:nvPicPr>
          <p:cNvPr id="3" name="Picture 2" descr="A close up of some flowers&#10;&#10;Description automatically generated with low confidence">
            <a:extLst>
              <a:ext uri="{FF2B5EF4-FFF2-40B4-BE49-F238E27FC236}">
                <a16:creationId xmlns:a16="http://schemas.microsoft.com/office/drawing/2014/main" id="{12548AA9-8116-482C-884B-E7B4204F09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699" y="1130838"/>
            <a:ext cx="4978626" cy="502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30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7">
            <a:extLst>
              <a:ext uri="{FF2B5EF4-FFF2-40B4-BE49-F238E27FC236}">
                <a16:creationId xmlns:a16="http://schemas.microsoft.com/office/drawing/2014/main" id="{BB3791DC-9F17-4EAE-97DD-B6E1B1E4143E}"/>
              </a:ext>
            </a:extLst>
          </p:cNvPr>
          <p:cNvSpPr txBox="1"/>
          <p:nvPr/>
        </p:nvSpPr>
        <p:spPr>
          <a:xfrm>
            <a:off x="647034" y="210036"/>
            <a:ext cx="3720779" cy="8419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l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ea typeface="+mj-ea"/>
                <a:cs typeface="+mj-cs"/>
              </a:rPr>
              <a:t>Drive  Slowly!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82F2F2-8A4B-432C-9BE4-F705C096D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4786" y="91164"/>
            <a:ext cx="2105289" cy="1184225"/>
          </a:xfrm>
          <a:prstGeom prst="rect">
            <a:avLst/>
          </a:prstGeom>
        </p:spPr>
      </p:pic>
      <p:sp>
        <p:nvSpPr>
          <p:cNvPr id="7" name="مربع نص 7">
            <a:extLst>
              <a:ext uri="{FF2B5EF4-FFF2-40B4-BE49-F238E27FC236}">
                <a16:creationId xmlns:a16="http://schemas.microsoft.com/office/drawing/2014/main" id="{D08C9EDD-07A9-4CCC-A1EF-45792EDFAFBE}"/>
              </a:ext>
            </a:extLst>
          </p:cNvPr>
          <p:cNvSpPr txBox="1"/>
          <p:nvPr/>
        </p:nvSpPr>
        <p:spPr>
          <a:xfrm>
            <a:off x="4103729" y="897112"/>
            <a:ext cx="4829010" cy="8419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l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ln w="12700">
                  <a:solidFill>
                    <a:srgbClr val="002060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Comic Sans MS" panose="030F0702030302020204" pitchFamily="66" charset="0"/>
                <a:ea typeface="+mj-ea"/>
                <a:cs typeface="+mj-cs"/>
              </a:rPr>
              <a:t>8. Conversation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CC43CF-D452-40EE-92C2-4FDC21AAECF5}"/>
              </a:ext>
            </a:extLst>
          </p:cNvPr>
          <p:cNvSpPr/>
          <p:nvPr/>
        </p:nvSpPr>
        <p:spPr>
          <a:xfrm>
            <a:off x="743856" y="1848748"/>
            <a:ext cx="33842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rgbClr val="00206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Objectives: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9469D2-2DAD-47B8-8966-CA76521EDB3F}"/>
              </a:ext>
            </a:extLst>
          </p:cNvPr>
          <p:cNvSpPr txBox="1"/>
          <p:nvPr/>
        </p:nvSpPr>
        <p:spPr>
          <a:xfrm>
            <a:off x="1602030" y="2881755"/>
            <a:ext cx="7790545" cy="2247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Mark right or wrong based on listening.</a:t>
            </a:r>
            <a:endParaRPr lang="ar-SA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pronounce the vowel sound of /ə/</a:t>
            </a:r>
            <a:endParaRPr lang="ar-SA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Talk about driving.</a:t>
            </a:r>
            <a:endParaRPr lang="ar-SA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Answer questions about a conversation.</a:t>
            </a:r>
          </a:p>
        </p:txBody>
      </p:sp>
    </p:spTree>
    <p:extLst>
      <p:ext uri="{BB962C8B-B14F-4D97-AF65-F5344CB8AC3E}">
        <p14:creationId xmlns:p14="http://schemas.microsoft.com/office/powerpoint/2010/main" val="1069276072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6A95B35-F692-421C-A5DA-A76FE9F2BE05}"/>
              </a:ext>
            </a:extLst>
          </p:cNvPr>
          <p:cNvSpPr txBox="1"/>
          <p:nvPr/>
        </p:nvSpPr>
        <p:spPr>
          <a:xfrm>
            <a:off x="1829724" y="4848409"/>
            <a:ext cx="8853997" cy="1313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2800" b="1" spc="50" dirty="0">
                <a:ln w="9525" cmpd="sng">
                  <a:solidFill>
                    <a:srgbClr val="7030A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What do you think the driver instructor evaluate students on?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0E29FA-1983-48D2-BF0E-6B44EA106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2349" y="5324"/>
            <a:ext cx="1834341" cy="1031817"/>
          </a:xfrm>
          <a:prstGeom prst="rect">
            <a:avLst/>
          </a:prstGeom>
        </p:spPr>
      </p:pic>
      <p:pic>
        <p:nvPicPr>
          <p:cNvPr id="1028" name="Picture 4" descr="Image result for مدرسة تعليم القيادة">
            <a:extLst>
              <a:ext uri="{FF2B5EF4-FFF2-40B4-BE49-F238E27FC236}">
                <a16:creationId xmlns:a16="http://schemas.microsoft.com/office/drawing/2014/main" id="{437F9EAE-D7D2-4330-A87D-A136D0342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311" y="590782"/>
            <a:ext cx="7151377" cy="39380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obliqueTopRight"/>
            <a:lightRig rig="threePt" dir="t"/>
          </a:scene3d>
          <a:sp3d contourW="6350" prstMaterial="matte">
            <a:bevelT w="101600" h="101600" prst="angle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37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C19968-C343-4BF8-A984-85F7CB316A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9930" y="51355"/>
            <a:ext cx="1550085" cy="87192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7A6CAC6-4904-4347-8227-76FFA38119C7}"/>
              </a:ext>
            </a:extLst>
          </p:cNvPr>
          <p:cNvGrpSpPr/>
          <p:nvPr/>
        </p:nvGrpSpPr>
        <p:grpSpPr>
          <a:xfrm>
            <a:off x="489541" y="440663"/>
            <a:ext cx="9893366" cy="5626224"/>
            <a:chOff x="559293" y="321815"/>
            <a:chExt cx="9893366" cy="5626224"/>
          </a:xfrm>
        </p:grpSpPr>
        <p:pic>
          <p:nvPicPr>
            <p:cNvPr id="7" name="Picture 6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715C2161-6EFC-413F-AC25-4E8B4217BC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72" t="62730" r="21436" b="5813"/>
            <a:stretch/>
          </p:blipFill>
          <p:spPr>
            <a:xfrm>
              <a:off x="559293" y="321815"/>
              <a:ext cx="9893366" cy="562622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A8B1B24-31C7-4D52-8E20-FE19A835103A}"/>
                </a:ext>
              </a:extLst>
            </p:cNvPr>
            <p:cNvSpPr txBox="1"/>
            <p:nvPr/>
          </p:nvSpPr>
          <p:spPr>
            <a:xfrm>
              <a:off x="559293" y="5230686"/>
              <a:ext cx="419913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endParaRPr>
            </a:p>
            <a:p>
              <a:endPara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724E70F-1324-4A62-9046-659C8E4432CB}"/>
              </a:ext>
            </a:extLst>
          </p:cNvPr>
          <p:cNvSpPr txBox="1"/>
          <p:nvPr/>
        </p:nvSpPr>
        <p:spPr>
          <a:xfrm>
            <a:off x="3355759" y="3107184"/>
            <a:ext cx="432045" cy="913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4000" b="1" dirty="0">
                <a:ln w="127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*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52F601-3EC4-481A-B181-4C03DC670660}"/>
              </a:ext>
            </a:extLst>
          </p:cNvPr>
          <p:cNvSpPr txBox="1"/>
          <p:nvPr/>
        </p:nvSpPr>
        <p:spPr>
          <a:xfrm>
            <a:off x="4489141" y="3533510"/>
            <a:ext cx="432045" cy="913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*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57D9C0-95A7-448E-854B-C91D9D2E51D4}"/>
              </a:ext>
            </a:extLst>
          </p:cNvPr>
          <p:cNvSpPr txBox="1"/>
          <p:nvPr/>
        </p:nvSpPr>
        <p:spPr>
          <a:xfrm>
            <a:off x="4489141" y="3990302"/>
            <a:ext cx="432045" cy="913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*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A5637A-3193-48FE-8860-E0599022CEFA}"/>
              </a:ext>
            </a:extLst>
          </p:cNvPr>
          <p:cNvSpPr txBox="1"/>
          <p:nvPr/>
        </p:nvSpPr>
        <p:spPr>
          <a:xfrm>
            <a:off x="3355759" y="4447093"/>
            <a:ext cx="432045" cy="913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4000" b="1" dirty="0">
                <a:ln w="127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*</a:t>
            </a:r>
          </a:p>
        </p:txBody>
      </p:sp>
      <p:sp>
        <p:nvSpPr>
          <p:cNvPr id="15" name="مربع نص 7">
            <a:extLst>
              <a:ext uri="{FF2B5EF4-FFF2-40B4-BE49-F238E27FC236}">
                <a16:creationId xmlns:a16="http://schemas.microsoft.com/office/drawing/2014/main" id="{625F6C88-3FB0-44F4-8736-6D53A1FF529B}"/>
              </a:ext>
            </a:extLst>
          </p:cNvPr>
          <p:cNvSpPr txBox="1"/>
          <p:nvPr/>
        </p:nvSpPr>
        <p:spPr>
          <a:xfrm>
            <a:off x="150033" y="0"/>
            <a:ext cx="1659060" cy="5536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+mj-ea"/>
                <a:cs typeface="+mj-cs"/>
              </a:rPr>
              <a:t>P. B. p.82</a:t>
            </a:r>
          </a:p>
        </p:txBody>
      </p:sp>
      <p:pic>
        <p:nvPicPr>
          <p:cNvPr id="2" name="SG6 Unit 2 Listening">
            <a:hlinkClick r:id="" action="ppaction://media"/>
            <a:extLst>
              <a:ext uri="{FF2B5EF4-FFF2-40B4-BE49-F238E27FC236}">
                <a16:creationId xmlns:a16="http://schemas.microsoft.com/office/drawing/2014/main" id="{5AB93B13-2069-72F3-2DC9-AA2499D548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36709" y="115045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678000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6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 build="p"/>
      <p:bldP spid="11" grpId="0" build="p"/>
      <p:bldP spid="12" grpId="0" build="p"/>
      <p:bldP spid="1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C19968-C343-4BF8-A984-85F7CB316A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9930" y="51355"/>
            <a:ext cx="1550085" cy="87192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6C517FE-C973-4363-93D6-5407CA12E94E}"/>
              </a:ext>
            </a:extLst>
          </p:cNvPr>
          <p:cNvGrpSpPr/>
          <p:nvPr/>
        </p:nvGrpSpPr>
        <p:grpSpPr>
          <a:xfrm>
            <a:off x="417250" y="585927"/>
            <a:ext cx="9481352" cy="5131293"/>
            <a:chOff x="435005" y="923278"/>
            <a:chExt cx="9481352" cy="513129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FE44C98-B773-4299-B397-B3AD9C6CF9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33" t="21360" r="29587" b="58704"/>
            <a:stretch/>
          </p:blipFill>
          <p:spPr>
            <a:xfrm>
              <a:off x="435005" y="923278"/>
              <a:ext cx="9481352" cy="5131293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EC98114-F544-4878-A0A6-19BE7AA975F7}"/>
                </a:ext>
              </a:extLst>
            </p:cNvPr>
            <p:cNvSpPr txBox="1"/>
            <p:nvPr/>
          </p:nvSpPr>
          <p:spPr>
            <a:xfrm>
              <a:off x="6007223" y="923278"/>
              <a:ext cx="3909134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</p:txBody>
        </p:sp>
      </p:grpSp>
      <p:pic>
        <p:nvPicPr>
          <p:cNvPr id="9" name="SG6 Unit 2 Prounuciation">
            <a:hlinkClick r:id="" action="ppaction://media"/>
            <a:extLst>
              <a:ext uri="{FF2B5EF4-FFF2-40B4-BE49-F238E27FC236}">
                <a16:creationId xmlns:a16="http://schemas.microsoft.com/office/drawing/2014/main" id="{82EFFB1B-7010-40F9-9144-4C654103B2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17171" y="698728"/>
            <a:ext cx="487363" cy="487363"/>
          </a:xfrm>
          <a:prstGeom prst="rect">
            <a:avLst/>
          </a:prstGeom>
        </p:spPr>
      </p:pic>
      <p:sp>
        <p:nvSpPr>
          <p:cNvPr id="10" name="مربع نص 7">
            <a:extLst>
              <a:ext uri="{FF2B5EF4-FFF2-40B4-BE49-F238E27FC236}">
                <a16:creationId xmlns:a16="http://schemas.microsoft.com/office/drawing/2014/main" id="{C4AF6481-C756-44BA-8B16-1C6E01FB7579}"/>
              </a:ext>
            </a:extLst>
          </p:cNvPr>
          <p:cNvSpPr txBox="1"/>
          <p:nvPr/>
        </p:nvSpPr>
        <p:spPr>
          <a:xfrm>
            <a:off x="150033" y="0"/>
            <a:ext cx="1659060" cy="5536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7030A0"/>
                </a:solidFill>
                <a:latin typeface="Comic Sans MS" panose="030F0702030302020204" pitchFamily="66" charset="0"/>
                <a:ea typeface="+mj-ea"/>
                <a:cs typeface="+mj-cs"/>
              </a:rPr>
              <a:t>P. B. p.82</a:t>
            </a:r>
          </a:p>
        </p:txBody>
      </p:sp>
    </p:spTree>
    <p:extLst>
      <p:ext uri="{BB962C8B-B14F-4D97-AF65-F5344CB8AC3E}">
        <p14:creationId xmlns:p14="http://schemas.microsoft.com/office/powerpoint/2010/main" val="28123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2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14E762-C2D5-4FF1-9CD6-050507DD23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4" t="42718" r="23690" b="28932"/>
          <a:stretch/>
        </p:blipFill>
        <p:spPr>
          <a:xfrm>
            <a:off x="516384" y="124286"/>
            <a:ext cx="10946168" cy="61611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C19968-C343-4BF8-A984-85F7CB316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9930" y="0"/>
            <a:ext cx="1550085" cy="871923"/>
          </a:xfrm>
          <a:prstGeom prst="rect">
            <a:avLst/>
          </a:prstGeom>
        </p:spPr>
      </p:pic>
      <p:sp>
        <p:nvSpPr>
          <p:cNvPr id="6" name="مربع نص 7">
            <a:extLst>
              <a:ext uri="{FF2B5EF4-FFF2-40B4-BE49-F238E27FC236}">
                <a16:creationId xmlns:a16="http://schemas.microsoft.com/office/drawing/2014/main" id="{C426D371-56D8-404D-AA87-359C6E8EF8E4}"/>
              </a:ext>
            </a:extLst>
          </p:cNvPr>
          <p:cNvSpPr txBox="1"/>
          <p:nvPr/>
        </p:nvSpPr>
        <p:spPr>
          <a:xfrm>
            <a:off x="1170965" y="0"/>
            <a:ext cx="1659060" cy="5536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ea typeface="+mj-ea"/>
                <a:cs typeface="+mj-cs"/>
              </a:rPr>
              <a:t>P. B. p.82</a:t>
            </a:r>
          </a:p>
        </p:txBody>
      </p:sp>
    </p:spTree>
    <p:extLst>
      <p:ext uri="{BB962C8B-B14F-4D97-AF65-F5344CB8AC3E}">
        <p14:creationId xmlns:p14="http://schemas.microsoft.com/office/powerpoint/2010/main" val="1277737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6A95B35-F692-421C-A5DA-A76FE9F2BE05}"/>
              </a:ext>
            </a:extLst>
          </p:cNvPr>
          <p:cNvSpPr txBox="1"/>
          <p:nvPr/>
        </p:nvSpPr>
        <p:spPr>
          <a:xfrm>
            <a:off x="991339" y="1020932"/>
            <a:ext cx="8853997" cy="3898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 rtl="0">
              <a:lnSpc>
                <a:spcPct val="150000"/>
              </a:lnSpc>
              <a:buAutoNum type="arabicPeriod"/>
            </a:pPr>
            <a:r>
              <a:rPr lang="en-US" sz="2800" b="1" dirty="0">
                <a:ln w="127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How does the driver of the red car drive?</a:t>
            </a:r>
          </a:p>
          <a:p>
            <a:pPr marL="457200" indent="-457200" algn="l" rtl="0">
              <a:lnSpc>
                <a:spcPct val="150000"/>
              </a:lnSpc>
              <a:buAutoNum type="arabicPeriod"/>
            </a:pPr>
            <a:r>
              <a:rPr lang="en-US" sz="2800" b="1" dirty="0">
                <a:ln w="127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Who is in the car? </a:t>
            </a:r>
          </a:p>
          <a:p>
            <a:pPr marL="457200" indent="-457200" algn="l" rtl="0">
              <a:lnSpc>
                <a:spcPct val="150000"/>
              </a:lnSpc>
              <a:buAutoNum type="arabicPeriod"/>
            </a:pPr>
            <a:r>
              <a:rPr lang="en-US" sz="2800" b="1" dirty="0">
                <a:ln w="127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What is their relationship?</a:t>
            </a:r>
          </a:p>
          <a:p>
            <a:pPr marL="457200" indent="-457200" algn="l" rtl="0">
              <a:lnSpc>
                <a:spcPct val="150000"/>
              </a:lnSpc>
              <a:buAutoNum type="arabicPeriod"/>
            </a:pPr>
            <a:r>
              <a:rPr lang="en-US" sz="2800" b="1" dirty="0">
                <a:ln w="127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 What is happening? </a:t>
            </a:r>
          </a:p>
          <a:p>
            <a:pPr marL="457200" indent="-457200" algn="l" rtl="0">
              <a:lnSpc>
                <a:spcPct val="150000"/>
              </a:lnSpc>
              <a:buAutoNum type="arabicPeriod"/>
            </a:pPr>
            <a:r>
              <a:rPr lang="en-US" sz="2800" b="1" dirty="0">
                <a:ln w="127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What are they talking about?</a:t>
            </a:r>
          </a:p>
          <a:p>
            <a:pPr marL="457200" indent="-457200" algn="l" rtl="0">
              <a:lnSpc>
                <a:spcPct val="150000"/>
              </a:lnSpc>
              <a:buAutoNum type="arabicPeriod"/>
            </a:pPr>
            <a:r>
              <a:rPr lang="en-US" sz="2800" b="1" dirty="0">
                <a:ln w="127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Where do you think they are going?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0E29FA-1983-48D2-BF0E-6B44EA106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2370" y="51355"/>
            <a:ext cx="2307646" cy="129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56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6A95B35-F692-421C-A5DA-A76FE9F2BE05}"/>
              </a:ext>
            </a:extLst>
          </p:cNvPr>
          <p:cNvSpPr txBox="1"/>
          <p:nvPr/>
        </p:nvSpPr>
        <p:spPr>
          <a:xfrm>
            <a:off x="1847479" y="4431158"/>
            <a:ext cx="8853997" cy="1313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 rtl="0">
              <a:lnSpc>
                <a:spcPct val="150000"/>
              </a:lnSpc>
              <a:buAutoNum type="arabicPeriod"/>
            </a:pPr>
            <a:r>
              <a:rPr lang="en-US" sz="2800" b="1" spc="50" dirty="0">
                <a:ln w="9525" cmpd="sng">
                  <a:solidFill>
                    <a:srgbClr val="7030A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How much time do they have to the flight?</a:t>
            </a:r>
          </a:p>
          <a:p>
            <a:pPr marL="457200" indent="-457200" algn="ctr" rtl="0">
              <a:lnSpc>
                <a:spcPct val="150000"/>
              </a:lnSpc>
              <a:buAutoNum type="arabicPeriod"/>
            </a:pPr>
            <a:r>
              <a:rPr lang="en-US" sz="2800" b="1" spc="50" dirty="0">
                <a:ln w="9525" cmpd="sng">
                  <a:solidFill>
                    <a:srgbClr val="7030A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Does the father like George’s driving?</a:t>
            </a:r>
          </a:p>
        </p:txBody>
      </p:sp>
      <p:pic>
        <p:nvPicPr>
          <p:cNvPr id="4" name="SG6 Unit 2 Conversation">
            <a:hlinkClick r:id="" action="ppaction://media"/>
            <a:extLst>
              <a:ext uri="{FF2B5EF4-FFF2-40B4-BE49-F238E27FC236}">
                <a16:creationId xmlns:a16="http://schemas.microsoft.com/office/drawing/2014/main" id="{AFD010DB-ED77-4C3F-9140-DB51EDB369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23709" y="267170"/>
            <a:ext cx="487363" cy="487363"/>
          </a:xfrm>
          <a:prstGeom prst="rect">
            <a:avLst/>
          </a:prstGeom>
        </p:spPr>
      </p:pic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FCCFD7B-4E7F-4A46-AF4E-C59F7233F8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60" t="21667" r="20174" b="25695"/>
          <a:stretch/>
        </p:blipFill>
        <p:spPr>
          <a:xfrm>
            <a:off x="742015" y="801186"/>
            <a:ext cx="4220509" cy="31251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0E29FA-1983-48D2-BF0E-6B44EA1063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72349" y="5324"/>
            <a:ext cx="1834341" cy="103181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55619DB-E871-423D-BBDF-664456967636}"/>
              </a:ext>
            </a:extLst>
          </p:cNvPr>
          <p:cNvGrpSpPr/>
          <p:nvPr/>
        </p:nvGrpSpPr>
        <p:grpSpPr>
          <a:xfrm>
            <a:off x="5936796" y="874905"/>
            <a:ext cx="5380568" cy="3303841"/>
            <a:chOff x="5945674" y="1001111"/>
            <a:chExt cx="5380568" cy="3303841"/>
          </a:xfrm>
        </p:grpSpPr>
        <p:pic>
          <p:nvPicPr>
            <p:cNvPr id="8" name="Picture 7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15294F76-1404-4CCB-8E98-5AEE2B9E3A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62" t="16712" r="48047" b="55972"/>
            <a:stretch/>
          </p:blipFill>
          <p:spPr>
            <a:xfrm>
              <a:off x="5945674" y="1001111"/>
              <a:ext cx="4764680" cy="317763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8DA1693-D628-44B1-9F5D-DB3D8AE298EC}"/>
                </a:ext>
              </a:extLst>
            </p:cNvPr>
            <p:cNvSpPr txBox="1"/>
            <p:nvPr/>
          </p:nvSpPr>
          <p:spPr>
            <a:xfrm>
              <a:off x="7773417" y="3140869"/>
              <a:ext cx="3552825" cy="116408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7800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99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F9AE9B6-97BB-46A6-900C-FDBCBE03C4F4}"/>
              </a:ext>
            </a:extLst>
          </p:cNvPr>
          <p:cNvGrpSpPr/>
          <p:nvPr/>
        </p:nvGrpSpPr>
        <p:grpSpPr>
          <a:xfrm>
            <a:off x="223421" y="71020"/>
            <a:ext cx="11745158" cy="6715960"/>
            <a:chOff x="346229" y="71020"/>
            <a:chExt cx="11745158" cy="671596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9C19968-C343-4BF8-A984-85F7CB316A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95752" y="5915057"/>
              <a:ext cx="1550085" cy="871923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EEFCB01-EB2E-4B83-99C7-4A74CD99A1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70" t="36245" r="35266" b="17412"/>
            <a:stretch/>
          </p:blipFill>
          <p:spPr>
            <a:xfrm>
              <a:off x="346229" y="186432"/>
              <a:ext cx="7821227" cy="6436310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ECF7CA1-8478-4AD3-BAB2-0DF6BADCF9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85" t="22007" r="20049" b="28026"/>
            <a:stretch/>
          </p:blipFill>
          <p:spPr>
            <a:xfrm>
              <a:off x="6391922" y="71020"/>
              <a:ext cx="5699465" cy="5193437"/>
            </a:xfrm>
            <a:prstGeom prst="rect">
              <a:avLst/>
            </a:prstGeom>
          </p:spPr>
        </p:pic>
      </p:grpSp>
      <p:pic>
        <p:nvPicPr>
          <p:cNvPr id="11" name="SG6 Unit 2 Conversation">
            <a:hlinkClick r:id="" action="ppaction://media"/>
            <a:extLst>
              <a:ext uri="{FF2B5EF4-FFF2-40B4-BE49-F238E27FC236}">
                <a16:creationId xmlns:a16="http://schemas.microsoft.com/office/drawing/2014/main" id="{73F1196A-19F3-43F4-A580-0E36B001C5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70273" y="139779"/>
            <a:ext cx="487363" cy="487363"/>
          </a:xfrm>
          <a:prstGeom prst="rect">
            <a:avLst/>
          </a:prstGeom>
        </p:spPr>
      </p:pic>
      <p:sp>
        <p:nvSpPr>
          <p:cNvPr id="12" name="مربع نص 7">
            <a:extLst>
              <a:ext uri="{FF2B5EF4-FFF2-40B4-BE49-F238E27FC236}">
                <a16:creationId xmlns:a16="http://schemas.microsoft.com/office/drawing/2014/main" id="{230CC4C5-031D-4CB3-BF76-65AECFD96225}"/>
              </a:ext>
            </a:extLst>
          </p:cNvPr>
          <p:cNvSpPr txBox="1"/>
          <p:nvPr/>
        </p:nvSpPr>
        <p:spPr>
          <a:xfrm>
            <a:off x="3736611" y="71020"/>
            <a:ext cx="1659060" cy="5536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+mj-ea"/>
                <a:cs typeface="+mj-cs"/>
              </a:rPr>
              <a:t>P. B. p.83</a:t>
            </a:r>
          </a:p>
        </p:txBody>
      </p:sp>
    </p:spTree>
    <p:extLst>
      <p:ext uri="{BB962C8B-B14F-4D97-AF65-F5344CB8AC3E}">
        <p14:creationId xmlns:p14="http://schemas.microsoft.com/office/powerpoint/2010/main" val="48185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96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1432</TotalTime>
  <Words>197</Words>
  <Application>Microsoft Office PowerPoint</Application>
  <PresentationFormat>Widescreen</PresentationFormat>
  <Paragraphs>33</Paragraphs>
  <Slides>12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asma 2331</dc:creator>
  <cp:lastModifiedBy>Ohoud Zbermawi</cp:lastModifiedBy>
  <cp:revision>43</cp:revision>
  <dcterms:created xsi:type="dcterms:W3CDTF">2021-01-29T23:03:44Z</dcterms:created>
  <dcterms:modified xsi:type="dcterms:W3CDTF">2023-01-25T16:30:55Z</dcterms:modified>
</cp:coreProperties>
</file>