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60" r:id="rId3"/>
    <p:sldId id="271" r:id="rId4"/>
    <p:sldId id="334" r:id="rId5"/>
    <p:sldId id="284" r:id="rId6"/>
    <p:sldId id="285" r:id="rId7"/>
    <p:sldId id="259" r:id="rId8"/>
    <p:sldId id="325" r:id="rId9"/>
  </p:sldIdLst>
  <p:sldSz cx="9144000" cy="5143500" type="screen16x9"/>
  <p:notesSz cx="6858000" cy="9144000"/>
  <p:embeddedFontLst>
    <p:embeddedFont>
      <p:font typeface="Arv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334"/>
            <p14:sldId id="284"/>
            <p14:sldId id="285"/>
            <p14:sldId id="259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4294"/>
            <a:ext cx="8305800" cy="742950"/>
          </a:xfrm>
        </p:spPr>
        <p:txBody>
          <a:bodyPr/>
          <a:lstStyle>
            <a:lvl1pPr algn="ctr">
              <a:defRPr sz="151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3314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8025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996D-FCC4-4A9C-AC15-39197CDB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F1D162-A6B4-4929-90D4-C7F3FFA2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ECDAC-67DB-4D7A-9338-D00A2DF0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3BF-C16E-48DB-B601-7F5A86C37356}" type="datetimeFigureOut">
              <a:rPr lang="ar-SA" smtClean="0"/>
              <a:t>11/06/1444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66A19D-1411-4A07-BABE-D40355A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6AB1-FBA5-4016-A0CF-E00D414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6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100" y="3967615"/>
            <a:ext cx="34987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Writing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92223-57D6-EFA8-193B-73F59DEDE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2E598C32-3510-7B6C-8FF7-A27D1DEF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497103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40"/>
              <a:ext cx="9030601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42829" y="2513754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2802339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Differentiate between past tenses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1762621"/>
            <a:ext cx="4551829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Number sentences to make a paragraph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46350" y="3472866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207941" y="3719195"/>
            <a:ext cx="4817327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use the correct tense to write about a coincidence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705931-8541-49DD-AC4E-1C697E78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642937"/>
            <a:ext cx="6229350" cy="417844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577926-82D8-46F2-A081-00153779D21F}"/>
              </a:ext>
            </a:extLst>
          </p:cNvPr>
          <p:cNvSpPr txBox="1"/>
          <p:nvPr/>
        </p:nvSpPr>
        <p:spPr>
          <a:xfrm>
            <a:off x="1558637" y="727361"/>
            <a:ext cx="25977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2</a:t>
            </a:r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5844DAC-E080-41B8-AD13-9B467FB0C7B1}"/>
              </a:ext>
            </a:extLst>
          </p:cNvPr>
          <p:cNvSpPr txBox="1"/>
          <p:nvPr/>
        </p:nvSpPr>
        <p:spPr>
          <a:xfrm>
            <a:off x="1548246" y="1330036"/>
            <a:ext cx="25977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000099"/>
                </a:solidFill>
              </a:rPr>
              <a:t>6</a:t>
            </a:r>
            <a:endParaRPr lang="ar-SA" sz="2100" b="1" dirty="0">
              <a:solidFill>
                <a:srgbClr val="000099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D8C0ED4-9AFA-45E2-B51D-50924DF089C3}"/>
              </a:ext>
            </a:extLst>
          </p:cNvPr>
          <p:cNvSpPr txBox="1"/>
          <p:nvPr/>
        </p:nvSpPr>
        <p:spPr>
          <a:xfrm>
            <a:off x="1548244" y="1756064"/>
            <a:ext cx="25977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</a:t>
            </a:r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8CFAFE-241F-4B2C-9A62-32DC8A5E8A76}"/>
              </a:ext>
            </a:extLst>
          </p:cNvPr>
          <p:cNvSpPr txBox="1"/>
          <p:nvPr/>
        </p:nvSpPr>
        <p:spPr>
          <a:xfrm>
            <a:off x="1548242" y="2317174"/>
            <a:ext cx="25977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000099"/>
                </a:solidFill>
              </a:rPr>
              <a:t>4</a:t>
            </a:r>
            <a:endParaRPr lang="ar-SA" sz="2100" b="1" dirty="0">
              <a:solidFill>
                <a:srgbClr val="000099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CD6FAB-ECC9-4A54-8C12-096897CABF8E}"/>
              </a:ext>
            </a:extLst>
          </p:cNvPr>
          <p:cNvSpPr txBox="1"/>
          <p:nvPr/>
        </p:nvSpPr>
        <p:spPr>
          <a:xfrm>
            <a:off x="1558631" y="2628904"/>
            <a:ext cx="25977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3</a:t>
            </a:r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0EB9B68-184E-493A-B0AB-FBC806D66828}"/>
              </a:ext>
            </a:extLst>
          </p:cNvPr>
          <p:cNvSpPr txBox="1"/>
          <p:nvPr/>
        </p:nvSpPr>
        <p:spPr>
          <a:xfrm>
            <a:off x="1548238" y="3408227"/>
            <a:ext cx="25977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000099"/>
                </a:solidFill>
              </a:rPr>
              <a:t>5</a:t>
            </a:r>
            <a:endParaRPr lang="ar-SA" sz="2100" b="1" dirty="0">
              <a:solidFill>
                <a:srgbClr val="000099"/>
              </a:solidFill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65C4B069-14B9-508E-228F-C2D3BD0D7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76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44FDC7F-3369-46E3-980F-3B3E3074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35" y="1411052"/>
            <a:ext cx="6383992" cy="3470564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49973952-D94A-634D-3710-5743A50E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76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22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0382E4C-D009-4EEE-8D02-047A77F5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53" y="303498"/>
            <a:ext cx="6477694" cy="3044536"/>
          </a:xfrm>
          <a:prstGeom prst="rect">
            <a:avLst/>
          </a:prstGeom>
        </p:spPr>
      </p:pic>
      <p:sp>
        <p:nvSpPr>
          <p:cNvPr id="3" name="مربع نص 3">
            <a:extLst>
              <a:ext uri="{FF2B5EF4-FFF2-40B4-BE49-F238E27FC236}">
                <a16:creationId xmlns:a16="http://schemas.microsoft.com/office/drawing/2014/main" id="{7ACC47FB-61BD-48EB-91DD-107902493B5E}"/>
              </a:ext>
            </a:extLst>
          </p:cNvPr>
          <p:cNvSpPr txBox="1"/>
          <p:nvPr/>
        </p:nvSpPr>
        <p:spPr>
          <a:xfrm>
            <a:off x="1785918" y="750081"/>
            <a:ext cx="8572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Comic Sans MS" pitchFamily="66" charset="0"/>
              </a:rPr>
              <a:t>A few years  ago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57896CF-62A8-4DCC-BDAC-2124D25E833E}"/>
              </a:ext>
            </a:extLst>
          </p:cNvPr>
          <p:cNvSpPr txBox="1"/>
          <p:nvPr/>
        </p:nvSpPr>
        <p:spPr>
          <a:xfrm>
            <a:off x="3005826" y="627535"/>
            <a:ext cx="85725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Comic Sans MS" pitchFamily="66" charset="0"/>
              </a:rPr>
              <a:t>Person has the same full </a:t>
            </a:r>
            <a:r>
              <a:rPr lang="en-US" sz="1500" b="1" dirty="0">
                <a:solidFill>
                  <a:srgbClr val="FF0000"/>
                </a:solidFill>
                <a:latin typeface="Comic Sans MS" pitchFamily="66" charset="0"/>
              </a:rPr>
              <a:t>name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016F569-EC85-424F-8725-555FE6252B26}"/>
              </a:ext>
            </a:extLst>
          </p:cNvPr>
          <p:cNvSpPr txBox="1"/>
          <p:nvPr/>
        </p:nvSpPr>
        <p:spPr>
          <a:xfrm>
            <a:off x="4225734" y="843558"/>
            <a:ext cx="1017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Comic Sans MS" pitchFamily="66" charset="0"/>
              </a:rPr>
              <a:t>in the university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248FFB3-FAF3-430C-B055-ABB3392A6F61}"/>
              </a:ext>
            </a:extLst>
          </p:cNvPr>
          <p:cNvSpPr txBox="1"/>
          <p:nvPr/>
        </p:nvSpPr>
        <p:spPr>
          <a:xfrm>
            <a:off x="5606378" y="945944"/>
            <a:ext cx="7983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Comic Sans MS" pitchFamily="66" charset="0"/>
              </a:rPr>
              <a:t>bad  degree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5861C3-8131-4DAC-BA40-DAD94A04475D}"/>
              </a:ext>
            </a:extLst>
          </p:cNvPr>
          <p:cNvSpPr txBox="1"/>
          <p:nvPr/>
        </p:nvSpPr>
        <p:spPr>
          <a:xfrm>
            <a:off x="6767411" y="784705"/>
            <a:ext cx="857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Comic Sans MS" pitchFamily="66" charset="0"/>
              </a:rPr>
              <a:t>one of my cousins </a:t>
            </a:r>
          </a:p>
        </p:txBody>
      </p:sp>
      <p:sp>
        <p:nvSpPr>
          <p:cNvPr id="9" name="مستطيل 2">
            <a:extLst>
              <a:ext uri="{FF2B5EF4-FFF2-40B4-BE49-F238E27FC236}">
                <a16:creationId xmlns:a16="http://schemas.microsoft.com/office/drawing/2014/main" id="{B14C46D0-5E0C-4FB4-AF32-73E4147EBAC0}"/>
              </a:ext>
            </a:extLst>
          </p:cNvPr>
          <p:cNvSpPr/>
          <p:nvPr/>
        </p:nvSpPr>
        <p:spPr>
          <a:xfrm>
            <a:off x="1357290" y="3536164"/>
            <a:ext cx="642939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500" b="1" dirty="0">
                <a:solidFill>
                  <a:srgbClr val="92D050"/>
                </a:solidFill>
                <a:latin typeface="Comic Sans MS" pitchFamily="66" charset="0"/>
              </a:rPr>
              <a:t>    A few years ago I had a wonderful chance. I met a person in the university who has the same full name . He wasn’t good and got a bad degree. I went to the professor to complain and I found  it was a degree of another person who has the same name. I told my father who came and discovered that he was his cousin’s son who lives in another city.   </a:t>
            </a:r>
            <a:endParaRPr lang="en-US" sz="15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2E201D9B-B8CB-94A4-7431-6C83D73B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76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9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214 (I)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DE9AD-9464-4D1A-87FB-BA3B959B3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3400" r="44488" b="40200"/>
          <a:stretch/>
        </p:blipFill>
        <p:spPr>
          <a:xfrm>
            <a:off x="1439652" y="465516"/>
            <a:ext cx="61566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54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160</Words>
  <Application>Microsoft Office PowerPoint</Application>
  <PresentationFormat>On-screen Show (16:9)</PresentationFormat>
  <Paragraphs>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Comic Sans MS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Page 214 (I)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10</cp:revision>
  <dcterms:modified xsi:type="dcterms:W3CDTF">2023-01-03T16:34:05Z</dcterms:modified>
</cp:coreProperties>
</file>