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60" r:id="rId3"/>
    <p:sldId id="271" r:id="rId4"/>
    <p:sldId id="283" r:id="rId5"/>
    <p:sldId id="328" r:id="rId6"/>
    <p:sldId id="293" r:id="rId7"/>
    <p:sldId id="282" r:id="rId8"/>
    <p:sldId id="329" r:id="rId9"/>
    <p:sldId id="281" r:id="rId10"/>
    <p:sldId id="284" r:id="rId11"/>
    <p:sldId id="262" r:id="rId12"/>
    <p:sldId id="330" r:id="rId13"/>
    <p:sldId id="285" r:id="rId14"/>
    <p:sldId id="259" r:id="rId15"/>
    <p:sldId id="327" r:id="rId16"/>
    <p:sldId id="267" r:id="rId17"/>
  </p:sldIdLst>
  <p:sldSz cx="9144000" cy="5143500" type="screen16x9"/>
  <p:notesSz cx="6858000" cy="9144000"/>
  <p:embeddedFontLst>
    <p:embeddedFont>
      <p:font typeface="Arv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Oregano" panose="03060702040602030A04" pitchFamily="66" charset="0"/>
      <p:regular r:id="rId31"/>
      <p:italic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  <p:embeddedFont>
      <p:font typeface="Roboto Condensed Light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F23A000-1878-491B-BD07-FEA06B53FEE2}">
          <p14:sldIdLst>
            <p14:sldId id="256"/>
            <p14:sldId id="260"/>
            <p14:sldId id="271"/>
            <p14:sldId id="283"/>
            <p14:sldId id="328"/>
            <p14:sldId id="293"/>
            <p14:sldId id="282"/>
            <p14:sldId id="329"/>
            <p14:sldId id="281"/>
            <p14:sldId id="284"/>
            <p14:sldId id="262"/>
            <p14:sldId id="330"/>
            <p14:sldId id="285"/>
            <p14:sldId id="259"/>
            <p14:sldId id="327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BF5D2B30-DF2F-405E-A249-8342049397FB}"/>
    <pc:docChg chg="custSel modSld">
      <pc:chgData name="nadia alghamdi" userId="ff15695cc4030d6b" providerId="LiveId" clId="{BF5D2B30-DF2F-405E-A249-8342049397FB}" dt="2022-01-30T05:35:21.197" v="24" actId="14100"/>
      <pc:docMkLst>
        <pc:docMk/>
      </pc:docMkLst>
      <pc:sldChg chg="addSp delSp modSp mod">
        <pc:chgData name="nadia alghamdi" userId="ff15695cc4030d6b" providerId="LiveId" clId="{BF5D2B30-DF2F-405E-A249-8342049397FB}" dt="2022-01-30T05:35:21.197" v="24" actId="14100"/>
        <pc:sldMkLst>
          <pc:docMk/>
          <pc:sldMk cId="1268295403" sldId="283"/>
        </pc:sldMkLst>
        <pc:picChg chg="mod">
          <ac:chgData name="nadia alghamdi" userId="ff15695cc4030d6b" providerId="LiveId" clId="{BF5D2B30-DF2F-405E-A249-8342049397FB}" dt="2022-01-30T05:35:07.654" v="20" actId="1076"/>
          <ac:picMkLst>
            <pc:docMk/>
            <pc:sldMk cId="1268295403" sldId="283"/>
            <ac:picMk id="2" creationId="{5C11210A-361D-46B1-A191-AF2D3424D390}"/>
          </ac:picMkLst>
        </pc:picChg>
        <pc:picChg chg="add del mod">
          <ac:chgData name="nadia alghamdi" userId="ff15695cc4030d6b" providerId="LiveId" clId="{BF5D2B30-DF2F-405E-A249-8342049397FB}" dt="2022-01-30T05:34:22.451" v="8" actId="478"/>
          <ac:picMkLst>
            <pc:docMk/>
            <pc:sldMk cId="1268295403" sldId="283"/>
            <ac:picMk id="4" creationId="{98AD0897-1728-4A26-AFFA-EE0730FAEA2C}"/>
          </ac:picMkLst>
        </pc:picChg>
        <pc:picChg chg="add del mod">
          <ac:chgData name="nadia alghamdi" userId="ff15695cc4030d6b" providerId="LiveId" clId="{BF5D2B30-DF2F-405E-A249-8342049397FB}" dt="2022-01-30T05:34:19.687" v="7" actId="478"/>
          <ac:picMkLst>
            <pc:docMk/>
            <pc:sldMk cId="1268295403" sldId="283"/>
            <ac:picMk id="6" creationId="{D3794AD9-9547-4B5B-92A6-FA53A3B1D722}"/>
          </ac:picMkLst>
        </pc:picChg>
        <pc:picChg chg="add mod">
          <ac:chgData name="nadia alghamdi" userId="ff15695cc4030d6b" providerId="LiveId" clId="{BF5D2B30-DF2F-405E-A249-8342049397FB}" dt="2022-01-30T05:35:15.815" v="23" actId="1076"/>
          <ac:picMkLst>
            <pc:docMk/>
            <pc:sldMk cId="1268295403" sldId="283"/>
            <ac:picMk id="8" creationId="{D7B6617A-6622-4807-822C-41A5DCE50914}"/>
          </ac:picMkLst>
        </pc:picChg>
        <pc:picChg chg="add mod">
          <ac:chgData name="nadia alghamdi" userId="ff15695cc4030d6b" providerId="LiveId" clId="{BF5D2B30-DF2F-405E-A249-8342049397FB}" dt="2022-01-30T05:35:21.197" v="24" actId="14100"/>
          <ac:picMkLst>
            <pc:docMk/>
            <pc:sldMk cId="1268295403" sldId="283"/>
            <ac:picMk id="10" creationId="{265240A9-933B-40F6-A063-6F9E36D50C5C}"/>
          </ac:picMkLst>
        </pc:picChg>
        <pc:picChg chg="del">
          <ac:chgData name="nadia alghamdi" userId="ff15695cc4030d6b" providerId="LiveId" clId="{BF5D2B30-DF2F-405E-A249-8342049397FB}" dt="2022-01-30T05:32:44.215" v="0" actId="478"/>
          <ac:picMkLst>
            <pc:docMk/>
            <pc:sldMk cId="1268295403" sldId="283"/>
            <ac:picMk id="1026" creationId="{E4F153EF-FF2D-45CC-ACAF-0A04C1827F6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A9E2A-681A-4BB3-A7FA-18E02CB8250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2B325C-67F4-4CE4-8510-81EAEDF7AE85}">
      <dgm:prSet phldrT="[Text]" custT="1"/>
      <dgm:spPr/>
      <dgm:t>
        <a:bodyPr/>
        <a:lstStyle/>
        <a:p>
          <a:r>
            <a:rPr lang="en-US" sz="4800" dirty="0"/>
            <a:t>Main Idea</a:t>
          </a:r>
        </a:p>
      </dgm:t>
    </dgm:pt>
    <dgm:pt modelId="{6C6FB94F-9528-4A45-BBBD-A490D923CF76}" type="parTrans" cxnId="{38071167-83DE-468E-91EC-1CEE7430FDE8}">
      <dgm:prSet/>
      <dgm:spPr/>
      <dgm:t>
        <a:bodyPr/>
        <a:lstStyle/>
        <a:p>
          <a:endParaRPr lang="en-US"/>
        </a:p>
      </dgm:t>
    </dgm:pt>
    <dgm:pt modelId="{852B5541-36B1-49E7-A511-ED4DA5623307}" type="sibTrans" cxnId="{38071167-83DE-468E-91EC-1CEE7430FDE8}">
      <dgm:prSet/>
      <dgm:spPr/>
      <dgm:t>
        <a:bodyPr/>
        <a:lstStyle/>
        <a:p>
          <a:endParaRPr lang="en-US"/>
        </a:p>
      </dgm:t>
    </dgm:pt>
    <dgm:pt modelId="{1239638B-0093-45F7-8C41-A620D66D89CB}">
      <dgm:prSet phldrT="[Text]" custT="1"/>
      <dgm:spPr/>
      <dgm:t>
        <a:bodyPr/>
        <a:lstStyle/>
        <a:p>
          <a:r>
            <a:rPr lang="en-US" sz="2000" dirty="0">
              <a:solidFill>
                <a:schemeClr val="accent2"/>
              </a:solidFill>
            </a:rPr>
            <a:t>Paragraph 1 </a:t>
          </a:r>
        </a:p>
      </dgm:t>
    </dgm:pt>
    <dgm:pt modelId="{7BC30804-4FE8-4B0D-8615-DF0A53BB9FA9}" type="parTrans" cxnId="{80ECAF9B-C2E9-4B72-BB7C-E4090C2FBDF0}">
      <dgm:prSet/>
      <dgm:spPr/>
      <dgm:t>
        <a:bodyPr/>
        <a:lstStyle/>
        <a:p>
          <a:endParaRPr lang="en-US"/>
        </a:p>
      </dgm:t>
    </dgm:pt>
    <dgm:pt modelId="{C5B2963F-5DF9-4425-A93B-3C06EC05A178}" type="sibTrans" cxnId="{80ECAF9B-C2E9-4B72-BB7C-E4090C2FBDF0}">
      <dgm:prSet/>
      <dgm:spPr/>
      <dgm:t>
        <a:bodyPr/>
        <a:lstStyle/>
        <a:p>
          <a:endParaRPr lang="en-US"/>
        </a:p>
      </dgm:t>
    </dgm:pt>
    <dgm:pt modelId="{A348BE5D-6317-440A-92A6-7ECBACC5FDD2}">
      <dgm:prSet phldrT="[Text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/>
              </a:solidFill>
              <a:latin typeface="Arial"/>
              <a:ea typeface="+mn-ea"/>
              <a:cs typeface="+mn-cs"/>
            </a:rPr>
            <a:t>Paragraph 4</a:t>
          </a:r>
        </a:p>
      </dgm:t>
    </dgm:pt>
    <dgm:pt modelId="{ECEA0158-9E7B-4AA7-B997-A75096195FAC}" type="parTrans" cxnId="{51207FFE-73B4-4EE1-A990-0415E29D651F}">
      <dgm:prSet/>
      <dgm:spPr/>
      <dgm:t>
        <a:bodyPr/>
        <a:lstStyle/>
        <a:p>
          <a:endParaRPr lang="en-US"/>
        </a:p>
      </dgm:t>
    </dgm:pt>
    <dgm:pt modelId="{F175769C-61C6-44E4-B8C4-6583A8C2464B}" type="sibTrans" cxnId="{51207FFE-73B4-4EE1-A990-0415E29D651F}">
      <dgm:prSet/>
      <dgm:spPr/>
      <dgm:t>
        <a:bodyPr/>
        <a:lstStyle/>
        <a:p>
          <a:endParaRPr lang="en-US"/>
        </a:p>
      </dgm:t>
    </dgm:pt>
    <dgm:pt modelId="{CC3AEF0A-3192-4A32-8FFB-157D19E2EF8F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63248"/>
              </a:solidFill>
              <a:latin typeface="Arial"/>
              <a:ea typeface="+mn-ea"/>
              <a:cs typeface="+mn-cs"/>
            </a:rPr>
            <a:t>Paragraph 2</a:t>
          </a:r>
        </a:p>
      </dgm:t>
    </dgm:pt>
    <dgm:pt modelId="{A6148F45-3A70-47F6-93C9-2D3086D5D160}" type="parTrans" cxnId="{373E74C7-9DD9-48CC-9CA7-A21C4033F98A}">
      <dgm:prSet/>
      <dgm:spPr/>
      <dgm:t>
        <a:bodyPr/>
        <a:lstStyle/>
        <a:p>
          <a:endParaRPr lang="en-US"/>
        </a:p>
      </dgm:t>
    </dgm:pt>
    <dgm:pt modelId="{C570A036-1AD0-4E96-B0EF-57343F6E80A0}" type="sibTrans" cxnId="{373E74C7-9DD9-48CC-9CA7-A21C4033F98A}">
      <dgm:prSet/>
      <dgm:spPr/>
      <dgm:t>
        <a:bodyPr/>
        <a:lstStyle/>
        <a:p>
          <a:endParaRPr lang="en-US"/>
        </a:p>
      </dgm:t>
    </dgm:pt>
    <dgm:pt modelId="{BCA8F64A-CD54-49CD-B63C-7C6E67AD0616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/>
              </a:solidFill>
              <a:latin typeface="Arial"/>
              <a:ea typeface="+mn-ea"/>
              <a:cs typeface="+mn-cs"/>
            </a:rPr>
            <a:t>Paragraph 3</a:t>
          </a:r>
        </a:p>
      </dgm:t>
    </dgm:pt>
    <dgm:pt modelId="{AD80961F-BC99-4EBA-953C-0CBB21985343}" type="parTrans" cxnId="{902E76B1-2BF7-40A1-8901-27E726F80389}">
      <dgm:prSet/>
      <dgm:spPr/>
      <dgm:t>
        <a:bodyPr/>
        <a:lstStyle/>
        <a:p>
          <a:endParaRPr lang="en-US"/>
        </a:p>
      </dgm:t>
    </dgm:pt>
    <dgm:pt modelId="{171D57D2-33E3-4646-9E80-1993C01F3442}" type="sibTrans" cxnId="{902E76B1-2BF7-40A1-8901-27E726F80389}">
      <dgm:prSet/>
      <dgm:spPr/>
      <dgm:t>
        <a:bodyPr/>
        <a:lstStyle/>
        <a:p>
          <a:endParaRPr lang="en-US"/>
        </a:p>
      </dgm:t>
    </dgm:pt>
    <dgm:pt modelId="{21F1BE37-E19C-414B-8F38-9D32C624BF65}" type="pres">
      <dgm:prSet presAssocID="{393A9E2A-681A-4BB3-A7FA-18E02CB825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343CE5-65D6-4569-8C4F-424636144830}" type="pres">
      <dgm:prSet presAssocID="{A22B325C-67F4-4CE4-8510-81EAEDF7AE85}" presName="hierRoot1" presStyleCnt="0">
        <dgm:presLayoutVars>
          <dgm:hierBranch val="init"/>
        </dgm:presLayoutVars>
      </dgm:prSet>
      <dgm:spPr/>
    </dgm:pt>
    <dgm:pt modelId="{7335D3F7-37BE-4E55-8AE3-7C2F5E21AFB8}" type="pres">
      <dgm:prSet presAssocID="{A22B325C-67F4-4CE4-8510-81EAEDF7AE85}" presName="rootComposite1" presStyleCnt="0"/>
      <dgm:spPr/>
    </dgm:pt>
    <dgm:pt modelId="{F5339E92-B681-4B08-A223-64CA861E552C}" type="pres">
      <dgm:prSet presAssocID="{A22B325C-67F4-4CE4-8510-81EAEDF7AE85}" presName="rootText1" presStyleLbl="node0" presStyleIdx="0" presStyleCnt="1" custScaleX="173542" custScaleY="111280">
        <dgm:presLayoutVars>
          <dgm:chPref val="3"/>
        </dgm:presLayoutVars>
      </dgm:prSet>
      <dgm:spPr/>
    </dgm:pt>
    <dgm:pt modelId="{49FD8085-6660-4FAA-978D-A7986B9B6E9F}" type="pres">
      <dgm:prSet presAssocID="{A22B325C-67F4-4CE4-8510-81EAEDF7AE85}" presName="rootConnector1" presStyleLbl="node1" presStyleIdx="0" presStyleCnt="0"/>
      <dgm:spPr/>
    </dgm:pt>
    <dgm:pt modelId="{30050731-2132-456B-8303-6B9312D80427}" type="pres">
      <dgm:prSet presAssocID="{A22B325C-67F4-4CE4-8510-81EAEDF7AE85}" presName="hierChild2" presStyleCnt="0"/>
      <dgm:spPr/>
    </dgm:pt>
    <dgm:pt modelId="{3F1507A6-8E8D-4CBE-A8C8-6065077D4F34}" type="pres">
      <dgm:prSet presAssocID="{7BC30804-4FE8-4B0D-8615-DF0A53BB9FA9}" presName="Name37" presStyleLbl="parChTrans1D2" presStyleIdx="0" presStyleCnt="4"/>
      <dgm:spPr/>
    </dgm:pt>
    <dgm:pt modelId="{7A95C4AB-D754-4668-96F8-DA739F67CB16}" type="pres">
      <dgm:prSet presAssocID="{1239638B-0093-45F7-8C41-A620D66D89CB}" presName="hierRoot2" presStyleCnt="0">
        <dgm:presLayoutVars>
          <dgm:hierBranch val="init"/>
        </dgm:presLayoutVars>
      </dgm:prSet>
      <dgm:spPr/>
    </dgm:pt>
    <dgm:pt modelId="{F77384DC-E056-476F-B6AF-739C7F22C195}" type="pres">
      <dgm:prSet presAssocID="{1239638B-0093-45F7-8C41-A620D66D89CB}" presName="rootComposite" presStyleCnt="0"/>
      <dgm:spPr/>
    </dgm:pt>
    <dgm:pt modelId="{EA5A8F62-AA8B-490B-A9D6-F7208F3DB1A0}" type="pres">
      <dgm:prSet presAssocID="{1239638B-0093-45F7-8C41-A620D66D89CB}" presName="rootText" presStyleLbl="node2" presStyleIdx="0" presStyleCnt="4">
        <dgm:presLayoutVars>
          <dgm:chPref val="3"/>
        </dgm:presLayoutVars>
      </dgm:prSet>
      <dgm:spPr/>
    </dgm:pt>
    <dgm:pt modelId="{2211B476-96B1-4264-A985-78BC00052E39}" type="pres">
      <dgm:prSet presAssocID="{1239638B-0093-45F7-8C41-A620D66D89CB}" presName="rootConnector" presStyleLbl="node2" presStyleIdx="0" presStyleCnt="4"/>
      <dgm:spPr/>
    </dgm:pt>
    <dgm:pt modelId="{F99D1737-0D40-44C6-A039-372528D0880F}" type="pres">
      <dgm:prSet presAssocID="{1239638B-0093-45F7-8C41-A620D66D89CB}" presName="hierChild4" presStyleCnt="0"/>
      <dgm:spPr/>
    </dgm:pt>
    <dgm:pt modelId="{82F1CD71-9824-4B58-9902-A5190BA44D88}" type="pres">
      <dgm:prSet presAssocID="{1239638B-0093-45F7-8C41-A620D66D89CB}" presName="hierChild5" presStyleCnt="0"/>
      <dgm:spPr/>
    </dgm:pt>
    <dgm:pt modelId="{91CA8F5A-1718-49F1-80B8-E31BC14CC3EE}" type="pres">
      <dgm:prSet presAssocID="{A6148F45-3A70-47F6-93C9-2D3086D5D160}" presName="Name37" presStyleLbl="parChTrans1D2" presStyleIdx="1" presStyleCnt="4"/>
      <dgm:spPr/>
    </dgm:pt>
    <dgm:pt modelId="{AEE97FA3-D98E-4954-A503-94053218CB93}" type="pres">
      <dgm:prSet presAssocID="{CC3AEF0A-3192-4A32-8FFB-157D19E2EF8F}" presName="hierRoot2" presStyleCnt="0">
        <dgm:presLayoutVars>
          <dgm:hierBranch val="init"/>
        </dgm:presLayoutVars>
      </dgm:prSet>
      <dgm:spPr/>
    </dgm:pt>
    <dgm:pt modelId="{9A09D149-A6EC-4A53-89F5-C973238D718F}" type="pres">
      <dgm:prSet presAssocID="{CC3AEF0A-3192-4A32-8FFB-157D19E2EF8F}" presName="rootComposite" presStyleCnt="0"/>
      <dgm:spPr/>
    </dgm:pt>
    <dgm:pt modelId="{4CD79380-0472-4B99-902E-CE75EB63753F}" type="pres">
      <dgm:prSet presAssocID="{CC3AEF0A-3192-4A32-8FFB-157D19E2EF8F}" presName="rootText" presStyleLbl="node2" presStyleIdx="1" presStyleCnt="4">
        <dgm:presLayoutVars>
          <dgm:chPref val="3"/>
        </dgm:presLayoutVars>
      </dgm:prSet>
      <dgm:spPr/>
    </dgm:pt>
    <dgm:pt modelId="{AB19ACBF-7A83-48A5-A1C3-1F4BB63EAB0D}" type="pres">
      <dgm:prSet presAssocID="{CC3AEF0A-3192-4A32-8FFB-157D19E2EF8F}" presName="rootConnector" presStyleLbl="node2" presStyleIdx="1" presStyleCnt="4"/>
      <dgm:spPr/>
    </dgm:pt>
    <dgm:pt modelId="{7DCDE233-904D-4EC2-B55A-69644B0779FD}" type="pres">
      <dgm:prSet presAssocID="{CC3AEF0A-3192-4A32-8FFB-157D19E2EF8F}" presName="hierChild4" presStyleCnt="0"/>
      <dgm:spPr/>
    </dgm:pt>
    <dgm:pt modelId="{D27AF3BF-1447-497D-9287-762BAE518CDF}" type="pres">
      <dgm:prSet presAssocID="{CC3AEF0A-3192-4A32-8FFB-157D19E2EF8F}" presName="hierChild5" presStyleCnt="0"/>
      <dgm:spPr/>
    </dgm:pt>
    <dgm:pt modelId="{25F62F37-5B92-4D7E-91ED-76CE0F5FC420}" type="pres">
      <dgm:prSet presAssocID="{AD80961F-BC99-4EBA-953C-0CBB21985343}" presName="Name37" presStyleLbl="parChTrans1D2" presStyleIdx="2" presStyleCnt="4"/>
      <dgm:spPr/>
    </dgm:pt>
    <dgm:pt modelId="{D48B3477-1865-49C4-A691-01D4A884056A}" type="pres">
      <dgm:prSet presAssocID="{BCA8F64A-CD54-49CD-B63C-7C6E67AD0616}" presName="hierRoot2" presStyleCnt="0">
        <dgm:presLayoutVars>
          <dgm:hierBranch val="init"/>
        </dgm:presLayoutVars>
      </dgm:prSet>
      <dgm:spPr/>
    </dgm:pt>
    <dgm:pt modelId="{8E31BEC2-8527-450E-A6EC-08C84C77E0A5}" type="pres">
      <dgm:prSet presAssocID="{BCA8F64A-CD54-49CD-B63C-7C6E67AD0616}" presName="rootComposite" presStyleCnt="0"/>
      <dgm:spPr/>
    </dgm:pt>
    <dgm:pt modelId="{143F9724-0441-4F5C-B943-7CB84E2D1DE7}" type="pres">
      <dgm:prSet presAssocID="{BCA8F64A-CD54-49CD-B63C-7C6E67AD0616}" presName="rootText" presStyleLbl="node2" presStyleIdx="2" presStyleCnt="4" custLinFactNeighborX="420" custLinFactNeighborY="1681">
        <dgm:presLayoutVars>
          <dgm:chPref val="3"/>
        </dgm:presLayoutVars>
      </dgm:prSet>
      <dgm:spPr/>
    </dgm:pt>
    <dgm:pt modelId="{1CF59806-B71A-4D0B-AB70-A46E40233CA6}" type="pres">
      <dgm:prSet presAssocID="{BCA8F64A-CD54-49CD-B63C-7C6E67AD0616}" presName="rootConnector" presStyleLbl="node2" presStyleIdx="2" presStyleCnt="4"/>
      <dgm:spPr/>
    </dgm:pt>
    <dgm:pt modelId="{D363FEFE-7F53-4A1F-90D5-546C7B24EEA8}" type="pres">
      <dgm:prSet presAssocID="{BCA8F64A-CD54-49CD-B63C-7C6E67AD0616}" presName="hierChild4" presStyleCnt="0"/>
      <dgm:spPr/>
    </dgm:pt>
    <dgm:pt modelId="{87663A4D-9240-4BDE-822A-43764561A06C}" type="pres">
      <dgm:prSet presAssocID="{BCA8F64A-CD54-49CD-B63C-7C6E67AD0616}" presName="hierChild5" presStyleCnt="0"/>
      <dgm:spPr/>
    </dgm:pt>
    <dgm:pt modelId="{10CD22D8-1195-4DC9-87C6-9C85015B9DB1}" type="pres">
      <dgm:prSet presAssocID="{ECEA0158-9E7B-4AA7-B997-A75096195FAC}" presName="Name37" presStyleLbl="parChTrans1D2" presStyleIdx="3" presStyleCnt="4"/>
      <dgm:spPr/>
    </dgm:pt>
    <dgm:pt modelId="{869F42B9-0B7E-4718-9440-09BAC87CA753}" type="pres">
      <dgm:prSet presAssocID="{A348BE5D-6317-440A-92A6-7ECBACC5FDD2}" presName="hierRoot2" presStyleCnt="0">
        <dgm:presLayoutVars>
          <dgm:hierBranch val="init"/>
        </dgm:presLayoutVars>
      </dgm:prSet>
      <dgm:spPr/>
    </dgm:pt>
    <dgm:pt modelId="{CE371DBC-D498-4B00-9240-81EF54052E1C}" type="pres">
      <dgm:prSet presAssocID="{A348BE5D-6317-440A-92A6-7ECBACC5FDD2}" presName="rootComposite" presStyleCnt="0"/>
      <dgm:spPr/>
    </dgm:pt>
    <dgm:pt modelId="{A24E40B7-6C13-4B61-B7A6-3F6E1C5214CD}" type="pres">
      <dgm:prSet presAssocID="{A348BE5D-6317-440A-92A6-7ECBACC5FDD2}" presName="rootText" presStyleLbl="node2" presStyleIdx="3" presStyleCnt="4">
        <dgm:presLayoutVars>
          <dgm:chPref val="3"/>
        </dgm:presLayoutVars>
      </dgm:prSet>
      <dgm:spPr/>
    </dgm:pt>
    <dgm:pt modelId="{AF6677B8-20E4-4061-9162-D9B2A5C91DFA}" type="pres">
      <dgm:prSet presAssocID="{A348BE5D-6317-440A-92A6-7ECBACC5FDD2}" presName="rootConnector" presStyleLbl="node2" presStyleIdx="3" presStyleCnt="4"/>
      <dgm:spPr/>
    </dgm:pt>
    <dgm:pt modelId="{CF51C933-8505-4DBC-BB68-BE1B70902889}" type="pres">
      <dgm:prSet presAssocID="{A348BE5D-6317-440A-92A6-7ECBACC5FDD2}" presName="hierChild4" presStyleCnt="0"/>
      <dgm:spPr/>
    </dgm:pt>
    <dgm:pt modelId="{BCDF104C-5458-45B6-9C03-31462D166FD7}" type="pres">
      <dgm:prSet presAssocID="{A348BE5D-6317-440A-92A6-7ECBACC5FDD2}" presName="hierChild5" presStyleCnt="0"/>
      <dgm:spPr/>
    </dgm:pt>
    <dgm:pt modelId="{0F4AAC77-897C-474B-A24C-9AE037DD42CD}" type="pres">
      <dgm:prSet presAssocID="{A22B325C-67F4-4CE4-8510-81EAEDF7AE85}" presName="hierChild3" presStyleCnt="0"/>
      <dgm:spPr/>
    </dgm:pt>
  </dgm:ptLst>
  <dgm:cxnLst>
    <dgm:cxn modelId="{42AC480A-4370-41EB-9DD8-84DD5A358255}" type="presOf" srcId="{393A9E2A-681A-4BB3-A7FA-18E02CB82501}" destId="{21F1BE37-E19C-414B-8F38-9D32C624BF65}" srcOrd="0" destOrd="0" presId="urn:microsoft.com/office/officeart/2005/8/layout/orgChart1"/>
    <dgm:cxn modelId="{CFE35820-7677-470A-B19E-1ECD3CF99B90}" type="presOf" srcId="{CC3AEF0A-3192-4A32-8FFB-157D19E2EF8F}" destId="{4CD79380-0472-4B99-902E-CE75EB63753F}" srcOrd="0" destOrd="0" presId="urn:microsoft.com/office/officeart/2005/8/layout/orgChart1"/>
    <dgm:cxn modelId="{77D84424-B2A9-41FC-BA7B-959FA2A8D824}" type="presOf" srcId="{A348BE5D-6317-440A-92A6-7ECBACC5FDD2}" destId="{A24E40B7-6C13-4B61-B7A6-3F6E1C5214CD}" srcOrd="0" destOrd="0" presId="urn:microsoft.com/office/officeart/2005/8/layout/orgChart1"/>
    <dgm:cxn modelId="{DEA27F24-7F01-4731-8186-D109398E2BD9}" type="presOf" srcId="{1239638B-0093-45F7-8C41-A620D66D89CB}" destId="{2211B476-96B1-4264-A985-78BC00052E39}" srcOrd="1" destOrd="0" presId="urn:microsoft.com/office/officeart/2005/8/layout/orgChart1"/>
    <dgm:cxn modelId="{6A987F2F-3A09-4262-B2BF-FE008D6F4119}" type="presOf" srcId="{AD80961F-BC99-4EBA-953C-0CBB21985343}" destId="{25F62F37-5B92-4D7E-91ED-76CE0F5FC420}" srcOrd="0" destOrd="0" presId="urn:microsoft.com/office/officeart/2005/8/layout/orgChart1"/>
    <dgm:cxn modelId="{AFB5F141-1D7A-415F-A877-CD92F4E01577}" type="presOf" srcId="{A22B325C-67F4-4CE4-8510-81EAEDF7AE85}" destId="{49FD8085-6660-4FAA-978D-A7986B9B6E9F}" srcOrd="1" destOrd="0" presId="urn:microsoft.com/office/officeart/2005/8/layout/orgChart1"/>
    <dgm:cxn modelId="{38071167-83DE-468E-91EC-1CEE7430FDE8}" srcId="{393A9E2A-681A-4BB3-A7FA-18E02CB82501}" destId="{A22B325C-67F4-4CE4-8510-81EAEDF7AE85}" srcOrd="0" destOrd="0" parTransId="{6C6FB94F-9528-4A45-BBBD-A490D923CF76}" sibTransId="{852B5541-36B1-49E7-A511-ED4DA5623307}"/>
    <dgm:cxn modelId="{5EA6D069-9E55-40BD-8323-5C43CCE8E382}" type="presOf" srcId="{A6148F45-3A70-47F6-93C9-2D3086D5D160}" destId="{91CA8F5A-1718-49F1-80B8-E31BC14CC3EE}" srcOrd="0" destOrd="0" presId="urn:microsoft.com/office/officeart/2005/8/layout/orgChart1"/>
    <dgm:cxn modelId="{F73E2394-1FD9-438A-8CFE-82CA6A6C6F59}" type="presOf" srcId="{A22B325C-67F4-4CE4-8510-81EAEDF7AE85}" destId="{F5339E92-B681-4B08-A223-64CA861E552C}" srcOrd="0" destOrd="0" presId="urn:microsoft.com/office/officeart/2005/8/layout/orgChart1"/>
    <dgm:cxn modelId="{80ECAF9B-C2E9-4B72-BB7C-E4090C2FBDF0}" srcId="{A22B325C-67F4-4CE4-8510-81EAEDF7AE85}" destId="{1239638B-0093-45F7-8C41-A620D66D89CB}" srcOrd="0" destOrd="0" parTransId="{7BC30804-4FE8-4B0D-8615-DF0A53BB9FA9}" sibTransId="{C5B2963F-5DF9-4425-A93B-3C06EC05A178}"/>
    <dgm:cxn modelId="{614F559C-66CE-471A-9A04-7D95B3978250}" type="presOf" srcId="{7BC30804-4FE8-4B0D-8615-DF0A53BB9FA9}" destId="{3F1507A6-8E8D-4CBE-A8C8-6065077D4F34}" srcOrd="0" destOrd="0" presId="urn:microsoft.com/office/officeart/2005/8/layout/orgChart1"/>
    <dgm:cxn modelId="{902E76B1-2BF7-40A1-8901-27E726F80389}" srcId="{A22B325C-67F4-4CE4-8510-81EAEDF7AE85}" destId="{BCA8F64A-CD54-49CD-B63C-7C6E67AD0616}" srcOrd="2" destOrd="0" parTransId="{AD80961F-BC99-4EBA-953C-0CBB21985343}" sibTransId="{171D57D2-33E3-4646-9E80-1993C01F3442}"/>
    <dgm:cxn modelId="{F25F64B5-E3C2-4614-9ADD-0040A51E1EB9}" type="presOf" srcId="{1239638B-0093-45F7-8C41-A620D66D89CB}" destId="{EA5A8F62-AA8B-490B-A9D6-F7208F3DB1A0}" srcOrd="0" destOrd="0" presId="urn:microsoft.com/office/officeart/2005/8/layout/orgChart1"/>
    <dgm:cxn modelId="{699690B9-0719-439E-869E-BCC639416D43}" type="presOf" srcId="{CC3AEF0A-3192-4A32-8FFB-157D19E2EF8F}" destId="{AB19ACBF-7A83-48A5-A1C3-1F4BB63EAB0D}" srcOrd="1" destOrd="0" presId="urn:microsoft.com/office/officeart/2005/8/layout/orgChart1"/>
    <dgm:cxn modelId="{DEDC99BF-6A5C-4216-B4C3-C4B70F0E9CE6}" type="presOf" srcId="{ECEA0158-9E7B-4AA7-B997-A75096195FAC}" destId="{10CD22D8-1195-4DC9-87C6-9C85015B9DB1}" srcOrd="0" destOrd="0" presId="urn:microsoft.com/office/officeart/2005/8/layout/orgChart1"/>
    <dgm:cxn modelId="{373E74C7-9DD9-48CC-9CA7-A21C4033F98A}" srcId="{A22B325C-67F4-4CE4-8510-81EAEDF7AE85}" destId="{CC3AEF0A-3192-4A32-8FFB-157D19E2EF8F}" srcOrd="1" destOrd="0" parTransId="{A6148F45-3A70-47F6-93C9-2D3086D5D160}" sibTransId="{C570A036-1AD0-4E96-B0EF-57343F6E80A0}"/>
    <dgm:cxn modelId="{FD4653CC-29FA-4C45-9172-596131C022A5}" type="presOf" srcId="{A348BE5D-6317-440A-92A6-7ECBACC5FDD2}" destId="{AF6677B8-20E4-4061-9162-D9B2A5C91DFA}" srcOrd="1" destOrd="0" presId="urn:microsoft.com/office/officeart/2005/8/layout/orgChart1"/>
    <dgm:cxn modelId="{55C1FEF8-EA8B-49FA-9E07-96F42422B7D7}" type="presOf" srcId="{BCA8F64A-CD54-49CD-B63C-7C6E67AD0616}" destId="{143F9724-0441-4F5C-B943-7CB84E2D1DE7}" srcOrd="0" destOrd="0" presId="urn:microsoft.com/office/officeart/2005/8/layout/orgChart1"/>
    <dgm:cxn modelId="{954943FC-2A3D-45BF-A5B0-4B23C409847B}" type="presOf" srcId="{BCA8F64A-CD54-49CD-B63C-7C6E67AD0616}" destId="{1CF59806-B71A-4D0B-AB70-A46E40233CA6}" srcOrd="1" destOrd="0" presId="urn:microsoft.com/office/officeart/2005/8/layout/orgChart1"/>
    <dgm:cxn modelId="{51207FFE-73B4-4EE1-A990-0415E29D651F}" srcId="{A22B325C-67F4-4CE4-8510-81EAEDF7AE85}" destId="{A348BE5D-6317-440A-92A6-7ECBACC5FDD2}" srcOrd="3" destOrd="0" parTransId="{ECEA0158-9E7B-4AA7-B997-A75096195FAC}" sibTransId="{F175769C-61C6-44E4-B8C4-6583A8C2464B}"/>
    <dgm:cxn modelId="{04B373B7-7749-4086-BF9B-46DE860D917E}" type="presParOf" srcId="{21F1BE37-E19C-414B-8F38-9D32C624BF65}" destId="{47343CE5-65D6-4569-8C4F-424636144830}" srcOrd="0" destOrd="0" presId="urn:microsoft.com/office/officeart/2005/8/layout/orgChart1"/>
    <dgm:cxn modelId="{4C10F3C0-2B1B-48E0-80B2-013D45A71501}" type="presParOf" srcId="{47343CE5-65D6-4569-8C4F-424636144830}" destId="{7335D3F7-37BE-4E55-8AE3-7C2F5E21AFB8}" srcOrd="0" destOrd="0" presId="urn:microsoft.com/office/officeart/2005/8/layout/orgChart1"/>
    <dgm:cxn modelId="{D4CCCA1B-6F7A-4DE1-AF5C-F864F7DCFE26}" type="presParOf" srcId="{7335D3F7-37BE-4E55-8AE3-7C2F5E21AFB8}" destId="{F5339E92-B681-4B08-A223-64CA861E552C}" srcOrd="0" destOrd="0" presId="urn:microsoft.com/office/officeart/2005/8/layout/orgChart1"/>
    <dgm:cxn modelId="{8C0DD79E-C177-4FB8-9C57-22714D35481B}" type="presParOf" srcId="{7335D3F7-37BE-4E55-8AE3-7C2F5E21AFB8}" destId="{49FD8085-6660-4FAA-978D-A7986B9B6E9F}" srcOrd="1" destOrd="0" presId="urn:microsoft.com/office/officeart/2005/8/layout/orgChart1"/>
    <dgm:cxn modelId="{98093F4F-5474-45E1-8437-4DC9C78654F3}" type="presParOf" srcId="{47343CE5-65D6-4569-8C4F-424636144830}" destId="{30050731-2132-456B-8303-6B9312D80427}" srcOrd="1" destOrd="0" presId="urn:microsoft.com/office/officeart/2005/8/layout/orgChart1"/>
    <dgm:cxn modelId="{27EA8CA0-5C8A-4E22-BDE7-E16CB242A4F4}" type="presParOf" srcId="{30050731-2132-456B-8303-6B9312D80427}" destId="{3F1507A6-8E8D-4CBE-A8C8-6065077D4F34}" srcOrd="0" destOrd="0" presId="urn:microsoft.com/office/officeart/2005/8/layout/orgChart1"/>
    <dgm:cxn modelId="{7D970C78-C459-43C7-850A-2B4B51F4A7DB}" type="presParOf" srcId="{30050731-2132-456B-8303-6B9312D80427}" destId="{7A95C4AB-D754-4668-96F8-DA739F67CB16}" srcOrd="1" destOrd="0" presId="urn:microsoft.com/office/officeart/2005/8/layout/orgChart1"/>
    <dgm:cxn modelId="{973CC059-EF81-48F7-8712-2D9C581DBD8F}" type="presParOf" srcId="{7A95C4AB-D754-4668-96F8-DA739F67CB16}" destId="{F77384DC-E056-476F-B6AF-739C7F22C195}" srcOrd="0" destOrd="0" presId="urn:microsoft.com/office/officeart/2005/8/layout/orgChart1"/>
    <dgm:cxn modelId="{98E80D9F-6AFA-4457-BC12-9B19F1453384}" type="presParOf" srcId="{F77384DC-E056-476F-B6AF-739C7F22C195}" destId="{EA5A8F62-AA8B-490B-A9D6-F7208F3DB1A0}" srcOrd="0" destOrd="0" presId="urn:microsoft.com/office/officeart/2005/8/layout/orgChart1"/>
    <dgm:cxn modelId="{970A6B38-FF6D-4561-A9BE-541ADFBD9C4D}" type="presParOf" srcId="{F77384DC-E056-476F-B6AF-739C7F22C195}" destId="{2211B476-96B1-4264-A985-78BC00052E39}" srcOrd="1" destOrd="0" presId="urn:microsoft.com/office/officeart/2005/8/layout/orgChart1"/>
    <dgm:cxn modelId="{BCCFE80F-B647-466B-96FD-9AE183C277FE}" type="presParOf" srcId="{7A95C4AB-D754-4668-96F8-DA739F67CB16}" destId="{F99D1737-0D40-44C6-A039-372528D0880F}" srcOrd="1" destOrd="0" presId="urn:microsoft.com/office/officeart/2005/8/layout/orgChart1"/>
    <dgm:cxn modelId="{2B7A7B6D-B9FA-41B0-8E52-8155304DE78B}" type="presParOf" srcId="{7A95C4AB-D754-4668-96F8-DA739F67CB16}" destId="{82F1CD71-9824-4B58-9902-A5190BA44D88}" srcOrd="2" destOrd="0" presId="urn:microsoft.com/office/officeart/2005/8/layout/orgChart1"/>
    <dgm:cxn modelId="{AD6E62DC-40A4-4F17-9DA8-005F15A3EC07}" type="presParOf" srcId="{30050731-2132-456B-8303-6B9312D80427}" destId="{91CA8F5A-1718-49F1-80B8-E31BC14CC3EE}" srcOrd="2" destOrd="0" presId="urn:microsoft.com/office/officeart/2005/8/layout/orgChart1"/>
    <dgm:cxn modelId="{D4733708-7325-4F68-8541-52C303A117FB}" type="presParOf" srcId="{30050731-2132-456B-8303-6B9312D80427}" destId="{AEE97FA3-D98E-4954-A503-94053218CB93}" srcOrd="3" destOrd="0" presId="urn:microsoft.com/office/officeart/2005/8/layout/orgChart1"/>
    <dgm:cxn modelId="{86B85AB3-6238-4EB6-8ADD-6645F5872379}" type="presParOf" srcId="{AEE97FA3-D98E-4954-A503-94053218CB93}" destId="{9A09D149-A6EC-4A53-89F5-C973238D718F}" srcOrd="0" destOrd="0" presId="urn:microsoft.com/office/officeart/2005/8/layout/orgChart1"/>
    <dgm:cxn modelId="{1688BA8B-019A-4CA9-84A8-93E876A51F44}" type="presParOf" srcId="{9A09D149-A6EC-4A53-89F5-C973238D718F}" destId="{4CD79380-0472-4B99-902E-CE75EB63753F}" srcOrd="0" destOrd="0" presId="urn:microsoft.com/office/officeart/2005/8/layout/orgChart1"/>
    <dgm:cxn modelId="{11826870-D710-4873-BF48-442DB0A4EEDF}" type="presParOf" srcId="{9A09D149-A6EC-4A53-89F5-C973238D718F}" destId="{AB19ACBF-7A83-48A5-A1C3-1F4BB63EAB0D}" srcOrd="1" destOrd="0" presId="urn:microsoft.com/office/officeart/2005/8/layout/orgChart1"/>
    <dgm:cxn modelId="{599E893D-4D76-4DF9-969D-FA6AC7CFA923}" type="presParOf" srcId="{AEE97FA3-D98E-4954-A503-94053218CB93}" destId="{7DCDE233-904D-4EC2-B55A-69644B0779FD}" srcOrd="1" destOrd="0" presId="urn:microsoft.com/office/officeart/2005/8/layout/orgChart1"/>
    <dgm:cxn modelId="{74718188-E8AC-41BA-A147-9C293E8BCB7F}" type="presParOf" srcId="{AEE97FA3-D98E-4954-A503-94053218CB93}" destId="{D27AF3BF-1447-497D-9287-762BAE518CDF}" srcOrd="2" destOrd="0" presId="urn:microsoft.com/office/officeart/2005/8/layout/orgChart1"/>
    <dgm:cxn modelId="{335F0F0A-7942-409D-AD0B-24CC04F52FA5}" type="presParOf" srcId="{30050731-2132-456B-8303-6B9312D80427}" destId="{25F62F37-5B92-4D7E-91ED-76CE0F5FC420}" srcOrd="4" destOrd="0" presId="urn:microsoft.com/office/officeart/2005/8/layout/orgChart1"/>
    <dgm:cxn modelId="{1D58D3E7-6274-4DF9-A4C4-9FF84906E094}" type="presParOf" srcId="{30050731-2132-456B-8303-6B9312D80427}" destId="{D48B3477-1865-49C4-A691-01D4A884056A}" srcOrd="5" destOrd="0" presId="urn:microsoft.com/office/officeart/2005/8/layout/orgChart1"/>
    <dgm:cxn modelId="{384661AE-B520-4A15-9845-69A50F22685E}" type="presParOf" srcId="{D48B3477-1865-49C4-A691-01D4A884056A}" destId="{8E31BEC2-8527-450E-A6EC-08C84C77E0A5}" srcOrd="0" destOrd="0" presId="urn:microsoft.com/office/officeart/2005/8/layout/orgChart1"/>
    <dgm:cxn modelId="{1E110044-E334-4743-977F-19FE3D94AEC2}" type="presParOf" srcId="{8E31BEC2-8527-450E-A6EC-08C84C77E0A5}" destId="{143F9724-0441-4F5C-B943-7CB84E2D1DE7}" srcOrd="0" destOrd="0" presId="urn:microsoft.com/office/officeart/2005/8/layout/orgChart1"/>
    <dgm:cxn modelId="{90467E69-8B0A-46A8-BEDB-A99E2DF3B668}" type="presParOf" srcId="{8E31BEC2-8527-450E-A6EC-08C84C77E0A5}" destId="{1CF59806-B71A-4D0B-AB70-A46E40233CA6}" srcOrd="1" destOrd="0" presId="urn:microsoft.com/office/officeart/2005/8/layout/orgChart1"/>
    <dgm:cxn modelId="{EBC45E91-3259-4C53-B081-B74DAAEA500F}" type="presParOf" srcId="{D48B3477-1865-49C4-A691-01D4A884056A}" destId="{D363FEFE-7F53-4A1F-90D5-546C7B24EEA8}" srcOrd="1" destOrd="0" presId="urn:microsoft.com/office/officeart/2005/8/layout/orgChart1"/>
    <dgm:cxn modelId="{3C19F75A-26E0-45CE-8310-B415725F7575}" type="presParOf" srcId="{D48B3477-1865-49C4-A691-01D4A884056A}" destId="{87663A4D-9240-4BDE-822A-43764561A06C}" srcOrd="2" destOrd="0" presId="urn:microsoft.com/office/officeart/2005/8/layout/orgChart1"/>
    <dgm:cxn modelId="{E814A30E-F130-488A-9813-ED78C195B75B}" type="presParOf" srcId="{30050731-2132-456B-8303-6B9312D80427}" destId="{10CD22D8-1195-4DC9-87C6-9C85015B9DB1}" srcOrd="6" destOrd="0" presId="urn:microsoft.com/office/officeart/2005/8/layout/orgChart1"/>
    <dgm:cxn modelId="{149CFAB0-7956-4F8E-B1A3-05857CAA368E}" type="presParOf" srcId="{30050731-2132-456B-8303-6B9312D80427}" destId="{869F42B9-0B7E-4718-9440-09BAC87CA753}" srcOrd="7" destOrd="0" presId="urn:microsoft.com/office/officeart/2005/8/layout/orgChart1"/>
    <dgm:cxn modelId="{FD8D86C7-0B2D-47D0-B84F-115F2A656CD8}" type="presParOf" srcId="{869F42B9-0B7E-4718-9440-09BAC87CA753}" destId="{CE371DBC-D498-4B00-9240-81EF54052E1C}" srcOrd="0" destOrd="0" presId="urn:microsoft.com/office/officeart/2005/8/layout/orgChart1"/>
    <dgm:cxn modelId="{29134D7D-043D-4DF3-AAEB-D33DBAC9913A}" type="presParOf" srcId="{CE371DBC-D498-4B00-9240-81EF54052E1C}" destId="{A24E40B7-6C13-4B61-B7A6-3F6E1C5214CD}" srcOrd="0" destOrd="0" presId="urn:microsoft.com/office/officeart/2005/8/layout/orgChart1"/>
    <dgm:cxn modelId="{A629D9D6-2DD3-44A8-8469-88A3B0FE9F8A}" type="presParOf" srcId="{CE371DBC-D498-4B00-9240-81EF54052E1C}" destId="{AF6677B8-20E4-4061-9162-D9B2A5C91DFA}" srcOrd="1" destOrd="0" presId="urn:microsoft.com/office/officeart/2005/8/layout/orgChart1"/>
    <dgm:cxn modelId="{C4807935-735D-4972-9D11-1D502B3FD069}" type="presParOf" srcId="{869F42B9-0B7E-4718-9440-09BAC87CA753}" destId="{CF51C933-8505-4DBC-BB68-BE1B70902889}" srcOrd="1" destOrd="0" presId="urn:microsoft.com/office/officeart/2005/8/layout/orgChart1"/>
    <dgm:cxn modelId="{C63A757E-BA39-4AEB-9E6A-98D7943623DA}" type="presParOf" srcId="{869F42B9-0B7E-4718-9440-09BAC87CA753}" destId="{BCDF104C-5458-45B6-9C03-31462D166FD7}" srcOrd="2" destOrd="0" presId="urn:microsoft.com/office/officeart/2005/8/layout/orgChart1"/>
    <dgm:cxn modelId="{C1EF95CC-3045-408D-8FEF-3A6233020A48}" type="presParOf" srcId="{47343CE5-65D6-4569-8C4F-424636144830}" destId="{0F4AAC77-897C-474B-A24C-9AE037DD42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D22D8-1195-4DC9-87C6-9C85015B9DB1}">
      <dsp:nvSpPr>
        <dsp:cNvPr id="0" name=""/>
        <dsp:cNvSpPr/>
      </dsp:nvSpPr>
      <dsp:spPr>
        <a:xfrm>
          <a:off x="4237744" y="2096364"/>
          <a:ext cx="3319027" cy="384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09"/>
              </a:lnTo>
              <a:lnTo>
                <a:pt x="3319027" y="192009"/>
              </a:lnTo>
              <a:lnTo>
                <a:pt x="3319027" y="3840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62F37-5B92-4D7E-91ED-76CE0F5FC420}">
      <dsp:nvSpPr>
        <dsp:cNvPr id="0" name=""/>
        <dsp:cNvSpPr/>
      </dsp:nvSpPr>
      <dsp:spPr>
        <a:xfrm>
          <a:off x="4237744" y="2096364"/>
          <a:ext cx="1114022" cy="399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79"/>
              </a:lnTo>
              <a:lnTo>
                <a:pt x="1114022" y="207379"/>
              </a:lnTo>
              <a:lnTo>
                <a:pt x="1114022" y="3993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A8F5A-1718-49F1-80B8-E31BC14CC3EE}">
      <dsp:nvSpPr>
        <dsp:cNvPr id="0" name=""/>
        <dsp:cNvSpPr/>
      </dsp:nvSpPr>
      <dsp:spPr>
        <a:xfrm>
          <a:off x="3131401" y="2096364"/>
          <a:ext cx="1106342" cy="384019"/>
        </a:xfrm>
        <a:custGeom>
          <a:avLst/>
          <a:gdLst/>
          <a:ahLst/>
          <a:cxnLst/>
          <a:rect l="0" t="0" r="0" b="0"/>
          <a:pathLst>
            <a:path>
              <a:moveTo>
                <a:pt x="1106342" y="0"/>
              </a:moveTo>
              <a:lnTo>
                <a:pt x="1106342" y="192009"/>
              </a:lnTo>
              <a:lnTo>
                <a:pt x="0" y="192009"/>
              </a:lnTo>
              <a:lnTo>
                <a:pt x="0" y="3840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507A6-8E8D-4CBE-A8C8-6065077D4F34}">
      <dsp:nvSpPr>
        <dsp:cNvPr id="0" name=""/>
        <dsp:cNvSpPr/>
      </dsp:nvSpPr>
      <dsp:spPr>
        <a:xfrm>
          <a:off x="918716" y="2096364"/>
          <a:ext cx="3319027" cy="384019"/>
        </a:xfrm>
        <a:custGeom>
          <a:avLst/>
          <a:gdLst/>
          <a:ahLst/>
          <a:cxnLst/>
          <a:rect l="0" t="0" r="0" b="0"/>
          <a:pathLst>
            <a:path>
              <a:moveTo>
                <a:pt x="3319027" y="0"/>
              </a:moveTo>
              <a:lnTo>
                <a:pt x="3319027" y="192009"/>
              </a:lnTo>
              <a:lnTo>
                <a:pt x="0" y="192009"/>
              </a:lnTo>
              <a:lnTo>
                <a:pt x="0" y="3840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39E92-B681-4B08-A223-64CA861E552C}">
      <dsp:nvSpPr>
        <dsp:cNvPr id="0" name=""/>
        <dsp:cNvSpPr/>
      </dsp:nvSpPr>
      <dsp:spPr>
        <a:xfrm>
          <a:off x="2650992" y="1078894"/>
          <a:ext cx="3173502" cy="101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Main Idea</a:t>
          </a:r>
        </a:p>
      </dsp:txBody>
      <dsp:txXfrm>
        <a:off x="2650992" y="1078894"/>
        <a:ext cx="3173502" cy="1017469"/>
      </dsp:txXfrm>
    </dsp:sp>
    <dsp:sp modelId="{EA5A8F62-AA8B-490B-A9D6-F7208F3DB1A0}">
      <dsp:nvSpPr>
        <dsp:cNvPr id="0" name=""/>
        <dsp:cNvSpPr/>
      </dsp:nvSpPr>
      <dsp:spPr>
        <a:xfrm>
          <a:off x="4384" y="2480383"/>
          <a:ext cx="1828665" cy="9143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/>
              </a:solidFill>
            </a:rPr>
            <a:t>Paragraph 1 </a:t>
          </a:r>
        </a:p>
      </dsp:txBody>
      <dsp:txXfrm>
        <a:off x="4384" y="2480383"/>
        <a:ext cx="1828665" cy="914332"/>
      </dsp:txXfrm>
    </dsp:sp>
    <dsp:sp modelId="{4CD79380-0472-4B99-902E-CE75EB63753F}">
      <dsp:nvSpPr>
        <dsp:cNvPr id="0" name=""/>
        <dsp:cNvSpPr/>
      </dsp:nvSpPr>
      <dsp:spPr>
        <a:xfrm>
          <a:off x="2217068" y="2480383"/>
          <a:ext cx="1828665" cy="9143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63248"/>
              </a:solidFill>
              <a:latin typeface="Arial"/>
              <a:ea typeface="+mn-ea"/>
              <a:cs typeface="+mn-cs"/>
            </a:rPr>
            <a:t>Paragraph 2</a:t>
          </a:r>
        </a:p>
      </dsp:txBody>
      <dsp:txXfrm>
        <a:off x="2217068" y="2480383"/>
        <a:ext cx="1828665" cy="914332"/>
      </dsp:txXfrm>
    </dsp:sp>
    <dsp:sp modelId="{143F9724-0441-4F5C-B943-7CB84E2D1DE7}">
      <dsp:nvSpPr>
        <dsp:cNvPr id="0" name=""/>
        <dsp:cNvSpPr/>
      </dsp:nvSpPr>
      <dsp:spPr>
        <a:xfrm>
          <a:off x="4437434" y="2495753"/>
          <a:ext cx="1828665" cy="9143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/>
              </a:solidFill>
              <a:latin typeface="Arial"/>
              <a:ea typeface="+mn-ea"/>
              <a:cs typeface="+mn-cs"/>
            </a:rPr>
            <a:t>Paragraph 3</a:t>
          </a:r>
        </a:p>
      </dsp:txBody>
      <dsp:txXfrm>
        <a:off x="4437434" y="2495753"/>
        <a:ext cx="1828665" cy="914332"/>
      </dsp:txXfrm>
    </dsp:sp>
    <dsp:sp modelId="{A24E40B7-6C13-4B61-B7A6-3F6E1C5214CD}">
      <dsp:nvSpPr>
        <dsp:cNvPr id="0" name=""/>
        <dsp:cNvSpPr/>
      </dsp:nvSpPr>
      <dsp:spPr>
        <a:xfrm>
          <a:off x="6642438" y="2480383"/>
          <a:ext cx="1828665" cy="9143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/>
              </a:solidFill>
              <a:latin typeface="Arial"/>
              <a:ea typeface="+mn-ea"/>
              <a:cs typeface="+mn-cs"/>
            </a:rPr>
            <a:t>Paragraph 4</a:t>
          </a:r>
        </a:p>
      </dsp:txBody>
      <dsp:txXfrm>
        <a:off x="6642438" y="2480383"/>
        <a:ext cx="1828665" cy="914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40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4294"/>
            <a:ext cx="8305800" cy="742950"/>
          </a:xfrm>
        </p:spPr>
        <p:txBody>
          <a:bodyPr/>
          <a:lstStyle>
            <a:lvl1pPr algn="ctr">
              <a:defRPr sz="151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3314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64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4996D-FCC4-4A9C-AC15-39197CDBA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F1D162-A6B4-4929-90D4-C7F3FFA22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6ECDAC-67DB-4D7A-9338-D00A2DF0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3BF-C16E-48DB-B601-7F5A86C37356}" type="datetimeFigureOut">
              <a:rPr lang="ar-SA" smtClean="0"/>
              <a:t>11/06/1444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66A19D-1411-4A07-BABE-D40355AF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6A6AB1-FBA5-4016-A0CF-E00D414D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578-690D-40C4-8166-7B7528FDAB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939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09377" y="211352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5" name="Google Shape;145;p21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6" name="Google Shape;146;p21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2484450" y="3541650"/>
            <a:ext cx="41751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2484450" y="1113150"/>
            <a:ext cx="4175100" cy="25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525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8" r:id="rId6"/>
    <p:sldLayoutId id="2147483659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9FAA3A89-1AC8-4DE3-9709-7D4F75E1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959" y="1693441"/>
            <a:ext cx="424553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good deal, </a:t>
            </a:r>
            <a:r>
              <a:rPr lang="en-US" altLang="en-US" sz="48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it?</a:t>
            </a:r>
          </a:p>
          <a:p>
            <a:pPr lvl="0" algn="ctr"/>
            <a:endParaRPr lang="en-US" altLang="en-US" sz="4800" dirty="0">
              <a:solidFill>
                <a:schemeClr val="accent1"/>
              </a:solidFill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8C2B1936-3979-46FC-AF62-B15E84E3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3541" y="3595908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Reading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BFA05-678E-E710-14D7-89F8FA212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640453" y="1112979"/>
            <a:ext cx="2568960" cy="337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DEECA17A-2CC5-A611-8069-30C149345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551" y="416311"/>
            <a:ext cx="34987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800" b="1" spc="22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Unit 7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AA59EB6-D553-4B49-AAFF-679DB2A5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61" y="1437624"/>
            <a:ext cx="6399045" cy="308202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356D8B1-78D3-414C-A1A8-17F0E52A39A8}"/>
              </a:ext>
            </a:extLst>
          </p:cNvPr>
          <p:cNvSpPr txBox="1"/>
          <p:nvPr/>
        </p:nvSpPr>
        <p:spPr>
          <a:xfrm>
            <a:off x="1656670" y="4025793"/>
            <a:ext cx="2909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f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4" name="مربع نص 2">
            <a:extLst>
              <a:ext uri="{FF2B5EF4-FFF2-40B4-BE49-F238E27FC236}">
                <a16:creationId xmlns:a16="http://schemas.microsoft.com/office/drawing/2014/main" id="{99F62F79-C825-4672-8281-A3FE97C9CC6B}"/>
              </a:ext>
            </a:extLst>
          </p:cNvPr>
          <p:cNvSpPr txBox="1"/>
          <p:nvPr/>
        </p:nvSpPr>
        <p:spPr>
          <a:xfrm>
            <a:off x="1598609" y="1786896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مربع نص 2">
            <a:extLst>
              <a:ext uri="{FF2B5EF4-FFF2-40B4-BE49-F238E27FC236}">
                <a16:creationId xmlns:a16="http://schemas.microsoft.com/office/drawing/2014/main" id="{5EEF3C28-8774-44EA-ACC4-E3004C5467E3}"/>
              </a:ext>
            </a:extLst>
          </p:cNvPr>
          <p:cNvSpPr txBox="1"/>
          <p:nvPr/>
        </p:nvSpPr>
        <p:spPr>
          <a:xfrm>
            <a:off x="1598609" y="2225134"/>
            <a:ext cx="2909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b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6" name="مربع نص 2">
            <a:extLst>
              <a:ext uri="{FF2B5EF4-FFF2-40B4-BE49-F238E27FC236}">
                <a16:creationId xmlns:a16="http://schemas.microsoft.com/office/drawing/2014/main" id="{47D344A7-1934-4B7E-928E-5583F893C232}"/>
              </a:ext>
            </a:extLst>
          </p:cNvPr>
          <p:cNvSpPr txBox="1"/>
          <p:nvPr/>
        </p:nvSpPr>
        <p:spPr>
          <a:xfrm>
            <a:off x="1598610" y="2665641"/>
            <a:ext cx="2909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" name="مربع نص 2">
            <a:extLst>
              <a:ext uri="{FF2B5EF4-FFF2-40B4-BE49-F238E27FC236}">
                <a16:creationId xmlns:a16="http://schemas.microsoft.com/office/drawing/2014/main" id="{2460938F-26D5-450A-A260-1AA5F869C68F}"/>
              </a:ext>
            </a:extLst>
          </p:cNvPr>
          <p:cNvSpPr txBox="1"/>
          <p:nvPr/>
        </p:nvSpPr>
        <p:spPr>
          <a:xfrm>
            <a:off x="1598611" y="3103879"/>
            <a:ext cx="2909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e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8" name="مربع نص 2">
            <a:extLst>
              <a:ext uri="{FF2B5EF4-FFF2-40B4-BE49-F238E27FC236}">
                <a16:creationId xmlns:a16="http://schemas.microsoft.com/office/drawing/2014/main" id="{98B02692-2FC8-44BE-A850-7ECB42A1D4D5}"/>
              </a:ext>
            </a:extLst>
          </p:cNvPr>
          <p:cNvSpPr txBox="1"/>
          <p:nvPr/>
        </p:nvSpPr>
        <p:spPr>
          <a:xfrm>
            <a:off x="1598611" y="3566960"/>
            <a:ext cx="2909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2CE45773-A9E8-2449-EFFA-46C16B548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518" y="410462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75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11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29BF5A4-D502-48D5-A0DC-A2B3D036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87" y="1523566"/>
            <a:ext cx="6381011" cy="828350"/>
          </a:xfrm>
          <a:prstGeom prst="rect">
            <a:avLst/>
          </a:prstGeom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171E672F-3B67-461F-BC96-D79477E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87" y="2571750"/>
            <a:ext cx="6466037" cy="1431998"/>
          </a:xfrm>
          <a:prstGeom prst="rect">
            <a:avLst/>
          </a:prstGeom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8F807F9B-39A9-4DA3-EF77-E6AA2B5B3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518" y="410462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75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6C6E-E75C-5DF9-9287-681E3B8D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BC0800-D560-C041-2F10-8DEAA9B928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68B1D-6980-6E9B-C081-3CA2C87B575F}"/>
              </a:ext>
            </a:extLst>
          </p:cNvPr>
          <p:cNvSpPr/>
          <p:nvPr/>
        </p:nvSpPr>
        <p:spPr>
          <a:xfrm>
            <a:off x="200567" y="2035816"/>
            <a:ext cx="87428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 you ever heard of twins cases?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you ever met any twins?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would you feel if you have a twin?</a:t>
            </a:r>
          </a:p>
          <a:p>
            <a:pPr algn="l"/>
            <a:endParaRPr lang="en-US" sz="24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endParaRPr lang="en-US" sz="24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71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59A9B01-23E8-4360-A9F1-47AE1D587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89" y="1407947"/>
            <a:ext cx="6422540" cy="3379390"/>
          </a:xfrm>
          <a:prstGeom prst="rect">
            <a:avLst/>
          </a:prstGeom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CC18535D-5B69-B21C-3064-6E1A1FCF7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518" y="410462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75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607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213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0" y="-994353"/>
            <a:ext cx="6911148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Homework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30AA3-5E32-4BA8-BA18-795E2B4A8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26202" r="43700" b="28999"/>
          <a:stretch/>
        </p:blipFill>
        <p:spPr>
          <a:xfrm>
            <a:off x="1415382" y="103676"/>
            <a:ext cx="6170185" cy="49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3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9" y="897564"/>
            <a:ext cx="5903147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9" y="588070"/>
            <a:ext cx="2222543" cy="3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D33466-A557-4161-B023-F89165603E7E}"/>
              </a:ext>
            </a:extLst>
          </p:cNvPr>
          <p:cNvSpPr txBox="1"/>
          <p:nvPr/>
        </p:nvSpPr>
        <p:spPr>
          <a:xfrm>
            <a:off x="1693189" y="1361405"/>
            <a:ext cx="59031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The feeling of closeness twins have for each other . </a:t>
            </a:r>
            <a:endParaRPr lang="ar-SA" sz="1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BE2CA-3A0C-4EA6-8747-1B76E6CEC365}"/>
              </a:ext>
            </a:extLst>
          </p:cNvPr>
          <p:cNvSpPr txBox="1"/>
          <p:nvPr/>
        </p:nvSpPr>
        <p:spPr>
          <a:xfrm>
            <a:off x="1817694" y="2063483"/>
            <a:ext cx="36184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They both had heart attack . </a:t>
            </a:r>
            <a:endParaRPr lang="ar-SA" sz="1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5C0EE-1CBB-422A-B494-C46E2013DD36}"/>
              </a:ext>
            </a:extLst>
          </p:cNvPr>
          <p:cNvSpPr txBox="1"/>
          <p:nvPr/>
        </p:nvSpPr>
        <p:spPr>
          <a:xfrm>
            <a:off x="1817694" y="2819567"/>
            <a:ext cx="55086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They both died while eating dinner together . </a:t>
            </a:r>
            <a:endParaRPr lang="ar-SA" sz="1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FF5B0-14D4-4952-8992-AA9A1EF6B5E7}"/>
              </a:ext>
            </a:extLst>
          </p:cNvPr>
          <p:cNvSpPr txBox="1"/>
          <p:nvPr/>
        </p:nvSpPr>
        <p:spPr>
          <a:xfrm>
            <a:off x="1747195" y="3521645"/>
            <a:ext cx="56331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They were identical twins and shared a single life . </a:t>
            </a:r>
            <a:endParaRPr lang="ar-SA" sz="1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71BBA4-C215-492D-B5DC-32BA6155F26C}"/>
              </a:ext>
            </a:extLst>
          </p:cNvPr>
          <p:cNvSpPr txBox="1"/>
          <p:nvPr/>
        </p:nvSpPr>
        <p:spPr>
          <a:xfrm>
            <a:off x="1871700" y="4277729"/>
            <a:ext cx="22682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Ronald Anderson . </a:t>
            </a:r>
            <a:endParaRPr lang="ar-SA" sz="1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73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FD74A-2B55-4A08-B28F-F328A4798B96}"/>
              </a:ext>
            </a:extLst>
          </p:cNvPr>
          <p:cNvSpPr/>
          <p:nvPr/>
        </p:nvSpPr>
        <p:spPr>
          <a:xfrm>
            <a:off x="2066011" y="1172737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3980F-F992-4D04-B47C-558D2A64E301}"/>
              </a:ext>
            </a:extLst>
          </p:cNvPr>
          <p:cNvSpPr/>
          <p:nvPr/>
        </p:nvSpPr>
        <p:spPr>
          <a:xfrm>
            <a:off x="487855" y="1942178"/>
            <a:ext cx="1359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02504-C000-4DA5-AA64-5AE93F99BF6A}"/>
              </a:ext>
            </a:extLst>
          </p:cNvPr>
          <p:cNvSpPr/>
          <p:nvPr/>
        </p:nvSpPr>
        <p:spPr>
          <a:xfrm>
            <a:off x="517189" y="2773175"/>
            <a:ext cx="15488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2" y="1955861"/>
            <a:ext cx="5043757" cy="907708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53392" y="2713200"/>
            <a:ext cx="5043757" cy="907708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Google Shape;401;p26"/>
          <p:cNvGrpSpPr/>
          <p:nvPr/>
        </p:nvGrpSpPr>
        <p:grpSpPr>
          <a:xfrm>
            <a:off x="2049871" y="1174516"/>
            <a:ext cx="5043757" cy="907708"/>
            <a:chOff x="-1535283" y="1287960"/>
            <a:chExt cx="11486579" cy="2067200"/>
          </a:xfrm>
        </p:grpSpPr>
        <p:sp>
          <p:nvSpPr>
            <p:cNvPr id="40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08" name="Google Shape;408;p26"/>
          <p:cNvSpPr txBox="1">
            <a:spLocks noGrp="1"/>
          </p:cNvSpPr>
          <p:nvPr>
            <p:ph type="subTitle" idx="4294967295"/>
          </p:nvPr>
        </p:nvSpPr>
        <p:spPr>
          <a:xfrm>
            <a:off x="2430966" y="1460235"/>
            <a:ext cx="3917950" cy="463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Identify the main idea of reading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0" name="Google Shape;410;p26"/>
          <p:cNvSpPr txBox="1">
            <a:spLocks noGrp="1"/>
          </p:cNvSpPr>
          <p:nvPr>
            <p:ph type="subTitle" idx="4294967295"/>
          </p:nvPr>
        </p:nvSpPr>
        <p:spPr>
          <a:xfrm>
            <a:off x="2430966" y="2996464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Use new words correctly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2" name="Google Shape;412;p26"/>
          <p:cNvSpPr txBox="1">
            <a:spLocks noGrp="1"/>
          </p:cNvSpPr>
          <p:nvPr>
            <p:ph type="subTitle" idx="4294967295"/>
          </p:nvPr>
        </p:nvSpPr>
        <p:spPr>
          <a:xfrm>
            <a:off x="2514718" y="2229945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Identify specific information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39B90-2769-4A27-ADED-1457300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392575"/>
            <a:ext cx="3400886" cy="766200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grpSp>
        <p:nvGrpSpPr>
          <p:cNvPr id="29" name="Google Shape;395;p26">
            <a:extLst>
              <a:ext uri="{FF2B5EF4-FFF2-40B4-BE49-F238E27FC236}">
                <a16:creationId xmlns:a16="http://schemas.microsoft.com/office/drawing/2014/main" id="{70A2A842-F90E-44E6-AA8E-90AF9C26E869}"/>
              </a:ext>
            </a:extLst>
          </p:cNvPr>
          <p:cNvGrpSpPr/>
          <p:nvPr/>
        </p:nvGrpSpPr>
        <p:grpSpPr>
          <a:xfrm>
            <a:off x="2053392" y="3471056"/>
            <a:ext cx="5043757" cy="907708"/>
            <a:chOff x="-1535283" y="1287960"/>
            <a:chExt cx="11486579" cy="2067200"/>
          </a:xfrm>
        </p:grpSpPr>
        <p:sp>
          <p:nvSpPr>
            <p:cNvPr id="30" name="Google Shape;396;p26">
              <a:extLst>
                <a:ext uri="{FF2B5EF4-FFF2-40B4-BE49-F238E27FC236}">
                  <a16:creationId xmlns:a16="http://schemas.microsoft.com/office/drawing/2014/main" id="{D96EF2B0-D890-40DF-AF49-BFEF0851AF8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Google Shape;397;p26">
              <a:extLst>
                <a:ext uri="{FF2B5EF4-FFF2-40B4-BE49-F238E27FC236}">
                  <a16:creationId xmlns:a16="http://schemas.microsoft.com/office/drawing/2014/main" id="{E90C4D31-EB33-4C75-BE65-937D8F1F9A5A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Google Shape;398;p26">
              <a:extLst>
                <a:ext uri="{FF2B5EF4-FFF2-40B4-BE49-F238E27FC236}">
                  <a16:creationId xmlns:a16="http://schemas.microsoft.com/office/drawing/2014/main" id="{0D6C2A08-C431-42D3-8ACC-C5A632EC46BF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3" name="Google Shape;399;p26">
              <a:extLst>
                <a:ext uri="{FF2B5EF4-FFF2-40B4-BE49-F238E27FC236}">
                  <a16:creationId xmlns:a16="http://schemas.microsoft.com/office/drawing/2014/main" id="{1933D8FB-5F58-4D10-8C80-3009A58D3E9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Google Shape;400;p26">
              <a:extLst>
                <a:ext uri="{FF2B5EF4-FFF2-40B4-BE49-F238E27FC236}">
                  <a16:creationId xmlns:a16="http://schemas.microsoft.com/office/drawing/2014/main" id="{9B3B94D7-6067-4689-8D2D-FAAE71BABCD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5" name="Google Shape;395;p26">
            <a:extLst>
              <a:ext uri="{FF2B5EF4-FFF2-40B4-BE49-F238E27FC236}">
                <a16:creationId xmlns:a16="http://schemas.microsoft.com/office/drawing/2014/main" id="{F49AE16E-0693-44D2-911F-5ADDC8C05868}"/>
              </a:ext>
            </a:extLst>
          </p:cNvPr>
          <p:cNvGrpSpPr/>
          <p:nvPr/>
        </p:nvGrpSpPr>
        <p:grpSpPr>
          <a:xfrm>
            <a:off x="2056510" y="4235792"/>
            <a:ext cx="5043757" cy="907708"/>
            <a:chOff x="-1535283" y="1287960"/>
            <a:chExt cx="11486579" cy="2067200"/>
          </a:xfrm>
        </p:grpSpPr>
        <p:sp>
          <p:nvSpPr>
            <p:cNvPr id="36" name="Google Shape;396;p26">
              <a:extLst>
                <a:ext uri="{FF2B5EF4-FFF2-40B4-BE49-F238E27FC236}">
                  <a16:creationId xmlns:a16="http://schemas.microsoft.com/office/drawing/2014/main" id="{F2330E56-24B1-4F19-9CF3-014FA52FA545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Google Shape;397;p26">
              <a:extLst>
                <a:ext uri="{FF2B5EF4-FFF2-40B4-BE49-F238E27FC236}">
                  <a16:creationId xmlns:a16="http://schemas.microsoft.com/office/drawing/2014/main" id="{6D98D5BD-D4E3-43A2-A6FF-3EF74FFBA63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" name="Google Shape;398;p26">
              <a:extLst>
                <a:ext uri="{FF2B5EF4-FFF2-40B4-BE49-F238E27FC236}">
                  <a16:creationId xmlns:a16="http://schemas.microsoft.com/office/drawing/2014/main" id="{837F2BAA-18F6-45C7-AB3A-D9B065C8D4DF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" name="Google Shape;399;p26">
              <a:extLst>
                <a:ext uri="{FF2B5EF4-FFF2-40B4-BE49-F238E27FC236}">
                  <a16:creationId xmlns:a16="http://schemas.microsoft.com/office/drawing/2014/main" id="{B21CE575-8EFC-4398-918A-B917D0BAE924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" name="Google Shape;400;p26">
              <a:extLst>
                <a:ext uri="{FF2B5EF4-FFF2-40B4-BE49-F238E27FC236}">
                  <a16:creationId xmlns:a16="http://schemas.microsoft.com/office/drawing/2014/main" id="{61FB5F89-AD5A-4E43-B7B0-218AC15ED34E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" name="Google Shape;410;p26">
            <a:extLst>
              <a:ext uri="{FF2B5EF4-FFF2-40B4-BE49-F238E27FC236}">
                <a16:creationId xmlns:a16="http://schemas.microsoft.com/office/drawing/2014/main" id="{9CEB08C2-F5D5-43D9-9592-6AB5D6063B72}"/>
              </a:ext>
            </a:extLst>
          </p:cNvPr>
          <p:cNvSpPr txBox="1">
            <a:spLocks/>
          </p:cNvSpPr>
          <p:nvPr/>
        </p:nvSpPr>
        <p:spPr>
          <a:xfrm>
            <a:off x="2514718" y="3765767"/>
            <a:ext cx="39179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n-US" sz="1800" dirty="0">
                <a:solidFill>
                  <a:srgbClr val="3F5378"/>
                </a:solidFill>
              </a:rPr>
              <a:t>Answer questions about the reading</a:t>
            </a:r>
          </a:p>
        </p:txBody>
      </p:sp>
      <p:sp>
        <p:nvSpPr>
          <p:cNvPr id="42" name="Google Shape;410;p26">
            <a:extLst>
              <a:ext uri="{FF2B5EF4-FFF2-40B4-BE49-F238E27FC236}">
                <a16:creationId xmlns:a16="http://schemas.microsoft.com/office/drawing/2014/main" id="{742A27E3-A60C-4C6B-B457-CB560879408D}"/>
              </a:ext>
            </a:extLst>
          </p:cNvPr>
          <p:cNvSpPr txBox="1">
            <a:spLocks/>
          </p:cNvSpPr>
          <p:nvPr/>
        </p:nvSpPr>
        <p:spPr>
          <a:xfrm>
            <a:off x="2588372" y="4539350"/>
            <a:ext cx="39179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n-US" sz="1800" dirty="0">
                <a:solidFill>
                  <a:srgbClr val="3F5378"/>
                </a:solidFill>
              </a:rPr>
              <a:t>Make an advertisement for an event </a:t>
            </a:r>
          </a:p>
        </p:txBody>
      </p:sp>
    </p:spTree>
    <p:extLst>
      <p:ext uri="{BB962C8B-B14F-4D97-AF65-F5344CB8AC3E}">
        <p14:creationId xmlns:p14="http://schemas.microsoft.com/office/powerpoint/2010/main" val="5988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C11210A-361D-46B1-A191-AF2D3424D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877" y="118676"/>
            <a:ext cx="4815457" cy="727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B6617A-6622-4807-822C-41A5DCE50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29" y="845716"/>
            <a:ext cx="2371492" cy="3845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240A9-933B-40F6-A063-6F9E36D50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132" y="1272047"/>
            <a:ext cx="3603701" cy="2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9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75705-81A3-F372-8CAC-6A56B7177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BD81EB3A-5F1C-CAC2-9675-26B077AB6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507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Pages 74 &amp; 75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953C9-E06C-7D4B-C918-E870F05D0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0" b="5285"/>
          <a:stretch/>
        </p:blipFill>
        <p:spPr>
          <a:xfrm>
            <a:off x="373821" y="537883"/>
            <a:ext cx="4062561" cy="449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31BBBE-D44D-CC71-B564-37BB2C396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8" b="3722"/>
          <a:stretch/>
        </p:blipFill>
        <p:spPr>
          <a:xfrm>
            <a:off x="4495160" y="80942"/>
            <a:ext cx="3730509" cy="403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28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4">
            <a:extLst>
              <a:ext uri="{FF2B5EF4-FFF2-40B4-BE49-F238E27FC236}">
                <a16:creationId xmlns:a16="http://schemas.microsoft.com/office/drawing/2014/main" id="{BD0BA824-C65F-E66C-6DB8-103E48CC4273}"/>
              </a:ext>
            </a:extLst>
          </p:cNvPr>
          <p:cNvSpPr txBox="1"/>
          <p:nvPr/>
        </p:nvSpPr>
        <p:spPr>
          <a:xfrm>
            <a:off x="845586" y="471176"/>
            <a:ext cx="258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Before reading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D2EE0-09F8-637E-F1A6-E152B33378AB}"/>
              </a:ext>
            </a:extLst>
          </p:cNvPr>
          <p:cNvSpPr/>
          <p:nvPr/>
        </p:nvSpPr>
        <p:spPr>
          <a:xfrm>
            <a:off x="599262" y="1384484"/>
            <a:ext cx="8640960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title? </a:t>
            </a:r>
          </a:p>
          <a:p>
            <a:pPr algn="l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-Scan: What is the passage talking about?</a:t>
            </a:r>
          </a:p>
          <a:p>
            <a:pPr algn="l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-Do we have subtitles?</a:t>
            </a:r>
          </a:p>
          <a:p>
            <a:pPr algn="l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-How many pictures are there? Paragraphs? Lines?</a:t>
            </a:r>
          </a:p>
          <a:p>
            <a:pPr algn="l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-Skim: Find the following in the passage: numbers, names, famous places, adjectives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meaning of the word “twins”? “Triplet”?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 have twins in your family? Triplets?</a:t>
            </a:r>
          </a:p>
          <a:p>
            <a:pPr algn="l" rtl="0"/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EF6A165-F927-9137-B26C-4E2A05C40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507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Pages 74 &amp; 75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70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9586AA7-A3C1-49B0-8391-8C3C5C46F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161" y="205778"/>
            <a:ext cx="6480720" cy="4731943"/>
          </a:xfrm>
          <a:prstGeom prst="rect">
            <a:avLst/>
          </a:prstGeom>
        </p:spPr>
      </p:pic>
      <p:pic>
        <p:nvPicPr>
          <p:cNvPr id="3" name="SG Bk 6 F-SA_2020_1-07">
            <a:hlinkClick r:id="" action="ppaction://media"/>
            <a:extLst>
              <a:ext uri="{FF2B5EF4-FFF2-40B4-BE49-F238E27FC236}">
                <a16:creationId xmlns:a16="http://schemas.microsoft.com/office/drawing/2014/main" id="{C3CDBD29-D9AB-46FE-952D-E2C6ED21A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/>
        </p:blipFill>
        <p:spPr>
          <a:xfrm>
            <a:off x="1026983" y="946156"/>
            <a:ext cx="581891" cy="577515"/>
          </a:xfrm>
          <a:prstGeom prst="rect">
            <a:avLst/>
          </a:prstGeom>
        </p:spPr>
      </p:pic>
      <p:sp>
        <p:nvSpPr>
          <p:cNvPr id="4" name="Title Text">
            <a:extLst>
              <a:ext uri="{FF2B5EF4-FFF2-40B4-BE49-F238E27FC236}">
                <a16:creationId xmlns:a16="http://schemas.microsoft.com/office/drawing/2014/main" id="{6C19BC5E-F68E-C51D-8600-B21EA0910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0599" y="4680927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Pages 74 &amp; 75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51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554F-8540-D383-8B2A-C6F58246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Mind-map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4313A-4F17-3153-0CD8-E69C8F74D6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E20862-4DFE-8DA4-867A-63B43D60D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540709"/>
              </p:ext>
            </p:extLst>
          </p:nvPr>
        </p:nvGraphicFramePr>
        <p:xfrm>
          <a:off x="222839" y="669889"/>
          <a:ext cx="8475488" cy="447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6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1E19CD-D7D4-4CE1-925B-4A72065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43"/>
          <a:stretch/>
        </p:blipFill>
        <p:spPr>
          <a:xfrm>
            <a:off x="6445404" y="50263"/>
            <a:ext cx="2630909" cy="282892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E8A7A4E-3C99-438E-82ED-7C848E2E8C30}"/>
              </a:ext>
            </a:extLst>
          </p:cNvPr>
          <p:cNvSpPr txBox="1"/>
          <p:nvPr/>
        </p:nvSpPr>
        <p:spPr>
          <a:xfrm>
            <a:off x="302536" y="2926199"/>
            <a:ext cx="847719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met when another student introduced them. </a:t>
            </a:r>
          </a:p>
          <a:p>
            <a:pPr algn="l" rtl="0"/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brother read the story about Bobby and Eddy and realized that he was their brother, too. </a:t>
            </a:r>
          </a:p>
          <a:p>
            <a:pPr algn="l" rtl="0"/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wore similar clothes, had the same favorite color, and liked coffee the same way. </a:t>
            </a:r>
          </a:p>
          <a:p>
            <a:pPr algn="l" rtl="0"/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laughed a lot. </a:t>
            </a:r>
            <a:endParaRPr lang="ar-SA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23749-D139-45D8-808B-DC3DDEF0EAEA}"/>
              </a:ext>
            </a:extLst>
          </p:cNvPr>
          <p:cNvSpPr txBox="1"/>
          <p:nvPr/>
        </p:nvSpPr>
        <p:spPr>
          <a:xfrm>
            <a:off x="302536" y="1955858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pic>
        <p:nvPicPr>
          <p:cNvPr id="6" name="صورة 2">
            <a:extLst>
              <a:ext uri="{FF2B5EF4-FFF2-40B4-BE49-F238E27FC236}">
                <a16:creationId xmlns:a16="http://schemas.microsoft.com/office/drawing/2014/main" id="{0C23B5E5-7AE4-4059-96DD-73BC4036F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64" r="40013" b="15196"/>
          <a:stretch/>
        </p:blipFill>
        <p:spPr>
          <a:xfrm>
            <a:off x="2286673" y="80232"/>
            <a:ext cx="4423806" cy="2184080"/>
          </a:xfrm>
          <a:prstGeom prst="rect">
            <a:avLst/>
          </a:prstGeom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7D61515E-D1A6-1B4F-6C80-D2DB9B70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518" y="410462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75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292</Words>
  <Application>Microsoft Office PowerPoint</Application>
  <PresentationFormat>On-screen Show (16:9)</PresentationFormat>
  <Paragraphs>62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Wingdings</vt:lpstr>
      <vt:lpstr>Oregano</vt:lpstr>
      <vt:lpstr>Arial</vt:lpstr>
      <vt:lpstr>Comic Sans MS</vt:lpstr>
      <vt:lpstr>Roboto Condensed Light</vt:lpstr>
      <vt:lpstr>Calibri</vt:lpstr>
      <vt:lpstr>Roboto Condensed</vt:lpstr>
      <vt:lpstr>Arvo</vt:lpstr>
      <vt:lpstr>Salerio template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Mind-map</vt:lpstr>
      <vt:lpstr>PowerPoint Presentation</vt:lpstr>
      <vt:lpstr>PowerPoint Presentation</vt:lpstr>
      <vt:lpstr>PowerPoint Presentation</vt:lpstr>
      <vt:lpstr>After Reading</vt:lpstr>
      <vt:lpstr>PowerPoint Presentation</vt:lpstr>
      <vt:lpstr>Page 213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نادية بنت الغامدي</cp:lastModifiedBy>
  <cp:revision>6</cp:revision>
  <dcterms:modified xsi:type="dcterms:W3CDTF">2023-01-03T16:37:12Z</dcterms:modified>
</cp:coreProperties>
</file>