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0" r:id="rId3"/>
    <p:sldId id="271" r:id="rId4"/>
    <p:sldId id="325" r:id="rId5"/>
    <p:sldId id="263" r:id="rId6"/>
    <p:sldId id="354" r:id="rId7"/>
    <p:sldId id="326" r:id="rId8"/>
    <p:sldId id="259" r:id="rId9"/>
    <p:sldId id="343" r:id="rId10"/>
  </p:sldIdLst>
  <p:sldSz cx="9144000" cy="5143500" type="screen16x9"/>
  <p:notesSz cx="6858000" cy="9144000"/>
  <p:embeddedFontLs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325"/>
            <p14:sldId id="263"/>
            <p14:sldId id="354"/>
            <p14:sldId id="326"/>
            <p14:sldId id="259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00" y="3967615"/>
            <a:ext cx="3498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Language in Context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138D3-5665-3BD2-A9AD-55580121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3D14BA7F-4FB4-AA5D-2789-E8504F19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497103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49871" y="2395171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2692733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Listen for specific information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514718" y="1757809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Play a game using tag questions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53392" y="3311913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514718" y="3586583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Produce the rising intonation </a:t>
            </a:r>
          </a:p>
        </p:txBody>
      </p:sp>
      <p:grpSp>
        <p:nvGrpSpPr>
          <p:cNvPr id="25" name="Google Shape;395;p26">
            <a:extLst>
              <a:ext uri="{FF2B5EF4-FFF2-40B4-BE49-F238E27FC236}">
                <a16:creationId xmlns:a16="http://schemas.microsoft.com/office/drawing/2014/main" id="{9704F025-0662-4D85-BAE7-8AF003CF87EC}"/>
              </a:ext>
            </a:extLst>
          </p:cNvPr>
          <p:cNvGrpSpPr/>
          <p:nvPr/>
        </p:nvGrpSpPr>
        <p:grpSpPr>
          <a:xfrm>
            <a:off x="2046350" y="4174243"/>
            <a:ext cx="5043757" cy="907708"/>
            <a:chOff x="-1535283" y="1287960"/>
            <a:chExt cx="11486579" cy="2067200"/>
          </a:xfrm>
        </p:grpSpPr>
        <p:sp>
          <p:nvSpPr>
            <p:cNvPr id="26" name="Google Shape;396;p26">
              <a:extLst>
                <a:ext uri="{FF2B5EF4-FFF2-40B4-BE49-F238E27FC236}">
                  <a16:creationId xmlns:a16="http://schemas.microsoft.com/office/drawing/2014/main" id="{A3C821F7-7CE0-48EC-8EEF-3298C4AD4784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Google Shape;397;p26">
              <a:extLst>
                <a:ext uri="{FF2B5EF4-FFF2-40B4-BE49-F238E27FC236}">
                  <a16:creationId xmlns:a16="http://schemas.microsoft.com/office/drawing/2014/main" id="{881843F7-7B15-429F-B299-DD1F017E8DE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Google Shape;398;p26">
              <a:extLst>
                <a:ext uri="{FF2B5EF4-FFF2-40B4-BE49-F238E27FC236}">
                  <a16:creationId xmlns:a16="http://schemas.microsoft.com/office/drawing/2014/main" id="{BEC93717-7276-4243-989E-211716652D2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399;p26">
              <a:extLst>
                <a:ext uri="{FF2B5EF4-FFF2-40B4-BE49-F238E27FC236}">
                  <a16:creationId xmlns:a16="http://schemas.microsoft.com/office/drawing/2014/main" id="{49EE0592-8AC9-4432-8EBF-B96331500A67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Google Shape;400;p26">
              <a:extLst>
                <a:ext uri="{FF2B5EF4-FFF2-40B4-BE49-F238E27FC236}">
                  <a16:creationId xmlns:a16="http://schemas.microsoft.com/office/drawing/2014/main" id="{7C7E9833-02B1-478E-995A-3397948EC52C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7" name="Google Shape;410;p26">
            <a:extLst>
              <a:ext uri="{FF2B5EF4-FFF2-40B4-BE49-F238E27FC236}">
                <a16:creationId xmlns:a16="http://schemas.microsoft.com/office/drawing/2014/main" id="{E4D54771-E1F2-4C43-A6D1-F84B494873A0}"/>
              </a:ext>
            </a:extLst>
          </p:cNvPr>
          <p:cNvSpPr txBox="1">
            <a:spLocks/>
          </p:cNvSpPr>
          <p:nvPr/>
        </p:nvSpPr>
        <p:spPr>
          <a:xfrm>
            <a:off x="2414914" y="4430125"/>
            <a:ext cx="4405637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Answer questions about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89919839-D625-4836-B8C9-1CD605F6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3" y="728545"/>
            <a:ext cx="6698678" cy="4297743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4759FF17-0A5D-83BE-D5D4-72AFED242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72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4018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65AC26-C740-4335-852F-E6EB27CE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77" y="1529548"/>
            <a:ext cx="6410531" cy="2036618"/>
          </a:xfrm>
          <a:prstGeom prst="rect">
            <a:avLst/>
          </a:prstGeom>
        </p:spPr>
      </p:pic>
      <p:pic>
        <p:nvPicPr>
          <p:cNvPr id="4" name="SG Bk 6 F-SA_2020_1-04">
            <a:hlinkClick r:id="" action="ppaction://media"/>
            <a:extLst>
              <a:ext uri="{FF2B5EF4-FFF2-40B4-BE49-F238E27FC236}">
                <a16:creationId xmlns:a16="http://schemas.microsoft.com/office/drawing/2014/main" id="{C134C42C-8054-4946-BC49-638DDFC76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>
            <a:off x="7047572" y="838592"/>
            <a:ext cx="795292" cy="7893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9DD1FB-3487-41AB-9494-B459ED94D50D}"/>
              </a:ext>
            </a:extLst>
          </p:cNvPr>
          <p:cNvSpPr txBox="1"/>
          <p:nvPr/>
        </p:nvSpPr>
        <p:spPr>
          <a:xfrm>
            <a:off x="935266" y="2919835"/>
            <a:ext cx="5891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Scott thinks the man is a famous author named Melvin Dupont. 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D73C2305-4741-6962-236A-E23DD01E3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72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10CA4E9-E649-4A87-8247-C1FEA0366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52" y="1693719"/>
            <a:ext cx="6186497" cy="2119745"/>
          </a:xfrm>
          <a:prstGeom prst="rect">
            <a:avLst/>
          </a:prstGeom>
        </p:spPr>
      </p:pic>
      <p:pic>
        <p:nvPicPr>
          <p:cNvPr id="4" name="SG Bk 6 F-SA_2020_1-05">
            <a:hlinkClick r:id="" action="ppaction://media"/>
            <a:extLst>
              <a:ext uri="{FF2B5EF4-FFF2-40B4-BE49-F238E27FC236}">
                <a16:creationId xmlns:a16="http://schemas.microsoft.com/office/drawing/2014/main" id="{FF463C79-5EC9-4F39-9601-30211346F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>
            <a:off x="7133654" y="1100254"/>
            <a:ext cx="725403" cy="719948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D8B78FCA-C357-0084-6D7D-3EA5AD1D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72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B353192-0A51-4781-ADA5-ADAFA6F6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8" y="1541992"/>
            <a:ext cx="6525491" cy="3130033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62BD662F-973B-B4C5-4D53-0B56DBFC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72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211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F1CB8-27B6-4406-84D6-F0512B51D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3401" r="44488" b="22000"/>
          <a:stretch/>
        </p:blipFill>
        <p:spPr>
          <a:xfrm>
            <a:off x="1351027" y="141480"/>
            <a:ext cx="6441947" cy="4752528"/>
          </a:xfrm>
          <a:prstGeom prst="rect">
            <a:avLst/>
          </a:prstGeom>
        </p:spPr>
      </p:pic>
      <p:sp>
        <p:nvSpPr>
          <p:cNvPr id="4" name="مربع نص 12">
            <a:extLst>
              <a:ext uri="{FF2B5EF4-FFF2-40B4-BE49-F238E27FC236}">
                <a16:creationId xmlns:a16="http://schemas.microsoft.com/office/drawing/2014/main" id="{732BF618-36D1-45A3-AE6E-D259B6BEED00}"/>
              </a:ext>
            </a:extLst>
          </p:cNvPr>
          <p:cNvSpPr txBox="1"/>
          <p:nvPr/>
        </p:nvSpPr>
        <p:spPr>
          <a:xfrm>
            <a:off x="4193958" y="111358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hasn't it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مربع نص 13">
            <a:extLst>
              <a:ext uri="{FF2B5EF4-FFF2-40B4-BE49-F238E27FC236}">
                <a16:creationId xmlns:a16="http://schemas.microsoft.com/office/drawing/2014/main" id="{446434C4-DFC4-4E25-B8E4-4FF32DE94FB6}"/>
              </a:ext>
            </a:extLst>
          </p:cNvPr>
          <p:cNvSpPr txBox="1"/>
          <p:nvPr/>
        </p:nvSpPr>
        <p:spPr>
          <a:xfrm>
            <a:off x="2465766" y="1383618"/>
            <a:ext cx="166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Yes , it has .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مربع نص 14">
            <a:extLst>
              <a:ext uri="{FF2B5EF4-FFF2-40B4-BE49-F238E27FC236}">
                <a16:creationId xmlns:a16="http://schemas.microsoft.com/office/drawing/2014/main" id="{4ABF94CC-EB60-416D-9A05-2A8336FFFBA4}"/>
              </a:ext>
            </a:extLst>
          </p:cNvPr>
          <p:cNvSpPr txBox="1"/>
          <p:nvPr/>
        </p:nvSpPr>
        <p:spPr>
          <a:xfrm>
            <a:off x="4414429" y="1556742"/>
            <a:ext cx="166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are they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مربع نص 15">
            <a:extLst>
              <a:ext uri="{FF2B5EF4-FFF2-40B4-BE49-F238E27FC236}">
                <a16:creationId xmlns:a16="http://schemas.microsoft.com/office/drawing/2014/main" id="{8ADA6B10-50D3-4735-96AC-9F8E4A0E1CA9}"/>
              </a:ext>
            </a:extLst>
          </p:cNvPr>
          <p:cNvSpPr txBox="1"/>
          <p:nvPr/>
        </p:nvSpPr>
        <p:spPr>
          <a:xfrm>
            <a:off x="2465767" y="1771061"/>
            <a:ext cx="20458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No , they aren</a:t>
            </a:r>
            <a:r>
              <a:rPr lang="el-GR" sz="1800" dirty="0">
                <a:solidFill>
                  <a:srgbClr val="0000FF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مربع نص 16">
            <a:extLst>
              <a:ext uri="{FF2B5EF4-FFF2-40B4-BE49-F238E27FC236}">
                <a16:creationId xmlns:a16="http://schemas.microsoft.com/office/drawing/2014/main" id="{FCA6C85A-6A8C-4EDE-B6B4-A31DA7F0D15A}"/>
              </a:ext>
            </a:extLst>
          </p:cNvPr>
          <p:cNvSpPr txBox="1"/>
          <p:nvPr/>
        </p:nvSpPr>
        <p:spPr>
          <a:xfrm>
            <a:off x="4146498" y="1979828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weren't you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مربع نص 17">
            <a:extLst>
              <a:ext uri="{FF2B5EF4-FFF2-40B4-BE49-F238E27FC236}">
                <a16:creationId xmlns:a16="http://schemas.microsoft.com/office/drawing/2014/main" id="{DA7C17E8-B0DD-4FC7-95FB-0F02B9100B0C}"/>
              </a:ext>
            </a:extLst>
          </p:cNvPr>
          <p:cNvSpPr txBox="1"/>
          <p:nvPr/>
        </p:nvSpPr>
        <p:spPr>
          <a:xfrm>
            <a:off x="2283687" y="2182034"/>
            <a:ext cx="18362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Yes , I was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مربع نص 19">
            <a:extLst>
              <a:ext uri="{FF2B5EF4-FFF2-40B4-BE49-F238E27FC236}">
                <a16:creationId xmlns:a16="http://schemas.microsoft.com/office/drawing/2014/main" id="{A4C47939-3A79-4E04-A91A-905D71A1D3B4}"/>
              </a:ext>
            </a:extLst>
          </p:cNvPr>
          <p:cNvSpPr txBox="1"/>
          <p:nvPr/>
        </p:nvSpPr>
        <p:spPr>
          <a:xfrm>
            <a:off x="4680012" y="2402913"/>
            <a:ext cx="1607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didn’t you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مربع نص 11">
            <a:extLst>
              <a:ext uri="{FF2B5EF4-FFF2-40B4-BE49-F238E27FC236}">
                <a16:creationId xmlns:a16="http://schemas.microsoft.com/office/drawing/2014/main" id="{80CBD1A7-1DFD-4F76-9D34-6AD22D6D734E}"/>
              </a:ext>
            </a:extLst>
          </p:cNvPr>
          <p:cNvSpPr txBox="1"/>
          <p:nvPr/>
        </p:nvSpPr>
        <p:spPr>
          <a:xfrm>
            <a:off x="3670668" y="2825999"/>
            <a:ext cx="1487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do you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مربع نص 12">
            <a:extLst>
              <a:ext uri="{FF2B5EF4-FFF2-40B4-BE49-F238E27FC236}">
                <a16:creationId xmlns:a16="http://schemas.microsoft.com/office/drawing/2014/main" id="{BF91863D-9881-4698-BD13-9099FC1DCE0F}"/>
              </a:ext>
            </a:extLst>
          </p:cNvPr>
          <p:cNvSpPr txBox="1"/>
          <p:nvPr/>
        </p:nvSpPr>
        <p:spPr>
          <a:xfrm>
            <a:off x="2411760" y="3042914"/>
            <a:ext cx="18902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No , I don</a:t>
            </a:r>
            <a:r>
              <a:rPr lang="el-GR" sz="1800" dirty="0">
                <a:solidFill>
                  <a:srgbClr val="FF0000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ربع نص 13">
            <a:extLst>
              <a:ext uri="{FF2B5EF4-FFF2-40B4-BE49-F238E27FC236}">
                <a16:creationId xmlns:a16="http://schemas.microsoft.com/office/drawing/2014/main" id="{F2A4764B-C3F6-4780-8AED-24AFAFF1444A}"/>
              </a:ext>
            </a:extLst>
          </p:cNvPr>
          <p:cNvSpPr txBox="1"/>
          <p:nvPr/>
        </p:nvSpPr>
        <p:spPr>
          <a:xfrm>
            <a:off x="3620558" y="3259830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don</a:t>
            </a:r>
            <a:r>
              <a:rPr lang="el-GR" sz="1800" dirty="0">
                <a:solidFill>
                  <a:srgbClr val="0000FF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 you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مربع نص 14">
            <a:extLst>
              <a:ext uri="{FF2B5EF4-FFF2-40B4-BE49-F238E27FC236}">
                <a16:creationId xmlns:a16="http://schemas.microsoft.com/office/drawing/2014/main" id="{4718E099-E8EF-45D3-AE13-0764815C3150}"/>
              </a:ext>
            </a:extLst>
          </p:cNvPr>
          <p:cNvSpPr txBox="1"/>
          <p:nvPr/>
        </p:nvSpPr>
        <p:spPr>
          <a:xfrm>
            <a:off x="2364696" y="3494071"/>
            <a:ext cx="16741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Yes , I do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63657E7-D372-4489-8766-B733CD9E863F}"/>
              </a:ext>
            </a:extLst>
          </p:cNvPr>
          <p:cNvSpPr txBox="1"/>
          <p:nvPr/>
        </p:nvSpPr>
        <p:spPr>
          <a:xfrm>
            <a:off x="5052551" y="3682916"/>
            <a:ext cx="14998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have you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مربع نص 16">
            <a:extLst>
              <a:ext uri="{FF2B5EF4-FFF2-40B4-BE49-F238E27FC236}">
                <a16:creationId xmlns:a16="http://schemas.microsoft.com/office/drawing/2014/main" id="{59347700-F0C9-4AA7-B4E4-1C185FF77B69}"/>
              </a:ext>
            </a:extLst>
          </p:cNvPr>
          <p:cNvSpPr txBox="1"/>
          <p:nvPr/>
        </p:nvSpPr>
        <p:spPr>
          <a:xfrm>
            <a:off x="2647800" y="3903794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No . I haven</a:t>
            </a:r>
            <a:r>
              <a:rPr lang="el-GR" sz="1800" dirty="0">
                <a:solidFill>
                  <a:srgbClr val="FF0000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ربع نص 18">
            <a:extLst>
              <a:ext uri="{FF2B5EF4-FFF2-40B4-BE49-F238E27FC236}">
                <a16:creationId xmlns:a16="http://schemas.microsoft.com/office/drawing/2014/main" id="{69DC88DC-D0F6-42CB-BD4C-E5C32FF2FD3F}"/>
              </a:ext>
            </a:extLst>
          </p:cNvPr>
          <p:cNvSpPr txBox="1"/>
          <p:nvPr/>
        </p:nvSpPr>
        <p:spPr>
          <a:xfrm>
            <a:off x="2418702" y="4313518"/>
            <a:ext cx="1566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can</a:t>
            </a:r>
            <a:r>
              <a:rPr lang="el-GR" sz="1800" dirty="0">
                <a:solidFill>
                  <a:srgbClr val="0000FF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 you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مربع نص 19">
            <a:extLst>
              <a:ext uri="{FF2B5EF4-FFF2-40B4-BE49-F238E27FC236}">
                <a16:creationId xmlns:a16="http://schemas.microsoft.com/office/drawing/2014/main" id="{39C25609-62EB-4846-8CB7-DC7AA0CC8059}"/>
              </a:ext>
            </a:extLst>
          </p:cNvPr>
          <p:cNvSpPr txBox="1"/>
          <p:nvPr/>
        </p:nvSpPr>
        <p:spPr>
          <a:xfrm>
            <a:off x="3180166" y="4563581"/>
            <a:ext cx="1391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I can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ربع نص 10">
            <a:extLst>
              <a:ext uri="{FF2B5EF4-FFF2-40B4-BE49-F238E27FC236}">
                <a16:creationId xmlns:a16="http://schemas.microsoft.com/office/drawing/2014/main" id="{F9D76537-5F25-4BFA-A096-E41CC808325E}"/>
              </a:ext>
            </a:extLst>
          </p:cNvPr>
          <p:cNvSpPr txBox="1"/>
          <p:nvPr/>
        </p:nvSpPr>
        <p:spPr>
          <a:xfrm>
            <a:off x="2310690" y="2614456"/>
            <a:ext cx="1782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Yes , I did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129</Words>
  <Application>Microsoft Office PowerPoint</Application>
  <PresentationFormat>On-screen Show (16:9)</PresentationFormat>
  <Paragraphs>38</Paragraphs>
  <Slides>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Page 211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10</cp:revision>
  <dcterms:modified xsi:type="dcterms:W3CDTF">2023-01-03T16:36:50Z</dcterms:modified>
</cp:coreProperties>
</file>