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media/image1.jpeg" ContentType="image/jpeg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24384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143E63"/>
        </a:solidFill>
        <a:effectLst/>
        <a:uFillTx/>
        <a:latin typeface="+mn-lt"/>
        <a:ea typeface="+mn-ea"/>
        <a:cs typeface="+mn-cs"/>
        <a:sym typeface="Arial"/>
      </a:defRPr>
    </a:lvl1pPr>
    <a:lvl2pPr marL="0" marR="0" indent="0" algn="l" defTabSz="24384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143E63"/>
        </a:solidFill>
        <a:effectLst/>
        <a:uFillTx/>
        <a:latin typeface="+mn-lt"/>
        <a:ea typeface="+mn-ea"/>
        <a:cs typeface="+mn-cs"/>
        <a:sym typeface="Arial"/>
      </a:defRPr>
    </a:lvl2pPr>
    <a:lvl3pPr marL="0" marR="0" indent="0" algn="l" defTabSz="24384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143E63"/>
        </a:solidFill>
        <a:effectLst/>
        <a:uFillTx/>
        <a:latin typeface="+mn-lt"/>
        <a:ea typeface="+mn-ea"/>
        <a:cs typeface="+mn-cs"/>
        <a:sym typeface="Arial"/>
      </a:defRPr>
    </a:lvl3pPr>
    <a:lvl4pPr marL="0" marR="0" indent="0" algn="l" defTabSz="24384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143E63"/>
        </a:solidFill>
        <a:effectLst/>
        <a:uFillTx/>
        <a:latin typeface="+mn-lt"/>
        <a:ea typeface="+mn-ea"/>
        <a:cs typeface="+mn-cs"/>
        <a:sym typeface="Arial"/>
      </a:defRPr>
    </a:lvl4pPr>
    <a:lvl5pPr marL="0" marR="0" indent="0" algn="l" defTabSz="24384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143E63"/>
        </a:solidFill>
        <a:effectLst/>
        <a:uFillTx/>
        <a:latin typeface="+mn-lt"/>
        <a:ea typeface="+mn-ea"/>
        <a:cs typeface="+mn-cs"/>
        <a:sym typeface="Arial"/>
      </a:defRPr>
    </a:lvl5pPr>
    <a:lvl6pPr marL="0" marR="0" indent="0" algn="l" defTabSz="24384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143E63"/>
        </a:solidFill>
        <a:effectLst/>
        <a:uFillTx/>
        <a:latin typeface="+mn-lt"/>
        <a:ea typeface="+mn-ea"/>
        <a:cs typeface="+mn-cs"/>
        <a:sym typeface="Arial"/>
      </a:defRPr>
    </a:lvl6pPr>
    <a:lvl7pPr marL="0" marR="0" indent="0" algn="l" defTabSz="24384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143E63"/>
        </a:solidFill>
        <a:effectLst/>
        <a:uFillTx/>
        <a:latin typeface="+mn-lt"/>
        <a:ea typeface="+mn-ea"/>
        <a:cs typeface="+mn-cs"/>
        <a:sym typeface="Arial"/>
      </a:defRPr>
    </a:lvl7pPr>
    <a:lvl8pPr marL="0" marR="0" indent="0" algn="l" defTabSz="24384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143E63"/>
        </a:solidFill>
        <a:effectLst/>
        <a:uFillTx/>
        <a:latin typeface="+mn-lt"/>
        <a:ea typeface="+mn-ea"/>
        <a:cs typeface="+mn-cs"/>
        <a:sym typeface="Arial"/>
      </a:defRPr>
    </a:lvl8pPr>
    <a:lvl9pPr marL="0" marR="0" indent="0" algn="l" defTabSz="24384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143E63"/>
        </a:solidFill>
        <a:effectLst/>
        <a:uFillTx/>
        <a:latin typeface="+mn-lt"/>
        <a:ea typeface="+mn-ea"/>
        <a:cs typeface="+mn-cs"/>
        <a:sym typeface="Arial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25400" cap="flat">
              <a:solidFill>
                <a:srgbClr val="9E9E9E"/>
              </a:solidFill>
              <a:prstDash val="solid"/>
              <a:round/>
            </a:ln>
          </a:left>
          <a:right>
            <a:ln w="25400" cap="flat">
              <a:solidFill>
                <a:srgbClr val="9E9E9E"/>
              </a:solidFill>
              <a:prstDash val="solid"/>
              <a:round/>
            </a:ln>
          </a:right>
          <a:top>
            <a:ln w="25400" cap="flat">
              <a:solidFill>
                <a:srgbClr val="9E9E9E"/>
              </a:solidFill>
              <a:prstDash val="solid"/>
              <a:round/>
            </a:ln>
          </a:top>
          <a:bottom>
            <a:ln w="25400" cap="flat">
              <a:solidFill>
                <a:srgbClr val="9E9E9E"/>
              </a:solidFill>
              <a:prstDash val="solid"/>
              <a:round/>
            </a:ln>
          </a:bottom>
          <a:insideH>
            <a:ln w="25400" cap="flat">
              <a:solidFill>
                <a:srgbClr val="9E9E9E"/>
              </a:solidFill>
              <a:prstDash val="solid"/>
              <a:round/>
            </a:ln>
          </a:insideH>
          <a:insideV>
            <a:ln w="25400" cap="flat">
              <a:solidFill>
                <a:srgbClr val="9E9E9E"/>
              </a:solidFill>
              <a:prstDash val="solid"/>
              <a:round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ff" i="off">
        <a:fontRef idx="minor">
          <a:srgbClr val="000000"/>
        </a:fontRef>
        <a:srgbClr val="000000"/>
      </a:tcTxStyle>
      <a:tcStyle>
        <a:tcBdr>
          <a:left>
            <a:ln w="25400" cap="flat">
              <a:solidFill>
                <a:srgbClr val="9E9E9E"/>
              </a:solidFill>
              <a:prstDash val="solid"/>
              <a:round/>
            </a:ln>
          </a:left>
          <a:right>
            <a:ln w="25400" cap="flat">
              <a:solidFill>
                <a:srgbClr val="9E9E9E"/>
              </a:solidFill>
              <a:prstDash val="solid"/>
              <a:round/>
            </a:ln>
          </a:right>
          <a:top>
            <a:ln w="25400" cap="flat">
              <a:solidFill>
                <a:srgbClr val="9E9E9E"/>
              </a:solidFill>
              <a:prstDash val="solid"/>
              <a:round/>
            </a:ln>
          </a:top>
          <a:bottom>
            <a:ln w="25400" cap="flat">
              <a:solidFill>
                <a:srgbClr val="9E9E9E"/>
              </a:solidFill>
              <a:prstDash val="solid"/>
              <a:round/>
            </a:ln>
          </a:bottom>
          <a:insideH>
            <a:ln w="25400" cap="flat">
              <a:solidFill>
                <a:srgbClr val="9E9E9E"/>
              </a:solidFill>
              <a:prstDash val="solid"/>
              <a:round/>
            </a:ln>
          </a:insideH>
          <a:insideV>
            <a:ln w="25400" cap="flat">
              <a:solidFill>
                <a:srgbClr val="9E9E9E"/>
              </a:solidFill>
              <a:prstDash val="solid"/>
              <a:round/>
            </a:ln>
          </a:insideV>
        </a:tcBdr>
        <a:fill>
          <a:noFill/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25400" cap="flat">
              <a:solidFill>
                <a:srgbClr val="9E9E9E"/>
              </a:solidFill>
              <a:prstDash val="solid"/>
              <a:round/>
            </a:ln>
          </a:left>
          <a:right>
            <a:ln w="25400" cap="flat">
              <a:solidFill>
                <a:srgbClr val="9E9E9E"/>
              </a:solidFill>
              <a:prstDash val="solid"/>
              <a:round/>
            </a:ln>
          </a:right>
          <a:top>
            <a:ln w="25400" cap="flat">
              <a:solidFill>
                <a:srgbClr val="9E9E9E"/>
              </a:solidFill>
              <a:prstDash val="solid"/>
              <a:round/>
            </a:ln>
          </a:top>
          <a:bottom>
            <a:ln w="25400" cap="flat">
              <a:solidFill>
                <a:srgbClr val="9E9E9E"/>
              </a:solidFill>
              <a:prstDash val="solid"/>
              <a:round/>
            </a:ln>
          </a:bottom>
          <a:insideH>
            <a:ln w="25400" cap="flat">
              <a:solidFill>
                <a:srgbClr val="9E9E9E"/>
              </a:solidFill>
              <a:prstDash val="solid"/>
              <a:round/>
            </a:ln>
          </a:insideH>
          <a:insideV>
            <a:ln w="25400" cap="flat">
              <a:solidFill>
                <a:srgbClr val="9E9E9E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ff" i="off">
        <a:fontRef idx="minor">
          <a:srgbClr val="000000"/>
        </a:fontRef>
        <a:srgbClr val="000000"/>
      </a:tcTxStyle>
      <a:tcStyle>
        <a:tcBdr>
          <a:left>
            <a:ln w="25400" cap="flat">
              <a:solidFill>
                <a:srgbClr val="9E9E9E"/>
              </a:solidFill>
              <a:prstDash val="solid"/>
              <a:round/>
            </a:ln>
          </a:left>
          <a:right>
            <a:ln w="25400" cap="flat">
              <a:solidFill>
                <a:srgbClr val="9E9E9E"/>
              </a:solidFill>
              <a:prstDash val="solid"/>
              <a:round/>
            </a:ln>
          </a:right>
          <a:top>
            <a:ln w="25400" cap="flat">
              <a:solidFill>
                <a:srgbClr val="9E9E9E"/>
              </a:solidFill>
              <a:prstDash val="solid"/>
              <a:round/>
            </a:ln>
          </a:top>
          <a:bottom>
            <a:ln w="25400" cap="flat">
              <a:solidFill>
                <a:srgbClr val="9E9E9E"/>
              </a:solidFill>
              <a:prstDash val="solid"/>
              <a:round/>
            </a:ln>
          </a:bottom>
          <a:insideH>
            <a:ln w="25400" cap="flat">
              <a:solidFill>
                <a:srgbClr val="9E9E9E"/>
              </a:solidFill>
              <a:prstDash val="solid"/>
              <a:round/>
            </a:ln>
          </a:insideH>
          <a:insideV>
            <a:ln w="25400" cap="flat">
              <a:solidFill>
                <a:srgbClr val="9E9E9E"/>
              </a:solidFill>
              <a:prstDash val="solid"/>
              <a:round/>
            </a:ln>
          </a:insideV>
        </a:tcBdr>
        <a:fill>
          <a:noFill/>
        </a:fill>
      </a:tcStyle>
    </a:firstRow>
  </a:tblStyle>
  <a:tblStyle styleId="{C7B018BB-80A7-4F77-B60F-C8B233D01FF8}" styleName="">
    <a:tblBg/>
    <a:wholeTbl>
      <a:tcTxStyle b="off" i="off">
        <a:fontRef idx="minor">
          <a:srgbClr val="143E63"/>
        </a:fontRef>
        <a:srgbClr val="143E63"/>
      </a:tcTxStyle>
      <a:tcStyle>
        <a:tcBdr>
          <a:left>
            <a:ln w="25400" cap="flat">
              <a:solidFill>
                <a:srgbClr val="34679A"/>
              </a:solidFill>
              <a:prstDash val="solid"/>
              <a:round/>
            </a:ln>
          </a:left>
          <a:right>
            <a:ln w="25400" cap="flat">
              <a:solidFill>
                <a:srgbClr val="34679A"/>
              </a:solidFill>
              <a:prstDash val="solid"/>
              <a:round/>
            </a:ln>
          </a:right>
          <a:top>
            <a:ln w="25400" cap="flat">
              <a:solidFill>
                <a:srgbClr val="34679A"/>
              </a:solidFill>
              <a:prstDash val="solid"/>
              <a:round/>
            </a:ln>
          </a:top>
          <a:bottom>
            <a:ln w="25400" cap="flat">
              <a:solidFill>
                <a:srgbClr val="34679A"/>
              </a:solidFill>
              <a:prstDash val="solid"/>
              <a:round/>
            </a:ln>
          </a:bottom>
          <a:insideH>
            <a:ln w="25400" cap="flat">
              <a:solidFill>
                <a:srgbClr val="34679A"/>
              </a:solidFill>
              <a:prstDash val="solid"/>
              <a:round/>
            </a:ln>
          </a:insideH>
          <a:insideV>
            <a:ln w="25400" cap="flat">
              <a:solidFill>
                <a:srgbClr val="34679A"/>
              </a:solidFill>
              <a:prstDash val="solid"/>
              <a:round/>
            </a:ln>
          </a:insideV>
        </a:tcBdr>
        <a:fill>
          <a:solidFill>
            <a:srgbClr val="CCCACC"/>
          </a:solidFill>
        </a:fill>
      </a:tcStyle>
    </a:wholeTbl>
    <a:band2H>
      <a:tcTxStyle b="def" i="def"/>
      <a:tcStyle>
        <a:tcBdr/>
        <a:fill>
          <a:solidFill>
            <a:srgbClr val="E7E6E7"/>
          </a:solidFill>
        </a:fill>
      </a:tcStyle>
    </a:band2H>
    <a:firstCol>
      <a:tcTxStyle b="on" i="off">
        <a:fontRef idx="minor">
          <a:srgbClr val="34679A"/>
        </a:fontRef>
        <a:srgbClr val="34679A"/>
      </a:tcTxStyle>
      <a:tcStyle>
        <a:tcBdr>
          <a:left>
            <a:ln w="25400" cap="flat">
              <a:solidFill>
                <a:srgbClr val="34679A"/>
              </a:solidFill>
              <a:prstDash val="solid"/>
              <a:round/>
            </a:ln>
          </a:left>
          <a:right>
            <a:ln w="25400" cap="flat">
              <a:solidFill>
                <a:srgbClr val="34679A"/>
              </a:solidFill>
              <a:prstDash val="solid"/>
              <a:round/>
            </a:ln>
          </a:right>
          <a:top>
            <a:ln w="25400" cap="flat">
              <a:solidFill>
                <a:srgbClr val="34679A"/>
              </a:solidFill>
              <a:prstDash val="solid"/>
              <a:round/>
            </a:ln>
          </a:top>
          <a:bottom>
            <a:ln w="25400" cap="flat">
              <a:solidFill>
                <a:srgbClr val="34679A"/>
              </a:solidFill>
              <a:prstDash val="solid"/>
              <a:round/>
            </a:ln>
          </a:bottom>
          <a:insideH>
            <a:ln w="25400" cap="flat">
              <a:solidFill>
                <a:srgbClr val="34679A"/>
              </a:solidFill>
              <a:prstDash val="solid"/>
              <a:round/>
            </a:ln>
          </a:insideH>
          <a:insideV>
            <a:ln w="25400" cap="flat">
              <a:solidFill>
                <a:srgbClr val="34679A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34679A"/>
        </a:fontRef>
        <a:srgbClr val="34679A"/>
      </a:tcTxStyle>
      <a:tcStyle>
        <a:tcBdr>
          <a:left>
            <a:ln w="25400" cap="flat">
              <a:solidFill>
                <a:srgbClr val="34679A"/>
              </a:solidFill>
              <a:prstDash val="solid"/>
              <a:round/>
            </a:ln>
          </a:left>
          <a:right>
            <a:ln w="25400" cap="flat">
              <a:solidFill>
                <a:srgbClr val="34679A"/>
              </a:solidFill>
              <a:prstDash val="solid"/>
              <a:round/>
            </a:ln>
          </a:right>
          <a:top>
            <a:ln w="101600" cap="flat">
              <a:solidFill>
                <a:srgbClr val="34679A"/>
              </a:solidFill>
              <a:prstDash val="solid"/>
              <a:round/>
            </a:ln>
          </a:top>
          <a:bottom>
            <a:ln w="25400" cap="flat">
              <a:solidFill>
                <a:srgbClr val="34679A"/>
              </a:solidFill>
              <a:prstDash val="solid"/>
              <a:round/>
            </a:ln>
          </a:bottom>
          <a:insideH>
            <a:ln w="25400" cap="flat">
              <a:solidFill>
                <a:srgbClr val="34679A"/>
              </a:solidFill>
              <a:prstDash val="solid"/>
              <a:round/>
            </a:ln>
          </a:insideH>
          <a:insideV>
            <a:ln w="25400" cap="flat">
              <a:solidFill>
                <a:srgbClr val="34679A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inor">
          <a:srgbClr val="34679A"/>
        </a:fontRef>
        <a:srgbClr val="34679A"/>
      </a:tcTxStyle>
      <a:tcStyle>
        <a:tcBdr>
          <a:left>
            <a:ln w="25400" cap="flat">
              <a:solidFill>
                <a:srgbClr val="34679A"/>
              </a:solidFill>
              <a:prstDash val="solid"/>
              <a:round/>
            </a:ln>
          </a:left>
          <a:right>
            <a:ln w="25400" cap="flat">
              <a:solidFill>
                <a:srgbClr val="34679A"/>
              </a:solidFill>
              <a:prstDash val="solid"/>
              <a:round/>
            </a:ln>
          </a:right>
          <a:top>
            <a:ln w="25400" cap="flat">
              <a:solidFill>
                <a:srgbClr val="34679A"/>
              </a:solidFill>
              <a:prstDash val="solid"/>
              <a:round/>
            </a:ln>
          </a:top>
          <a:bottom>
            <a:ln w="101600" cap="flat">
              <a:solidFill>
                <a:srgbClr val="34679A"/>
              </a:solidFill>
              <a:prstDash val="solid"/>
              <a:round/>
            </a:ln>
          </a:bottom>
          <a:insideH>
            <a:ln w="25400" cap="flat">
              <a:solidFill>
                <a:srgbClr val="34679A"/>
              </a:solidFill>
              <a:prstDash val="solid"/>
              <a:round/>
            </a:ln>
          </a:insideH>
          <a:insideV>
            <a:ln w="25400" cap="flat">
              <a:solidFill>
                <a:srgbClr val="34679A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143E63"/>
        </a:fontRef>
        <a:srgbClr val="143E63"/>
      </a:tcTxStyle>
      <a:tcStyle>
        <a:tcBdr>
          <a:left>
            <a:ln w="25400" cap="flat">
              <a:solidFill>
                <a:srgbClr val="34679A"/>
              </a:solidFill>
              <a:prstDash val="solid"/>
              <a:round/>
            </a:ln>
          </a:left>
          <a:right>
            <a:ln w="25400" cap="flat">
              <a:solidFill>
                <a:srgbClr val="34679A"/>
              </a:solidFill>
              <a:prstDash val="solid"/>
              <a:round/>
            </a:ln>
          </a:right>
          <a:top>
            <a:ln w="25400" cap="flat">
              <a:solidFill>
                <a:srgbClr val="34679A"/>
              </a:solidFill>
              <a:prstDash val="solid"/>
              <a:round/>
            </a:ln>
          </a:top>
          <a:bottom>
            <a:ln w="25400" cap="flat">
              <a:solidFill>
                <a:srgbClr val="34679A"/>
              </a:solidFill>
              <a:prstDash val="solid"/>
              <a:round/>
            </a:ln>
          </a:bottom>
          <a:insideH>
            <a:ln w="25400" cap="flat">
              <a:solidFill>
                <a:srgbClr val="34679A"/>
              </a:solidFill>
              <a:prstDash val="solid"/>
              <a:round/>
            </a:ln>
          </a:insideH>
          <a:insideV>
            <a:ln w="25400" cap="flat">
              <a:solidFill>
                <a:srgbClr val="34679A"/>
              </a:solidFill>
              <a:prstDash val="solid"/>
              <a:round/>
            </a:ln>
          </a:insideV>
        </a:tcBdr>
        <a:fill>
          <a:solidFill>
            <a:srgbClr val="F8E6EC"/>
          </a:solidFill>
        </a:fill>
      </a:tcStyle>
    </a:wholeTbl>
    <a:band2H>
      <a:tcTxStyle b="def" i="def"/>
      <a:tcStyle>
        <a:tcBdr/>
        <a:fill>
          <a:solidFill>
            <a:srgbClr val="FBF3F5"/>
          </a:solidFill>
        </a:fill>
      </a:tcStyle>
    </a:band2H>
    <a:firstCol>
      <a:tcTxStyle b="on" i="off">
        <a:fontRef idx="minor">
          <a:srgbClr val="34679A"/>
        </a:fontRef>
        <a:srgbClr val="34679A"/>
      </a:tcTxStyle>
      <a:tcStyle>
        <a:tcBdr>
          <a:left>
            <a:ln w="25400" cap="flat">
              <a:solidFill>
                <a:srgbClr val="34679A"/>
              </a:solidFill>
              <a:prstDash val="solid"/>
              <a:round/>
            </a:ln>
          </a:left>
          <a:right>
            <a:ln w="25400" cap="flat">
              <a:solidFill>
                <a:srgbClr val="34679A"/>
              </a:solidFill>
              <a:prstDash val="solid"/>
              <a:round/>
            </a:ln>
          </a:right>
          <a:top>
            <a:ln w="25400" cap="flat">
              <a:solidFill>
                <a:srgbClr val="34679A"/>
              </a:solidFill>
              <a:prstDash val="solid"/>
              <a:round/>
            </a:ln>
          </a:top>
          <a:bottom>
            <a:ln w="25400" cap="flat">
              <a:solidFill>
                <a:srgbClr val="34679A"/>
              </a:solidFill>
              <a:prstDash val="solid"/>
              <a:round/>
            </a:ln>
          </a:bottom>
          <a:insideH>
            <a:ln w="25400" cap="flat">
              <a:solidFill>
                <a:srgbClr val="34679A"/>
              </a:solidFill>
              <a:prstDash val="solid"/>
              <a:round/>
            </a:ln>
          </a:insideH>
          <a:insideV>
            <a:ln w="25400" cap="flat">
              <a:solidFill>
                <a:srgbClr val="34679A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inor">
          <a:srgbClr val="34679A"/>
        </a:fontRef>
        <a:srgbClr val="34679A"/>
      </a:tcTxStyle>
      <a:tcStyle>
        <a:tcBdr>
          <a:left>
            <a:ln w="25400" cap="flat">
              <a:solidFill>
                <a:srgbClr val="34679A"/>
              </a:solidFill>
              <a:prstDash val="solid"/>
              <a:round/>
            </a:ln>
          </a:left>
          <a:right>
            <a:ln w="25400" cap="flat">
              <a:solidFill>
                <a:srgbClr val="34679A"/>
              </a:solidFill>
              <a:prstDash val="solid"/>
              <a:round/>
            </a:ln>
          </a:right>
          <a:top>
            <a:ln w="101600" cap="flat">
              <a:solidFill>
                <a:srgbClr val="34679A"/>
              </a:solidFill>
              <a:prstDash val="solid"/>
              <a:round/>
            </a:ln>
          </a:top>
          <a:bottom>
            <a:ln w="25400" cap="flat">
              <a:solidFill>
                <a:srgbClr val="34679A"/>
              </a:solidFill>
              <a:prstDash val="solid"/>
              <a:round/>
            </a:ln>
          </a:bottom>
          <a:insideH>
            <a:ln w="25400" cap="flat">
              <a:solidFill>
                <a:srgbClr val="34679A"/>
              </a:solidFill>
              <a:prstDash val="solid"/>
              <a:round/>
            </a:ln>
          </a:insideH>
          <a:insideV>
            <a:ln w="25400" cap="flat">
              <a:solidFill>
                <a:srgbClr val="34679A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inor">
          <a:srgbClr val="34679A"/>
        </a:fontRef>
        <a:srgbClr val="34679A"/>
      </a:tcTxStyle>
      <a:tcStyle>
        <a:tcBdr>
          <a:left>
            <a:ln w="25400" cap="flat">
              <a:solidFill>
                <a:srgbClr val="34679A"/>
              </a:solidFill>
              <a:prstDash val="solid"/>
              <a:round/>
            </a:ln>
          </a:left>
          <a:right>
            <a:ln w="25400" cap="flat">
              <a:solidFill>
                <a:srgbClr val="34679A"/>
              </a:solidFill>
              <a:prstDash val="solid"/>
              <a:round/>
            </a:ln>
          </a:right>
          <a:top>
            <a:ln w="25400" cap="flat">
              <a:solidFill>
                <a:srgbClr val="34679A"/>
              </a:solidFill>
              <a:prstDash val="solid"/>
              <a:round/>
            </a:ln>
          </a:top>
          <a:bottom>
            <a:ln w="101600" cap="flat">
              <a:solidFill>
                <a:srgbClr val="34679A"/>
              </a:solidFill>
              <a:prstDash val="solid"/>
              <a:round/>
            </a:ln>
          </a:bottom>
          <a:insideH>
            <a:ln w="25400" cap="flat">
              <a:solidFill>
                <a:srgbClr val="34679A"/>
              </a:solidFill>
              <a:prstDash val="solid"/>
              <a:round/>
            </a:ln>
          </a:insideH>
          <a:insideV>
            <a:ln w="25400" cap="flat">
              <a:solidFill>
                <a:srgbClr val="34679A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143E63"/>
        </a:fontRef>
        <a:srgbClr val="143E63"/>
      </a:tcTxStyle>
      <a:tcStyle>
        <a:tcBdr>
          <a:left>
            <a:ln w="25400" cap="flat">
              <a:solidFill>
                <a:srgbClr val="34679A"/>
              </a:solidFill>
              <a:prstDash val="solid"/>
              <a:round/>
            </a:ln>
          </a:left>
          <a:right>
            <a:ln w="25400" cap="flat">
              <a:solidFill>
                <a:srgbClr val="34679A"/>
              </a:solidFill>
              <a:prstDash val="solid"/>
              <a:round/>
            </a:ln>
          </a:right>
          <a:top>
            <a:ln w="25400" cap="flat">
              <a:solidFill>
                <a:srgbClr val="34679A"/>
              </a:solidFill>
              <a:prstDash val="solid"/>
              <a:round/>
            </a:ln>
          </a:top>
          <a:bottom>
            <a:ln w="25400" cap="flat">
              <a:solidFill>
                <a:srgbClr val="34679A"/>
              </a:solidFill>
              <a:prstDash val="solid"/>
              <a:round/>
            </a:ln>
          </a:bottom>
          <a:insideH>
            <a:ln w="25400" cap="flat">
              <a:solidFill>
                <a:srgbClr val="34679A"/>
              </a:solidFill>
              <a:prstDash val="solid"/>
              <a:round/>
            </a:ln>
          </a:insideH>
          <a:insideV>
            <a:ln w="25400" cap="flat">
              <a:solidFill>
                <a:srgbClr val="34679A"/>
              </a:solidFill>
              <a:prstDash val="solid"/>
              <a:round/>
            </a:ln>
          </a:insideV>
        </a:tcBdr>
        <a:fill>
          <a:solidFill>
            <a:srgbClr val="F5F1F1"/>
          </a:solidFill>
        </a:fill>
      </a:tcStyle>
    </a:wholeTbl>
    <a:band2H>
      <a:tcTxStyle b="def" i="def"/>
      <a:tcStyle>
        <a:tcBdr/>
        <a:fill>
          <a:solidFill>
            <a:srgbClr val="FAF8F8"/>
          </a:solidFill>
        </a:fill>
      </a:tcStyle>
    </a:band2H>
    <a:firstCol>
      <a:tcTxStyle b="on" i="off">
        <a:fontRef idx="minor">
          <a:srgbClr val="34679A"/>
        </a:fontRef>
        <a:srgbClr val="34679A"/>
      </a:tcTxStyle>
      <a:tcStyle>
        <a:tcBdr>
          <a:left>
            <a:ln w="25400" cap="flat">
              <a:solidFill>
                <a:srgbClr val="34679A"/>
              </a:solidFill>
              <a:prstDash val="solid"/>
              <a:round/>
            </a:ln>
          </a:left>
          <a:right>
            <a:ln w="25400" cap="flat">
              <a:solidFill>
                <a:srgbClr val="34679A"/>
              </a:solidFill>
              <a:prstDash val="solid"/>
              <a:round/>
            </a:ln>
          </a:right>
          <a:top>
            <a:ln w="25400" cap="flat">
              <a:solidFill>
                <a:srgbClr val="34679A"/>
              </a:solidFill>
              <a:prstDash val="solid"/>
              <a:round/>
            </a:ln>
          </a:top>
          <a:bottom>
            <a:ln w="25400" cap="flat">
              <a:solidFill>
                <a:srgbClr val="34679A"/>
              </a:solidFill>
              <a:prstDash val="solid"/>
              <a:round/>
            </a:ln>
          </a:bottom>
          <a:insideH>
            <a:ln w="25400" cap="flat">
              <a:solidFill>
                <a:srgbClr val="34679A"/>
              </a:solidFill>
              <a:prstDash val="solid"/>
              <a:round/>
            </a:ln>
          </a:insideH>
          <a:insideV>
            <a:ln w="25400" cap="flat">
              <a:solidFill>
                <a:srgbClr val="34679A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inor">
          <a:srgbClr val="34679A"/>
        </a:fontRef>
        <a:srgbClr val="34679A"/>
      </a:tcTxStyle>
      <a:tcStyle>
        <a:tcBdr>
          <a:left>
            <a:ln w="25400" cap="flat">
              <a:solidFill>
                <a:srgbClr val="34679A"/>
              </a:solidFill>
              <a:prstDash val="solid"/>
              <a:round/>
            </a:ln>
          </a:left>
          <a:right>
            <a:ln w="25400" cap="flat">
              <a:solidFill>
                <a:srgbClr val="34679A"/>
              </a:solidFill>
              <a:prstDash val="solid"/>
              <a:round/>
            </a:ln>
          </a:right>
          <a:top>
            <a:ln w="101600" cap="flat">
              <a:solidFill>
                <a:srgbClr val="34679A"/>
              </a:solidFill>
              <a:prstDash val="solid"/>
              <a:round/>
            </a:ln>
          </a:top>
          <a:bottom>
            <a:ln w="25400" cap="flat">
              <a:solidFill>
                <a:srgbClr val="34679A"/>
              </a:solidFill>
              <a:prstDash val="solid"/>
              <a:round/>
            </a:ln>
          </a:bottom>
          <a:insideH>
            <a:ln w="25400" cap="flat">
              <a:solidFill>
                <a:srgbClr val="34679A"/>
              </a:solidFill>
              <a:prstDash val="solid"/>
              <a:round/>
            </a:ln>
          </a:insideH>
          <a:insideV>
            <a:ln w="25400" cap="flat">
              <a:solidFill>
                <a:srgbClr val="34679A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inor">
          <a:srgbClr val="34679A"/>
        </a:fontRef>
        <a:srgbClr val="34679A"/>
      </a:tcTxStyle>
      <a:tcStyle>
        <a:tcBdr>
          <a:left>
            <a:ln w="25400" cap="flat">
              <a:solidFill>
                <a:srgbClr val="34679A"/>
              </a:solidFill>
              <a:prstDash val="solid"/>
              <a:round/>
            </a:ln>
          </a:left>
          <a:right>
            <a:ln w="25400" cap="flat">
              <a:solidFill>
                <a:srgbClr val="34679A"/>
              </a:solidFill>
              <a:prstDash val="solid"/>
              <a:round/>
            </a:ln>
          </a:right>
          <a:top>
            <a:ln w="25400" cap="flat">
              <a:solidFill>
                <a:srgbClr val="34679A"/>
              </a:solidFill>
              <a:prstDash val="solid"/>
              <a:round/>
            </a:ln>
          </a:top>
          <a:bottom>
            <a:ln w="101600" cap="flat">
              <a:solidFill>
                <a:srgbClr val="34679A"/>
              </a:solidFill>
              <a:prstDash val="solid"/>
              <a:round/>
            </a:ln>
          </a:bottom>
          <a:insideH>
            <a:ln w="25400" cap="flat">
              <a:solidFill>
                <a:srgbClr val="34679A"/>
              </a:solidFill>
              <a:prstDash val="solid"/>
              <a:round/>
            </a:ln>
          </a:insideH>
          <a:insideV>
            <a:ln w="25400" cap="flat">
              <a:solidFill>
                <a:srgbClr val="34679A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143E63"/>
        </a:fontRef>
        <a:srgbClr val="143E63"/>
      </a:tcTxStyle>
      <a:tcStyle>
        <a:tcBdr>
          <a:left>
            <a:ln w="25400" cap="flat">
              <a:noFill/>
              <a:miter lim="400000"/>
            </a:ln>
          </a:left>
          <a:right>
            <a:ln w="25400" cap="flat">
              <a:noFill/>
              <a:miter lim="400000"/>
            </a:ln>
          </a:right>
          <a:top>
            <a:ln w="25400" cap="flat">
              <a:noFill/>
              <a:miter lim="400000"/>
            </a:ln>
          </a:top>
          <a:bottom>
            <a:ln w="25400" cap="flat">
              <a:noFill/>
              <a:miter lim="400000"/>
            </a:ln>
          </a:bottom>
          <a:insideH>
            <a:ln w="25400" cap="flat">
              <a:noFill/>
              <a:miter lim="400000"/>
            </a:ln>
          </a:insideH>
          <a:insideV>
            <a:ln w="25400" cap="flat">
              <a:noFill/>
              <a:miter lim="400000"/>
            </a:ln>
          </a:insideV>
        </a:tcBdr>
        <a:fill>
          <a:solidFill>
            <a:srgbClr val="E7E8EA"/>
          </a:solidFill>
        </a:fill>
      </a:tcStyle>
    </a:wholeTbl>
    <a:band2H>
      <a:tcTxStyle b="def" i="def"/>
      <a:tcStyle>
        <a:tcBdr/>
        <a:fill>
          <a:solidFill>
            <a:srgbClr val="34679A"/>
          </a:solidFill>
        </a:fill>
      </a:tcStyle>
    </a:band2H>
    <a:firstCol>
      <a:tcTxStyle b="on" i="off">
        <a:fontRef idx="minor">
          <a:srgbClr val="34679A"/>
        </a:fontRef>
        <a:srgbClr val="34679A"/>
      </a:tcTxStyle>
      <a:tcStyle>
        <a:tcBdr>
          <a:left>
            <a:ln w="25400" cap="flat">
              <a:noFill/>
              <a:miter lim="400000"/>
            </a:ln>
          </a:left>
          <a:right>
            <a:ln w="25400" cap="flat">
              <a:noFill/>
              <a:miter lim="400000"/>
            </a:ln>
          </a:right>
          <a:top>
            <a:ln w="25400" cap="flat">
              <a:noFill/>
              <a:miter lim="400000"/>
            </a:ln>
          </a:top>
          <a:bottom>
            <a:ln w="25400" cap="flat">
              <a:noFill/>
              <a:miter lim="400000"/>
            </a:ln>
          </a:bottom>
          <a:insideH>
            <a:ln w="25400" cap="flat">
              <a:noFill/>
              <a:miter lim="400000"/>
            </a:ln>
          </a:insideH>
          <a:insideV>
            <a:ln w="254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143E63"/>
        </a:fontRef>
        <a:srgbClr val="143E63"/>
      </a:tcTxStyle>
      <a:tcStyle>
        <a:tcBdr>
          <a:left>
            <a:ln w="25400" cap="flat">
              <a:noFill/>
              <a:miter lim="400000"/>
            </a:ln>
          </a:left>
          <a:right>
            <a:ln w="25400" cap="flat">
              <a:noFill/>
              <a:miter lim="400000"/>
            </a:ln>
          </a:right>
          <a:top>
            <a:ln w="127000" cap="flat">
              <a:solidFill>
                <a:srgbClr val="143E63"/>
              </a:solidFill>
              <a:prstDash val="solid"/>
              <a:round/>
            </a:ln>
          </a:top>
          <a:bottom>
            <a:ln w="63500" cap="flat">
              <a:solidFill>
                <a:srgbClr val="143E63"/>
              </a:solidFill>
              <a:prstDash val="solid"/>
              <a:round/>
            </a:ln>
          </a:bottom>
          <a:insideH>
            <a:ln w="25400" cap="flat">
              <a:noFill/>
              <a:miter lim="400000"/>
            </a:ln>
          </a:insideH>
          <a:insideV>
            <a:ln w="25400" cap="flat">
              <a:noFill/>
              <a:miter lim="400000"/>
            </a:ln>
          </a:insideV>
        </a:tcBdr>
        <a:fill>
          <a:solidFill>
            <a:srgbClr val="34679A"/>
          </a:solidFill>
        </a:fill>
      </a:tcStyle>
    </a:lastRow>
    <a:firstRow>
      <a:tcTxStyle b="on" i="off">
        <a:fontRef idx="minor">
          <a:srgbClr val="34679A"/>
        </a:fontRef>
        <a:srgbClr val="34679A"/>
      </a:tcTxStyle>
      <a:tcStyle>
        <a:tcBdr>
          <a:left>
            <a:ln w="25400" cap="flat">
              <a:noFill/>
              <a:miter lim="400000"/>
            </a:ln>
          </a:left>
          <a:right>
            <a:ln w="25400" cap="flat">
              <a:noFill/>
              <a:miter lim="400000"/>
            </a:ln>
          </a:right>
          <a:top>
            <a:ln w="63500" cap="flat">
              <a:solidFill>
                <a:srgbClr val="143E63"/>
              </a:solidFill>
              <a:prstDash val="solid"/>
              <a:round/>
            </a:ln>
          </a:top>
          <a:bottom>
            <a:ln w="63500" cap="flat">
              <a:solidFill>
                <a:srgbClr val="143E63"/>
              </a:solidFill>
              <a:prstDash val="solid"/>
              <a:round/>
            </a:ln>
          </a:bottom>
          <a:insideH>
            <a:ln w="25400" cap="flat">
              <a:noFill/>
              <a:miter lim="400000"/>
            </a:ln>
          </a:insideH>
          <a:insideV>
            <a:ln w="254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143E63"/>
        </a:fontRef>
        <a:srgbClr val="143E63"/>
      </a:tcTxStyle>
      <a:tcStyle>
        <a:tcBdr>
          <a:left>
            <a:ln w="25400" cap="flat">
              <a:solidFill>
                <a:srgbClr val="34679A"/>
              </a:solidFill>
              <a:prstDash val="solid"/>
              <a:round/>
            </a:ln>
          </a:left>
          <a:right>
            <a:ln w="25400" cap="flat">
              <a:solidFill>
                <a:srgbClr val="34679A"/>
              </a:solidFill>
              <a:prstDash val="solid"/>
              <a:round/>
            </a:ln>
          </a:right>
          <a:top>
            <a:ln w="25400" cap="flat">
              <a:solidFill>
                <a:srgbClr val="34679A"/>
              </a:solidFill>
              <a:prstDash val="solid"/>
              <a:round/>
            </a:ln>
          </a:top>
          <a:bottom>
            <a:ln w="25400" cap="flat">
              <a:solidFill>
                <a:srgbClr val="34679A"/>
              </a:solidFill>
              <a:prstDash val="solid"/>
              <a:round/>
            </a:ln>
          </a:bottom>
          <a:insideH>
            <a:ln w="25400" cap="flat">
              <a:solidFill>
                <a:srgbClr val="34679A"/>
              </a:solidFill>
              <a:prstDash val="solid"/>
              <a:round/>
            </a:ln>
          </a:insideH>
          <a:insideV>
            <a:ln w="25400" cap="flat">
              <a:solidFill>
                <a:srgbClr val="34679A"/>
              </a:solidFill>
              <a:prstDash val="solid"/>
              <a:round/>
            </a:ln>
          </a:insideV>
        </a:tcBdr>
        <a:fill>
          <a:solidFill>
            <a:srgbClr val="CACDD2"/>
          </a:solidFill>
        </a:fill>
      </a:tcStyle>
    </a:wholeTbl>
    <a:band2H>
      <a:tcTxStyle b="def" i="def"/>
      <a:tcStyle>
        <a:tcBdr/>
        <a:fill>
          <a:solidFill>
            <a:srgbClr val="E7E8EA"/>
          </a:solidFill>
        </a:fill>
      </a:tcStyle>
    </a:band2H>
    <a:firstCol>
      <a:tcTxStyle b="on" i="off">
        <a:fontRef idx="minor">
          <a:srgbClr val="34679A"/>
        </a:fontRef>
        <a:srgbClr val="34679A"/>
      </a:tcTxStyle>
      <a:tcStyle>
        <a:tcBdr>
          <a:left>
            <a:ln w="25400" cap="flat">
              <a:solidFill>
                <a:srgbClr val="34679A"/>
              </a:solidFill>
              <a:prstDash val="solid"/>
              <a:round/>
            </a:ln>
          </a:left>
          <a:right>
            <a:ln w="25400" cap="flat">
              <a:solidFill>
                <a:srgbClr val="34679A"/>
              </a:solidFill>
              <a:prstDash val="solid"/>
              <a:round/>
            </a:ln>
          </a:right>
          <a:top>
            <a:ln w="25400" cap="flat">
              <a:solidFill>
                <a:srgbClr val="34679A"/>
              </a:solidFill>
              <a:prstDash val="solid"/>
              <a:round/>
            </a:ln>
          </a:top>
          <a:bottom>
            <a:ln w="25400" cap="flat">
              <a:solidFill>
                <a:srgbClr val="34679A"/>
              </a:solidFill>
              <a:prstDash val="solid"/>
              <a:round/>
            </a:ln>
          </a:bottom>
          <a:insideH>
            <a:ln w="25400" cap="flat">
              <a:solidFill>
                <a:srgbClr val="34679A"/>
              </a:solidFill>
              <a:prstDash val="solid"/>
              <a:round/>
            </a:ln>
          </a:insideH>
          <a:insideV>
            <a:ln w="25400" cap="flat">
              <a:solidFill>
                <a:srgbClr val="34679A"/>
              </a:solidFill>
              <a:prstDash val="solid"/>
              <a:round/>
            </a:ln>
          </a:insideV>
        </a:tcBdr>
        <a:fill>
          <a:solidFill>
            <a:srgbClr val="143E63"/>
          </a:solidFill>
        </a:fill>
      </a:tcStyle>
    </a:firstCol>
    <a:lastRow>
      <a:tcTxStyle b="on" i="off">
        <a:fontRef idx="minor">
          <a:srgbClr val="34679A"/>
        </a:fontRef>
        <a:srgbClr val="34679A"/>
      </a:tcTxStyle>
      <a:tcStyle>
        <a:tcBdr>
          <a:left>
            <a:ln w="25400" cap="flat">
              <a:solidFill>
                <a:srgbClr val="34679A"/>
              </a:solidFill>
              <a:prstDash val="solid"/>
              <a:round/>
            </a:ln>
          </a:left>
          <a:right>
            <a:ln w="25400" cap="flat">
              <a:solidFill>
                <a:srgbClr val="34679A"/>
              </a:solidFill>
              <a:prstDash val="solid"/>
              <a:round/>
            </a:ln>
          </a:right>
          <a:top>
            <a:ln w="101600" cap="flat">
              <a:solidFill>
                <a:srgbClr val="34679A"/>
              </a:solidFill>
              <a:prstDash val="solid"/>
              <a:round/>
            </a:ln>
          </a:top>
          <a:bottom>
            <a:ln w="25400" cap="flat">
              <a:solidFill>
                <a:srgbClr val="34679A"/>
              </a:solidFill>
              <a:prstDash val="solid"/>
              <a:round/>
            </a:ln>
          </a:bottom>
          <a:insideH>
            <a:ln w="25400" cap="flat">
              <a:solidFill>
                <a:srgbClr val="34679A"/>
              </a:solidFill>
              <a:prstDash val="solid"/>
              <a:round/>
            </a:ln>
          </a:insideH>
          <a:insideV>
            <a:ln w="25400" cap="flat">
              <a:solidFill>
                <a:srgbClr val="34679A"/>
              </a:solidFill>
              <a:prstDash val="solid"/>
              <a:round/>
            </a:ln>
          </a:insideV>
        </a:tcBdr>
        <a:fill>
          <a:solidFill>
            <a:srgbClr val="143E63"/>
          </a:solidFill>
        </a:fill>
      </a:tcStyle>
    </a:lastRow>
    <a:firstRow>
      <a:tcTxStyle b="on" i="off">
        <a:fontRef idx="minor">
          <a:srgbClr val="34679A"/>
        </a:fontRef>
        <a:srgbClr val="34679A"/>
      </a:tcTxStyle>
      <a:tcStyle>
        <a:tcBdr>
          <a:left>
            <a:ln w="25400" cap="flat">
              <a:solidFill>
                <a:srgbClr val="34679A"/>
              </a:solidFill>
              <a:prstDash val="solid"/>
              <a:round/>
            </a:ln>
          </a:left>
          <a:right>
            <a:ln w="25400" cap="flat">
              <a:solidFill>
                <a:srgbClr val="34679A"/>
              </a:solidFill>
              <a:prstDash val="solid"/>
              <a:round/>
            </a:ln>
          </a:right>
          <a:top>
            <a:ln w="25400" cap="flat">
              <a:solidFill>
                <a:srgbClr val="34679A"/>
              </a:solidFill>
              <a:prstDash val="solid"/>
              <a:round/>
            </a:ln>
          </a:top>
          <a:bottom>
            <a:ln w="101600" cap="flat">
              <a:solidFill>
                <a:srgbClr val="34679A"/>
              </a:solidFill>
              <a:prstDash val="solid"/>
              <a:round/>
            </a:ln>
          </a:bottom>
          <a:insideH>
            <a:ln w="25400" cap="flat">
              <a:solidFill>
                <a:srgbClr val="34679A"/>
              </a:solidFill>
              <a:prstDash val="solid"/>
              <a:round/>
            </a:ln>
          </a:insideH>
          <a:insideV>
            <a:ln w="25400" cap="flat">
              <a:solidFill>
                <a:srgbClr val="34679A"/>
              </a:solidFill>
              <a:prstDash val="solid"/>
              <a:round/>
            </a:ln>
          </a:insideV>
        </a:tcBdr>
        <a:fill>
          <a:solidFill>
            <a:srgbClr val="143E6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Shape 254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255" name="Shape 255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2438400" rtl="1" latinLnBrk="0">
      <a:defRPr sz="3600">
        <a:latin typeface="+mn-lt"/>
        <a:ea typeface="+mn-ea"/>
        <a:cs typeface="+mn-cs"/>
        <a:sym typeface="Arial"/>
      </a:defRPr>
    </a:lvl1pPr>
    <a:lvl2pPr indent="228600" defTabSz="2438400" rtl="1" latinLnBrk="0">
      <a:defRPr sz="3600">
        <a:latin typeface="+mn-lt"/>
        <a:ea typeface="+mn-ea"/>
        <a:cs typeface="+mn-cs"/>
        <a:sym typeface="Arial"/>
      </a:defRPr>
    </a:lvl2pPr>
    <a:lvl3pPr indent="457200" defTabSz="2438400" rtl="1" latinLnBrk="0">
      <a:defRPr sz="3600">
        <a:latin typeface="+mn-lt"/>
        <a:ea typeface="+mn-ea"/>
        <a:cs typeface="+mn-cs"/>
        <a:sym typeface="Arial"/>
      </a:defRPr>
    </a:lvl3pPr>
    <a:lvl4pPr indent="685800" defTabSz="2438400" rtl="1" latinLnBrk="0">
      <a:defRPr sz="3600">
        <a:latin typeface="+mn-lt"/>
        <a:ea typeface="+mn-ea"/>
        <a:cs typeface="+mn-cs"/>
        <a:sym typeface="Arial"/>
      </a:defRPr>
    </a:lvl4pPr>
    <a:lvl5pPr indent="914400" defTabSz="2438400" rtl="1" latinLnBrk="0">
      <a:defRPr sz="3600">
        <a:latin typeface="+mn-lt"/>
        <a:ea typeface="+mn-ea"/>
        <a:cs typeface="+mn-cs"/>
        <a:sym typeface="Arial"/>
      </a:defRPr>
    </a:lvl5pPr>
    <a:lvl6pPr indent="1143000" defTabSz="2438400" rtl="1" latinLnBrk="0">
      <a:defRPr sz="3600">
        <a:latin typeface="+mn-lt"/>
        <a:ea typeface="+mn-ea"/>
        <a:cs typeface="+mn-cs"/>
        <a:sym typeface="Arial"/>
      </a:defRPr>
    </a:lvl6pPr>
    <a:lvl7pPr indent="1371600" defTabSz="2438400" rtl="1" latinLnBrk="0">
      <a:defRPr sz="3600">
        <a:latin typeface="+mn-lt"/>
        <a:ea typeface="+mn-ea"/>
        <a:cs typeface="+mn-cs"/>
        <a:sym typeface="Arial"/>
      </a:defRPr>
    </a:lvl7pPr>
    <a:lvl8pPr indent="1600200" defTabSz="2438400" rtl="1" latinLnBrk="0">
      <a:defRPr sz="3600">
        <a:latin typeface="+mn-lt"/>
        <a:ea typeface="+mn-ea"/>
        <a:cs typeface="+mn-cs"/>
        <a:sym typeface="Arial"/>
      </a:defRPr>
    </a:lvl8pPr>
    <a:lvl9pPr indent="1828800" defTabSz="2438400" rtl="1" latinLnBrk="0">
      <a:defRPr sz="3600">
        <a:latin typeface="+mn-lt"/>
        <a:ea typeface="+mn-ea"/>
        <a:cs typeface="+mn-cs"/>
        <a:sym typeface="Arial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1.png"/></Relationships>
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hyperlink" Target="http://bit.ly/2Tynxth" TargetMode="External"/><Relationship Id="rId3" Type="http://schemas.openxmlformats.org/officeDocument/2006/relationships/hyperlink" Target="http://bit.ly/2TyoMsr" TargetMode="External"/><Relationship Id="rId4" Type="http://schemas.openxmlformats.org/officeDocument/2006/relationships/hyperlink" Target="http://bit.ly/2TtBDfr" TargetMode="External"/></Relationships>
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itle" showMasterSp="0" showMasterPhAnim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oogle Shape;9;p2"/>
          <p:cNvGrpSpPr/>
          <p:nvPr/>
        </p:nvGrpSpPr>
        <p:grpSpPr>
          <a:xfrm>
            <a:off x="678674" y="715340"/>
            <a:ext cx="22696801" cy="12252804"/>
            <a:chOff x="0" y="0"/>
            <a:chExt cx="22696800" cy="12252802"/>
          </a:xfrm>
        </p:grpSpPr>
        <p:sp>
          <p:nvSpPr>
            <p:cNvPr id="14" name="Google Shape;10;p2"/>
            <p:cNvSpPr/>
            <p:nvPr/>
          </p:nvSpPr>
          <p:spPr>
            <a:xfrm flipH="1" rot="10800000">
              <a:off x="0" y="0"/>
              <a:ext cx="22696801" cy="122528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19512" y="0"/>
                  </a:lnTo>
                  <a:lnTo>
                    <a:pt x="21600" y="3868"/>
                  </a:lnTo>
                  <a:lnTo>
                    <a:pt x="21600" y="21600"/>
                  </a:lnTo>
                  <a:lnTo>
                    <a:pt x="0" y="21600"/>
                  </a:lnTo>
                  <a:close/>
                </a:path>
              </a:pathLst>
            </a:custGeom>
            <a:solidFill>
              <a:srgbClr val="F8F3DE"/>
            </a:solidFill>
            <a:ln w="76200" cap="flat">
              <a:solidFill>
                <a:srgbClr val="34679A"/>
              </a:solidFill>
              <a:prstDash val="solid"/>
              <a:round/>
            </a:ln>
            <a:effectLst>
              <a:outerShdw sx="100000" sy="100000" kx="0" ky="0" algn="b" rotWithShape="0" blurRad="0" dist="254000" dir="3000000">
                <a:srgbClr val="34679A">
                  <a:alpha val="50000"/>
                </a:srgbClr>
              </a:outerShdw>
            </a:effectLst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5" name="Google Shape;11;p2"/>
            <p:cNvSpPr/>
            <p:nvPr/>
          </p:nvSpPr>
          <p:spPr>
            <a:xfrm rot="5400000">
              <a:off x="20495192" y="10053259"/>
              <a:ext cx="2202401" cy="21896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lnTo>
                    <a:pt x="2160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8F7E0"/>
            </a:solidFill>
            <a:ln w="76200" cap="flat">
              <a:solidFill>
                <a:srgbClr val="34679A"/>
              </a:solidFill>
              <a:prstDash val="solid"/>
              <a:round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</p:grpSp>
      <p:sp>
        <p:nvSpPr>
          <p:cNvPr id="17" name="نص العنوان"/>
          <p:cNvSpPr txBox="1"/>
          <p:nvPr>
            <p:ph type="title"/>
          </p:nvPr>
        </p:nvSpPr>
        <p:spPr>
          <a:xfrm>
            <a:off x="3540733" y="3062567"/>
            <a:ext cx="17302402" cy="4846401"/>
          </a:xfrm>
          <a:prstGeom prst="rect">
            <a:avLst/>
          </a:prstGeom>
          <a:noFill/>
          <a:ln w="25400">
            <a:noFill/>
            <a:miter lim="400000"/>
          </a:ln>
          <a:effectLst/>
        </p:spPr>
        <p:txBody>
          <a:bodyPr anchor="b"/>
          <a:lstStyle>
            <a:lvl1pPr>
              <a:lnSpc>
                <a:spcPct val="90000"/>
              </a:lnSpc>
              <a:defRPr sz="14600"/>
            </a:lvl1pPr>
          </a:lstStyle>
          <a:p>
            <a:pPr/>
            <a:r>
              <a:t>نص العنوان</a:t>
            </a:r>
          </a:p>
        </p:txBody>
      </p:sp>
      <p:sp>
        <p:nvSpPr>
          <p:cNvPr id="18" name="مستوى النص الأول…"/>
          <p:cNvSpPr txBox="1"/>
          <p:nvPr>
            <p:ph type="body" sz="quarter" idx="1"/>
          </p:nvPr>
        </p:nvSpPr>
        <p:spPr>
          <a:xfrm>
            <a:off x="3540799" y="7909000"/>
            <a:ext cx="17302403" cy="1644001"/>
          </a:xfrm>
          <a:prstGeom prst="rect">
            <a:avLst/>
          </a:prstGeom>
        </p:spPr>
        <p:txBody>
          <a:bodyPr/>
          <a:lstStyle>
            <a:lvl1pPr marL="846666" indent="-706966" algn="ctr">
              <a:lnSpc>
                <a:spcPct val="90000"/>
              </a:lnSpc>
              <a:buClrTx/>
              <a:buSzTx/>
              <a:buNone/>
              <a:defRPr b="1" sz="8000"/>
            </a:lvl1pPr>
            <a:lvl2pPr marL="846666" indent="-249766" algn="ctr">
              <a:lnSpc>
                <a:spcPct val="90000"/>
              </a:lnSpc>
              <a:buClrTx/>
              <a:buSzTx/>
              <a:buNone/>
              <a:defRPr b="1" sz="8000"/>
            </a:lvl2pPr>
            <a:lvl3pPr marL="846666" indent="207433" algn="ctr">
              <a:lnSpc>
                <a:spcPct val="90000"/>
              </a:lnSpc>
              <a:buClrTx/>
              <a:buSzTx/>
              <a:buNone/>
              <a:defRPr b="1" sz="8000"/>
            </a:lvl3pPr>
            <a:lvl4pPr marL="846666" indent="664633" algn="ctr">
              <a:lnSpc>
                <a:spcPct val="90000"/>
              </a:lnSpc>
              <a:buClrTx/>
              <a:buSzTx/>
              <a:buNone/>
              <a:defRPr b="1" sz="8000"/>
            </a:lvl4pPr>
            <a:lvl5pPr marL="846666" indent="1121833" algn="ctr">
              <a:lnSpc>
                <a:spcPct val="90000"/>
              </a:lnSpc>
              <a:buClrTx/>
              <a:buSzTx/>
              <a:buNone/>
              <a:defRPr b="1" sz="8000"/>
            </a:lvl5pPr>
          </a:lstStyle>
          <a:p>
            <a:pPr/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pic>
        <p:nvPicPr>
          <p:cNvPr id="19" name="phonto 2.png" descr="phonto 2.png"/>
          <p:cNvPicPr>
            <a:picLocks noChangeAspect="1"/>
          </p:cNvPicPr>
          <p:nvPr/>
        </p:nvPicPr>
        <p:blipFill>
          <a:blip r:embed="rId2">
            <a:alphaModFix amt="26275"/>
            <a:extLst/>
          </a:blip>
          <a:srcRect l="36476" t="42372" r="30328" b="36476"/>
          <a:stretch>
            <a:fillRect/>
          </a:stretch>
        </p:blipFill>
        <p:spPr>
          <a:xfrm>
            <a:off x="3223513" y="12132977"/>
            <a:ext cx="2851555" cy="801668"/>
          </a:xfrm>
          <a:prstGeom prst="rect">
            <a:avLst/>
          </a:prstGeom>
          <a:ln w="12700">
            <a:miter lim="400000"/>
          </a:ln>
        </p:spPr>
      </p:pic>
      <p:pic>
        <p:nvPicPr>
          <p:cNvPr id="20" name="IMG_1539.png" descr="IMG_1539.png"/>
          <p:cNvPicPr>
            <a:picLocks noChangeAspect="1"/>
          </p:cNvPicPr>
          <p:nvPr/>
        </p:nvPicPr>
        <p:blipFill>
          <a:blip r:embed="rId3">
            <a:alphaModFix amt="6122"/>
            <a:extLst/>
          </a:blip>
          <a:srcRect l="19281" t="22504" r="14237" b="11264"/>
          <a:stretch>
            <a:fillRect/>
          </a:stretch>
        </p:blipFill>
        <p:spPr>
          <a:xfrm>
            <a:off x="7466012" y="2330523"/>
            <a:ext cx="9452092" cy="9452093"/>
          </a:xfrm>
          <a:prstGeom prst="rect">
            <a:avLst/>
          </a:prstGeom>
          <a:ln w="12700">
            <a:miter lim="400000"/>
          </a:ln>
        </p:spPr>
      </p:pic>
      <p:sp>
        <p:nvSpPr>
          <p:cNvPr id="21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BIG_NUMB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xx%"/>
          <p:cNvSpPr txBox="1"/>
          <p:nvPr>
            <p:ph type="title" hasCustomPrompt="1"/>
          </p:nvPr>
        </p:nvSpPr>
        <p:spPr>
          <a:xfrm>
            <a:off x="3423999" y="4155933"/>
            <a:ext cx="17536002" cy="4029601"/>
          </a:xfrm>
          <a:prstGeom prst="rect">
            <a:avLst/>
          </a:prstGeom>
          <a:noFill/>
          <a:ln w="25400">
            <a:noFill/>
            <a:miter lim="400000"/>
          </a:ln>
          <a:effectLst/>
        </p:spPr>
        <p:txBody>
          <a:bodyPr anchor="b"/>
          <a:lstStyle>
            <a:lvl1pPr>
              <a:defRPr sz="25600">
                <a:solidFill>
                  <a:srgbClr val="143E63"/>
                </a:solidFill>
              </a:defRPr>
            </a:lvl1pPr>
          </a:lstStyle>
          <a:p>
            <a:pPr/>
            <a:r>
              <a:t>xx%</a:t>
            </a:r>
          </a:p>
        </p:txBody>
      </p:sp>
      <p:sp>
        <p:nvSpPr>
          <p:cNvPr id="108" name="مستوى النص الأول…"/>
          <p:cNvSpPr txBox="1"/>
          <p:nvPr>
            <p:ph type="body" sz="quarter" idx="1"/>
          </p:nvPr>
        </p:nvSpPr>
        <p:spPr>
          <a:xfrm>
            <a:off x="3423999" y="8185667"/>
            <a:ext cx="17536002" cy="1902401"/>
          </a:xfrm>
          <a:prstGeom prst="rect">
            <a:avLst/>
          </a:prstGeom>
        </p:spPr>
        <p:txBody>
          <a:bodyPr/>
          <a:lstStyle>
            <a:lvl1pPr marL="846666" indent="-706966" algn="ctr">
              <a:buClrTx/>
              <a:buSzTx/>
              <a:buNone/>
              <a:defRPr sz="4200">
                <a:solidFill>
                  <a:srgbClr val="34679A"/>
                </a:solidFill>
              </a:defRPr>
            </a:lvl1pPr>
            <a:lvl2pPr marL="846666" indent="-249766" algn="ctr">
              <a:buClrTx/>
              <a:buSzTx/>
              <a:buNone/>
              <a:defRPr sz="4200">
                <a:solidFill>
                  <a:srgbClr val="34679A"/>
                </a:solidFill>
              </a:defRPr>
            </a:lvl2pPr>
            <a:lvl3pPr marL="846666" indent="207433" algn="ctr">
              <a:buClrTx/>
              <a:buSzTx/>
              <a:buNone/>
              <a:defRPr sz="4200">
                <a:solidFill>
                  <a:srgbClr val="34679A"/>
                </a:solidFill>
              </a:defRPr>
            </a:lvl3pPr>
            <a:lvl4pPr marL="846666" indent="664633" algn="ctr">
              <a:buClrTx/>
              <a:buSzTx/>
              <a:buNone/>
              <a:defRPr sz="4200">
                <a:solidFill>
                  <a:srgbClr val="34679A"/>
                </a:solidFill>
              </a:defRPr>
            </a:lvl4pPr>
            <a:lvl5pPr marL="846666" indent="1121833" algn="ctr">
              <a:buClrTx/>
              <a:buSzTx/>
              <a:buNone/>
              <a:defRPr sz="4200">
                <a:solidFill>
                  <a:srgbClr val="34679A"/>
                </a:solidFill>
              </a:defRPr>
            </a:lvl5pPr>
          </a:lstStyle>
          <a:p>
            <a:pPr/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sp>
        <p:nvSpPr>
          <p:cNvPr id="109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BLANK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BLANK_1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50;p13"/>
          <p:cNvSpPr/>
          <p:nvPr/>
        </p:nvSpPr>
        <p:spPr>
          <a:xfrm flipH="1" rot="10800000">
            <a:off x="1004199" y="2032906"/>
            <a:ext cx="22055412" cy="10795534"/>
          </a:xfrm>
          <a:prstGeom prst="rect">
            <a:avLst/>
          </a:prstGeom>
          <a:solidFill>
            <a:srgbClr val="F8F3DE"/>
          </a:solidFill>
          <a:ln w="76200">
            <a:solidFill>
              <a:srgbClr val="34679A"/>
            </a:solidFill>
          </a:ln>
          <a:effectLst>
            <a:outerShdw sx="100000" sy="100000" kx="0" ky="0" algn="b" rotWithShape="0" blurRad="0" dist="254000" dir="3000000">
              <a:srgbClr val="34679A">
                <a:alpha val="50000"/>
              </a:srgbClr>
            </a:outerShdw>
          </a:effectLst>
        </p:spPr>
        <p:txBody>
          <a:bodyPr lIns="121919" tIns="121919" rIns="121919" bIns="121919" anchor="ctr"/>
          <a:lstStyle/>
          <a:p>
            <a:pPr rtl="0">
              <a:defRPr>
                <a:solidFill>
                  <a:srgbClr val="000000"/>
                </a:solidFill>
              </a:defRPr>
            </a:pPr>
          </a:p>
        </p:txBody>
      </p:sp>
      <p:sp>
        <p:nvSpPr>
          <p:cNvPr id="124" name="نص العنوان"/>
          <p:cNvSpPr txBox="1"/>
          <p:nvPr>
            <p:ph type="title"/>
          </p:nvPr>
        </p:nvSpPr>
        <p:spPr>
          <a:xfrm>
            <a:off x="2999298" y="3175933"/>
            <a:ext cx="7040001" cy="1719201"/>
          </a:xfrm>
          <a:prstGeom prst="rect">
            <a:avLst/>
          </a:prstGeom>
          <a:noFill/>
          <a:ln w="25400">
            <a:noFill/>
            <a:miter lim="400000"/>
          </a:ln>
          <a:effectLst/>
        </p:spPr>
        <p:txBody>
          <a:bodyPr anchor="b"/>
          <a:lstStyle>
            <a:lvl1pPr algn="r">
              <a:defRPr sz="4400">
                <a:solidFill>
                  <a:srgbClr val="143E63"/>
                </a:solidFill>
              </a:defRPr>
            </a:lvl1pPr>
          </a:lstStyle>
          <a:p>
            <a:pPr/>
            <a:r>
              <a:t>نص العنوان</a:t>
            </a:r>
          </a:p>
        </p:txBody>
      </p:sp>
      <p:sp>
        <p:nvSpPr>
          <p:cNvPr id="125" name="مستوى النص الأول…"/>
          <p:cNvSpPr txBox="1"/>
          <p:nvPr>
            <p:ph type="body" sz="quarter" idx="1"/>
          </p:nvPr>
        </p:nvSpPr>
        <p:spPr>
          <a:xfrm>
            <a:off x="14344899" y="3114799"/>
            <a:ext cx="6362401" cy="1719202"/>
          </a:xfrm>
          <a:prstGeom prst="rect">
            <a:avLst/>
          </a:prstGeom>
        </p:spPr>
        <p:txBody>
          <a:bodyPr anchor="ctr"/>
          <a:lstStyle>
            <a:lvl1pPr marL="846666" indent="-706966">
              <a:buClrTx/>
              <a:buSzTx/>
              <a:buNone/>
              <a:defRPr sz="3600"/>
            </a:lvl1pPr>
            <a:lvl2pPr marL="846666" indent="-249766">
              <a:buClrTx/>
              <a:buSzTx/>
              <a:buNone/>
              <a:defRPr sz="3600"/>
            </a:lvl2pPr>
            <a:lvl3pPr marL="846666" indent="207433">
              <a:buClrTx/>
              <a:buSzTx/>
              <a:buNone/>
              <a:defRPr sz="3600"/>
            </a:lvl3pPr>
            <a:lvl4pPr marL="846666" indent="664633">
              <a:buClrTx/>
              <a:buSzTx/>
              <a:buNone/>
              <a:defRPr sz="3600"/>
            </a:lvl4pPr>
            <a:lvl5pPr marL="846666" indent="1121833">
              <a:buClrTx/>
              <a:buSzTx/>
              <a:buNone/>
              <a:defRPr sz="3600"/>
            </a:lvl5pPr>
          </a:lstStyle>
          <a:p>
            <a:pPr/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pic>
        <p:nvPicPr>
          <p:cNvPr id="126" name="phonto 2.png" descr="phonto 2.png"/>
          <p:cNvPicPr>
            <a:picLocks noChangeAspect="1"/>
          </p:cNvPicPr>
          <p:nvPr/>
        </p:nvPicPr>
        <p:blipFill>
          <a:blip r:embed="rId2">
            <a:alphaModFix amt="26275"/>
            <a:extLst/>
          </a:blip>
          <a:srcRect l="36476" t="42372" r="30328" b="36476"/>
          <a:stretch>
            <a:fillRect/>
          </a:stretch>
        </p:blipFill>
        <p:spPr>
          <a:xfrm>
            <a:off x="2777638" y="12048181"/>
            <a:ext cx="2611916" cy="734297"/>
          </a:xfrm>
          <a:prstGeom prst="rect">
            <a:avLst/>
          </a:prstGeom>
          <a:ln w="12700">
            <a:miter lim="400000"/>
          </a:ln>
        </p:spPr>
      </p:pic>
      <p:pic>
        <p:nvPicPr>
          <p:cNvPr id="127" name="IMG_1539.png" descr="IMG_1539.png"/>
          <p:cNvPicPr>
            <a:picLocks noChangeAspect="1"/>
          </p:cNvPicPr>
          <p:nvPr/>
        </p:nvPicPr>
        <p:blipFill>
          <a:blip r:embed="rId3">
            <a:alphaModFix amt="7142"/>
            <a:extLst/>
          </a:blip>
          <a:srcRect l="19281" t="22504" r="14237" b="11264"/>
          <a:stretch>
            <a:fillRect/>
          </a:stretch>
        </p:blipFill>
        <p:spPr>
          <a:xfrm>
            <a:off x="18496174" y="8708169"/>
            <a:ext cx="4363231" cy="4363229"/>
          </a:xfrm>
          <a:prstGeom prst="rect">
            <a:avLst/>
          </a:prstGeom>
          <a:ln w="12700">
            <a:miter lim="400000"/>
          </a:ln>
        </p:spPr>
      </p:pic>
      <p:sp>
        <p:nvSpPr>
          <p:cNvPr id="128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CUSTOM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68;p14"/>
          <p:cNvSpPr/>
          <p:nvPr/>
        </p:nvSpPr>
        <p:spPr>
          <a:xfrm flipH="1" rot="10800000">
            <a:off x="1004199" y="2033240"/>
            <a:ext cx="22055201" cy="10795201"/>
          </a:xfrm>
          <a:prstGeom prst="rect">
            <a:avLst/>
          </a:prstGeom>
          <a:solidFill>
            <a:srgbClr val="F8F3DE"/>
          </a:solidFill>
          <a:ln w="76200">
            <a:solidFill>
              <a:srgbClr val="34679A"/>
            </a:solidFill>
          </a:ln>
          <a:effectLst>
            <a:outerShdw sx="100000" sy="100000" kx="0" ky="0" algn="b" rotWithShape="0" blurRad="0" dist="254000" dir="3000000">
              <a:srgbClr val="34679A">
                <a:alpha val="50000"/>
              </a:srgbClr>
            </a:outerShdw>
          </a:effectLst>
        </p:spPr>
        <p:txBody>
          <a:bodyPr lIns="121919" tIns="121919" rIns="121919" bIns="121919" anchor="ctr"/>
          <a:lstStyle/>
          <a:p>
            <a:pPr rtl="0">
              <a:defRPr>
                <a:solidFill>
                  <a:srgbClr val="000000"/>
                </a:solidFill>
              </a:defRPr>
            </a:pPr>
          </a:p>
        </p:txBody>
      </p:sp>
      <p:sp>
        <p:nvSpPr>
          <p:cNvPr id="136" name="نص العنوان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نص العنوان</a:t>
            </a:r>
          </a:p>
        </p:txBody>
      </p:sp>
      <p:sp>
        <p:nvSpPr>
          <p:cNvPr id="137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BLANK_1_1">
    <p:bg>
      <p:bgPr>
        <a:solidFill>
          <a:schemeClr val="accent3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نص العنوان"/>
          <p:cNvSpPr txBox="1"/>
          <p:nvPr>
            <p:ph type="title"/>
          </p:nvPr>
        </p:nvSpPr>
        <p:spPr>
          <a:xfrm>
            <a:off x="4177199" y="9201000"/>
            <a:ext cx="16029603" cy="1976001"/>
          </a:xfrm>
          <a:prstGeom prst="rect">
            <a:avLst/>
          </a:prstGeom>
          <a:solidFill>
            <a:srgbClr val="D0F3FF"/>
          </a:solidFill>
          <a:effectLst/>
        </p:spPr>
        <p:txBody>
          <a:bodyPr/>
          <a:lstStyle/>
          <a:p>
            <a:pPr/>
            <a:r>
              <a:t>نص العنوان</a:t>
            </a:r>
          </a:p>
        </p:txBody>
      </p:sp>
      <p:sp>
        <p:nvSpPr>
          <p:cNvPr id="145" name="مستوى النص الأول…"/>
          <p:cNvSpPr txBox="1"/>
          <p:nvPr>
            <p:ph type="body" sz="half" idx="1"/>
          </p:nvPr>
        </p:nvSpPr>
        <p:spPr>
          <a:xfrm>
            <a:off x="3888333" y="3674333"/>
            <a:ext cx="16607201" cy="4640801"/>
          </a:xfrm>
          <a:prstGeom prst="rect">
            <a:avLst/>
          </a:prstGeom>
        </p:spPr>
        <p:txBody>
          <a:bodyPr anchor="b"/>
          <a:lstStyle>
            <a:lvl1pPr marL="846666" indent="-706966" algn="ctr">
              <a:buClrTx/>
              <a:buSzTx/>
              <a:buNone/>
              <a:defRPr sz="6600"/>
            </a:lvl1pPr>
            <a:lvl2pPr marL="846666" indent="-249766" algn="ctr">
              <a:buClrTx/>
              <a:buSzTx/>
              <a:buNone/>
              <a:defRPr sz="6600"/>
            </a:lvl2pPr>
            <a:lvl3pPr marL="846666" indent="207433" algn="ctr">
              <a:buClrTx/>
              <a:buSzTx/>
              <a:buNone/>
              <a:defRPr sz="6600"/>
            </a:lvl3pPr>
            <a:lvl4pPr marL="846666" indent="664633" algn="ctr">
              <a:buClrTx/>
              <a:buSzTx/>
              <a:buNone/>
              <a:defRPr sz="6600"/>
            </a:lvl4pPr>
            <a:lvl5pPr marL="846666" indent="1121833" algn="ctr">
              <a:buClrTx/>
              <a:buSzTx/>
              <a:buNone/>
              <a:defRPr sz="6600"/>
            </a:lvl5pPr>
          </a:lstStyle>
          <a:p>
            <a:pPr/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sp>
        <p:nvSpPr>
          <p:cNvPr id="146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CUS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74;p16"/>
          <p:cNvSpPr/>
          <p:nvPr/>
        </p:nvSpPr>
        <p:spPr>
          <a:xfrm flipH="1" rot="10800000">
            <a:off x="1004199" y="2033240"/>
            <a:ext cx="22055201" cy="10795201"/>
          </a:xfrm>
          <a:prstGeom prst="rect">
            <a:avLst/>
          </a:prstGeom>
          <a:solidFill>
            <a:srgbClr val="F8F3DE"/>
          </a:solidFill>
          <a:ln w="76200">
            <a:solidFill>
              <a:srgbClr val="34679A"/>
            </a:solidFill>
          </a:ln>
          <a:effectLst>
            <a:outerShdw sx="100000" sy="100000" kx="0" ky="0" algn="b" rotWithShape="0" blurRad="0" dist="254000" dir="3000000">
              <a:srgbClr val="34679A">
                <a:alpha val="50000"/>
              </a:srgbClr>
            </a:outerShdw>
          </a:effectLst>
        </p:spPr>
        <p:txBody>
          <a:bodyPr lIns="121919" tIns="121919" rIns="121919" bIns="121919" anchor="ctr"/>
          <a:lstStyle/>
          <a:p>
            <a:pPr rtl="0">
              <a:defRPr>
                <a:solidFill>
                  <a:srgbClr val="000000"/>
                </a:solidFill>
              </a:defRPr>
            </a:pPr>
          </a:p>
        </p:txBody>
      </p:sp>
      <p:sp>
        <p:nvSpPr>
          <p:cNvPr id="154" name="مستوى النص الأول…"/>
          <p:cNvSpPr txBox="1"/>
          <p:nvPr>
            <p:ph type="body" sz="quarter" idx="1"/>
          </p:nvPr>
        </p:nvSpPr>
        <p:spPr>
          <a:xfrm>
            <a:off x="1919999" y="3753333"/>
            <a:ext cx="14239202" cy="3812001"/>
          </a:xfrm>
          <a:prstGeom prst="rect">
            <a:avLst/>
          </a:prstGeom>
        </p:spPr>
        <p:txBody>
          <a:bodyPr/>
          <a:lstStyle>
            <a:lvl1pPr marL="846666" indent="-706966">
              <a:buClrTx/>
              <a:buSzTx/>
              <a:buNone/>
              <a:defRPr sz="3600"/>
            </a:lvl1pPr>
            <a:lvl2pPr marL="846666" indent="-249766">
              <a:buClrTx/>
              <a:buSzTx/>
              <a:buNone/>
              <a:defRPr sz="3600"/>
            </a:lvl2pPr>
            <a:lvl3pPr marL="846666" indent="207433">
              <a:buClrTx/>
              <a:buSzTx/>
              <a:buNone/>
              <a:defRPr sz="3600"/>
            </a:lvl3pPr>
            <a:lvl4pPr marL="846666" indent="664633">
              <a:buClrTx/>
              <a:buSzTx/>
              <a:buNone/>
              <a:defRPr sz="3600"/>
            </a:lvl4pPr>
            <a:lvl5pPr marL="846666" indent="1121833">
              <a:buClrTx/>
              <a:buSzTx/>
              <a:buNone/>
              <a:defRPr sz="3600"/>
            </a:lvl5pPr>
          </a:lstStyle>
          <a:p>
            <a:pPr/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sp>
        <p:nvSpPr>
          <p:cNvPr id="155" name="نص العنوان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نص العنوان</a:t>
            </a:r>
          </a:p>
        </p:txBody>
      </p:sp>
      <p:sp>
        <p:nvSpPr>
          <p:cNvPr id="156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CUSTOM_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78;p17"/>
          <p:cNvSpPr/>
          <p:nvPr/>
        </p:nvSpPr>
        <p:spPr>
          <a:xfrm flipH="1" rot="10800000">
            <a:off x="1004199" y="2033240"/>
            <a:ext cx="22055201" cy="10795201"/>
          </a:xfrm>
          <a:prstGeom prst="rect">
            <a:avLst/>
          </a:prstGeom>
          <a:solidFill>
            <a:srgbClr val="F8F3DE"/>
          </a:solidFill>
          <a:ln w="76200">
            <a:solidFill>
              <a:srgbClr val="34679A"/>
            </a:solidFill>
          </a:ln>
          <a:effectLst>
            <a:outerShdw sx="100000" sy="100000" kx="0" ky="0" algn="b" rotWithShape="0" blurRad="0" dist="254000" dir="3000000">
              <a:srgbClr val="34679A">
                <a:alpha val="50000"/>
              </a:srgbClr>
            </a:outerShdw>
          </a:effectLst>
        </p:spPr>
        <p:txBody>
          <a:bodyPr lIns="121919" tIns="121919" rIns="121919" bIns="121919" anchor="ctr"/>
          <a:lstStyle/>
          <a:p>
            <a:pPr rtl="0">
              <a:defRPr>
                <a:solidFill>
                  <a:srgbClr val="000000"/>
                </a:solidFill>
              </a:defRPr>
            </a:pPr>
          </a:p>
        </p:txBody>
      </p:sp>
      <p:sp>
        <p:nvSpPr>
          <p:cNvPr id="164" name="مستوى النص الأول…"/>
          <p:cNvSpPr txBox="1"/>
          <p:nvPr>
            <p:ph type="body" sz="quarter" idx="1"/>
          </p:nvPr>
        </p:nvSpPr>
        <p:spPr>
          <a:xfrm>
            <a:off x="12187532" y="9831399"/>
            <a:ext cx="8856002" cy="2184001"/>
          </a:xfrm>
          <a:prstGeom prst="rect">
            <a:avLst/>
          </a:prstGeom>
        </p:spPr>
        <p:txBody>
          <a:bodyPr/>
          <a:lstStyle>
            <a:lvl1pPr marL="846666" indent="-706966">
              <a:buClrTx/>
              <a:buSzTx/>
              <a:buNone/>
              <a:defRPr sz="3600"/>
            </a:lvl1pPr>
            <a:lvl2pPr marL="846666" indent="-249766">
              <a:buClrTx/>
              <a:buSzTx/>
              <a:buNone/>
              <a:defRPr sz="3600"/>
            </a:lvl2pPr>
            <a:lvl3pPr marL="846666" indent="207433">
              <a:buClrTx/>
              <a:buSzTx/>
              <a:buNone/>
              <a:defRPr sz="3600"/>
            </a:lvl3pPr>
            <a:lvl4pPr marL="846666" indent="664633">
              <a:buClrTx/>
              <a:buSzTx/>
              <a:buNone/>
              <a:defRPr sz="3600"/>
            </a:lvl4pPr>
            <a:lvl5pPr marL="846666" indent="1121833">
              <a:buClrTx/>
              <a:buSzTx/>
              <a:buNone/>
              <a:defRPr sz="3600"/>
            </a:lvl5pPr>
          </a:lstStyle>
          <a:p>
            <a:pPr/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sp>
        <p:nvSpPr>
          <p:cNvPr id="165" name="نص العنوان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نص العنوان</a:t>
            </a:r>
          </a:p>
        </p:txBody>
      </p:sp>
      <p:sp>
        <p:nvSpPr>
          <p:cNvPr id="166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CUSTOM_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82;p18"/>
          <p:cNvSpPr/>
          <p:nvPr/>
        </p:nvSpPr>
        <p:spPr>
          <a:xfrm flipH="1" rot="10800000">
            <a:off x="1004199" y="2033240"/>
            <a:ext cx="22055201" cy="10795201"/>
          </a:xfrm>
          <a:prstGeom prst="rect">
            <a:avLst/>
          </a:prstGeom>
          <a:solidFill>
            <a:srgbClr val="F8F3DE"/>
          </a:solidFill>
          <a:ln w="76200">
            <a:solidFill>
              <a:srgbClr val="34679A"/>
            </a:solidFill>
          </a:ln>
          <a:effectLst>
            <a:outerShdw sx="100000" sy="100000" kx="0" ky="0" algn="b" rotWithShape="0" blurRad="0" dist="254000" dir="3000000">
              <a:srgbClr val="34679A">
                <a:alpha val="50000"/>
              </a:srgbClr>
            </a:outerShdw>
          </a:effectLst>
        </p:spPr>
        <p:txBody>
          <a:bodyPr lIns="121919" tIns="121919" rIns="121919" bIns="121919" anchor="ctr"/>
          <a:lstStyle/>
          <a:p>
            <a:pPr rtl="0">
              <a:defRPr>
                <a:solidFill>
                  <a:srgbClr val="000000"/>
                </a:solidFill>
              </a:defRPr>
            </a:pPr>
          </a:p>
        </p:txBody>
      </p:sp>
      <p:sp>
        <p:nvSpPr>
          <p:cNvPr id="174" name="مستوى النص الأول…"/>
          <p:cNvSpPr txBox="1"/>
          <p:nvPr>
            <p:ph type="body" sz="half" idx="1"/>
          </p:nvPr>
        </p:nvSpPr>
        <p:spPr>
          <a:xfrm>
            <a:off x="2236399" y="3300733"/>
            <a:ext cx="9698401" cy="8988801"/>
          </a:xfrm>
          <a:prstGeom prst="rect">
            <a:avLst/>
          </a:prstGeom>
        </p:spPr>
        <p:txBody>
          <a:bodyPr/>
          <a:lstStyle>
            <a:lvl1pPr marL="956128" indent="-816428">
              <a:buClr>
                <a:srgbClr val="434343"/>
              </a:buClr>
              <a:buSzPts val="3600"/>
              <a:buFont typeface="Helvetica"/>
              <a:buChar char="●"/>
              <a:defRPr sz="3600"/>
            </a:lvl1pPr>
            <a:lvl2pPr marL="1413328" indent="-816428">
              <a:buClr>
                <a:srgbClr val="434343"/>
              </a:buClr>
              <a:buSzPts val="3600"/>
              <a:buFont typeface="Helvetica"/>
              <a:buChar char="○"/>
              <a:defRPr sz="3600"/>
            </a:lvl2pPr>
            <a:lvl3pPr marL="1870528" indent="-816428">
              <a:buClr>
                <a:srgbClr val="434343"/>
              </a:buClr>
              <a:buSzPts val="3600"/>
              <a:buFont typeface="Helvetica"/>
              <a:buChar char="■"/>
              <a:defRPr sz="3600"/>
            </a:lvl3pPr>
            <a:lvl4pPr marL="2327728" indent="-816428">
              <a:buClr>
                <a:srgbClr val="434343"/>
              </a:buClr>
              <a:buSzPts val="3600"/>
              <a:buFont typeface="Helvetica"/>
              <a:buChar char="●"/>
              <a:defRPr sz="3600"/>
            </a:lvl4pPr>
            <a:lvl5pPr marL="2784928" indent="-816428">
              <a:buClr>
                <a:srgbClr val="434343"/>
              </a:buClr>
              <a:buSzPts val="3600"/>
              <a:buFont typeface="Helvetica"/>
              <a:buChar char="○"/>
              <a:defRPr sz="3600"/>
            </a:lvl5pPr>
          </a:lstStyle>
          <a:p>
            <a:pPr/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sp>
        <p:nvSpPr>
          <p:cNvPr id="175" name="نص العنوان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نص العنوان</a:t>
            </a:r>
          </a:p>
        </p:txBody>
      </p:sp>
      <p:sp>
        <p:nvSpPr>
          <p:cNvPr id="176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BLANK_1_1_1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87;p19"/>
          <p:cNvSpPr/>
          <p:nvPr/>
        </p:nvSpPr>
        <p:spPr>
          <a:xfrm flipH="1" rot="10800000">
            <a:off x="15772570" y="3371418"/>
            <a:ext cx="6702401" cy="8682329"/>
          </a:xfrm>
          <a:prstGeom prst="rect">
            <a:avLst/>
          </a:prstGeom>
          <a:solidFill>
            <a:srgbClr val="F8F3DE"/>
          </a:solidFill>
          <a:ln w="76200">
            <a:solidFill>
              <a:srgbClr val="34679A"/>
            </a:solidFill>
          </a:ln>
          <a:effectLst>
            <a:outerShdw sx="100000" sy="100000" kx="0" ky="0" algn="b" rotWithShape="0" blurRad="0" dist="254000" dir="3000000">
              <a:srgbClr val="34679A">
                <a:alpha val="50000"/>
              </a:srgbClr>
            </a:outerShdw>
          </a:effectLst>
        </p:spPr>
        <p:txBody>
          <a:bodyPr lIns="121919" tIns="121919" rIns="121919" bIns="121919" anchor="ctr"/>
          <a:lstStyle/>
          <a:p>
            <a:pPr rtl="0">
              <a:defRPr>
                <a:solidFill>
                  <a:srgbClr val="000000"/>
                </a:solidFill>
              </a:defRPr>
            </a:pPr>
          </a:p>
        </p:txBody>
      </p:sp>
      <p:sp>
        <p:nvSpPr>
          <p:cNvPr id="184" name="Google Shape;88;p19"/>
          <p:cNvSpPr/>
          <p:nvPr/>
        </p:nvSpPr>
        <p:spPr>
          <a:xfrm flipH="1" rot="10800000">
            <a:off x="8839770" y="3371386"/>
            <a:ext cx="6702401" cy="8682329"/>
          </a:xfrm>
          <a:prstGeom prst="rect">
            <a:avLst/>
          </a:prstGeom>
          <a:solidFill>
            <a:srgbClr val="F8F3DE"/>
          </a:solidFill>
          <a:ln w="76200">
            <a:solidFill>
              <a:srgbClr val="34679A"/>
            </a:solidFill>
          </a:ln>
          <a:effectLst>
            <a:outerShdw sx="100000" sy="100000" kx="0" ky="0" algn="b" rotWithShape="0" blurRad="0" dist="254000" dir="3000000">
              <a:srgbClr val="34679A">
                <a:alpha val="50000"/>
              </a:srgbClr>
            </a:outerShdw>
          </a:effectLst>
        </p:spPr>
        <p:txBody>
          <a:bodyPr lIns="121919" tIns="121919" rIns="121919" bIns="121919" anchor="ctr"/>
          <a:lstStyle/>
          <a:p>
            <a:pPr rtl="0">
              <a:defRPr>
                <a:solidFill>
                  <a:srgbClr val="000000"/>
                </a:solidFill>
              </a:defRPr>
            </a:pPr>
          </a:p>
        </p:txBody>
      </p:sp>
      <p:sp>
        <p:nvSpPr>
          <p:cNvPr id="185" name="مستوى النص الأول…"/>
          <p:cNvSpPr txBox="1"/>
          <p:nvPr>
            <p:ph type="body" sz="quarter" idx="1"/>
          </p:nvPr>
        </p:nvSpPr>
        <p:spPr>
          <a:xfrm>
            <a:off x="16110999" y="6191933"/>
            <a:ext cx="6073601" cy="3528801"/>
          </a:xfrm>
          <a:prstGeom prst="rect">
            <a:avLst/>
          </a:prstGeom>
        </p:spPr>
        <p:txBody>
          <a:bodyPr/>
          <a:lstStyle>
            <a:lvl1pPr marL="846666" indent="-706966" algn="ctr">
              <a:buClrTx/>
              <a:buSzTx/>
              <a:buNone/>
              <a:defRPr sz="4400"/>
            </a:lvl1pPr>
            <a:lvl2pPr marL="846666" indent="-249766" algn="ctr">
              <a:buClrTx/>
              <a:buSzTx/>
              <a:buNone/>
              <a:defRPr sz="4400"/>
            </a:lvl2pPr>
            <a:lvl3pPr marL="846666" indent="207433" algn="ctr">
              <a:buClrTx/>
              <a:buSzTx/>
              <a:buNone/>
              <a:defRPr sz="4400"/>
            </a:lvl3pPr>
            <a:lvl4pPr marL="846666" indent="664633" algn="ctr">
              <a:buClrTx/>
              <a:buSzTx/>
              <a:buNone/>
              <a:defRPr sz="4400"/>
            </a:lvl4pPr>
            <a:lvl5pPr marL="846666" indent="1121833" algn="ctr">
              <a:buClrTx/>
              <a:buSzTx/>
              <a:buNone/>
              <a:defRPr sz="4400"/>
            </a:lvl5pPr>
          </a:lstStyle>
          <a:p>
            <a:pPr/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sp>
        <p:nvSpPr>
          <p:cNvPr id="186" name="Google Shape;90;p19"/>
          <p:cNvSpPr/>
          <p:nvPr/>
        </p:nvSpPr>
        <p:spPr>
          <a:xfrm flipH="1" rot="10800000">
            <a:off x="1906935" y="3371418"/>
            <a:ext cx="6702401" cy="8682329"/>
          </a:xfrm>
          <a:prstGeom prst="rect">
            <a:avLst/>
          </a:prstGeom>
          <a:solidFill>
            <a:srgbClr val="F8F3DE"/>
          </a:solidFill>
          <a:ln w="76200">
            <a:solidFill>
              <a:srgbClr val="34679A"/>
            </a:solidFill>
          </a:ln>
          <a:effectLst>
            <a:outerShdw sx="100000" sy="100000" kx="0" ky="0" algn="b" rotWithShape="0" blurRad="0" dist="254000" dir="3000000">
              <a:srgbClr val="34679A">
                <a:alpha val="50000"/>
              </a:srgbClr>
            </a:outerShdw>
          </a:effectLst>
        </p:spPr>
        <p:txBody>
          <a:bodyPr lIns="121919" tIns="121919" rIns="121919" bIns="121919" anchor="ctr"/>
          <a:lstStyle/>
          <a:p>
            <a:pPr rtl="0">
              <a:defRPr>
                <a:solidFill>
                  <a:srgbClr val="000000"/>
                </a:solidFill>
              </a:defRPr>
            </a:pPr>
          </a:p>
        </p:txBody>
      </p:sp>
      <p:sp>
        <p:nvSpPr>
          <p:cNvPr id="187" name="نص العنوان"/>
          <p:cNvSpPr txBox="1"/>
          <p:nvPr>
            <p:ph type="title"/>
          </p:nvPr>
        </p:nvSpPr>
        <p:spPr>
          <a:xfrm>
            <a:off x="2182333" y="3713666"/>
            <a:ext cx="6073600" cy="1695201"/>
          </a:xfrm>
          <a:prstGeom prst="rect">
            <a:avLst/>
          </a:prstGeom>
          <a:noFill/>
          <a:ln w="25400">
            <a:noFill/>
            <a:miter lim="400000"/>
          </a:ln>
          <a:effectLst/>
        </p:spPr>
        <p:txBody>
          <a:bodyPr anchor="b"/>
          <a:lstStyle>
            <a:lvl1pPr>
              <a:defRPr sz="4400">
                <a:solidFill>
                  <a:srgbClr val="143E63"/>
                </a:solidFill>
              </a:defRPr>
            </a:lvl1pPr>
          </a:lstStyle>
          <a:p>
            <a:pPr/>
            <a:r>
              <a:t>نص العنوان</a:t>
            </a:r>
          </a:p>
        </p:txBody>
      </p:sp>
      <p:sp>
        <p:nvSpPr>
          <p:cNvPr id="188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BLANK_1_1_1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98;p20"/>
          <p:cNvSpPr/>
          <p:nvPr/>
        </p:nvSpPr>
        <p:spPr>
          <a:xfrm flipH="1" rot="10800000">
            <a:off x="1004199" y="2032906"/>
            <a:ext cx="22055412" cy="10795534"/>
          </a:xfrm>
          <a:prstGeom prst="rect">
            <a:avLst/>
          </a:prstGeom>
          <a:solidFill>
            <a:srgbClr val="F8F3DE"/>
          </a:solidFill>
          <a:ln w="76200">
            <a:solidFill>
              <a:srgbClr val="34679A"/>
            </a:solidFill>
          </a:ln>
          <a:effectLst>
            <a:outerShdw sx="100000" sy="100000" kx="0" ky="0" algn="b" rotWithShape="0" blurRad="0" dist="254000" dir="3000000">
              <a:srgbClr val="34679A">
                <a:alpha val="50000"/>
              </a:srgbClr>
            </a:outerShdw>
          </a:effectLst>
        </p:spPr>
        <p:txBody>
          <a:bodyPr lIns="121919" tIns="121919" rIns="121919" bIns="121919" anchor="ctr"/>
          <a:lstStyle/>
          <a:p>
            <a:pPr rtl="0">
              <a:defRPr>
                <a:solidFill>
                  <a:srgbClr val="000000"/>
                </a:solidFill>
              </a:defRPr>
            </a:pPr>
          </a:p>
        </p:txBody>
      </p:sp>
      <p:sp>
        <p:nvSpPr>
          <p:cNvPr id="196" name="نص العنوان"/>
          <p:cNvSpPr txBox="1"/>
          <p:nvPr>
            <p:ph type="title"/>
          </p:nvPr>
        </p:nvSpPr>
        <p:spPr>
          <a:xfrm>
            <a:off x="5449599" y="3866266"/>
            <a:ext cx="6146401" cy="1080001"/>
          </a:xfrm>
          <a:prstGeom prst="rect">
            <a:avLst/>
          </a:prstGeom>
          <a:noFill/>
          <a:ln w="25400">
            <a:noFill/>
            <a:miter lim="400000"/>
          </a:ln>
          <a:effectLst/>
        </p:spPr>
        <p:txBody>
          <a:bodyPr anchor="b"/>
          <a:lstStyle>
            <a:lvl1pPr algn="l">
              <a:defRPr sz="4400">
                <a:solidFill>
                  <a:srgbClr val="143E63"/>
                </a:solidFill>
              </a:defRPr>
            </a:lvl1pPr>
          </a:lstStyle>
          <a:p>
            <a:pPr/>
            <a:r>
              <a:t>نص العنوان</a:t>
            </a:r>
          </a:p>
        </p:txBody>
      </p:sp>
      <p:sp>
        <p:nvSpPr>
          <p:cNvPr id="197" name="مستوى النص الأول…"/>
          <p:cNvSpPr txBox="1"/>
          <p:nvPr>
            <p:ph type="body" sz="quarter" idx="1"/>
          </p:nvPr>
        </p:nvSpPr>
        <p:spPr>
          <a:xfrm>
            <a:off x="5449599" y="4946266"/>
            <a:ext cx="6146401" cy="2268801"/>
          </a:xfrm>
          <a:prstGeom prst="rect">
            <a:avLst/>
          </a:prstGeom>
        </p:spPr>
        <p:txBody>
          <a:bodyPr/>
          <a:lstStyle>
            <a:lvl1pPr marL="846666" indent="-706966">
              <a:buClrTx/>
              <a:buSzTx/>
              <a:buNone/>
              <a:defRPr sz="3600"/>
            </a:lvl1pPr>
            <a:lvl2pPr marL="846666" indent="-249766">
              <a:buClrTx/>
              <a:buSzTx/>
              <a:buNone/>
              <a:defRPr sz="3600"/>
            </a:lvl2pPr>
            <a:lvl3pPr marL="846666" indent="207433">
              <a:buClrTx/>
              <a:buSzTx/>
              <a:buNone/>
              <a:defRPr sz="3600"/>
            </a:lvl3pPr>
            <a:lvl4pPr marL="846666" indent="664633">
              <a:buClrTx/>
              <a:buSzTx/>
              <a:buNone/>
              <a:defRPr sz="3600"/>
            </a:lvl4pPr>
            <a:lvl5pPr marL="846666" indent="1121833">
              <a:buClrTx/>
              <a:buSzTx/>
              <a:buNone/>
              <a:defRPr sz="3600"/>
            </a:lvl5pPr>
          </a:lstStyle>
          <a:p>
            <a:pPr/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sp>
        <p:nvSpPr>
          <p:cNvPr id="198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SECTION_HEADER">
    <p:bg>
      <p:bgPr>
        <a:solidFill>
          <a:schemeClr val="accent3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نص العنوان"/>
          <p:cNvSpPr txBox="1"/>
          <p:nvPr>
            <p:ph type="title"/>
          </p:nvPr>
        </p:nvSpPr>
        <p:spPr>
          <a:xfrm>
            <a:off x="4765199" y="4673997"/>
            <a:ext cx="14853602" cy="3536001"/>
          </a:xfrm>
          <a:prstGeom prst="rect">
            <a:avLst/>
          </a:prstGeom>
          <a:noFill/>
          <a:ln w="25400">
            <a:noFill/>
            <a:miter lim="400000"/>
          </a:ln>
          <a:effectLst/>
        </p:spPr>
        <p:txBody>
          <a:bodyPr anchor="b"/>
          <a:lstStyle>
            <a:lvl1pPr>
              <a:defRPr sz="9600">
                <a:solidFill>
                  <a:srgbClr val="143E63"/>
                </a:solidFill>
              </a:defRPr>
            </a:lvl1pPr>
          </a:lstStyle>
          <a:p>
            <a:pPr/>
            <a:r>
              <a:t>نص العنوان</a:t>
            </a:r>
          </a:p>
        </p:txBody>
      </p:sp>
      <p:sp>
        <p:nvSpPr>
          <p:cNvPr id="29" name="مستوى النص الأول…"/>
          <p:cNvSpPr txBox="1"/>
          <p:nvPr>
            <p:ph type="body" sz="quarter" idx="1"/>
          </p:nvPr>
        </p:nvSpPr>
        <p:spPr>
          <a:xfrm>
            <a:off x="6378466" y="8209634"/>
            <a:ext cx="11627201" cy="1902401"/>
          </a:xfrm>
          <a:prstGeom prst="rect">
            <a:avLst/>
          </a:prstGeom>
        </p:spPr>
        <p:txBody>
          <a:bodyPr/>
          <a:lstStyle>
            <a:lvl1pPr marL="846666" indent="-706966" algn="ctr">
              <a:buClrTx/>
              <a:buSzTx/>
              <a:buNone/>
              <a:defRPr sz="4200"/>
            </a:lvl1pPr>
            <a:lvl2pPr marL="846666" indent="-249766" algn="ctr">
              <a:buClrTx/>
              <a:buSzTx/>
              <a:buNone/>
              <a:defRPr sz="4200"/>
            </a:lvl2pPr>
            <a:lvl3pPr marL="846666" indent="207433" algn="ctr">
              <a:buClrTx/>
              <a:buSzTx/>
              <a:buNone/>
              <a:defRPr sz="4200"/>
            </a:lvl3pPr>
            <a:lvl4pPr marL="846666" indent="664633" algn="ctr">
              <a:buClrTx/>
              <a:buSzTx/>
              <a:buNone/>
              <a:defRPr sz="4200"/>
            </a:lvl4pPr>
            <a:lvl5pPr marL="846666" indent="1121833" algn="ctr">
              <a:buClrTx/>
              <a:buSzTx/>
              <a:buNone/>
              <a:defRPr sz="4200"/>
            </a:lvl5pPr>
          </a:lstStyle>
          <a:p>
            <a:pPr/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pic>
        <p:nvPicPr>
          <p:cNvPr id="30" name="IMG_1539.png" descr="IMG_1539.png"/>
          <p:cNvPicPr>
            <a:picLocks noChangeAspect="1"/>
          </p:cNvPicPr>
          <p:nvPr/>
        </p:nvPicPr>
        <p:blipFill>
          <a:blip r:embed="rId2">
            <a:alphaModFix amt="15051"/>
            <a:extLst/>
          </a:blip>
          <a:srcRect l="19281" t="22504" r="14237" b="11264"/>
          <a:stretch>
            <a:fillRect/>
          </a:stretch>
        </p:blipFill>
        <p:spPr>
          <a:xfrm>
            <a:off x="19859236" y="9957858"/>
            <a:ext cx="3859727" cy="3859725"/>
          </a:xfrm>
          <a:prstGeom prst="rect">
            <a:avLst/>
          </a:prstGeom>
          <a:ln w="12700">
            <a:miter lim="400000"/>
          </a:ln>
        </p:spPr>
      </p:pic>
      <p:pic>
        <p:nvPicPr>
          <p:cNvPr id="31" name="phonto 2.png" descr="phonto 2.png"/>
          <p:cNvPicPr>
            <a:picLocks noChangeAspect="1"/>
          </p:cNvPicPr>
          <p:nvPr/>
        </p:nvPicPr>
        <p:blipFill>
          <a:blip r:embed="rId3">
            <a:alphaModFix amt="30102"/>
            <a:extLst/>
          </a:blip>
          <a:srcRect l="36476" t="42372" r="30328" b="36476"/>
          <a:stretch>
            <a:fillRect/>
          </a:stretch>
        </p:blipFill>
        <p:spPr>
          <a:xfrm>
            <a:off x="4532817" y="10261386"/>
            <a:ext cx="2611916" cy="734297"/>
          </a:xfrm>
          <a:prstGeom prst="rect">
            <a:avLst/>
          </a:prstGeom>
          <a:ln w="12700">
            <a:miter lim="400000"/>
          </a:ln>
        </p:spPr>
      </p:pic>
      <p:sp>
        <p:nvSpPr>
          <p:cNvPr id="32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BLANK_1_1_1_1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109;p21"/>
          <p:cNvSpPr/>
          <p:nvPr/>
        </p:nvSpPr>
        <p:spPr>
          <a:xfrm flipH="1" rot="10800000">
            <a:off x="1004199" y="2033240"/>
            <a:ext cx="22055201" cy="10795201"/>
          </a:xfrm>
          <a:prstGeom prst="rect">
            <a:avLst/>
          </a:prstGeom>
          <a:solidFill>
            <a:srgbClr val="F8F3DE"/>
          </a:solidFill>
          <a:ln w="76200">
            <a:solidFill>
              <a:srgbClr val="34679A"/>
            </a:solidFill>
          </a:ln>
          <a:effectLst>
            <a:outerShdw sx="100000" sy="100000" kx="0" ky="0" algn="b" rotWithShape="0" blurRad="0" dist="254000" dir="3000000">
              <a:srgbClr val="34679A">
                <a:alpha val="50000"/>
              </a:srgbClr>
            </a:outerShdw>
          </a:effectLst>
        </p:spPr>
        <p:txBody>
          <a:bodyPr lIns="121919" tIns="121919" rIns="121919" bIns="121919" anchor="ctr"/>
          <a:lstStyle/>
          <a:p>
            <a:pPr rtl="0">
              <a:defRPr>
                <a:solidFill>
                  <a:srgbClr val="000000"/>
                </a:solidFill>
              </a:defRPr>
            </a:pPr>
          </a:p>
        </p:txBody>
      </p:sp>
      <p:sp>
        <p:nvSpPr>
          <p:cNvPr id="206" name="نص العنوان"/>
          <p:cNvSpPr txBox="1"/>
          <p:nvPr>
            <p:ph type="title"/>
          </p:nvPr>
        </p:nvSpPr>
        <p:spPr>
          <a:xfrm>
            <a:off x="1919999" y="3811101"/>
            <a:ext cx="6148001" cy="1407201"/>
          </a:xfrm>
          <a:prstGeom prst="rect">
            <a:avLst/>
          </a:prstGeom>
          <a:solidFill>
            <a:schemeClr val="accent4"/>
          </a:solidFill>
          <a:effectLst>
            <a:outerShdw sx="100000" sy="100000" kx="0" ky="0" algn="b" rotWithShape="0" blurRad="0" dist="254000" dir="3060000">
              <a:srgbClr val="34679A">
                <a:alpha val="50000"/>
              </a:srgbClr>
            </a:outerShdw>
          </a:effectLst>
        </p:spPr>
        <p:txBody>
          <a:bodyPr/>
          <a:lstStyle>
            <a:lvl1pPr>
              <a:defRPr sz="4400">
                <a:solidFill>
                  <a:srgbClr val="143E63"/>
                </a:solidFill>
              </a:defRPr>
            </a:lvl1pPr>
          </a:lstStyle>
          <a:p>
            <a:pPr/>
            <a:r>
              <a:t>نص العنوان</a:t>
            </a:r>
          </a:p>
        </p:txBody>
      </p:sp>
      <p:sp>
        <p:nvSpPr>
          <p:cNvPr id="207" name="مستوى النص الأول…"/>
          <p:cNvSpPr txBox="1"/>
          <p:nvPr>
            <p:ph type="body" sz="quarter" idx="1"/>
          </p:nvPr>
        </p:nvSpPr>
        <p:spPr>
          <a:xfrm>
            <a:off x="2200399" y="5624701"/>
            <a:ext cx="5587201" cy="1292801"/>
          </a:xfrm>
          <a:prstGeom prst="rect">
            <a:avLst/>
          </a:prstGeom>
        </p:spPr>
        <p:txBody>
          <a:bodyPr anchor="ctr"/>
          <a:lstStyle>
            <a:lvl1pPr marL="846666" indent="-706966" algn="ctr">
              <a:buClrTx/>
              <a:buSzTx/>
              <a:buNone/>
              <a:defRPr sz="3600">
                <a:solidFill>
                  <a:srgbClr val="34679A"/>
                </a:solidFill>
              </a:defRPr>
            </a:lvl1pPr>
            <a:lvl2pPr marL="846666" indent="-249766" algn="ctr">
              <a:buClrTx/>
              <a:buSzTx/>
              <a:buNone/>
              <a:defRPr sz="3600">
                <a:solidFill>
                  <a:srgbClr val="34679A"/>
                </a:solidFill>
              </a:defRPr>
            </a:lvl2pPr>
            <a:lvl3pPr marL="846666" indent="207433" algn="ctr">
              <a:buClrTx/>
              <a:buSzTx/>
              <a:buNone/>
              <a:defRPr sz="3600">
                <a:solidFill>
                  <a:srgbClr val="34679A"/>
                </a:solidFill>
              </a:defRPr>
            </a:lvl3pPr>
            <a:lvl4pPr marL="846666" indent="664633" algn="ctr">
              <a:buClrTx/>
              <a:buSzTx/>
              <a:buNone/>
              <a:defRPr sz="3600">
                <a:solidFill>
                  <a:srgbClr val="34679A"/>
                </a:solidFill>
              </a:defRPr>
            </a:lvl4pPr>
            <a:lvl5pPr marL="846666" indent="1121833" algn="ctr">
              <a:buClrTx/>
              <a:buSzTx/>
              <a:buNone/>
              <a:defRPr sz="3600">
                <a:solidFill>
                  <a:srgbClr val="34679A"/>
                </a:solidFill>
              </a:defRPr>
            </a:lvl5pPr>
          </a:lstStyle>
          <a:p>
            <a:pPr/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sp>
        <p:nvSpPr>
          <p:cNvPr id="208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BLANK_1_1_1_1_1_1">
    <p:bg>
      <p:bgPr>
        <a:solidFill>
          <a:schemeClr val="accent3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xx%"/>
          <p:cNvSpPr txBox="1"/>
          <p:nvPr>
            <p:ph type="title" hasCustomPrompt="1"/>
          </p:nvPr>
        </p:nvSpPr>
        <p:spPr>
          <a:xfrm>
            <a:off x="6200666" y="1960466"/>
            <a:ext cx="11982401" cy="1648001"/>
          </a:xfrm>
          <a:prstGeom prst="rect">
            <a:avLst/>
          </a:prstGeom>
          <a:noFill/>
          <a:ln w="25400">
            <a:noFill/>
            <a:miter lim="400000"/>
          </a:ln>
          <a:effectLst/>
        </p:spPr>
        <p:txBody>
          <a:bodyPr anchor="b"/>
          <a:lstStyle>
            <a:lvl1pPr>
              <a:defRPr sz="9600">
                <a:solidFill>
                  <a:srgbClr val="143E63"/>
                </a:solidFill>
              </a:defRPr>
            </a:lvl1pPr>
          </a:lstStyle>
          <a:p>
            <a:pPr/>
            <a:r>
              <a:t>xx%</a:t>
            </a:r>
          </a:p>
        </p:txBody>
      </p:sp>
      <p:sp>
        <p:nvSpPr>
          <p:cNvPr id="216" name="مستوى النص الأول…"/>
          <p:cNvSpPr txBox="1"/>
          <p:nvPr>
            <p:ph type="body" sz="quarter" idx="1"/>
          </p:nvPr>
        </p:nvSpPr>
        <p:spPr>
          <a:xfrm>
            <a:off x="6200666" y="3405210"/>
            <a:ext cx="11982401" cy="963201"/>
          </a:xfrm>
          <a:prstGeom prst="rect">
            <a:avLst/>
          </a:prstGeom>
        </p:spPr>
        <p:txBody>
          <a:bodyPr/>
          <a:lstStyle>
            <a:lvl1pPr marL="846666" indent="-706966" algn="ctr">
              <a:buClrTx/>
              <a:buSzTx/>
              <a:buNone/>
              <a:defRPr sz="3600"/>
            </a:lvl1pPr>
            <a:lvl2pPr marL="846666" indent="-249766" algn="ctr">
              <a:buClrTx/>
              <a:buSzTx/>
              <a:buNone/>
              <a:defRPr sz="3600"/>
            </a:lvl2pPr>
            <a:lvl3pPr marL="846666" indent="207433" algn="ctr">
              <a:buClrTx/>
              <a:buSzTx/>
              <a:buNone/>
              <a:defRPr sz="3600"/>
            </a:lvl3pPr>
            <a:lvl4pPr marL="846666" indent="664633" algn="ctr">
              <a:buClrTx/>
              <a:buSzTx/>
              <a:buNone/>
              <a:defRPr sz="3600"/>
            </a:lvl4pPr>
            <a:lvl5pPr marL="846666" indent="1121833" algn="ctr">
              <a:buClrTx/>
              <a:buSzTx/>
              <a:buNone/>
              <a:defRPr sz="3600"/>
            </a:lvl5pPr>
          </a:lstStyle>
          <a:p>
            <a:pPr/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sp>
        <p:nvSpPr>
          <p:cNvPr id="217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BLANK_1_1_1_1_1_1_2">
    <p:bg>
      <p:bgPr>
        <a:solidFill>
          <a:schemeClr val="accent3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نص العنوان"/>
          <p:cNvSpPr txBox="1"/>
          <p:nvPr>
            <p:ph type="title"/>
          </p:nvPr>
        </p:nvSpPr>
        <p:spPr>
          <a:xfrm>
            <a:off x="7690666" y="1925101"/>
            <a:ext cx="9002402" cy="2660801"/>
          </a:xfrm>
          <a:prstGeom prst="rect">
            <a:avLst/>
          </a:prstGeom>
          <a:solidFill>
            <a:schemeClr val="accent4"/>
          </a:solidFill>
        </p:spPr>
        <p:txBody>
          <a:bodyPr/>
          <a:lstStyle>
            <a:lvl1pPr>
              <a:defRPr sz="13800">
                <a:solidFill>
                  <a:srgbClr val="143E63"/>
                </a:solidFill>
              </a:defRPr>
            </a:lvl1pPr>
          </a:lstStyle>
          <a:p>
            <a:pPr/>
            <a:r>
              <a:t>نص العنوان</a:t>
            </a:r>
          </a:p>
        </p:txBody>
      </p:sp>
      <p:sp>
        <p:nvSpPr>
          <p:cNvPr id="225" name="مستوى النص الأول…"/>
          <p:cNvSpPr txBox="1"/>
          <p:nvPr>
            <p:ph type="body" sz="quarter" idx="1"/>
          </p:nvPr>
        </p:nvSpPr>
        <p:spPr>
          <a:xfrm>
            <a:off x="7196866" y="4585901"/>
            <a:ext cx="9990401" cy="4742401"/>
          </a:xfrm>
          <a:prstGeom prst="rect">
            <a:avLst/>
          </a:prstGeom>
        </p:spPr>
        <p:txBody>
          <a:bodyPr anchor="ctr"/>
          <a:lstStyle>
            <a:lvl1pPr marL="846666" indent="-706966" algn="ctr">
              <a:buClrTx/>
              <a:buSzTx/>
              <a:buNone/>
              <a:defRPr sz="3600">
                <a:solidFill>
                  <a:srgbClr val="34679A"/>
                </a:solidFill>
              </a:defRPr>
            </a:lvl1pPr>
            <a:lvl2pPr marL="846666" indent="-249766" algn="ctr">
              <a:buClrTx/>
              <a:buSzTx/>
              <a:buNone/>
              <a:defRPr sz="3600">
                <a:solidFill>
                  <a:srgbClr val="34679A"/>
                </a:solidFill>
              </a:defRPr>
            </a:lvl2pPr>
            <a:lvl3pPr marL="846666" indent="207433" algn="ctr">
              <a:buClrTx/>
              <a:buSzTx/>
              <a:buNone/>
              <a:defRPr sz="3600">
                <a:solidFill>
                  <a:srgbClr val="34679A"/>
                </a:solidFill>
              </a:defRPr>
            </a:lvl3pPr>
            <a:lvl4pPr marL="846666" indent="664633" algn="ctr">
              <a:buClrTx/>
              <a:buSzTx/>
              <a:buNone/>
              <a:defRPr sz="3600">
                <a:solidFill>
                  <a:srgbClr val="34679A"/>
                </a:solidFill>
              </a:defRPr>
            </a:lvl4pPr>
            <a:lvl5pPr marL="846666" indent="1121833" algn="ctr">
              <a:buClrTx/>
              <a:buSzTx/>
              <a:buNone/>
              <a:defRPr sz="3600">
                <a:solidFill>
                  <a:srgbClr val="34679A"/>
                </a:solidFill>
              </a:defRPr>
            </a:lvl5pPr>
          </a:lstStyle>
          <a:p>
            <a:pPr/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sp>
        <p:nvSpPr>
          <p:cNvPr id="226" name="Google Shape;133;p23"/>
          <p:cNvSpPr txBox="1"/>
          <p:nvPr/>
        </p:nvSpPr>
        <p:spPr>
          <a:xfrm>
            <a:off x="6084000" y="11274400"/>
            <a:ext cx="12216000" cy="1452801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243799" tIns="243799" rIns="243799" bIns="243799">
            <a:spAutoFit/>
          </a:bodyPr>
          <a:lstStyle/>
          <a:p>
            <a:pPr algn="ctr" rtl="0">
              <a:spcBef>
                <a:spcPts val="800"/>
              </a:spcBef>
              <a:defRPr sz="3200">
                <a:latin typeface="+mj-lt"/>
                <a:ea typeface="+mj-ea"/>
                <a:cs typeface="+mj-cs"/>
                <a:sym typeface="Helvetica"/>
              </a:defRPr>
            </a:pPr>
            <a:r>
              <a:t>CREDITS: This presentation template was created by </a:t>
            </a:r>
            <a:r>
              <a:rPr u="sng">
                <a:uFill>
                  <a:solidFill>
                    <a:srgbClr val="143E63"/>
                  </a:solidFill>
                </a:uFill>
                <a:hlinkClick r:id="rId2" invalidUrl="" action="" tgtFrame="" tooltip="" history="1" highlightClick="0" endSnd="0"/>
              </a:rPr>
              <a:t>Slidesgo</a:t>
            </a:r>
            <a:r>
              <a:t>, including icons by </a:t>
            </a:r>
            <a:r>
              <a:rPr u="sng">
                <a:uFill>
                  <a:solidFill>
                    <a:srgbClr val="143E63"/>
                  </a:solidFill>
                </a:uFill>
                <a:hlinkClick r:id="rId3" invalidUrl="" action="" tgtFrame="" tooltip="" history="1" highlightClick="0" endSnd="0"/>
              </a:rPr>
              <a:t>Flaticon</a:t>
            </a:r>
            <a:r>
              <a:t> and infographics &amp; images by </a:t>
            </a:r>
            <a:r>
              <a:rPr u="sng">
                <a:uFill>
                  <a:solidFill>
                    <a:srgbClr val="143E63"/>
                  </a:solidFill>
                </a:uFill>
                <a:hlinkClick r:id="rId4" invalidUrl="" action="" tgtFrame="" tooltip="" history="1" highlightClick="0" endSnd="0"/>
              </a:rPr>
              <a:t>Freepik</a:t>
            </a:r>
          </a:p>
        </p:txBody>
      </p:sp>
      <p:sp>
        <p:nvSpPr>
          <p:cNvPr id="227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BLANK_1_1_1_1_1_1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BLANK_1_1_1_1_1_1_1_1">
    <p:bg>
      <p:bgPr>
        <a:solidFill>
          <a:schemeClr val="accent3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BLANK">
    <p:bg>
      <p:bgPr>
        <a:solidFill>
          <a:srgbClr val="0E2A4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_AND_BOD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مستوى النص الأول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sp>
        <p:nvSpPr>
          <p:cNvPr id="40" name="نص العنوان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نص العنوان</a:t>
            </a:r>
          </a:p>
        </p:txBody>
      </p:sp>
      <p:sp>
        <p:nvSpPr>
          <p:cNvPr id="41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TITLE_AND_TWO_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26;p5"/>
          <p:cNvSpPr/>
          <p:nvPr/>
        </p:nvSpPr>
        <p:spPr>
          <a:xfrm flipH="1" rot="10800000">
            <a:off x="1887556" y="3232786"/>
            <a:ext cx="20437588" cy="9618238"/>
          </a:xfrm>
          <a:prstGeom prst="rect">
            <a:avLst/>
          </a:prstGeom>
          <a:solidFill>
            <a:srgbClr val="F8F3DE"/>
          </a:solidFill>
          <a:ln w="76200">
            <a:solidFill>
              <a:srgbClr val="34679A"/>
            </a:solidFill>
          </a:ln>
          <a:effectLst>
            <a:outerShdw sx="100000" sy="100000" kx="0" ky="0" algn="b" rotWithShape="0" blurRad="0" dist="254000" dir="3000000">
              <a:srgbClr val="34679A">
                <a:alpha val="50000"/>
              </a:srgbClr>
            </a:outerShdw>
          </a:effectLst>
        </p:spPr>
        <p:txBody>
          <a:bodyPr lIns="121919" tIns="121919" rIns="121919" bIns="121919" anchor="ctr"/>
          <a:lstStyle/>
          <a:p>
            <a:pPr rtl="0">
              <a:defRPr>
                <a:solidFill>
                  <a:srgbClr val="000000"/>
                </a:solidFill>
              </a:defRPr>
            </a:pPr>
          </a:p>
        </p:txBody>
      </p:sp>
      <p:sp>
        <p:nvSpPr>
          <p:cNvPr id="49" name="مستوى النص الأول…"/>
          <p:cNvSpPr txBox="1"/>
          <p:nvPr>
            <p:ph type="body" sz="quarter" idx="1"/>
          </p:nvPr>
        </p:nvSpPr>
        <p:spPr>
          <a:xfrm>
            <a:off x="2553066" y="4010733"/>
            <a:ext cx="8631201" cy="1637601"/>
          </a:xfrm>
          <a:prstGeom prst="rect">
            <a:avLst/>
          </a:prstGeom>
        </p:spPr>
        <p:txBody>
          <a:bodyPr anchor="b"/>
          <a:lstStyle>
            <a:lvl1pPr marL="846666" indent="-706966" algn="ctr">
              <a:buClrTx/>
              <a:buSzTx/>
              <a:buNone/>
              <a:defRPr b="1" sz="4400"/>
            </a:lvl1pPr>
            <a:lvl2pPr marL="846666" indent="-249766" algn="ctr">
              <a:buClrTx/>
              <a:buSzTx/>
              <a:buNone/>
              <a:defRPr b="1" sz="4400"/>
            </a:lvl2pPr>
            <a:lvl3pPr marL="846666" indent="207433" algn="ctr">
              <a:buClrTx/>
              <a:buSzTx/>
              <a:buNone/>
              <a:defRPr b="1" sz="4400"/>
            </a:lvl3pPr>
            <a:lvl4pPr marL="846666" indent="664633" algn="ctr">
              <a:buClrTx/>
              <a:buSzTx/>
              <a:buNone/>
              <a:defRPr b="1" sz="4400"/>
            </a:lvl4pPr>
            <a:lvl5pPr marL="846666" indent="1121833" algn="ctr">
              <a:buClrTx/>
              <a:buSzTx/>
              <a:buNone/>
              <a:defRPr b="1" sz="4400"/>
            </a:lvl5pPr>
          </a:lstStyle>
          <a:p>
            <a:pPr/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sp>
        <p:nvSpPr>
          <p:cNvPr id="50" name="نص العنوان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نص العنوان</a:t>
            </a:r>
          </a:p>
        </p:txBody>
      </p:sp>
      <p:pic>
        <p:nvPicPr>
          <p:cNvPr id="51" name="phonto 2.png" descr="phonto 2.png"/>
          <p:cNvPicPr>
            <a:picLocks noChangeAspect="1"/>
          </p:cNvPicPr>
          <p:nvPr/>
        </p:nvPicPr>
        <p:blipFill>
          <a:blip r:embed="rId2">
            <a:alphaModFix amt="26275"/>
            <a:extLst/>
          </a:blip>
          <a:srcRect l="36476" t="42372" r="30328" b="36476"/>
          <a:stretch>
            <a:fillRect/>
          </a:stretch>
        </p:blipFill>
        <p:spPr>
          <a:xfrm>
            <a:off x="3190745" y="12095689"/>
            <a:ext cx="2611916" cy="734298"/>
          </a:xfrm>
          <a:prstGeom prst="rect">
            <a:avLst/>
          </a:prstGeom>
          <a:ln w="12700">
            <a:miter lim="400000"/>
          </a:ln>
        </p:spPr>
      </p:pic>
      <p:pic>
        <p:nvPicPr>
          <p:cNvPr id="52" name="IMG_1539.png" descr="IMG_1539.png"/>
          <p:cNvPicPr>
            <a:picLocks noChangeAspect="1"/>
          </p:cNvPicPr>
          <p:nvPr/>
        </p:nvPicPr>
        <p:blipFill>
          <a:blip r:embed="rId3">
            <a:alphaModFix amt="19897"/>
            <a:extLst/>
          </a:blip>
          <a:srcRect l="19281" t="22504" r="14237" b="11264"/>
          <a:stretch>
            <a:fillRect/>
          </a:stretch>
        </p:blipFill>
        <p:spPr>
          <a:xfrm>
            <a:off x="22516042" y="5852703"/>
            <a:ext cx="1664097" cy="1664097"/>
          </a:xfrm>
          <a:prstGeom prst="rect">
            <a:avLst/>
          </a:prstGeom>
          <a:ln w="12700">
            <a:miter lim="400000"/>
          </a:ln>
        </p:spPr>
      </p:pic>
      <p:sp>
        <p:nvSpPr>
          <p:cNvPr id="53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TITLE_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33;p6"/>
          <p:cNvSpPr/>
          <p:nvPr/>
        </p:nvSpPr>
        <p:spPr>
          <a:xfrm flipH="1" rot="10800000">
            <a:off x="1004199" y="2033240"/>
            <a:ext cx="22055201" cy="10795201"/>
          </a:xfrm>
          <a:prstGeom prst="rect">
            <a:avLst/>
          </a:prstGeom>
          <a:solidFill>
            <a:srgbClr val="F8F3DE"/>
          </a:solidFill>
          <a:ln w="76200">
            <a:solidFill>
              <a:srgbClr val="34679A"/>
            </a:solidFill>
          </a:ln>
          <a:effectLst>
            <a:outerShdw sx="100000" sy="100000" kx="0" ky="0" algn="b" rotWithShape="0" blurRad="0" dist="254000" dir="3000000">
              <a:srgbClr val="34679A">
                <a:alpha val="50000"/>
              </a:srgbClr>
            </a:outerShdw>
          </a:effectLst>
        </p:spPr>
        <p:txBody>
          <a:bodyPr lIns="121919" tIns="121919" rIns="121919" bIns="121919" anchor="ctr"/>
          <a:lstStyle/>
          <a:p>
            <a:pPr rtl="0">
              <a:defRPr>
                <a:solidFill>
                  <a:srgbClr val="000000"/>
                </a:solidFill>
              </a:defRPr>
            </a:pPr>
          </a:p>
        </p:txBody>
      </p:sp>
      <p:sp>
        <p:nvSpPr>
          <p:cNvPr id="61" name="نص العنوان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نص العنوان</a:t>
            </a:r>
          </a:p>
        </p:txBody>
      </p:sp>
      <p:sp>
        <p:nvSpPr>
          <p:cNvPr id="62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ONE_COLUMN_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مستوى النص الأول…"/>
          <p:cNvSpPr txBox="1"/>
          <p:nvPr>
            <p:ph type="body" sz="half" idx="1"/>
          </p:nvPr>
        </p:nvSpPr>
        <p:spPr>
          <a:xfrm>
            <a:off x="2663666" y="3796400"/>
            <a:ext cx="9950401" cy="7936001"/>
          </a:xfrm>
          <a:prstGeom prst="rect">
            <a:avLst/>
          </a:prstGeom>
        </p:spPr>
        <p:txBody>
          <a:bodyPr/>
          <a:lstStyle>
            <a:lvl1pPr marL="916214" indent="-751114">
              <a:buClr>
                <a:srgbClr val="595959"/>
              </a:buClr>
              <a:buSzPts val="3600"/>
              <a:buFont typeface="Helvetica"/>
              <a:buChar char="●"/>
              <a:defRPr sz="3600">
                <a:solidFill>
                  <a:srgbClr val="434343"/>
                </a:solidFill>
              </a:defRPr>
            </a:lvl1pPr>
            <a:lvl2pPr marL="1413328" indent="-816428">
              <a:buClr>
                <a:srgbClr val="595959"/>
              </a:buClr>
              <a:buSzPts val="3600"/>
              <a:buFont typeface="Helvetica"/>
              <a:buChar char="○"/>
              <a:defRPr sz="3600">
                <a:solidFill>
                  <a:srgbClr val="434343"/>
                </a:solidFill>
              </a:defRPr>
            </a:lvl2pPr>
            <a:lvl3pPr marL="1870528" indent="-816428">
              <a:buClr>
                <a:srgbClr val="595959"/>
              </a:buClr>
              <a:buSzPts val="3600"/>
              <a:buFont typeface="Helvetica"/>
              <a:buChar char="■"/>
              <a:defRPr sz="3600">
                <a:solidFill>
                  <a:srgbClr val="434343"/>
                </a:solidFill>
              </a:defRPr>
            </a:lvl3pPr>
            <a:lvl4pPr marL="2327728" indent="-816428">
              <a:buClr>
                <a:srgbClr val="595959"/>
              </a:buClr>
              <a:buSzPts val="3600"/>
              <a:buFont typeface="Helvetica"/>
              <a:buChar char="●"/>
              <a:defRPr sz="3600">
                <a:solidFill>
                  <a:srgbClr val="434343"/>
                </a:solidFill>
              </a:defRPr>
            </a:lvl4pPr>
            <a:lvl5pPr marL="2784928" indent="-816428">
              <a:buClr>
                <a:srgbClr val="595959"/>
              </a:buClr>
              <a:buSzPts val="3600"/>
              <a:buFont typeface="Helvetica"/>
              <a:buChar char="○"/>
              <a:defRPr sz="3600">
                <a:solidFill>
                  <a:srgbClr val="434343"/>
                </a:solidFill>
              </a:defRPr>
            </a:lvl5pPr>
          </a:lstStyle>
          <a:p>
            <a:pPr/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sp>
        <p:nvSpPr>
          <p:cNvPr id="70" name="نص العنوان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نص العنوان</a:t>
            </a:r>
          </a:p>
        </p:txBody>
      </p:sp>
      <p:sp>
        <p:nvSpPr>
          <p:cNvPr id="71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MAIN_POINT">
    <p:bg>
      <p:bgPr>
        <a:solidFill>
          <a:schemeClr val="accent3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نص العنوان"/>
          <p:cNvSpPr txBox="1"/>
          <p:nvPr>
            <p:ph type="title"/>
          </p:nvPr>
        </p:nvSpPr>
        <p:spPr>
          <a:xfrm>
            <a:off x="4776132" y="2248999"/>
            <a:ext cx="15108002" cy="9218401"/>
          </a:xfrm>
          <a:prstGeom prst="rect">
            <a:avLst/>
          </a:prstGeom>
          <a:solidFill>
            <a:schemeClr val="accent4"/>
          </a:solidFill>
        </p:spPr>
        <p:txBody>
          <a:bodyPr/>
          <a:lstStyle>
            <a:lvl1pPr>
              <a:defRPr sz="16000">
                <a:solidFill>
                  <a:srgbClr val="143E63"/>
                </a:solidFill>
              </a:defRPr>
            </a:lvl1pPr>
          </a:lstStyle>
          <a:p>
            <a:pPr/>
            <a:r>
              <a:t>نص العنوان</a:t>
            </a:r>
          </a:p>
        </p:txBody>
      </p:sp>
      <p:pic>
        <p:nvPicPr>
          <p:cNvPr id="79" name="phonto 2.png" descr="phonto 2.png"/>
          <p:cNvPicPr>
            <a:picLocks noChangeAspect="1"/>
          </p:cNvPicPr>
          <p:nvPr/>
        </p:nvPicPr>
        <p:blipFill>
          <a:blip r:embed="rId2">
            <a:alphaModFix amt="26275"/>
            <a:extLst/>
          </a:blip>
          <a:srcRect l="36476" t="42372" r="30328" b="36476"/>
          <a:stretch>
            <a:fillRect/>
          </a:stretch>
        </p:blipFill>
        <p:spPr>
          <a:xfrm>
            <a:off x="8215845" y="11728448"/>
            <a:ext cx="2611916" cy="734297"/>
          </a:xfrm>
          <a:prstGeom prst="rect">
            <a:avLst/>
          </a:prstGeom>
          <a:ln w="12700">
            <a:miter lim="400000"/>
          </a:ln>
        </p:spPr>
      </p:pic>
      <p:pic>
        <p:nvPicPr>
          <p:cNvPr id="80" name="IMG_1539.png" descr="IMG_1539.png"/>
          <p:cNvPicPr>
            <a:picLocks noChangeAspect="1"/>
          </p:cNvPicPr>
          <p:nvPr/>
        </p:nvPicPr>
        <p:blipFill>
          <a:blip r:embed="rId3">
            <a:alphaModFix amt="16581"/>
            <a:extLst/>
          </a:blip>
          <a:srcRect l="19281" t="22504" r="14237" b="11264"/>
          <a:stretch>
            <a:fillRect/>
          </a:stretch>
        </p:blipFill>
        <p:spPr>
          <a:xfrm>
            <a:off x="20144753" y="1874091"/>
            <a:ext cx="3801958" cy="3801958"/>
          </a:xfrm>
          <a:prstGeom prst="rect">
            <a:avLst/>
          </a:prstGeom>
          <a:ln w="12700">
            <a:miter lim="400000"/>
          </a:ln>
        </p:spPr>
      </p:pic>
      <p:sp>
        <p:nvSpPr>
          <p:cNvPr id="81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SECTION_TITLE_AND_DESCRI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نص العنوان"/>
          <p:cNvSpPr txBox="1"/>
          <p:nvPr>
            <p:ph type="title"/>
          </p:nvPr>
        </p:nvSpPr>
        <p:spPr>
          <a:xfrm>
            <a:off x="5519701" y="2668666"/>
            <a:ext cx="13580001" cy="2244801"/>
          </a:xfrm>
          <a:prstGeom prst="rect">
            <a:avLst/>
          </a:prstGeom>
          <a:effectLst>
            <a:outerShdw sx="100000" sy="100000" kx="0" ky="0" algn="b" rotWithShape="0" blurRad="0" dist="254000" dir="3000000">
              <a:srgbClr val="34679A">
                <a:alpha val="52000"/>
              </a:srgbClr>
            </a:outerShdw>
          </a:effectLst>
        </p:spPr>
        <p:txBody>
          <a:bodyPr/>
          <a:lstStyle>
            <a:lvl1pPr>
              <a:defRPr sz="12000"/>
            </a:lvl1pPr>
          </a:lstStyle>
          <a:p>
            <a:pPr/>
            <a:r>
              <a:t>نص العنوان</a:t>
            </a:r>
          </a:p>
        </p:txBody>
      </p:sp>
      <p:sp>
        <p:nvSpPr>
          <p:cNvPr id="89" name="مستوى النص الأول…"/>
          <p:cNvSpPr txBox="1"/>
          <p:nvPr>
            <p:ph type="body" sz="quarter" idx="1"/>
          </p:nvPr>
        </p:nvSpPr>
        <p:spPr>
          <a:xfrm>
            <a:off x="6095167" y="5738000"/>
            <a:ext cx="12429602" cy="4484801"/>
          </a:xfrm>
          <a:prstGeom prst="rect">
            <a:avLst/>
          </a:prstGeom>
        </p:spPr>
        <p:txBody>
          <a:bodyPr/>
          <a:lstStyle>
            <a:lvl1pPr marL="846666" indent="-706966" algn="ctr">
              <a:buClrTx/>
              <a:buSzTx/>
              <a:buNone/>
              <a:defRPr sz="4200"/>
            </a:lvl1pPr>
            <a:lvl2pPr marL="846666" indent="-249766" algn="ctr">
              <a:buClrTx/>
              <a:buSzTx/>
              <a:buNone/>
              <a:defRPr sz="4200"/>
            </a:lvl2pPr>
            <a:lvl3pPr marL="846666" indent="207433" algn="ctr">
              <a:buClrTx/>
              <a:buSzTx/>
              <a:buNone/>
              <a:defRPr sz="4200"/>
            </a:lvl3pPr>
            <a:lvl4pPr marL="846666" indent="664633" algn="ctr">
              <a:buClrTx/>
              <a:buSzTx/>
              <a:buNone/>
              <a:defRPr sz="4200"/>
            </a:lvl4pPr>
            <a:lvl5pPr marL="846666" indent="1121833" algn="ctr">
              <a:buClrTx/>
              <a:buSzTx/>
              <a:buNone/>
              <a:defRPr sz="4200"/>
            </a:lvl5pPr>
          </a:lstStyle>
          <a:p>
            <a:pPr/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pic>
        <p:nvPicPr>
          <p:cNvPr id="90" name="phonto 2.png" descr="phonto 2.png"/>
          <p:cNvPicPr>
            <a:picLocks noChangeAspect="1"/>
          </p:cNvPicPr>
          <p:nvPr/>
        </p:nvPicPr>
        <p:blipFill>
          <a:blip r:embed="rId2">
            <a:alphaModFix amt="26275"/>
            <a:extLst/>
          </a:blip>
          <a:srcRect l="36476" t="42372" r="30328" b="36476"/>
          <a:stretch>
            <a:fillRect/>
          </a:stretch>
        </p:blipFill>
        <p:spPr>
          <a:xfrm>
            <a:off x="5603327" y="11320536"/>
            <a:ext cx="2782963" cy="782384"/>
          </a:xfrm>
          <a:prstGeom prst="rect">
            <a:avLst/>
          </a:prstGeom>
          <a:ln w="12700">
            <a:miter lim="400000"/>
          </a:ln>
        </p:spPr>
      </p:pic>
      <p:pic>
        <p:nvPicPr>
          <p:cNvPr id="91" name="IMG_1539.png" descr="IMG_1539.png"/>
          <p:cNvPicPr>
            <a:picLocks noChangeAspect="1"/>
          </p:cNvPicPr>
          <p:nvPr/>
        </p:nvPicPr>
        <p:blipFill>
          <a:blip r:embed="rId3">
            <a:alphaModFix amt="7142"/>
            <a:extLst/>
          </a:blip>
          <a:srcRect l="19281" t="22504" r="14237" b="11264"/>
          <a:stretch>
            <a:fillRect/>
          </a:stretch>
        </p:blipFill>
        <p:spPr>
          <a:xfrm>
            <a:off x="17846998" y="7793829"/>
            <a:ext cx="5765883" cy="5765883"/>
          </a:xfrm>
          <a:prstGeom prst="rect">
            <a:avLst/>
          </a:prstGeom>
          <a:ln w="12700">
            <a:miter lim="400000"/>
          </a:ln>
        </p:spPr>
      </p:pic>
      <p:sp>
        <p:nvSpPr>
          <p:cNvPr id="92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CAPTION_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نص العنوان"/>
          <p:cNvSpPr txBox="1"/>
          <p:nvPr>
            <p:ph type="title"/>
          </p:nvPr>
        </p:nvSpPr>
        <p:spPr>
          <a:xfrm>
            <a:off x="1919999" y="10105333"/>
            <a:ext cx="20544003" cy="2184001"/>
          </a:xfrm>
          <a:prstGeom prst="rect">
            <a:avLst/>
          </a:prstGeom>
          <a:solidFill>
            <a:schemeClr val="accent4"/>
          </a:solidFill>
          <a:effectLst/>
        </p:spPr>
        <p:txBody>
          <a:bodyPr/>
          <a:lstStyle>
            <a:lvl1pPr>
              <a:defRPr sz="7200">
                <a:solidFill>
                  <a:srgbClr val="143E63"/>
                </a:solidFill>
              </a:defRPr>
            </a:lvl1pPr>
          </a:lstStyle>
          <a:p>
            <a:pPr/>
            <a:r>
              <a:t>نص العنوان</a:t>
            </a:r>
          </a:p>
        </p:txBody>
      </p:sp>
      <p:sp>
        <p:nvSpPr>
          <p:cNvPr id="100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slideLayout" Target="../slideLayouts/slideLayout1.xml"/><Relationship Id="rId5" Type="http://schemas.openxmlformats.org/officeDocument/2006/relationships/slideLayout" Target="../slideLayouts/slideLayout2.xml"/><Relationship Id="rId6" Type="http://schemas.openxmlformats.org/officeDocument/2006/relationships/slideLayout" Target="../slideLayouts/slideLayout3.xml"/><Relationship Id="rId7" Type="http://schemas.openxmlformats.org/officeDocument/2006/relationships/slideLayout" Target="../slideLayouts/slideLayout4.xml"/><Relationship Id="rId8" Type="http://schemas.openxmlformats.org/officeDocument/2006/relationships/slideLayout" Target="../slideLayouts/slideLayout5.xml"/><Relationship Id="rId9" Type="http://schemas.openxmlformats.org/officeDocument/2006/relationships/slideLayout" Target="../slideLayouts/slideLayout6.xml"/><Relationship Id="rId10" Type="http://schemas.openxmlformats.org/officeDocument/2006/relationships/slideLayout" Target="../slideLayouts/slideLayout7.xml"/><Relationship Id="rId11" Type="http://schemas.openxmlformats.org/officeDocument/2006/relationships/slideLayout" Target="../slideLayouts/slideLayout8.xml"/><Relationship Id="rId12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0.xml"/><Relationship Id="rId14" Type="http://schemas.openxmlformats.org/officeDocument/2006/relationships/slideLayout" Target="../slideLayouts/slideLayout11.xml"/><Relationship Id="rId15" Type="http://schemas.openxmlformats.org/officeDocument/2006/relationships/slideLayout" Target="../slideLayouts/slideLayout12.xml"/><Relationship Id="rId16" Type="http://schemas.openxmlformats.org/officeDocument/2006/relationships/slideLayout" Target="../slideLayouts/slideLayout13.xml"/><Relationship Id="rId17" Type="http://schemas.openxmlformats.org/officeDocument/2006/relationships/slideLayout" Target="../slideLayouts/slideLayout14.xml"/><Relationship Id="rId18" Type="http://schemas.openxmlformats.org/officeDocument/2006/relationships/slideLayout" Target="../slideLayouts/slideLayout15.xml"/><Relationship Id="rId19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17.xml"/><Relationship Id="rId21" Type="http://schemas.openxmlformats.org/officeDocument/2006/relationships/slideLayout" Target="../slideLayouts/slideLayout18.xml"/><Relationship Id="rId22" Type="http://schemas.openxmlformats.org/officeDocument/2006/relationships/slideLayout" Target="../slideLayouts/slideLayout19.xml"/><Relationship Id="rId23" Type="http://schemas.openxmlformats.org/officeDocument/2006/relationships/slideLayout" Target="../slideLayouts/slideLayout20.xml"/><Relationship Id="rId24" Type="http://schemas.openxmlformats.org/officeDocument/2006/relationships/slideLayout" Target="../slideLayouts/slideLayout21.xml"/><Relationship Id="rId25" Type="http://schemas.openxmlformats.org/officeDocument/2006/relationships/slideLayout" Target="../slideLayouts/slideLayout22.xml"/><Relationship Id="rId26" Type="http://schemas.openxmlformats.org/officeDocument/2006/relationships/slideLayout" Target="../slideLayouts/slideLayout23.xml"/><Relationship Id="rId27" Type="http://schemas.openxmlformats.org/officeDocument/2006/relationships/slideLayout" Target="../slideLayouts/slideLayout24.xml"/><Relationship Id="rId28" Type="http://schemas.openxmlformats.org/officeDocument/2006/relationships/slideLayout" Target="../slideLayouts/slideLayout25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solidFill>
          <a:srgbClr val="D0F3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21;p4"/>
          <p:cNvSpPr/>
          <p:nvPr/>
        </p:nvSpPr>
        <p:spPr>
          <a:xfrm flipH="1" rot="10800000">
            <a:off x="1004199" y="2032906"/>
            <a:ext cx="22055412" cy="10795534"/>
          </a:xfrm>
          <a:prstGeom prst="rect">
            <a:avLst/>
          </a:prstGeom>
          <a:solidFill>
            <a:srgbClr val="F8F3DE"/>
          </a:solidFill>
          <a:ln w="76200">
            <a:solidFill>
              <a:srgbClr val="34679A"/>
            </a:solidFill>
          </a:ln>
          <a:effectLst>
            <a:outerShdw sx="100000" sy="100000" kx="0" ky="0" algn="b" rotWithShape="0" blurRad="0" dist="254000" dir="3000000">
              <a:srgbClr val="34679A">
                <a:alpha val="50000"/>
              </a:srgbClr>
            </a:outerShdw>
          </a:effectLst>
        </p:spPr>
        <p:txBody>
          <a:bodyPr lIns="121919" tIns="121919" rIns="121919" bIns="121919" anchor="ctr"/>
          <a:lstStyle/>
          <a:p>
            <a:pPr rtl="0">
              <a:defRPr>
                <a:solidFill>
                  <a:srgbClr val="000000"/>
                </a:solidFill>
              </a:defRPr>
            </a:pPr>
          </a:p>
        </p:txBody>
      </p:sp>
      <p:sp>
        <p:nvSpPr>
          <p:cNvPr id="3" name="مستوى النص الأول…"/>
          <p:cNvSpPr txBox="1"/>
          <p:nvPr>
            <p:ph type="body" idx="1"/>
          </p:nvPr>
        </p:nvSpPr>
        <p:spPr>
          <a:xfrm>
            <a:off x="1919999" y="3322533"/>
            <a:ext cx="20544003" cy="8967201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243799" tIns="243799" rIns="243799" bIns="243799">
            <a:normAutofit fontScale="100000" lnSpcReduction="0"/>
          </a:bodyPr>
          <a:lstStyle/>
          <a:p>
            <a:pPr/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sp>
        <p:nvSpPr>
          <p:cNvPr id="4" name="نص العنوان"/>
          <p:cNvSpPr txBox="1"/>
          <p:nvPr>
            <p:ph type="title"/>
          </p:nvPr>
        </p:nvSpPr>
        <p:spPr>
          <a:xfrm>
            <a:off x="1919999" y="1186733"/>
            <a:ext cx="20544003" cy="1527201"/>
          </a:xfrm>
          <a:prstGeom prst="rect">
            <a:avLst/>
          </a:prstGeom>
          <a:solidFill>
            <a:schemeClr val="accent3"/>
          </a:solidFill>
          <a:ln w="76200">
            <a:solidFill>
              <a:srgbClr val="34679A"/>
            </a:solidFill>
          </a:ln>
          <a:effectLst>
            <a:outerShdw sx="100000" sy="100000" kx="0" ky="0" algn="b" rotWithShape="0" blurRad="0" dist="254000" dir="3000000">
              <a:srgbClr val="34679A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243799" tIns="243799" rIns="243799" bIns="243799" anchor="ctr">
            <a:normAutofit fontScale="100000" lnSpcReduction="0"/>
          </a:bodyPr>
          <a:lstStyle/>
          <a:p>
            <a:pPr/>
            <a:r>
              <a:t>نص العنوان</a:t>
            </a:r>
          </a:p>
        </p:txBody>
      </p:sp>
      <p:pic>
        <p:nvPicPr>
          <p:cNvPr id="5" name="phonto 2.png" descr="phonto 2.png"/>
          <p:cNvPicPr>
            <a:picLocks noChangeAspect="1"/>
          </p:cNvPicPr>
          <p:nvPr/>
        </p:nvPicPr>
        <p:blipFill>
          <a:blip r:embed="rId2">
            <a:alphaModFix amt="35204"/>
            <a:extLst/>
          </a:blip>
          <a:srcRect l="36476" t="42372" r="30328" b="36476"/>
          <a:stretch>
            <a:fillRect/>
          </a:stretch>
        </p:blipFill>
        <p:spPr>
          <a:xfrm>
            <a:off x="1070546" y="12000495"/>
            <a:ext cx="2611916" cy="734298"/>
          </a:xfrm>
          <a:prstGeom prst="rect">
            <a:avLst/>
          </a:prstGeom>
          <a:ln w="12700">
            <a:miter lim="400000"/>
          </a:ln>
        </p:spPr>
      </p:pic>
      <p:pic>
        <p:nvPicPr>
          <p:cNvPr id="6" name="IMG_1539.png" descr="IMG_1539.png"/>
          <p:cNvPicPr>
            <a:picLocks noChangeAspect="1"/>
          </p:cNvPicPr>
          <p:nvPr/>
        </p:nvPicPr>
        <p:blipFill>
          <a:blip r:embed="rId3">
            <a:alphaModFix amt="8163"/>
            <a:extLst/>
          </a:blip>
          <a:srcRect l="19281" t="22504" r="14237" b="11264"/>
          <a:stretch>
            <a:fillRect/>
          </a:stretch>
        </p:blipFill>
        <p:spPr>
          <a:xfrm>
            <a:off x="17846998" y="8547306"/>
            <a:ext cx="5012406" cy="5012405"/>
          </a:xfrm>
          <a:prstGeom prst="rect">
            <a:avLst/>
          </a:prstGeom>
          <a:ln w="12700">
            <a:miter lim="400000"/>
          </a:ln>
        </p:spPr>
      </p:pic>
      <p:sp>
        <p:nvSpPr>
          <p:cNvPr id="7" name="رقم الشريحة"/>
          <p:cNvSpPr txBox="1"/>
          <p:nvPr>
            <p:ph type="sldNum" sz="quarter" idx="2"/>
          </p:nvPr>
        </p:nvSpPr>
        <p:spPr>
          <a:xfrm>
            <a:off x="11785599" y="12344399"/>
            <a:ext cx="5689601" cy="736601"/>
          </a:xfrm>
          <a:prstGeom prst="rect">
            <a:avLst/>
          </a:prstGeom>
          <a:ln w="25400">
            <a:miter lim="400000"/>
          </a:ln>
        </p:spPr>
        <p:txBody>
          <a:bodyPr wrap="none" lIns="121919" tIns="121919" rIns="121919" bIns="121919" anchor="ctr">
            <a:spAutoFit/>
          </a:bodyPr>
          <a:lstStyle>
            <a:lvl1pPr algn="r">
              <a:defRPr sz="3200">
                <a:solidFill>
                  <a:srgbClr val="000000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4"/>
    <p:sldLayoutId id="2147483650" r:id="rId5"/>
    <p:sldLayoutId id="2147483651" r:id="rId6"/>
    <p:sldLayoutId id="2147483652" r:id="rId7"/>
    <p:sldLayoutId id="2147483653" r:id="rId8"/>
    <p:sldLayoutId id="2147483654" r:id="rId9"/>
    <p:sldLayoutId id="2147483655" r:id="rId10"/>
    <p:sldLayoutId id="2147483656" r:id="rId11"/>
    <p:sldLayoutId id="2147483657" r:id="rId12"/>
    <p:sldLayoutId id="2147483658" r:id="rId13"/>
    <p:sldLayoutId id="2147483659" r:id="rId14"/>
    <p:sldLayoutId id="2147483660" r:id="rId15"/>
    <p:sldLayoutId id="2147483661" r:id="rId16"/>
    <p:sldLayoutId id="2147483662" r:id="rId17"/>
    <p:sldLayoutId id="2147483663" r:id="rId18"/>
    <p:sldLayoutId id="2147483664" r:id="rId19"/>
    <p:sldLayoutId id="2147483665" r:id="rId20"/>
    <p:sldLayoutId id="2147483666" r:id="rId21"/>
    <p:sldLayoutId id="2147483667" r:id="rId22"/>
    <p:sldLayoutId id="2147483668" r:id="rId23"/>
    <p:sldLayoutId id="2147483669" r:id="rId24"/>
    <p:sldLayoutId id="2147483670" r:id="rId25"/>
    <p:sldLayoutId id="2147483671" r:id="rId26"/>
    <p:sldLayoutId id="2147483672" r:id="rId27"/>
    <p:sldLayoutId id="2147483673" r:id="rId28"/>
  </p:sldLayoutIdLst>
  <p:transition xmlns:p14="http://schemas.microsoft.com/office/powerpoint/2010/main" spd="med" advClick="1"/>
  <p:txStyles>
    <p:titleStyle>
      <a:lvl1pPr marL="0" marR="0" indent="0" algn="ctr" defTabSz="24384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6600" u="none">
          <a:solidFill>
            <a:srgbClr val="34679A"/>
          </a:solidFill>
          <a:uFillTx/>
          <a:latin typeface="+mj-lt"/>
          <a:ea typeface="+mj-ea"/>
          <a:cs typeface="+mj-cs"/>
          <a:sym typeface="Helvetica"/>
        </a:defRPr>
      </a:lvl1pPr>
      <a:lvl2pPr marL="0" marR="0" indent="0" algn="ctr" defTabSz="24384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6600" u="none">
          <a:solidFill>
            <a:srgbClr val="34679A"/>
          </a:solidFill>
          <a:uFillTx/>
          <a:latin typeface="+mj-lt"/>
          <a:ea typeface="+mj-ea"/>
          <a:cs typeface="+mj-cs"/>
          <a:sym typeface="Helvetica"/>
        </a:defRPr>
      </a:lvl2pPr>
      <a:lvl3pPr marL="0" marR="0" indent="0" algn="ctr" defTabSz="24384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6600" u="none">
          <a:solidFill>
            <a:srgbClr val="34679A"/>
          </a:solidFill>
          <a:uFillTx/>
          <a:latin typeface="+mj-lt"/>
          <a:ea typeface="+mj-ea"/>
          <a:cs typeface="+mj-cs"/>
          <a:sym typeface="Helvetica"/>
        </a:defRPr>
      </a:lvl3pPr>
      <a:lvl4pPr marL="0" marR="0" indent="0" algn="ctr" defTabSz="24384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6600" u="none">
          <a:solidFill>
            <a:srgbClr val="34679A"/>
          </a:solidFill>
          <a:uFillTx/>
          <a:latin typeface="+mj-lt"/>
          <a:ea typeface="+mj-ea"/>
          <a:cs typeface="+mj-cs"/>
          <a:sym typeface="Helvetica"/>
        </a:defRPr>
      </a:lvl4pPr>
      <a:lvl5pPr marL="0" marR="0" indent="0" algn="ctr" defTabSz="24384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6600" u="none">
          <a:solidFill>
            <a:srgbClr val="34679A"/>
          </a:solidFill>
          <a:uFillTx/>
          <a:latin typeface="+mj-lt"/>
          <a:ea typeface="+mj-ea"/>
          <a:cs typeface="+mj-cs"/>
          <a:sym typeface="Helvetica"/>
        </a:defRPr>
      </a:lvl5pPr>
      <a:lvl6pPr marL="0" marR="0" indent="0" algn="ctr" defTabSz="24384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6600" u="none">
          <a:solidFill>
            <a:srgbClr val="34679A"/>
          </a:solidFill>
          <a:uFillTx/>
          <a:latin typeface="+mj-lt"/>
          <a:ea typeface="+mj-ea"/>
          <a:cs typeface="+mj-cs"/>
          <a:sym typeface="Helvetica"/>
        </a:defRPr>
      </a:lvl6pPr>
      <a:lvl7pPr marL="0" marR="0" indent="0" algn="ctr" defTabSz="24384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6600" u="none">
          <a:solidFill>
            <a:srgbClr val="34679A"/>
          </a:solidFill>
          <a:uFillTx/>
          <a:latin typeface="+mj-lt"/>
          <a:ea typeface="+mj-ea"/>
          <a:cs typeface="+mj-cs"/>
          <a:sym typeface="Helvetica"/>
        </a:defRPr>
      </a:lvl7pPr>
      <a:lvl8pPr marL="0" marR="0" indent="0" algn="ctr" defTabSz="24384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6600" u="none">
          <a:solidFill>
            <a:srgbClr val="34679A"/>
          </a:solidFill>
          <a:uFillTx/>
          <a:latin typeface="+mj-lt"/>
          <a:ea typeface="+mj-ea"/>
          <a:cs typeface="+mj-cs"/>
          <a:sym typeface="Helvetica"/>
        </a:defRPr>
      </a:lvl8pPr>
      <a:lvl9pPr marL="0" marR="0" indent="0" algn="ctr" defTabSz="24384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6600" u="none">
          <a:solidFill>
            <a:srgbClr val="34679A"/>
          </a:solidFill>
          <a:uFillTx/>
          <a:latin typeface="+mj-lt"/>
          <a:ea typeface="+mj-ea"/>
          <a:cs typeface="+mj-cs"/>
          <a:sym typeface="Helvetica"/>
        </a:defRPr>
      </a:lvl9pPr>
    </p:titleStyle>
    <p:bodyStyle>
      <a:lvl1pPr marL="965200" marR="0" indent="-812800" algn="l" defTabSz="2438400" rtl="1" latinLnBrk="0">
        <a:lnSpc>
          <a:spcPct val="100000"/>
        </a:lnSpc>
        <a:spcBef>
          <a:spcPts val="0"/>
        </a:spcBef>
        <a:spcAft>
          <a:spcPts val="0"/>
        </a:spcAft>
        <a:buClr>
          <a:srgbClr val="143E63"/>
        </a:buClr>
        <a:buSzPts val="3200"/>
        <a:buFontTx/>
        <a:buAutoNum type="arabicPeriod" startAt="1"/>
        <a:tabLst/>
        <a:defRPr b="0" baseline="0" cap="none" i="0" spc="0" strike="noStrike" sz="3200" u="none">
          <a:solidFill>
            <a:srgbClr val="143E63"/>
          </a:solidFill>
          <a:uFillTx/>
          <a:latin typeface="+mj-lt"/>
          <a:ea typeface="+mj-ea"/>
          <a:cs typeface="+mj-cs"/>
          <a:sym typeface="Helvetica"/>
        </a:defRPr>
      </a:lvl1pPr>
      <a:lvl2pPr marL="1306285" marR="0" indent="-696685" algn="l" defTabSz="2438400" rtl="1" latinLnBrk="0">
        <a:lnSpc>
          <a:spcPct val="100000"/>
        </a:lnSpc>
        <a:spcBef>
          <a:spcPts val="0"/>
        </a:spcBef>
        <a:spcAft>
          <a:spcPts val="0"/>
        </a:spcAft>
        <a:buClr>
          <a:srgbClr val="143E63"/>
        </a:buClr>
        <a:buSzPts val="3200"/>
        <a:buFontTx/>
        <a:buAutoNum type="alphaLcPeriod" startAt="1"/>
        <a:tabLst/>
        <a:defRPr b="0" baseline="0" cap="none" i="0" spc="0" strike="noStrike" sz="3200" u="none">
          <a:solidFill>
            <a:srgbClr val="143E63"/>
          </a:solidFill>
          <a:uFillTx/>
          <a:latin typeface="+mj-lt"/>
          <a:ea typeface="+mj-ea"/>
          <a:cs typeface="+mj-cs"/>
          <a:sym typeface="Helvetica"/>
        </a:defRPr>
      </a:lvl2pPr>
      <a:lvl3pPr marL="1763485" marR="0" indent="-696685" algn="l" defTabSz="2438400" rtl="1" latinLnBrk="0">
        <a:lnSpc>
          <a:spcPct val="100000"/>
        </a:lnSpc>
        <a:spcBef>
          <a:spcPts val="0"/>
        </a:spcBef>
        <a:spcAft>
          <a:spcPts val="0"/>
        </a:spcAft>
        <a:buClr>
          <a:srgbClr val="143E63"/>
        </a:buClr>
        <a:buSzPts val="3200"/>
        <a:buFontTx/>
        <a:buAutoNum type="romanLcPeriod" startAt="1"/>
        <a:tabLst/>
        <a:defRPr b="0" baseline="0" cap="none" i="0" spc="0" strike="noStrike" sz="3200" u="none">
          <a:solidFill>
            <a:srgbClr val="143E63"/>
          </a:solidFill>
          <a:uFillTx/>
          <a:latin typeface="+mj-lt"/>
          <a:ea typeface="+mj-ea"/>
          <a:cs typeface="+mj-cs"/>
          <a:sym typeface="Helvetica"/>
        </a:defRPr>
      </a:lvl3pPr>
      <a:lvl4pPr marL="2220685" marR="0" indent="-696685" algn="l" defTabSz="2438400" rtl="1" latinLnBrk="0">
        <a:lnSpc>
          <a:spcPct val="100000"/>
        </a:lnSpc>
        <a:spcBef>
          <a:spcPts val="0"/>
        </a:spcBef>
        <a:spcAft>
          <a:spcPts val="0"/>
        </a:spcAft>
        <a:buClr>
          <a:srgbClr val="143E63"/>
        </a:buClr>
        <a:buSzPts val="3200"/>
        <a:buFontTx/>
        <a:buAutoNum type="arabicPeriod" startAt="1"/>
        <a:tabLst/>
        <a:defRPr b="0" baseline="0" cap="none" i="0" spc="0" strike="noStrike" sz="3200" u="none">
          <a:solidFill>
            <a:srgbClr val="143E63"/>
          </a:solidFill>
          <a:uFillTx/>
          <a:latin typeface="+mj-lt"/>
          <a:ea typeface="+mj-ea"/>
          <a:cs typeface="+mj-cs"/>
          <a:sym typeface="Helvetica"/>
        </a:defRPr>
      </a:lvl4pPr>
      <a:lvl5pPr marL="2677885" marR="0" indent="-696685" algn="l" defTabSz="2438400" rtl="1" latinLnBrk="0">
        <a:lnSpc>
          <a:spcPct val="100000"/>
        </a:lnSpc>
        <a:spcBef>
          <a:spcPts val="0"/>
        </a:spcBef>
        <a:spcAft>
          <a:spcPts val="0"/>
        </a:spcAft>
        <a:buClr>
          <a:srgbClr val="143E63"/>
        </a:buClr>
        <a:buSzPts val="3200"/>
        <a:buFontTx/>
        <a:buAutoNum type="alphaLcPeriod" startAt="1"/>
        <a:tabLst/>
        <a:defRPr b="0" baseline="0" cap="none" i="0" spc="0" strike="noStrike" sz="3200" u="none">
          <a:solidFill>
            <a:srgbClr val="143E63"/>
          </a:solidFill>
          <a:uFillTx/>
          <a:latin typeface="+mj-lt"/>
          <a:ea typeface="+mj-ea"/>
          <a:cs typeface="+mj-cs"/>
          <a:sym typeface="Helvetica"/>
        </a:defRPr>
      </a:lvl5pPr>
      <a:lvl6pPr marL="3135085" marR="0" indent="-696685" algn="l" defTabSz="2438400" rtl="1" latinLnBrk="0">
        <a:lnSpc>
          <a:spcPct val="100000"/>
        </a:lnSpc>
        <a:spcBef>
          <a:spcPts val="0"/>
        </a:spcBef>
        <a:spcAft>
          <a:spcPts val="0"/>
        </a:spcAft>
        <a:buClr>
          <a:srgbClr val="143E63"/>
        </a:buClr>
        <a:buSzPts val="3200"/>
        <a:buFontTx/>
        <a:buAutoNum type="romanLcPeriod" startAt="1"/>
        <a:tabLst/>
        <a:defRPr b="0" baseline="0" cap="none" i="0" spc="0" strike="noStrike" sz="3200" u="none">
          <a:solidFill>
            <a:srgbClr val="143E63"/>
          </a:solidFill>
          <a:uFillTx/>
          <a:latin typeface="+mj-lt"/>
          <a:ea typeface="+mj-ea"/>
          <a:cs typeface="+mj-cs"/>
          <a:sym typeface="Helvetica"/>
        </a:defRPr>
      </a:lvl6pPr>
      <a:lvl7pPr marL="3592285" marR="0" indent="-696685" algn="l" defTabSz="2438400" rtl="1" latinLnBrk="0">
        <a:lnSpc>
          <a:spcPct val="100000"/>
        </a:lnSpc>
        <a:spcBef>
          <a:spcPts val="0"/>
        </a:spcBef>
        <a:spcAft>
          <a:spcPts val="0"/>
        </a:spcAft>
        <a:buClr>
          <a:srgbClr val="143E63"/>
        </a:buClr>
        <a:buSzPts val="3200"/>
        <a:buFontTx/>
        <a:buAutoNum type="arabicPeriod" startAt="1"/>
        <a:tabLst/>
        <a:defRPr b="0" baseline="0" cap="none" i="0" spc="0" strike="noStrike" sz="3200" u="none">
          <a:solidFill>
            <a:srgbClr val="143E63"/>
          </a:solidFill>
          <a:uFillTx/>
          <a:latin typeface="+mj-lt"/>
          <a:ea typeface="+mj-ea"/>
          <a:cs typeface="+mj-cs"/>
          <a:sym typeface="Helvetica"/>
        </a:defRPr>
      </a:lvl7pPr>
      <a:lvl8pPr marL="4049485" marR="0" indent="-696685" algn="l" defTabSz="2438400" rtl="1" latinLnBrk="0">
        <a:lnSpc>
          <a:spcPct val="100000"/>
        </a:lnSpc>
        <a:spcBef>
          <a:spcPts val="0"/>
        </a:spcBef>
        <a:spcAft>
          <a:spcPts val="0"/>
        </a:spcAft>
        <a:buClr>
          <a:srgbClr val="143E63"/>
        </a:buClr>
        <a:buSzPts val="3200"/>
        <a:buFontTx/>
        <a:buAutoNum type="alphaLcPeriod" startAt="1"/>
        <a:tabLst/>
        <a:defRPr b="0" baseline="0" cap="none" i="0" spc="0" strike="noStrike" sz="3200" u="none">
          <a:solidFill>
            <a:srgbClr val="143E63"/>
          </a:solidFill>
          <a:uFillTx/>
          <a:latin typeface="+mj-lt"/>
          <a:ea typeface="+mj-ea"/>
          <a:cs typeface="+mj-cs"/>
          <a:sym typeface="Helvetica"/>
        </a:defRPr>
      </a:lvl8pPr>
      <a:lvl9pPr marL="4506685" marR="0" indent="-696685" algn="l" defTabSz="2438400" rtl="1" latinLnBrk="0">
        <a:lnSpc>
          <a:spcPct val="100000"/>
        </a:lnSpc>
        <a:spcBef>
          <a:spcPts val="0"/>
        </a:spcBef>
        <a:spcAft>
          <a:spcPts val="0"/>
        </a:spcAft>
        <a:buClr>
          <a:srgbClr val="143E63"/>
        </a:buClr>
        <a:buSzPts val="3200"/>
        <a:buFontTx/>
        <a:buAutoNum type="romanLcPeriod" startAt="1"/>
        <a:tabLst/>
        <a:defRPr b="0" baseline="0" cap="none" i="0" spc="0" strike="noStrike" sz="3200" u="none">
          <a:solidFill>
            <a:srgbClr val="143E63"/>
          </a:solidFill>
          <a:uFillTx/>
          <a:latin typeface="+mj-lt"/>
          <a:ea typeface="+mj-ea"/>
          <a:cs typeface="+mj-cs"/>
          <a:sym typeface="Helvetica"/>
        </a:defRPr>
      </a:lvl9pPr>
    </p:bodyStyle>
    <p:otherStyle>
      <a:lvl1pPr marL="0" marR="0" indent="0" algn="r" defTabSz="24384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3200" u="none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1pPr>
      <a:lvl2pPr marL="0" marR="0" indent="0" algn="r" defTabSz="24384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3200" u="none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2pPr>
      <a:lvl3pPr marL="0" marR="0" indent="0" algn="r" defTabSz="24384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3200" u="none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3pPr>
      <a:lvl4pPr marL="0" marR="0" indent="0" algn="r" defTabSz="24384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3200" u="none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4pPr>
      <a:lvl5pPr marL="0" marR="0" indent="0" algn="r" defTabSz="24384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3200" u="none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5pPr>
      <a:lvl6pPr marL="0" marR="0" indent="0" algn="r" defTabSz="24384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3200" u="none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6pPr>
      <a:lvl7pPr marL="0" marR="0" indent="0" algn="r" defTabSz="24384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3200" u="none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7pPr>
      <a:lvl8pPr marL="0" marR="0" indent="0" algn="r" defTabSz="24384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3200" u="none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8pPr>
      <a:lvl9pPr marL="0" marR="0" indent="0" algn="r" defTabSz="24384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3200" u="none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png"/><Relationship Id="rId3" Type="http://schemas.openxmlformats.org/officeDocument/2006/relationships/image" Target="../media/image4.png"/></Relationships>
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slide" Target="slide11.xml"/><Relationship Id="rId3" Type="http://schemas.openxmlformats.org/officeDocument/2006/relationships/image" Target="../media/image1.jpeg"/><Relationship Id="rId4" Type="http://schemas.openxmlformats.org/officeDocument/2006/relationships/image" Target="../media/image15.png"/></Relationships>
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slide" Target="slide10.xml"/><Relationship Id="rId3" Type="http://schemas.openxmlformats.org/officeDocument/2006/relationships/image" Target="../media/image15.png"/></Relationships>

</file>

<file path=ppt/slides/_rels/slide1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.jpeg"/><Relationship Id="rId3" Type="http://schemas.openxmlformats.org/officeDocument/2006/relationships/image" Target="../media/image15.png"/></Relationships>

</file>

<file path=ppt/slides/_rels/slide1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5.png"/><Relationship Id="rId3" Type="http://schemas.openxmlformats.org/officeDocument/2006/relationships/image" Target="../media/image6.png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8.png"/><Relationship Id="rId3" Type="http://schemas.openxmlformats.org/officeDocument/2006/relationships/image" Target="../media/image9.png"/><Relationship Id="rId4" Type="http://schemas.openxmlformats.org/officeDocument/2006/relationships/image" Target="../media/image10.png"/></Relationships>
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8.png"/><Relationship Id="rId3" Type="http://schemas.openxmlformats.org/officeDocument/2006/relationships/image" Target="../media/image11.png"/><Relationship Id="rId4" Type="http://schemas.openxmlformats.org/officeDocument/2006/relationships/image" Target="../media/image9.png"/><Relationship Id="rId5" Type="http://schemas.openxmlformats.org/officeDocument/2006/relationships/image" Target="../media/image10.png"/><Relationship Id="rId6" Type="http://schemas.openxmlformats.org/officeDocument/2006/relationships/image" Target="../media/image12.png"/><Relationship Id="rId7" Type="http://schemas.openxmlformats.org/officeDocument/2006/relationships/image" Target="../media/image13.png"/></Relationships>
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3.png"/><Relationship Id="rId3" Type="http://schemas.openxmlformats.org/officeDocument/2006/relationships/image" Target="../media/image14.png"/><Relationship Id="rId4" Type="http://schemas.openxmlformats.org/officeDocument/2006/relationships/image" Target="../media/image15.png"/></Relationships>
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3.png"/><Relationship Id="rId3" Type="http://schemas.openxmlformats.org/officeDocument/2006/relationships/image" Target="../media/image14.png"/><Relationship Id="rId4" Type="http://schemas.openxmlformats.org/officeDocument/2006/relationships/image" Target="../media/image15.png"/></Relationships>
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slide" Target="slide9.xml"/><Relationship Id="rId3" Type="http://schemas.openxmlformats.org/officeDocument/2006/relationships/image" Target="../media/image1.jpeg"/><Relationship Id="rId4" Type="http://schemas.openxmlformats.org/officeDocument/2006/relationships/image" Target="../media/image15.png"/></Relationships>
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slide" Target="slide8.xml"/><Relationship Id="rId3" Type="http://schemas.openxmlformats.org/officeDocument/2006/relationships/image" Target="../media/image15.pn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2" name="Google Shape;147;p28"/>
          <p:cNvGrpSpPr/>
          <p:nvPr/>
        </p:nvGrpSpPr>
        <p:grpSpPr>
          <a:xfrm>
            <a:off x="8389200" y="9927561"/>
            <a:ext cx="6795156" cy="6773973"/>
            <a:chOff x="0" y="0"/>
            <a:chExt cx="6795154" cy="6773971"/>
          </a:xfrm>
        </p:grpSpPr>
        <p:sp>
          <p:nvSpPr>
            <p:cNvPr id="257" name="Google Shape;148;p28"/>
            <p:cNvSpPr/>
            <p:nvPr/>
          </p:nvSpPr>
          <p:spPr>
            <a:xfrm rot="6299951">
              <a:off x="635257" y="609686"/>
              <a:ext cx="5524641" cy="555459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9" h="21600" fill="norm" stroke="1" extrusionOk="0">
                  <a:moveTo>
                    <a:pt x="5046" y="9086"/>
                  </a:moveTo>
                  <a:cubicBezTo>
                    <a:pt x="5440" y="9086"/>
                    <a:pt x="5841" y="9233"/>
                    <a:pt x="6166" y="9561"/>
                  </a:cubicBezTo>
                  <a:lnTo>
                    <a:pt x="12231" y="15679"/>
                  </a:lnTo>
                  <a:cubicBezTo>
                    <a:pt x="13226" y="16685"/>
                    <a:pt x="12508" y="18390"/>
                    <a:pt x="11096" y="18390"/>
                  </a:cubicBezTo>
                  <a:cubicBezTo>
                    <a:pt x="11093" y="18390"/>
                    <a:pt x="11090" y="18390"/>
                    <a:pt x="11086" y="18389"/>
                  </a:cubicBezTo>
                  <a:lnTo>
                    <a:pt x="4992" y="18352"/>
                  </a:lnTo>
                  <a:cubicBezTo>
                    <a:pt x="4112" y="18344"/>
                    <a:pt x="3401" y="17629"/>
                    <a:pt x="3409" y="16751"/>
                  </a:cubicBezTo>
                  <a:lnTo>
                    <a:pt x="3443" y="10671"/>
                  </a:lnTo>
                  <a:cubicBezTo>
                    <a:pt x="3448" y="9716"/>
                    <a:pt x="4231" y="9086"/>
                    <a:pt x="5046" y="9086"/>
                  </a:cubicBezTo>
                  <a:close/>
                  <a:moveTo>
                    <a:pt x="364" y="0"/>
                  </a:moveTo>
                  <a:cubicBezTo>
                    <a:pt x="239" y="0"/>
                    <a:pt x="118" y="98"/>
                    <a:pt x="118" y="245"/>
                  </a:cubicBezTo>
                  <a:lnTo>
                    <a:pt x="0" y="21482"/>
                  </a:lnTo>
                  <a:lnTo>
                    <a:pt x="21272" y="21600"/>
                  </a:lnTo>
                  <a:cubicBezTo>
                    <a:pt x="21490" y="21600"/>
                    <a:pt x="21600" y="21340"/>
                    <a:pt x="21448" y="21184"/>
                  </a:cubicBezTo>
                  <a:lnTo>
                    <a:pt x="534" y="73"/>
                  </a:lnTo>
                  <a:cubicBezTo>
                    <a:pt x="485" y="23"/>
                    <a:pt x="424" y="0"/>
                    <a:pt x="364" y="0"/>
                  </a:cubicBezTo>
                  <a:close/>
                </a:path>
              </a:pathLst>
            </a:custGeom>
            <a:solidFill>
              <a:schemeClr val="accent4"/>
            </a:solidFill>
            <a:ln w="50800" cap="flat">
              <a:solidFill>
                <a:srgbClr val="143E63"/>
              </a:solidFill>
              <a:prstDash val="solid"/>
              <a:round/>
            </a:ln>
            <a:effectLst>
              <a:outerShdw sx="100000" sy="100000" kx="0" ky="0" algn="b" rotWithShape="0" blurRad="0" dist="254000" dir="3000000">
                <a:srgbClr val="34679A">
                  <a:alpha val="50000"/>
                </a:srgbClr>
              </a:outerShdw>
            </a:effectLst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58" name="Google Shape;149;p28"/>
            <p:cNvSpPr/>
            <p:nvPr/>
          </p:nvSpPr>
          <p:spPr>
            <a:xfrm>
              <a:off x="1351358" y="443226"/>
              <a:ext cx="312576" cy="86006"/>
            </a:xfrm>
            <a:prstGeom prst="line">
              <a:avLst/>
            </a:prstGeom>
            <a:noFill/>
            <a:ln w="12700" cap="rnd">
              <a:solidFill>
                <a:srgbClr val="143E63"/>
              </a:solidFill>
              <a:prstDash val="solid"/>
              <a:miter lim="11906"/>
            </a:ln>
            <a:effectLst/>
          </p:spPr>
          <p:txBody>
            <a:bodyPr wrap="square" lIns="121919" tIns="121919" rIns="121919" bIns="121919" numCol="1" anchor="t">
              <a:noAutofit/>
            </a:bodyPr>
            <a:lstStyle/>
            <a:p>
              <a:pPr/>
            </a:p>
          </p:txBody>
        </p:sp>
        <p:sp>
          <p:nvSpPr>
            <p:cNvPr id="259" name="Google Shape;150;p28"/>
            <p:cNvSpPr/>
            <p:nvPr/>
          </p:nvSpPr>
          <p:spPr>
            <a:xfrm>
              <a:off x="1311715" y="586980"/>
              <a:ext cx="156288" cy="43002"/>
            </a:xfrm>
            <a:prstGeom prst="line">
              <a:avLst/>
            </a:prstGeom>
            <a:noFill/>
            <a:ln w="12700" cap="rnd">
              <a:solidFill>
                <a:srgbClr val="143E63"/>
              </a:solidFill>
              <a:prstDash val="solid"/>
              <a:miter lim="11906"/>
            </a:ln>
            <a:effectLst/>
          </p:spPr>
          <p:txBody>
            <a:bodyPr wrap="square" lIns="121919" tIns="121919" rIns="121919" bIns="121919" numCol="1" anchor="t">
              <a:noAutofit/>
            </a:bodyPr>
            <a:lstStyle/>
            <a:p>
              <a:pPr/>
            </a:p>
          </p:txBody>
        </p:sp>
        <p:sp>
          <p:nvSpPr>
            <p:cNvPr id="260" name="Google Shape;151;p28"/>
            <p:cNvSpPr/>
            <p:nvPr/>
          </p:nvSpPr>
          <p:spPr>
            <a:xfrm>
              <a:off x="1273121" y="731012"/>
              <a:ext cx="312577" cy="86005"/>
            </a:xfrm>
            <a:prstGeom prst="line">
              <a:avLst/>
            </a:prstGeom>
            <a:noFill/>
            <a:ln w="12700" cap="rnd">
              <a:solidFill>
                <a:srgbClr val="143E63"/>
              </a:solidFill>
              <a:prstDash val="solid"/>
              <a:miter lim="11906"/>
            </a:ln>
            <a:effectLst/>
          </p:spPr>
          <p:txBody>
            <a:bodyPr wrap="square" lIns="121919" tIns="121919" rIns="121919" bIns="121919" numCol="1" anchor="t">
              <a:noAutofit/>
            </a:bodyPr>
            <a:lstStyle/>
            <a:p>
              <a:pPr/>
            </a:p>
          </p:txBody>
        </p:sp>
        <p:sp>
          <p:nvSpPr>
            <p:cNvPr id="261" name="Google Shape;152;p28"/>
            <p:cNvSpPr/>
            <p:nvPr/>
          </p:nvSpPr>
          <p:spPr>
            <a:xfrm>
              <a:off x="1235329" y="874180"/>
              <a:ext cx="156569" cy="41951"/>
            </a:xfrm>
            <a:prstGeom prst="line">
              <a:avLst/>
            </a:prstGeom>
            <a:noFill/>
            <a:ln w="12700" cap="rnd">
              <a:solidFill>
                <a:srgbClr val="143E63"/>
              </a:solidFill>
              <a:prstDash val="solid"/>
              <a:miter lim="11906"/>
            </a:ln>
            <a:effectLst/>
          </p:spPr>
          <p:txBody>
            <a:bodyPr wrap="square" lIns="121919" tIns="121919" rIns="121919" bIns="121919" numCol="1" anchor="t">
              <a:noAutofit/>
            </a:bodyPr>
            <a:lstStyle/>
            <a:p>
              <a:pPr/>
            </a:p>
          </p:txBody>
        </p:sp>
        <p:sp>
          <p:nvSpPr>
            <p:cNvPr id="262" name="Google Shape;153;p28"/>
            <p:cNvSpPr/>
            <p:nvPr/>
          </p:nvSpPr>
          <p:spPr>
            <a:xfrm rot="6299951">
              <a:off x="1333575" y="899546"/>
              <a:ext cx="33868" cy="3252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lnTo>
                    <a:pt x="0" y="10764"/>
                  </a:lnTo>
                  <a:lnTo>
                    <a:pt x="21600" y="0"/>
                  </a:lnTo>
                </a:path>
              </a:pathLst>
            </a:custGeom>
            <a:noFill/>
            <a:ln w="12700" cap="rnd">
              <a:solidFill>
                <a:srgbClr val="143E63"/>
              </a:solidFill>
              <a:prstDash val="solid"/>
              <a:miter lim="11906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63" name="Google Shape;154;p28"/>
            <p:cNvSpPr/>
            <p:nvPr/>
          </p:nvSpPr>
          <p:spPr>
            <a:xfrm>
              <a:off x="1155244" y="1162547"/>
              <a:ext cx="156290" cy="43003"/>
            </a:xfrm>
            <a:prstGeom prst="line">
              <a:avLst/>
            </a:prstGeom>
            <a:noFill/>
            <a:ln w="12700" cap="rnd">
              <a:solidFill>
                <a:srgbClr val="143E63"/>
              </a:solidFill>
              <a:prstDash val="solid"/>
              <a:miter lim="11906"/>
            </a:ln>
            <a:effectLst/>
          </p:spPr>
          <p:txBody>
            <a:bodyPr wrap="square" lIns="121919" tIns="121919" rIns="121919" bIns="121919" numCol="1" anchor="t">
              <a:noAutofit/>
            </a:bodyPr>
            <a:lstStyle/>
            <a:p>
              <a:pPr/>
            </a:p>
          </p:txBody>
        </p:sp>
        <p:sp>
          <p:nvSpPr>
            <p:cNvPr id="264" name="Google Shape;155;p28"/>
            <p:cNvSpPr/>
            <p:nvPr/>
          </p:nvSpPr>
          <p:spPr>
            <a:xfrm rot="6299951">
              <a:off x="1254813" y="1187735"/>
              <a:ext cx="33867" cy="32418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lnTo>
                    <a:pt x="0" y="10800"/>
                  </a:lnTo>
                  <a:lnTo>
                    <a:pt x="21600" y="0"/>
                  </a:lnTo>
                </a:path>
              </a:pathLst>
            </a:custGeom>
            <a:noFill/>
            <a:ln w="12700" cap="rnd">
              <a:solidFill>
                <a:srgbClr val="143E63"/>
              </a:solidFill>
              <a:prstDash val="solid"/>
              <a:miter lim="11906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65" name="Google Shape;156;p28"/>
            <p:cNvSpPr/>
            <p:nvPr/>
          </p:nvSpPr>
          <p:spPr>
            <a:xfrm>
              <a:off x="1078860" y="1449751"/>
              <a:ext cx="156569" cy="41951"/>
            </a:xfrm>
            <a:prstGeom prst="line">
              <a:avLst/>
            </a:prstGeom>
            <a:noFill/>
            <a:ln w="12700" cap="rnd">
              <a:solidFill>
                <a:srgbClr val="143E63"/>
              </a:solidFill>
              <a:prstDash val="solid"/>
              <a:miter lim="11906"/>
            </a:ln>
            <a:effectLst/>
          </p:spPr>
          <p:txBody>
            <a:bodyPr wrap="square" lIns="121919" tIns="121919" rIns="121919" bIns="121919" numCol="1" anchor="t">
              <a:noAutofit/>
            </a:bodyPr>
            <a:lstStyle/>
            <a:p>
              <a:pPr/>
            </a:p>
          </p:txBody>
        </p:sp>
        <p:sp>
          <p:nvSpPr>
            <p:cNvPr id="266" name="Google Shape;157;p28"/>
            <p:cNvSpPr/>
            <p:nvPr/>
          </p:nvSpPr>
          <p:spPr>
            <a:xfrm rot="6299951">
              <a:off x="1176579" y="1475520"/>
              <a:ext cx="33868" cy="32418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lnTo>
                    <a:pt x="0" y="10800"/>
                  </a:lnTo>
                  <a:lnTo>
                    <a:pt x="21600" y="0"/>
                  </a:lnTo>
                </a:path>
              </a:pathLst>
            </a:custGeom>
            <a:noFill/>
            <a:ln w="12700" cap="rnd">
              <a:solidFill>
                <a:srgbClr val="143E63"/>
              </a:solidFill>
              <a:prstDash val="solid"/>
              <a:miter lim="11906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67" name="Google Shape;158;p28"/>
            <p:cNvSpPr/>
            <p:nvPr/>
          </p:nvSpPr>
          <p:spPr>
            <a:xfrm>
              <a:off x="999571" y="1737251"/>
              <a:ext cx="157623" cy="42233"/>
            </a:xfrm>
            <a:prstGeom prst="line">
              <a:avLst/>
            </a:prstGeom>
            <a:noFill/>
            <a:ln w="12700" cap="rnd">
              <a:solidFill>
                <a:srgbClr val="143E63"/>
              </a:solidFill>
              <a:prstDash val="solid"/>
              <a:miter lim="11906"/>
            </a:ln>
            <a:effectLst/>
          </p:spPr>
          <p:txBody>
            <a:bodyPr wrap="square" lIns="121919" tIns="121919" rIns="121919" bIns="121919" numCol="1" anchor="t">
              <a:noAutofit/>
            </a:bodyPr>
            <a:lstStyle/>
            <a:p>
              <a:pPr/>
            </a:p>
          </p:txBody>
        </p:sp>
        <p:sp>
          <p:nvSpPr>
            <p:cNvPr id="268" name="Google Shape;159;p28"/>
            <p:cNvSpPr/>
            <p:nvPr/>
          </p:nvSpPr>
          <p:spPr>
            <a:xfrm rot="6299951">
              <a:off x="1098343" y="1763305"/>
              <a:ext cx="33868" cy="32418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lnTo>
                    <a:pt x="0" y="10800"/>
                  </a:lnTo>
                  <a:lnTo>
                    <a:pt x="21600" y="0"/>
                  </a:lnTo>
                </a:path>
              </a:pathLst>
            </a:custGeom>
            <a:noFill/>
            <a:ln w="12700" cap="rnd">
              <a:solidFill>
                <a:srgbClr val="143E63"/>
              </a:solidFill>
              <a:prstDash val="solid"/>
              <a:miter lim="11906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69" name="Google Shape;160;p28"/>
            <p:cNvSpPr/>
            <p:nvPr/>
          </p:nvSpPr>
          <p:spPr>
            <a:xfrm>
              <a:off x="921314" y="2025125"/>
              <a:ext cx="156569" cy="41951"/>
            </a:xfrm>
            <a:prstGeom prst="line">
              <a:avLst/>
            </a:prstGeom>
            <a:noFill/>
            <a:ln w="12700" cap="rnd">
              <a:solidFill>
                <a:srgbClr val="143E63"/>
              </a:solidFill>
              <a:prstDash val="solid"/>
              <a:miter lim="11906"/>
            </a:ln>
            <a:effectLst/>
          </p:spPr>
          <p:txBody>
            <a:bodyPr wrap="square" lIns="121919" tIns="121919" rIns="121919" bIns="121919" numCol="1" anchor="t">
              <a:noAutofit/>
            </a:bodyPr>
            <a:lstStyle/>
            <a:p>
              <a:pPr/>
            </a:p>
          </p:txBody>
        </p:sp>
        <p:sp>
          <p:nvSpPr>
            <p:cNvPr id="270" name="Google Shape;161;p28"/>
            <p:cNvSpPr/>
            <p:nvPr/>
          </p:nvSpPr>
          <p:spPr>
            <a:xfrm rot="6299951">
              <a:off x="1019605" y="2050551"/>
              <a:ext cx="33867" cy="32518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lnTo>
                    <a:pt x="0" y="10767"/>
                  </a:lnTo>
                  <a:lnTo>
                    <a:pt x="21600" y="0"/>
                  </a:lnTo>
                </a:path>
              </a:pathLst>
            </a:custGeom>
            <a:noFill/>
            <a:ln w="12700" cap="rnd">
              <a:solidFill>
                <a:srgbClr val="143E63"/>
              </a:solidFill>
              <a:prstDash val="solid"/>
              <a:miter lim="11906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71" name="Google Shape;162;p28"/>
            <p:cNvSpPr/>
            <p:nvPr/>
          </p:nvSpPr>
          <p:spPr>
            <a:xfrm>
              <a:off x="841037" y="2314569"/>
              <a:ext cx="156200" cy="42979"/>
            </a:xfrm>
            <a:prstGeom prst="line">
              <a:avLst/>
            </a:prstGeom>
            <a:noFill/>
            <a:ln w="12700" cap="rnd">
              <a:solidFill>
                <a:srgbClr val="143E63"/>
              </a:solidFill>
              <a:prstDash val="solid"/>
              <a:miter lim="11906"/>
            </a:ln>
            <a:effectLst/>
          </p:spPr>
          <p:txBody>
            <a:bodyPr wrap="square" lIns="121919" tIns="121919" rIns="121919" bIns="121919" numCol="1" anchor="t">
              <a:noAutofit/>
            </a:bodyPr>
            <a:lstStyle/>
            <a:p>
              <a:pPr/>
            </a:p>
          </p:txBody>
        </p:sp>
        <p:sp>
          <p:nvSpPr>
            <p:cNvPr id="272" name="Google Shape;163;p28"/>
            <p:cNvSpPr/>
            <p:nvPr/>
          </p:nvSpPr>
          <p:spPr>
            <a:xfrm rot="6299951">
              <a:off x="940843" y="2338739"/>
              <a:ext cx="33868" cy="32409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lnTo>
                    <a:pt x="21600" y="10797"/>
                  </a:lnTo>
                  <a:lnTo>
                    <a:pt x="21600" y="0"/>
                  </a:lnTo>
                </a:path>
              </a:pathLst>
            </a:custGeom>
            <a:noFill/>
            <a:ln w="12700" cap="rnd">
              <a:solidFill>
                <a:srgbClr val="143E63"/>
              </a:solidFill>
              <a:prstDash val="solid"/>
              <a:miter lim="11906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73" name="Google Shape;164;p28"/>
            <p:cNvSpPr/>
            <p:nvPr/>
          </p:nvSpPr>
          <p:spPr>
            <a:xfrm>
              <a:off x="762800" y="2602353"/>
              <a:ext cx="156288" cy="43003"/>
            </a:xfrm>
            <a:prstGeom prst="line">
              <a:avLst/>
            </a:prstGeom>
            <a:noFill/>
            <a:ln w="12700" cap="rnd">
              <a:solidFill>
                <a:srgbClr val="143E63"/>
              </a:solidFill>
              <a:prstDash val="solid"/>
              <a:miter lim="11906"/>
            </a:ln>
            <a:effectLst/>
          </p:spPr>
          <p:txBody>
            <a:bodyPr wrap="square" lIns="121919" tIns="121919" rIns="121919" bIns="121919" numCol="1" anchor="t">
              <a:noAutofit/>
            </a:bodyPr>
            <a:lstStyle/>
            <a:p>
              <a:pPr/>
            </a:p>
          </p:txBody>
        </p:sp>
        <p:sp>
          <p:nvSpPr>
            <p:cNvPr id="274" name="Google Shape;165;p28"/>
            <p:cNvSpPr/>
            <p:nvPr/>
          </p:nvSpPr>
          <p:spPr>
            <a:xfrm rot="6299951">
              <a:off x="862654" y="2626488"/>
              <a:ext cx="33868" cy="32418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lnTo>
                    <a:pt x="21600" y="10800"/>
                  </a:lnTo>
                  <a:lnTo>
                    <a:pt x="21600" y="0"/>
                  </a:lnTo>
                </a:path>
              </a:pathLst>
            </a:custGeom>
            <a:noFill/>
            <a:ln w="12700" cap="rnd">
              <a:solidFill>
                <a:srgbClr val="143E63"/>
              </a:solidFill>
              <a:prstDash val="solid"/>
              <a:miter lim="11906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75" name="Google Shape;166;p28"/>
            <p:cNvSpPr/>
            <p:nvPr/>
          </p:nvSpPr>
          <p:spPr>
            <a:xfrm>
              <a:off x="683514" y="2889857"/>
              <a:ext cx="156287" cy="43002"/>
            </a:xfrm>
            <a:prstGeom prst="line">
              <a:avLst/>
            </a:prstGeom>
            <a:noFill/>
            <a:ln w="12700" cap="rnd">
              <a:solidFill>
                <a:srgbClr val="143E63"/>
              </a:solidFill>
              <a:prstDash val="solid"/>
              <a:miter lim="11906"/>
            </a:ln>
            <a:effectLst/>
          </p:spPr>
          <p:txBody>
            <a:bodyPr wrap="square" lIns="121919" tIns="121919" rIns="121919" bIns="121919" numCol="1" anchor="t">
              <a:noAutofit/>
            </a:bodyPr>
            <a:lstStyle/>
            <a:p>
              <a:pPr/>
            </a:p>
          </p:txBody>
        </p:sp>
        <p:sp>
          <p:nvSpPr>
            <p:cNvPr id="276" name="Google Shape;167;p28"/>
            <p:cNvSpPr/>
            <p:nvPr/>
          </p:nvSpPr>
          <p:spPr>
            <a:xfrm rot="6299951">
              <a:off x="784418" y="2914273"/>
              <a:ext cx="33867" cy="32418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lnTo>
                    <a:pt x="21600" y="10800"/>
                  </a:lnTo>
                  <a:lnTo>
                    <a:pt x="0" y="21600"/>
                  </a:lnTo>
                </a:path>
              </a:pathLst>
            </a:custGeom>
            <a:noFill/>
            <a:ln w="12700" cap="rnd">
              <a:solidFill>
                <a:srgbClr val="143E63"/>
              </a:solidFill>
              <a:prstDash val="solid"/>
              <a:miter lim="11906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77" name="Google Shape;168;p28"/>
            <p:cNvSpPr/>
            <p:nvPr/>
          </p:nvSpPr>
          <p:spPr>
            <a:xfrm>
              <a:off x="605281" y="3177641"/>
              <a:ext cx="156288" cy="43001"/>
            </a:xfrm>
            <a:prstGeom prst="line">
              <a:avLst/>
            </a:prstGeom>
            <a:noFill/>
            <a:ln w="12700" cap="rnd">
              <a:solidFill>
                <a:srgbClr val="143E63"/>
              </a:solidFill>
              <a:prstDash val="solid"/>
              <a:miter lim="11906"/>
            </a:ln>
            <a:effectLst/>
          </p:spPr>
          <p:txBody>
            <a:bodyPr wrap="square" lIns="121919" tIns="121919" rIns="121919" bIns="121919" numCol="1" anchor="t">
              <a:noAutofit/>
            </a:bodyPr>
            <a:lstStyle/>
            <a:p>
              <a:pPr/>
            </a:p>
          </p:txBody>
        </p:sp>
        <p:sp>
          <p:nvSpPr>
            <p:cNvPr id="278" name="Google Shape;169;p28"/>
            <p:cNvSpPr/>
            <p:nvPr/>
          </p:nvSpPr>
          <p:spPr>
            <a:xfrm rot="6299951">
              <a:off x="705658" y="3201373"/>
              <a:ext cx="33868" cy="32527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lnTo>
                    <a:pt x="21600" y="10836"/>
                  </a:lnTo>
                  <a:lnTo>
                    <a:pt x="21600" y="0"/>
                  </a:lnTo>
                </a:path>
              </a:pathLst>
            </a:custGeom>
            <a:noFill/>
            <a:ln w="12700" cap="rnd">
              <a:solidFill>
                <a:srgbClr val="143E63"/>
              </a:solidFill>
              <a:prstDash val="solid"/>
              <a:miter lim="11906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79" name="Google Shape;170;p28"/>
            <p:cNvSpPr/>
            <p:nvPr/>
          </p:nvSpPr>
          <p:spPr>
            <a:xfrm>
              <a:off x="527042" y="3465425"/>
              <a:ext cx="156290" cy="43003"/>
            </a:xfrm>
            <a:prstGeom prst="line">
              <a:avLst/>
            </a:prstGeom>
            <a:noFill/>
            <a:ln w="12700" cap="rnd">
              <a:solidFill>
                <a:srgbClr val="143E63"/>
              </a:solidFill>
              <a:prstDash val="solid"/>
              <a:miter lim="11906"/>
            </a:ln>
            <a:effectLst/>
          </p:spPr>
          <p:txBody>
            <a:bodyPr wrap="square" lIns="121919" tIns="121919" rIns="121919" bIns="121919" numCol="1" anchor="t">
              <a:noAutofit/>
            </a:bodyPr>
            <a:lstStyle/>
            <a:p>
              <a:pPr/>
            </a:p>
          </p:txBody>
        </p:sp>
        <p:sp>
          <p:nvSpPr>
            <p:cNvPr id="280" name="Google Shape;171;p28"/>
            <p:cNvSpPr/>
            <p:nvPr/>
          </p:nvSpPr>
          <p:spPr>
            <a:xfrm rot="6299951">
              <a:off x="626898" y="3489563"/>
              <a:ext cx="33867" cy="32418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lnTo>
                    <a:pt x="21600" y="10800"/>
                  </a:lnTo>
                  <a:lnTo>
                    <a:pt x="21600" y="0"/>
                  </a:lnTo>
                </a:path>
              </a:pathLst>
            </a:custGeom>
            <a:noFill/>
            <a:ln w="12700" cap="rnd">
              <a:solidFill>
                <a:srgbClr val="143E63"/>
              </a:solidFill>
              <a:prstDash val="solid"/>
              <a:miter lim="11906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81" name="Google Shape;172;p28"/>
            <p:cNvSpPr/>
            <p:nvPr/>
          </p:nvSpPr>
          <p:spPr>
            <a:xfrm>
              <a:off x="447758" y="3752929"/>
              <a:ext cx="157341" cy="43285"/>
            </a:xfrm>
            <a:prstGeom prst="line">
              <a:avLst/>
            </a:prstGeom>
            <a:noFill/>
            <a:ln w="12700" cap="rnd">
              <a:solidFill>
                <a:srgbClr val="143E63"/>
              </a:solidFill>
              <a:prstDash val="solid"/>
              <a:miter lim="11906"/>
            </a:ln>
            <a:effectLst/>
          </p:spPr>
          <p:txBody>
            <a:bodyPr wrap="square" lIns="121919" tIns="121919" rIns="121919" bIns="121919" numCol="1" anchor="t">
              <a:noAutofit/>
            </a:bodyPr>
            <a:lstStyle/>
            <a:p>
              <a:pPr/>
            </a:p>
          </p:txBody>
        </p:sp>
        <p:sp>
          <p:nvSpPr>
            <p:cNvPr id="282" name="Google Shape;173;p28"/>
            <p:cNvSpPr/>
            <p:nvPr/>
          </p:nvSpPr>
          <p:spPr>
            <a:xfrm>
              <a:off x="409166" y="3896964"/>
              <a:ext cx="312577" cy="86006"/>
            </a:xfrm>
            <a:prstGeom prst="line">
              <a:avLst/>
            </a:prstGeom>
            <a:noFill/>
            <a:ln w="12700" cap="rnd">
              <a:solidFill>
                <a:srgbClr val="143E63"/>
              </a:solidFill>
              <a:prstDash val="solid"/>
              <a:miter lim="11906"/>
            </a:ln>
            <a:effectLst/>
          </p:spPr>
          <p:txBody>
            <a:bodyPr wrap="square" lIns="121919" tIns="121919" rIns="121919" bIns="121919" numCol="1" anchor="t">
              <a:noAutofit/>
            </a:bodyPr>
            <a:lstStyle/>
            <a:p>
              <a:pPr/>
            </a:p>
          </p:txBody>
        </p:sp>
        <p:sp>
          <p:nvSpPr>
            <p:cNvPr id="283" name="Google Shape;174;p28"/>
            <p:cNvSpPr/>
            <p:nvPr/>
          </p:nvSpPr>
          <p:spPr>
            <a:xfrm>
              <a:off x="369525" y="4040714"/>
              <a:ext cx="156288" cy="43003"/>
            </a:xfrm>
            <a:prstGeom prst="line">
              <a:avLst/>
            </a:prstGeom>
            <a:noFill/>
            <a:ln w="12700" cap="rnd">
              <a:solidFill>
                <a:srgbClr val="143E63"/>
              </a:solidFill>
              <a:prstDash val="solid"/>
              <a:miter lim="11906"/>
            </a:ln>
            <a:effectLst/>
          </p:spPr>
          <p:txBody>
            <a:bodyPr wrap="square" lIns="121919" tIns="121919" rIns="121919" bIns="121919" numCol="1" anchor="t">
              <a:noAutofit/>
            </a:bodyPr>
            <a:lstStyle/>
            <a:p>
              <a:pPr/>
            </a:p>
          </p:txBody>
        </p:sp>
        <p:sp>
          <p:nvSpPr>
            <p:cNvPr id="284" name="Google Shape;175;p28"/>
            <p:cNvSpPr/>
            <p:nvPr/>
          </p:nvSpPr>
          <p:spPr>
            <a:xfrm>
              <a:off x="330931" y="4184746"/>
              <a:ext cx="312576" cy="86006"/>
            </a:xfrm>
            <a:prstGeom prst="line">
              <a:avLst/>
            </a:prstGeom>
            <a:noFill/>
            <a:ln w="12700" cap="rnd">
              <a:solidFill>
                <a:srgbClr val="143E63"/>
              </a:solidFill>
              <a:prstDash val="solid"/>
              <a:miter lim="11906"/>
            </a:ln>
            <a:effectLst/>
          </p:spPr>
          <p:txBody>
            <a:bodyPr wrap="square" lIns="121919" tIns="121919" rIns="121919" bIns="121919" numCol="1" anchor="t">
              <a:noAutofit/>
            </a:bodyPr>
            <a:lstStyle/>
            <a:p>
              <a:pPr/>
            </a:p>
          </p:txBody>
        </p:sp>
        <p:sp>
          <p:nvSpPr>
            <p:cNvPr id="285" name="Google Shape;176;p28"/>
            <p:cNvSpPr/>
            <p:nvPr/>
          </p:nvSpPr>
          <p:spPr>
            <a:xfrm>
              <a:off x="291265" y="4328587"/>
              <a:ext cx="156311" cy="42915"/>
            </a:xfrm>
            <a:prstGeom prst="line">
              <a:avLst/>
            </a:prstGeom>
            <a:noFill/>
            <a:ln w="12700" cap="rnd">
              <a:solidFill>
                <a:srgbClr val="143E63"/>
              </a:solidFill>
              <a:prstDash val="solid"/>
              <a:miter lim="11906"/>
            </a:ln>
            <a:effectLst/>
          </p:spPr>
          <p:txBody>
            <a:bodyPr wrap="square" lIns="121919" tIns="121919" rIns="121919" bIns="121919" numCol="1" anchor="t">
              <a:noAutofit/>
            </a:bodyPr>
            <a:lstStyle/>
            <a:p>
              <a:pPr/>
            </a:p>
          </p:txBody>
        </p:sp>
        <p:sp>
          <p:nvSpPr>
            <p:cNvPr id="286" name="Google Shape;177;p28"/>
            <p:cNvSpPr/>
            <p:nvPr/>
          </p:nvSpPr>
          <p:spPr>
            <a:xfrm rot="6299951">
              <a:off x="391515" y="4352802"/>
              <a:ext cx="33867" cy="3252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lnTo>
                    <a:pt x="11270" y="10836"/>
                  </a:lnTo>
                  <a:lnTo>
                    <a:pt x="21600" y="0"/>
                  </a:lnTo>
                </a:path>
              </a:pathLst>
            </a:custGeom>
            <a:noFill/>
            <a:ln w="12700" cap="rnd">
              <a:solidFill>
                <a:srgbClr val="143E63"/>
              </a:solidFill>
              <a:prstDash val="solid"/>
              <a:miter lim="11906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87" name="Google Shape;178;p28"/>
            <p:cNvSpPr/>
            <p:nvPr/>
          </p:nvSpPr>
          <p:spPr>
            <a:xfrm>
              <a:off x="213032" y="4616373"/>
              <a:ext cx="156287" cy="43002"/>
            </a:xfrm>
            <a:prstGeom prst="line">
              <a:avLst/>
            </a:prstGeom>
            <a:noFill/>
            <a:ln w="12700" cap="rnd">
              <a:solidFill>
                <a:srgbClr val="143E63"/>
              </a:solidFill>
              <a:prstDash val="solid"/>
              <a:miter lim="11906"/>
            </a:ln>
            <a:effectLst/>
          </p:spPr>
          <p:txBody>
            <a:bodyPr wrap="square" lIns="121919" tIns="121919" rIns="121919" bIns="121919" numCol="1" anchor="t">
              <a:noAutofit/>
            </a:bodyPr>
            <a:lstStyle/>
            <a:p>
              <a:pPr/>
            </a:p>
          </p:txBody>
        </p:sp>
        <p:sp>
          <p:nvSpPr>
            <p:cNvPr id="288" name="Google Shape;179;p28"/>
            <p:cNvSpPr/>
            <p:nvPr/>
          </p:nvSpPr>
          <p:spPr>
            <a:xfrm rot="6299951">
              <a:off x="312785" y="4641091"/>
              <a:ext cx="33868" cy="32409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lnTo>
                    <a:pt x="10800" y="10803"/>
                  </a:lnTo>
                  <a:lnTo>
                    <a:pt x="21600" y="0"/>
                  </a:lnTo>
                </a:path>
              </a:pathLst>
            </a:custGeom>
            <a:noFill/>
            <a:ln w="12700" cap="rnd">
              <a:solidFill>
                <a:srgbClr val="143E63"/>
              </a:solidFill>
              <a:prstDash val="solid"/>
              <a:miter lim="11906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89" name="Google Shape;180;p28"/>
            <p:cNvSpPr/>
            <p:nvPr/>
          </p:nvSpPr>
          <p:spPr>
            <a:xfrm>
              <a:off x="134884" y="4904178"/>
              <a:ext cx="156200" cy="42979"/>
            </a:xfrm>
            <a:prstGeom prst="line">
              <a:avLst/>
            </a:prstGeom>
            <a:noFill/>
            <a:ln w="12700" cap="rnd">
              <a:solidFill>
                <a:srgbClr val="143E63"/>
              </a:solidFill>
              <a:prstDash val="solid"/>
              <a:miter lim="11906"/>
            </a:ln>
            <a:effectLst/>
          </p:spPr>
          <p:txBody>
            <a:bodyPr wrap="square" lIns="121919" tIns="121919" rIns="121919" bIns="121919" numCol="1" anchor="t">
              <a:noAutofit/>
            </a:bodyPr>
            <a:lstStyle/>
            <a:p>
              <a:pPr/>
            </a:p>
          </p:txBody>
        </p:sp>
        <p:sp>
          <p:nvSpPr>
            <p:cNvPr id="290" name="Google Shape;181;p28"/>
            <p:cNvSpPr/>
            <p:nvPr/>
          </p:nvSpPr>
          <p:spPr>
            <a:xfrm flipH="1">
              <a:off x="6305844" y="1360444"/>
              <a:ext cx="43002" cy="156288"/>
            </a:xfrm>
            <a:prstGeom prst="line">
              <a:avLst/>
            </a:prstGeom>
            <a:noFill/>
            <a:ln w="12700" cap="rnd">
              <a:solidFill>
                <a:srgbClr val="143E63"/>
              </a:solidFill>
              <a:prstDash val="solid"/>
              <a:miter lim="11906"/>
            </a:ln>
            <a:effectLst/>
          </p:spPr>
          <p:txBody>
            <a:bodyPr wrap="square" lIns="121919" tIns="121919" rIns="121919" bIns="121919" numCol="1" anchor="t">
              <a:noAutofit/>
            </a:bodyPr>
            <a:lstStyle/>
            <a:p>
              <a:pPr/>
            </a:p>
          </p:txBody>
        </p:sp>
        <p:sp>
          <p:nvSpPr>
            <p:cNvPr id="291" name="Google Shape;182;p28"/>
            <p:cNvSpPr/>
            <p:nvPr/>
          </p:nvSpPr>
          <p:spPr>
            <a:xfrm rot="6299951">
              <a:off x="6000243" y="1461347"/>
              <a:ext cx="324185" cy="338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10800" y="21600"/>
                  </a:lnTo>
                  <a:lnTo>
                    <a:pt x="21600" y="21600"/>
                  </a:lnTo>
                </a:path>
              </a:pathLst>
            </a:custGeom>
            <a:noFill/>
            <a:ln w="12700" cap="rnd">
              <a:solidFill>
                <a:srgbClr val="143E63"/>
              </a:solidFill>
              <a:prstDash val="solid"/>
              <a:miter lim="11906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92" name="Google Shape;183;p28"/>
            <p:cNvSpPr/>
            <p:nvPr/>
          </p:nvSpPr>
          <p:spPr>
            <a:xfrm flipH="1">
              <a:off x="6018058" y="1282210"/>
              <a:ext cx="43003" cy="156288"/>
            </a:xfrm>
            <a:prstGeom prst="line">
              <a:avLst/>
            </a:prstGeom>
            <a:noFill/>
            <a:ln w="12700" cap="rnd">
              <a:solidFill>
                <a:srgbClr val="143E63"/>
              </a:solidFill>
              <a:prstDash val="solid"/>
              <a:miter lim="11906"/>
            </a:ln>
            <a:effectLst/>
          </p:spPr>
          <p:txBody>
            <a:bodyPr wrap="square" lIns="121919" tIns="121919" rIns="121919" bIns="121919" numCol="1" anchor="t">
              <a:noAutofit/>
            </a:bodyPr>
            <a:lstStyle/>
            <a:p>
              <a:pPr/>
            </a:p>
          </p:txBody>
        </p:sp>
        <p:sp>
          <p:nvSpPr>
            <p:cNvPr id="293" name="Google Shape;184;p28"/>
            <p:cNvSpPr/>
            <p:nvPr/>
          </p:nvSpPr>
          <p:spPr>
            <a:xfrm rot="6299951">
              <a:off x="5712055" y="1382586"/>
              <a:ext cx="325273" cy="338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10764" y="21600"/>
                  </a:lnTo>
                  <a:lnTo>
                    <a:pt x="21600" y="21600"/>
                  </a:lnTo>
                </a:path>
              </a:pathLst>
            </a:custGeom>
            <a:noFill/>
            <a:ln w="12700" cap="rnd">
              <a:solidFill>
                <a:srgbClr val="143E63"/>
              </a:solidFill>
              <a:prstDash val="solid"/>
              <a:miter lim="11906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94" name="Google Shape;185;p28"/>
            <p:cNvSpPr/>
            <p:nvPr/>
          </p:nvSpPr>
          <p:spPr>
            <a:xfrm flipH="1">
              <a:off x="5730274" y="1203974"/>
              <a:ext cx="43002" cy="156288"/>
            </a:xfrm>
            <a:prstGeom prst="line">
              <a:avLst/>
            </a:prstGeom>
            <a:noFill/>
            <a:ln w="12700" cap="rnd">
              <a:solidFill>
                <a:srgbClr val="143E63"/>
              </a:solidFill>
              <a:prstDash val="solid"/>
              <a:miter lim="11906"/>
            </a:ln>
            <a:effectLst/>
          </p:spPr>
          <p:txBody>
            <a:bodyPr wrap="square" lIns="121919" tIns="121919" rIns="121919" bIns="121919" numCol="1" anchor="t">
              <a:noAutofit/>
            </a:bodyPr>
            <a:lstStyle/>
            <a:p>
              <a:pPr/>
            </a:p>
          </p:txBody>
        </p:sp>
        <p:sp>
          <p:nvSpPr>
            <p:cNvPr id="295" name="Google Shape;186;p28"/>
            <p:cNvSpPr/>
            <p:nvPr/>
          </p:nvSpPr>
          <p:spPr>
            <a:xfrm rot="6299951">
              <a:off x="5424463" y="1303730"/>
              <a:ext cx="324094" cy="338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10803" y="10800"/>
                  </a:lnTo>
                  <a:lnTo>
                    <a:pt x="21600" y="21600"/>
                  </a:lnTo>
                </a:path>
              </a:pathLst>
            </a:custGeom>
            <a:noFill/>
            <a:ln w="12700" cap="rnd">
              <a:solidFill>
                <a:srgbClr val="143E63"/>
              </a:solidFill>
              <a:prstDash val="solid"/>
              <a:miter lim="11906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96" name="Google Shape;187;p28"/>
            <p:cNvSpPr/>
            <p:nvPr/>
          </p:nvSpPr>
          <p:spPr>
            <a:xfrm flipH="1">
              <a:off x="5442465" y="1124775"/>
              <a:ext cx="43284" cy="157341"/>
            </a:xfrm>
            <a:prstGeom prst="line">
              <a:avLst/>
            </a:prstGeom>
            <a:noFill/>
            <a:ln w="12700" cap="rnd">
              <a:solidFill>
                <a:srgbClr val="143E63"/>
              </a:solidFill>
              <a:prstDash val="solid"/>
              <a:miter lim="11906"/>
            </a:ln>
            <a:effectLst/>
          </p:spPr>
          <p:txBody>
            <a:bodyPr wrap="square" lIns="121919" tIns="121919" rIns="121919" bIns="121919" numCol="1" anchor="t">
              <a:noAutofit/>
            </a:bodyPr>
            <a:lstStyle/>
            <a:p>
              <a:pPr/>
            </a:p>
          </p:txBody>
        </p:sp>
        <p:sp>
          <p:nvSpPr>
            <p:cNvPr id="297" name="Google Shape;188;p28"/>
            <p:cNvSpPr/>
            <p:nvPr/>
          </p:nvSpPr>
          <p:spPr>
            <a:xfrm flipH="1">
              <a:off x="5255711" y="1086184"/>
              <a:ext cx="86005" cy="312576"/>
            </a:xfrm>
            <a:prstGeom prst="line">
              <a:avLst/>
            </a:prstGeom>
            <a:noFill/>
            <a:ln w="12700" cap="rnd">
              <a:solidFill>
                <a:srgbClr val="143E63"/>
              </a:solidFill>
              <a:prstDash val="solid"/>
              <a:miter lim="11906"/>
            </a:ln>
            <a:effectLst/>
          </p:spPr>
          <p:txBody>
            <a:bodyPr wrap="square" lIns="121919" tIns="121919" rIns="121919" bIns="121919" numCol="1" anchor="t">
              <a:noAutofit/>
            </a:bodyPr>
            <a:lstStyle/>
            <a:p>
              <a:pPr/>
            </a:p>
          </p:txBody>
        </p:sp>
        <p:sp>
          <p:nvSpPr>
            <p:cNvPr id="298" name="Google Shape;189;p28"/>
            <p:cNvSpPr/>
            <p:nvPr/>
          </p:nvSpPr>
          <p:spPr>
            <a:xfrm flipH="1">
              <a:off x="5154960" y="1046541"/>
              <a:ext cx="43003" cy="156288"/>
            </a:xfrm>
            <a:prstGeom prst="line">
              <a:avLst/>
            </a:prstGeom>
            <a:noFill/>
            <a:ln w="12700" cap="rnd">
              <a:solidFill>
                <a:srgbClr val="143E63"/>
              </a:solidFill>
              <a:prstDash val="solid"/>
              <a:miter lim="11906"/>
            </a:ln>
            <a:effectLst/>
          </p:spPr>
          <p:txBody>
            <a:bodyPr wrap="square" lIns="121919" tIns="121919" rIns="121919" bIns="121919" numCol="1" anchor="t">
              <a:noAutofit/>
            </a:bodyPr>
            <a:lstStyle/>
            <a:p>
              <a:pPr/>
            </a:p>
          </p:txBody>
        </p:sp>
        <p:sp>
          <p:nvSpPr>
            <p:cNvPr id="299" name="Google Shape;190;p28"/>
            <p:cNvSpPr/>
            <p:nvPr/>
          </p:nvSpPr>
          <p:spPr>
            <a:xfrm flipH="1">
              <a:off x="4967925" y="1007950"/>
              <a:ext cx="86006" cy="312576"/>
            </a:xfrm>
            <a:prstGeom prst="line">
              <a:avLst/>
            </a:prstGeom>
            <a:noFill/>
            <a:ln w="12700" cap="rnd">
              <a:solidFill>
                <a:srgbClr val="143E63"/>
              </a:solidFill>
              <a:prstDash val="solid"/>
              <a:miter lim="11906"/>
            </a:ln>
            <a:effectLst/>
          </p:spPr>
          <p:txBody>
            <a:bodyPr wrap="square" lIns="121919" tIns="121919" rIns="121919" bIns="121919" numCol="1" anchor="t">
              <a:noAutofit/>
            </a:bodyPr>
            <a:lstStyle/>
            <a:p>
              <a:pPr/>
            </a:p>
          </p:txBody>
        </p:sp>
        <p:sp>
          <p:nvSpPr>
            <p:cNvPr id="300" name="Google Shape;191;p28"/>
            <p:cNvSpPr/>
            <p:nvPr/>
          </p:nvSpPr>
          <p:spPr>
            <a:xfrm flipH="1">
              <a:off x="4867178" y="968306"/>
              <a:ext cx="43003" cy="156287"/>
            </a:xfrm>
            <a:prstGeom prst="line">
              <a:avLst/>
            </a:prstGeom>
            <a:noFill/>
            <a:ln w="12700" cap="rnd">
              <a:solidFill>
                <a:srgbClr val="143E63"/>
              </a:solidFill>
              <a:prstDash val="solid"/>
              <a:miter lim="11906"/>
            </a:ln>
            <a:effectLst/>
          </p:spPr>
          <p:txBody>
            <a:bodyPr wrap="square" lIns="121919" tIns="121919" rIns="121919" bIns="121919" numCol="1" anchor="t">
              <a:noAutofit/>
            </a:bodyPr>
            <a:lstStyle/>
            <a:p>
              <a:pPr/>
            </a:p>
          </p:txBody>
        </p:sp>
        <p:sp>
          <p:nvSpPr>
            <p:cNvPr id="301" name="Google Shape;192;p28"/>
            <p:cNvSpPr/>
            <p:nvPr/>
          </p:nvSpPr>
          <p:spPr>
            <a:xfrm rot="6299951">
              <a:off x="4560647" y="1068543"/>
              <a:ext cx="325273" cy="338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10836" y="10800"/>
                  </a:lnTo>
                  <a:lnTo>
                    <a:pt x="21600" y="21600"/>
                  </a:lnTo>
                </a:path>
              </a:pathLst>
            </a:custGeom>
            <a:noFill/>
            <a:ln w="12700" cap="rnd">
              <a:solidFill>
                <a:srgbClr val="143E63"/>
              </a:solidFill>
              <a:prstDash val="solid"/>
              <a:miter lim="11906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02" name="Google Shape;193;p28"/>
            <p:cNvSpPr/>
            <p:nvPr/>
          </p:nvSpPr>
          <p:spPr>
            <a:xfrm flipH="1">
              <a:off x="4579393" y="890072"/>
              <a:ext cx="43002" cy="156288"/>
            </a:xfrm>
            <a:prstGeom prst="line">
              <a:avLst/>
            </a:prstGeom>
            <a:noFill/>
            <a:ln w="12700" cap="rnd">
              <a:solidFill>
                <a:srgbClr val="143E63"/>
              </a:solidFill>
              <a:prstDash val="solid"/>
              <a:miter lim="11906"/>
            </a:ln>
            <a:effectLst/>
          </p:spPr>
          <p:txBody>
            <a:bodyPr wrap="square" lIns="121919" tIns="121919" rIns="121919" bIns="121919" numCol="1" anchor="t">
              <a:noAutofit/>
            </a:bodyPr>
            <a:lstStyle/>
            <a:p>
              <a:pPr/>
            </a:p>
          </p:txBody>
        </p:sp>
        <p:sp>
          <p:nvSpPr>
            <p:cNvPr id="303" name="Google Shape;194;p28"/>
            <p:cNvSpPr/>
            <p:nvPr/>
          </p:nvSpPr>
          <p:spPr>
            <a:xfrm rot="6299951">
              <a:off x="4273503" y="989770"/>
              <a:ext cx="324185" cy="338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10800" y="10330"/>
                  </a:lnTo>
                  <a:lnTo>
                    <a:pt x="21600" y="21600"/>
                  </a:lnTo>
                </a:path>
              </a:pathLst>
            </a:custGeom>
            <a:noFill/>
            <a:ln w="12700" cap="rnd">
              <a:solidFill>
                <a:srgbClr val="143E63"/>
              </a:solidFill>
              <a:prstDash val="solid"/>
              <a:miter lim="11906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04" name="Google Shape;195;p28"/>
            <p:cNvSpPr/>
            <p:nvPr/>
          </p:nvSpPr>
          <p:spPr>
            <a:xfrm flipH="1">
              <a:off x="4291607" y="811813"/>
              <a:ext cx="42916" cy="156313"/>
            </a:xfrm>
            <a:prstGeom prst="line">
              <a:avLst/>
            </a:prstGeom>
            <a:noFill/>
            <a:ln w="12700" cap="rnd">
              <a:solidFill>
                <a:srgbClr val="143E63"/>
              </a:solidFill>
              <a:prstDash val="solid"/>
              <a:miter lim="11906"/>
            </a:ln>
            <a:effectLst/>
          </p:spPr>
          <p:txBody>
            <a:bodyPr wrap="square" lIns="121919" tIns="121919" rIns="121919" bIns="121919" numCol="1" anchor="t">
              <a:noAutofit/>
            </a:bodyPr>
            <a:lstStyle/>
            <a:p>
              <a:pPr/>
            </a:p>
          </p:txBody>
        </p:sp>
        <p:sp>
          <p:nvSpPr>
            <p:cNvPr id="305" name="Google Shape;196;p28"/>
            <p:cNvSpPr/>
            <p:nvPr/>
          </p:nvSpPr>
          <p:spPr>
            <a:xfrm rot="6299951">
              <a:off x="3985721" y="911537"/>
              <a:ext cx="324184" cy="338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10800" y="11270"/>
                  </a:lnTo>
                  <a:lnTo>
                    <a:pt x="21600" y="21600"/>
                  </a:lnTo>
                </a:path>
              </a:pathLst>
            </a:custGeom>
            <a:noFill/>
            <a:ln w="12700" cap="rnd">
              <a:solidFill>
                <a:srgbClr val="143E63"/>
              </a:solidFill>
              <a:prstDash val="solid"/>
              <a:miter lim="11906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06" name="Google Shape;197;p28"/>
            <p:cNvSpPr/>
            <p:nvPr/>
          </p:nvSpPr>
          <p:spPr>
            <a:xfrm flipH="1">
              <a:off x="4005652" y="734376"/>
              <a:ext cx="41951" cy="156570"/>
            </a:xfrm>
            <a:prstGeom prst="line">
              <a:avLst/>
            </a:prstGeom>
            <a:noFill/>
            <a:ln w="12700" cap="rnd">
              <a:solidFill>
                <a:srgbClr val="143E63"/>
              </a:solidFill>
              <a:prstDash val="solid"/>
              <a:miter lim="11906"/>
            </a:ln>
            <a:effectLst/>
          </p:spPr>
          <p:txBody>
            <a:bodyPr wrap="square" lIns="121919" tIns="121919" rIns="121919" bIns="121919" numCol="1" anchor="t">
              <a:noAutofit/>
            </a:bodyPr>
            <a:lstStyle/>
            <a:p>
              <a:pPr/>
            </a:p>
          </p:txBody>
        </p:sp>
        <p:sp>
          <p:nvSpPr>
            <p:cNvPr id="307" name="Google Shape;198;p28"/>
            <p:cNvSpPr/>
            <p:nvPr/>
          </p:nvSpPr>
          <p:spPr>
            <a:xfrm rot="6299951">
              <a:off x="3697365" y="833148"/>
              <a:ext cx="324185" cy="338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10800" y="0"/>
                  </a:lnTo>
                  <a:lnTo>
                    <a:pt x="21600" y="21600"/>
                  </a:lnTo>
                </a:path>
              </a:pathLst>
            </a:custGeom>
            <a:noFill/>
            <a:ln w="12700" cap="rnd">
              <a:solidFill>
                <a:srgbClr val="143E63"/>
              </a:solidFill>
              <a:prstDash val="solid"/>
              <a:miter lim="11906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08" name="Google Shape;199;p28"/>
            <p:cNvSpPr/>
            <p:nvPr/>
          </p:nvSpPr>
          <p:spPr>
            <a:xfrm flipH="1">
              <a:off x="3716231" y="654293"/>
              <a:ext cx="43003" cy="156288"/>
            </a:xfrm>
            <a:prstGeom prst="line">
              <a:avLst/>
            </a:prstGeom>
            <a:noFill/>
            <a:ln w="12700" cap="rnd">
              <a:solidFill>
                <a:srgbClr val="143E63"/>
              </a:solidFill>
              <a:prstDash val="solid"/>
              <a:miter lim="11906"/>
            </a:ln>
            <a:effectLst/>
          </p:spPr>
          <p:txBody>
            <a:bodyPr wrap="square" lIns="121919" tIns="121919" rIns="121919" bIns="121919" numCol="1" anchor="t">
              <a:noAutofit/>
            </a:bodyPr>
            <a:lstStyle/>
            <a:p>
              <a:pPr/>
            </a:p>
          </p:txBody>
        </p:sp>
        <p:sp>
          <p:nvSpPr>
            <p:cNvPr id="309" name="Google Shape;200;p28"/>
            <p:cNvSpPr/>
            <p:nvPr/>
          </p:nvSpPr>
          <p:spPr>
            <a:xfrm rot="6299951">
              <a:off x="3409177" y="754387"/>
              <a:ext cx="325273" cy="338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10836" y="0"/>
                  </a:lnTo>
                  <a:lnTo>
                    <a:pt x="21600" y="21600"/>
                  </a:lnTo>
                </a:path>
              </a:pathLst>
            </a:custGeom>
            <a:noFill/>
            <a:ln w="12700" cap="rnd">
              <a:solidFill>
                <a:srgbClr val="143E63"/>
              </a:solidFill>
              <a:prstDash val="solid"/>
              <a:miter lim="11906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10" name="Google Shape;201;p28"/>
            <p:cNvSpPr/>
            <p:nvPr/>
          </p:nvSpPr>
          <p:spPr>
            <a:xfrm flipH="1">
              <a:off x="3430082" y="577906"/>
              <a:ext cx="41951" cy="156570"/>
            </a:xfrm>
            <a:prstGeom prst="line">
              <a:avLst/>
            </a:prstGeom>
            <a:noFill/>
            <a:ln w="12700" cap="rnd">
              <a:solidFill>
                <a:srgbClr val="143E63"/>
              </a:solidFill>
              <a:prstDash val="solid"/>
              <a:miter lim="11906"/>
            </a:ln>
            <a:effectLst/>
          </p:spPr>
          <p:txBody>
            <a:bodyPr wrap="square" lIns="121919" tIns="121919" rIns="121919" bIns="121919" numCol="1" anchor="t">
              <a:noAutofit/>
            </a:bodyPr>
            <a:lstStyle/>
            <a:p>
              <a:pPr/>
            </a:p>
          </p:txBody>
        </p:sp>
        <p:sp>
          <p:nvSpPr>
            <p:cNvPr id="311" name="Google Shape;202;p28"/>
            <p:cNvSpPr/>
            <p:nvPr/>
          </p:nvSpPr>
          <p:spPr>
            <a:xfrm rot="6299951">
              <a:off x="3122110" y="675672"/>
              <a:ext cx="324094" cy="338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10797" y="0"/>
                  </a:lnTo>
                  <a:lnTo>
                    <a:pt x="21600" y="21600"/>
                  </a:lnTo>
                </a:path>
              </a:pathLst>
            </a:custGeom>
            <a:noFill/>
            <a:ln w="12700" cap="rnd">
              <a:solidFill>
                <a:srgbClr val="143E63"/>
              </a:solidFill>
              <a:prstDash val="solid"/>
              <a:miter lim="11906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12" name="Google Shape;203;p28"/>
            <p:cNvSpPr/>
            <p:nvPr/>
          </p:nvSpPr>
          <p:spPr>
            <a:xfrm flipH="1">
              <a:off x="3142297" y="499761"/>
              <a:ext cx="41927" cy="156482"/>
            </a:xfrm>
            <a:prstGeom prst="line">
              <a:avLst/>
            </a:prstGeom>
            <a:noFill/>
            <a:ln w="12700" cap="rnd">
              <a:solidFill>
                <a:srgbClr val="143E63"/>
              </a:solidFill>
              <a:prstDash val="solid"/>
              <a:miter lim="11906"/>
            </a:ln>
            <a:effectLst/>
          </p:spPr>
          <p:txBody>
            <a:bodyPr wrap="square" lIns="121919" tIns="121919" rIns="121919" bIns="121919" numCol="1" anchor="t">
              <a:noAutofit/>
            </a:bodyPr>
            <a:lstStyle/>
            <a:p>
              <a:pPr/>
            </a:p>
          </p:txBody>
        </p:sp>
        <p:sp>
          <p:nvSpPr>
            <p:cNvPr id="313" name="Google Shape;204;p28"/>
            <p:cNvSpPr/>
            <p:nvPr/>
          </p:nvSpPr>
          <p:spPr>
            <a:xfrm rot="6299951">
              <a:off x="2834327" y="597436"/>
              <a:ext cx="324095" cy="338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10803" y="0"/>
                  </a:lnTo>
                  <a:lnTo>
                    <a:pt x="21600" y="21600"/>
                  </a:lnTo>
                </a:path>
              </a:pathLst>
            </a:custGeom>
            <a:noFill/>
            <a:ln w="12700" cap="rnd">
              <a:solidFill>
                <a:srgbClr val="143E63"/>
              </a:solidFill>
              <a:prstDash val="solid"/>
              <a:miter lim="11906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14" name="Google Shape;205;p28"/>
            <p:cNvSpPr/>
            <p:nvPr/>
          </p:nvSpPr>
          <p:spPr>
            <a:xfrm flipH="1">
              <a:off x="2854773" y="420474"/>
              <a:ext cx="41951" cy="156570"/>
            </a:xfrm>
            <a:prstGeom prst="line">
              <a:avLst/>
            </a:prstGeom>
            <a:noFill/>
            <a:ln w="12700" cap="rnd">
              <a:solidFill>
                <a:srgbClr val="143E63"/>
              </a:solidFill>
              <a:prstDash val="solid"/>
              <a:miter lim="11906"/>
            </a:ln>
            <a:effectLst/>
          </p:spPr>
          <p:txBody>
            <a:bodyPr wrap="square" lIns="121919" tIns="121919" rIns="121919" bIns="121919" numCol="1" anchor="t">
              <a:noAutofit/>
            </a:bodyPr>
            <a:lstStyle/>
            <a:p>
              <a:pPr/>
            </a:p>
          </p:txBody>
        </p:sp>
        <p:sp>
          <p:nvSpPr>
            <p:cNvPr id="315" name="Google Shape;206;p28"/>
            <p:cNvSpPr/>
            <p:nvPr/>
          </p:nvSpPr>
          <p:spPr>
            <a:xfrm rot="6299951">
              <a:off x="2546484" y="519246"/>
              <a:ext cx="324185" cy="338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10800" y="0"/>
                  </a:lnTo>
                  <a:lnTo>
                    <a:pt x="21600" y="21600"/>
                  </a:lnTo>
                </a:path>
              </a:pathLst>
            </a:custGeom>
            <a:noFill/>
            <a:ln w="12700" cap="rnd">
              <a:solidFill>
                <a:srgbClr val="143E63"/>
              </a:solidFill>
              <a:prstDash val="solid"/>
              <a:miter lim="11906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16" name="Google Shape;207;p28"/>
            <p:cNvSpPr/>
            <p:nvPr/>
          </p:nvSpPr>
          <p:spPr>
            <a:xfrm flipH="1">
              <a:off x="2564301" y="340107"/>
              <a:ext cx="43002" cy="156288"/>
            </a:xfrm>
            <a:prstGeom prst="line">
              <a:avLst/>
            </a:prstGeom>
            <a:noFill/>
            <a:ln w="12700" cap="rnd">
              <a:solidFill>
                <a:srgbClr val="143E63"/>
              </a:solidFill>
              <a:prstDash val="solid"/>
              <a:miter lim="11906"/>
            </a:ln>
            <a:effectLst/>
          </p:spPr>
          <p:txBody>
            <a:bodyPr wrap="square" lIns="121919" tIns="121919" rIns="121919" bIns="121919" numCol="1" anchor="t">
              <a:noAutofit/>
            </a:bodyPr>
            <a:lstStyle/>
            <a:p>
              <a:pPr/>
            </a:p>
          </p:txBody>
        </p:sp>
        <p:sp>
          <p:nvSpPr>
            <p:cNvPr id="317" name="Google Shape;208;p28"/>
            <p:cNvSpPr/>
            <p:nvPr/>
          </p:nvSpPr>
          <p:spPr>
            <a:xfrm rot="6299951">
              <a:off x="2258296" y="440485"/>
              <a:ext cx="325273" cy="338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10764" y="21600"/>
                  </a:lnTo>
                  <a:lnTo>
                    <a:pt x="21600" y="21600"/>
                  </a:lnTo>
                </a:path>
              </a:pathLst>
            </a:custGeom>
            <a:noFill/>
            <a:ln w="12700" cap="rnd">
              <a:solidFill>
                <a:srgbClr val="143E63"/>
              </a:solidFill>
              <a:prstDash val="solid"/>
              <a:miter lim="11906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18" name="Google Shape;209;p28"/>
            <p:cNvSpPr/>
            <p:nvPr/>
          </p:nvSpPr>
          <p:spPr>
            <a:xfrm flipH="1">
              <a:off x="2276515" y="261873"/>
              <a:ext cx="43003" cy="156288"/>
            </a:xfrm>
            <a:prstGeom prst="line">
              <a:avLst/>
            </a:prstGeom>
            <a:noFill/>
            <a:ln w="12700" cap="rnd">
              <a:solidFill>
                <a:srgbClr val="143E63"/>
              </a:solidFill>
              <a:prstDash val="solid"/>
              <a:miter lim="11906"/>
            </a:ln>
            <a:effectLst/>
          </p:spPr>
          <p:txBody>
            <a:bodyPr wrap="square" lIns="121919" tIns="121919" rIns="121919" bIns="121919" numCol="1" anchor="t">
              <a:noAutofit/>
            </a:bodyPr>
            <a:lstStyle/>
            <a:p>
              <a:pPr/>
            </a:p>
          </p:txBody>
        </p:sp>
        <p:sp>
          <p:nvSpPr>
            <p:cNvPr id="319" name="Google Shape;210;p28"/>
            <p:cNvSpPr/>
            <p:nvPr/>
          </p:nvSpPr>
          <p:spPr>
            <a:xfrm rot="6299951">
              <a:off x="1971196" y="361723"/>
              <a:ext cx="324185" cy="338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10800" y="21600"/>
                  </a:lnTo>
                  <a:lnTo>
                    <a:pt x="21600" y="21600"/>
                  </a:lnTo>
                </a:path>
              </a:pathLst>
            </a:custGeom>
            <a:noFill/>
            <a:ln w="12700" cap="rnd">
              <a:solidFill>
                <a:srgbClr val="143E63"/>
              </a:solidFill>
              <a:prstDash val="solid"/>
              <a:miter lim="11906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20" name="Google Shape;211;p28"/>
            <p:cNvSpPr/>
            <p:nvPr/>
          </p:nvSpPr>
          <p:spPr>
            <a:xfrm flipH="1">
              <a:off x="1989012" y="182584"/>
              <a:ext cx="43003" cy="156290"/>
            </a:xfrm>
            <a:prstGeom prst="line">
              <a:avLst/>
            </a:prstGeom>
            <a:noFill/>
            <a:ln w="12700" cap="rnd">
              <a:solidFill>
                <a:srgbClr val="143E63"/>
              </a:solidFill>
              <a:prstDash val="solid"/>
              <a:miter lim="11906"/>
            </a:ln>
            <a:effectLst/>
          </p:spPr>
          <p:txBody>
            <a:bodyPr wrap="square" lIns="121919" tIns="121919" rIns="121919" bIns="121919" numCol="1" anchor="t">
              <a:noAutofit/>
            </a:bodyPr>
            <a:lstStyle/>
            <a:p>
              <a:pPr/>
            </a:p>
          </p:txBody>
        </p:sp>
        <p:sp>
          <p:nvSpPr>
            <p:cNvPr id="321" name="Google Shape;212;p28"/>
            <p:cNvSpPr/>
            <p:nvPr/>
          </p:nvSpPr>
          <p:spPr>
            <a:xfrm rot="6299951">
              <a:off x="1683414" y="283488"/>
              <a:ext cx="324184" cy="338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10800" y="21600"/>
                  </a:lnTo>
                  <a:lnTo>
                    <a:pt x="21600" y="21600"/>
                  </a:lnTo>
                </a:path>
              </a:pathLst>
            </a:custGeom>
            <a:noFill/>
            <a:ln w="12700" cap="rnd">
              <a:solidFill>
                <a:srgbClr val="143E63"/>
              </a:solidFill>
              <a:prstDash val="solid"/>
              <a:miter lim="11906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</p:grpSp>
      <p:grpSp>
        <p:nvGrpSpPr>
          <p:cNvPr id="351" name="Google Shape;213;p28"/>
          <p:cNvGrpSpPr/>
          <p:nvPr/>
        </p:nvGrpSpPr>
        <p:grpSpPr>
          <a:xfrm>
            <a:off x="970992" y="6614240"/>
            <a:ext cx="4505043" cy="5430162"/>
            <a:chOff x="0" y="0"/>
            <a:chExt cx="4505042" cy="5430160"/>
          </a:xfrm>
        </p:grpSpPr>
        <p:sp>
          <p:nvSpPr>
            <p:cNvPr id="323" name="Google Shape;214;p28"/>
            <p:cNvSpPr/>
            <p:nvPr/>
          </p:nvSpPr>
          <p:spPr>
            <a:xfrm rot="21118513">
              <a:off x="325995" y="244755"/>
              <a:ext cx="3853052" cy="49406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07" h="21600" fill="norm" stroke="1" extrusionOk="0">
                  <a:moveTo>
                    <a:pt x="18942" y="0"/>
                  </a:moveTo>
                  <a:cubicBezTo>
                    <a:pt x="18917" y="0"/>
                    <a:pt x="18891" y="0"/>
                    <a:pt x="18866" y="2"/>
                  </a:cubicBezTo>
                  <a:lnTo>
                    <a:pt x="2097" y="771"/>
                  </a:lnTo>
                  <a:lnTo>
                    <a:pt x="2073" y="771"/>
                  </a:lnTo>
                  <a:cubicBezTo>
                    <a:pt x="861" y="831"/>
                    <a:pt x="-67" y="1368"/>
                    <a:pt x="4" y="2253"/>
                  </a:cubicBezTo>
                  <a:lnTo>
                    <a:pt x="258" y="5647"/>
                  </a:lnTo>
                  <a:lnTo>
                    <a:pt x="519" y="9046"/>
                  </a:lnTo>
                  <a:cubicBezTo>
                    <a:pt x="519" y="9056"/>
                    <a:pt x="524" y="9065"/>
                    <a:pt x="524" y="9074"/>
                  </a:cubicBezTo>
                  <a:cubicBezTo>
                    <a:pt x="530" y="9084"/>
                    <a:pt x="968" y="14720"/>
                    <a:pt x="968" y="14720"/>
                  </a:cubicBezTo>
                  <a:lnTo>
                    <a:pt x="1388" y="20338"/>
                  </a:lnTo>
                  <a:cubicBezTo>
                    <a:pt x="1439" y="21050"/>
                    <a:pt x="2190" y="21600"/>
                    <a:pt x="3089" y="21600"/>
                  </a:cubicBezTo>
                  <a:cubicBezTo>
                    <a:pt x="3124" y="21600"/>
                    <a:pt x="3161" y="21599"/>
                    <a:pt x="3197" y="21597"/>
                  </a:cubicBezTo>
                  <a:lnTo>
                    <a:pt x="11091" y="21241"/>
                  </a:lnTo>
                  <a:lnTo>
                    <a:pt x="18978" y="20875"/>
                  </a:lnTo>
                  <a:cubicBezTo>
                    <a:pt x="20126" y="20819"/>
                    <a:pt x="20841" y="20162"/>
                    <a:pt x="21072" y="19958"/>
                  </a:cubicBezTo>
                  <a:cubicBezTo>
                    <a:pt x="21379" y="19694"/>
                    <a:pt x="21533" y="19342"/>
                    <a:pt x="21503" y="18985"/>
                  </a:cubicBezTo>
                  <a:lnTo>
                    <a:pt x="20829" y="9945"/>
                  </a:lnTo>
                  <a:lnTo>
                    <a:pt x="20155" y="900"/>
                  </a:lnTo>
                  <a:cubicBezTo>
                    <a:pt x="20115" y="392"/>
                    <a:pt x="19583" y="0"/>
                    <a:pt x="18942" y="0"/>
                  </a:cubicBezTo>
                  <a:close/>
                </a:path>
              </a:pathLst>
            </a:custGeom>
            <a:solidFill>
              <a:srgbClr val="143E63"/>
            </a:solidFill>
            <a:ln w="12700" cap="flat">
              <a:solidFill>
                <a:srgbClr val="143E63"/>
              </a:solidFill>
              <a:prstDash val="solid"/>
              <a:round/>
            </a:ln>
            <a:effectLst>
              <a:outerShdw sx="100000" sy="100000" kx="0" ky="0" algn="b" rotWithShape="0" blurRad="0" dist="254000" dir="3000000">
                <a:srgbClr val="34679A">
                  <a:alpha val="50000"/>
                </a:srgbClr>
              </a:outerShdw>
            </a:effectLst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24" name="Google Shape;215;p28"/>
            <p:cNvSpPr/>
            <p:nvPr/>
          </p:nvSpPr>
          <p:spPr>
            <a:xfrm rot="21118513">
              <a:off x="486563" y="233495"/>
              <a:ext cx="3684204" cy="483459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07" h="21600" fill="norm" stroke="1" extrusionOk="0">
                  <a:moveTo>
                    <a:pt x="18825" y="0"/>
                  </a:moveTo>
                  <a:cubicBezTo>
                    <a:pt x="18798" y="0"/>
                    <a:pt x="18772" y="0"/>
                    <a:pt x="18745" y="2"/>
                  </a:cubicBezTo>
                  <a:lnTo>
                    <a:pt x="1208" y="787"/>
                  </a:lnTo>
                  <a:cubicBezTo>
                    <a:pt x="503" y="820"/>
                    <a:pt x="-35" y="1280"/>
                    <a:pt x="2" y="1824"/>
                  </a:cubicBezTo>
                  <a:lnTo>
                    <a:pt x="1412" y="20306"/>
                  </a:lnTo>
                  <a:cubicBezTo>
                    <a:pt x="1465" y="21037"/>
                    <a:pt x="2262" y="21600"/>
                    <a:pt x="3207" y="21600"/>
                  </a:cubicBezTo>
                  <a:cubicBezTo>
                    <a:pt x="3242" y="21600"/>
                    <a:pt x="3276" y="21599"/>
                    <a:pt x="3310" y="21598"/>
                  </a:cubicBezTo>
                  <a:lnTo>
                    <a:pt x="19821" y="20855"/>
                  </a:lnTo>
                  <a:cubicBezTo>
                    <a:pt x="20811" y="20812"/>
                    <a:pt x="21565" y="20159"/>
                    <a:pt x="21503" y="19402"/>
                  </a:cubicBezTo>
                  <a:lnTo>
                    <a:pt x="20093" y="920"/>
                  </a:lnTo>
                  <a:cubicBezTo>
                    <a:pt x="20052" y="401"/>
                    <a:pt x="19495" y="0"/>
                    <a:pt x="18825" y="0"/>
                  </a:cubicBezTo>
                  <a:close/>
                </a:path>
              </a:pathLst>
            </a:custGeom>
            <a:solidFill>
              <a:srgbClr val="34679A"/>
            </a:solidFill>
            <a:ln w="50800" cap="flat">
              <a:solidFill>
                <a:srgbClr val="143E63"/>
              </a:solidFill>
              <a:prstDash val="solid"/>
              <a:miter lim="11906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25" name="Google Shape;216;p28"/>
            <p:cNvSpPr/>
            <p:nvPr/>
          </p:nvSpPr>
          <p:spPr>
            <a:xfrm rot="21118513">
              <a:off x="289776" y="258207"/>
              <a:ext cx="3533378" cy="206678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80" h="20251" fill="norm" stroke="1" extrusionOk="0">
                  <a:moveTo>
                    <a:pt x="21481" y="17244"/>
                  </a:moveTo>
                  <a:cubicBezTo>
                    <a:pt x="21558" y="19559"/>
                    <a:pt x="641" y="21531"/>
                    <a:pt x="557" y="19216"/>
                  </a:cubicBezTo>
                  <a:lnTo>
                    <a:pt x="3" y="4000"/>
                  </a:lnTo>
                  <a:cubicBezTo>
                    <a:pt x="-42" y="2817"/>
                    <a:pt x="518" y="1799"/>
                    <a:pt x="1259" y="1727"/>
                  </a:cubicBezTo>
                  <a:lnTo>
                    <a:pt x="19523" y="4"/>
                  </a:lnTo>
                  <a:cubicBezTo>
                    <a:pt x="20251" y="-69"/>
                    <a:pt x="20881" y="834"/>
                    <a:pt x="20927" y="2017"/>
                  </a:cubicBezTo>
                  <a:close/>
                </a:path>
              </a:pathLst>
            </a:custGeom>
            <a:noFill/>
            <a:ln w="12700" cap="flat">
              <a:solidFill>
                <a:srgbClr val="143E63"/>
              </a:solidFill>
              <a:prstDash val="solid"/>
              <a:miter lim="11906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26" name="Google Shape;217;p28"/>
            <p:cNvSpPr/>
            <p:nvPr/>
          </p:nvSpPr>
          <p:spPr>
            <a:xfrm rot="21118513">
              <a:off x="415768" y="385108"/>
              <a:ext cx="3238827" cy="161609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40" h="21600" fill="norm" stroke="1" extrusionOk="0">
                  <a:moveTo>
                    <a:pt x="19769" y="0"/>
                  </a:moveTo>
                  <a:cubicBezTo>
                    <a:pt x="19739" y="0"/>
                    <a:pt x="19709" y="2"/>
                    <a:pt x="19679" y="6"/>
                  </a:cubicBezTo>
                  <a:lnTo>
                    <a:pt x="1263" y="2173"/>
                  </a:lnTo>
                  <a:cubicBezTo>
                    <a:pt x="523" y="2258"/>
                    <a:pt x="-40" y="3532"/>
                    <a:pt x="2" y="5018"/>
                  </a:cubicBezTo>
                  <a:lnTo>
                    <a:pt x="446" y="20183"/>
                  </a:lnTo>
                  <a:cubicBezTo>
                    <a:pt x="467" y="20978"/>
                    <a:pt x="797" y="21600"/>
                    <a:pt x="1196" y="21600"/>
                  </a:cubicBezTo>
                  <a:cubicBezTo>
                    <a:pt x="1209" y="21600"/>
                    <a:pt x="1222" y="21600"/>
                    <a:pt x="1235" y="21598"/>
                  </a:cubicBezTo>
                  <a:lnTo>
                    <a:pt x="20835" y="19276"/>
                  </a:lnTo>
                  <a:cubicBezTo>
                    <a:pt x="21250" y="19234"/>
                    <a:pt x="21560" y="18512"/>
                    <a:pt x="21539" y="17690"/>
                  </a:cubicBezTo>
                  <a:lnTo>
                    <a:pt x="21102" y="2541"/>
                  </a:lnTo>
                  <a:cubicBezTo>
                    <a:pt x="21062" y="1101"/>
                    <a:pt x="20470" y="0"/>
                    <a:pt x="19769" y="0"/>
                  </a:cubicBezTo>
                  <a:close/>
                </a:path>
              </a:pathLst>
            </a:custGeom>
            <a:solidFill>
              <a:srgbClr val="143E63"/>
            </a:solidFill>
            <a:ln w="25400" cap="flat">
              <a:solidFill>
                <a:srgbClr val="143E63"/>
              </a:solidFill>
              <a:prstDash val="solid"/>
              <a:round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27" name="Google Shape;218;p28"/>
            <p:cNvSpPr/>
            <p:nvPr/>
          </p:nvSpPr>
          <p:spPr>
            <a:xfrm rot="21118513">
              <a:off x="971397" y="2798219"/>
              <a:ext cx="462163" cy="4631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16" h="21600" fill="norm" stroke="1" extrusionOk="0">
                  <a:moveTo>
                    <a:pt x="18189" y="0"/>
                  </a:moveTo>
                  <a:cubicBezTo>
                    <a:pt x="18135" y="0"/>
                    <a:pt x="18078" y="4"/>
                    <a:pt x="18020" y="8"/>
                  </a:cubicBezTo>
                  <a:lnTo>
                    <a:pt x="2118" y="996"/>
                  </a:lnTo>
                  <a:cubicBezTo>
                    <a:pt x="840" y="1096"/>
                    <a:pt x="-92" y="2183"/>
                    <a:pt x="7" y="3415"/>
                  </a:cubicBezTo>
                  <a:lnTo>
                    <a:pt x="988" y="19425"/>
                  </a:lnTo>
                  <a:cubicBezTo>
                    <a:pt x="1038" y="20679"/>
                    <a:pt x="2064" y="21600"/>
                    <a:pt x="3297" y="21600"/>
                  </a:cubicBezTo>
                  <a:cubicBezTo>
                    <a:pt x="3330" y="21600"/>
                    <a:pt x="3363" y="21600"/>
                    <a:pt x="3392" y="21600"/>
                  </a:cubicBezTo>
                  <a:lnTo>
                    <a:pt x="19298" y="20612"/>
                  </a:lnTo>
                  <a:cubicBezTo>
                    <a:pt x="20527" y="20513"/>
                    <a:pt x="21508" y="19425"/>
                    <a:pt x="21409" y="18139"/>
                  </a:cubicBezTo>
                  <a:lnTo>
                    <a:pt x="20428" y="2183"/>
                  </a:lnTo>
                  <a:cubicBezTo>
                    <a:pt x="20333" y="954"/>
                    <a:pt x="19348" y="0"/>
                    <a:pt x="18189" y="0"/>
                  </a:cubicBezTo>
                  <a:close/>
                </a:path>
              </a:pathLst>
            </a:custGeom>
            <a:solidFill>
              <a:srgbClr val="F8F3DE"/>
            </a:solidFill>
            <a:ln w="12700" cap="flat">
              <a:solidFill>
                <a:srgbClr val="143E63"/>
              </a:solidFill>
              <a:prstDash val="solid"/>
              <a:miter lim="11906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28" name="Google Shape;219;p28"/>
            <p:cNvSpPr/>
            <p:nvPr/>
          </p:nvSpPr>
          <p:spPr>
            <a:xfrm rot="21118513">
              <a:off x="1089565" y="3377475"/>
              <a:ext cx="463006" cy="4630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05" h="21600" fill="norm" stroke="1" extrusionOk="0">
                  <a:moveTo>
                    <a:pt x="18155" y="0"/>
                  </a:moveTo>
                  <a:cubicBezTo>
                    <a:pt x="18122" y="0"/>
                    <a:pt x="18089" y="0"/>
                    <a:pt x="18056" y="4"/>
                  </a:cubicBezTo>
                  <a:lnTo>
                    <a:pt x="2163" y="992"/>
                  </a:lnTo>
                  <a:cubicBezTo>
                    <a:pt x="886" y="1087"/>
                    <a:pt x="-48" y="2175"/>
                    <a:pt x="2" y="3462"/>
                  </a:cubicBezTo>
                  <a:lnTo>
                    <a:pt x="985" y="19425"/>
                  </a:lnTo>
                  <a:cubicBezTo>
                    <a:pt x="1080" y="20674"/>
                    <a:pt x="2109" y="21600"/>
                    <a:pt x="3303" y="21600"/>
                  </a:cubicBezTo>
                  <a:cubicBezTo>
                    <a:pt x="3332" y="21600"/>
                    <a:pt x="3365" y="21600"/>
                    <a:pt x="3394" y="21600"/>
                  </a:cubicBezTo>
                  <a:lnTo>
                    <a:pt x="19337" y="20608"/>
                  </a:lnTo>
                  <a:cubicBezTo>
                    <a:pt x="20614" y="20513"/>
                    <a:pt x="21552" y="19425"/>
                    <a:pt x="21502" y="18138"/>
                  </a:cubicBezTo>
                  <a:lnTo>
                    <a:pt x="20519" y="2175"/>
                  </a:lnTo>
                  <a:cubicBezTo>
                    <a:pt x="20420" y="926"/>
                    <a:pt x="19391" y="0"/>
                    <a:pt x="18155" y="0"/>
                  </a:cubicBezTo>
                  <a:close/>
                </a:path>
              </a:pathLst>
            </a:custGeom>
            <a:solidFill>
              <a:srgbClr val="F8F3DE"/>
            </a:solidFill>
            <a:ln w="12700" cap="flat">
              <a:solidFill>
                <a:srgbClr val="143E63"/>
              </a:solidFill>
              <a:prstDash val="solid"/>
              <a:miter lim="11906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29" name="Google Shape;220;p28"/>
            <p:cNvSpPr/>
            <p:nvPr/>
          </p:nvSpPr>
          <p:spPr>
            <a:xfrm rot="21118513">
              <a:off x="1208562" y="3957538"/>
              <a:ext cx="462144" cy="4622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19" h="21600" fill="norm" stroke="1" extrusionOk="0">
                  <a:moveTo>
                    <a:pt x="18212" y="0"/>
                  </a:moveTo>
                  <a:cubicBezTo>
                    <a:pt x="18150" y="0"/>
                    <a:pt x="18088" y="4"/>
                    <a:pt x="18026" y="8"/>
                  </a:cubicBezTo>
                  <a:lnTo>
                    <a:pt x="2117" y="998"/>
                  </a:lnTo>
                  <a:cubicBezTo>
                    <a:pt x="892" y="1048"/>
                    <a:pt x="-89" y="2137"/>
                    <a:pt x="6" y="3426"/>
                  </a:cubicBezTo>
                  <a:lnTo>
                    <a:pt x="987" y="19463"/>
                  </a:lnTo>
                  <a:cubicBezTo>
                    <a:pt x="1037" y="20644"/>
                    <a:pt x="2022" y="21600"/>
                    <a:pt x="3218" y="21600"/>
                  </a:cubicBezTo>
                  <a:cubicBezTo>
                    <a:pt x="3276" y="21600"/>
                    <a:pt x="3338" y="21596"/>
                    <a:pt x="3396" y="21592"/>
                  </a:cubicBezTo>
                  <a:lnTo>
                    <a:pt x="19301" y="20602"/>
                  </a:lnTo>
                  <a:cubicBezTo>
                    <a:pt x="20530" y="20502"/>
                    <a:pt x="21511" y="19413"/>
                    <a:pt x="21412" y="18178"/>
                  </a:cubicBezTo>
                  <a:lnTo>
                    <a:pt x="20431" y="2137"/>
                  </a:lnTo>
                  <a:cubicBezTo>
                    <a:pt x="20385" y="915"/>
                    <a:pt x="19404" y="0"/>
                    <a:pt x="18212" y="0"/>
                  </a:cubicBezTo>
                  <a:close/>
                </a:path>
              </a:pathLst>
            </a:custGeom>
            <a:solidFill>
              <a:srgbClr val="F8F3DE"/>
            </a:solidFill>
            <a:ln w="12700" cap="flat">
              <a:solidFill>
                <a:srgbClr val="143E63"/>
              </a:solidFill>
              <a:prstDash val="solid"/>
              <a:miter lim="11906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30" name="Google Shape;221;p28"/>
            <p:cNvSpPr/>
            <p:nvPr/>
          </p:nvSpPr>
          <p:spPr>
            <a:xfrm rot="21118513">
              <a:off x="1550582" y="2680170"/>
              <a:ext cx="462156" cy="4622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16" h="21600" fill="norm" stroke="1" extrusionOk="0">
                  <a:moveTo>
                    <a:pt x="18206" y="0"/>
                  </a:moveTo>
                  <a:cubicBezTo>
                    <a:pt x="18144" y="0"/>
                    <a:pt x="18082" y="4"/>
                    <a:pt x="18020" y="8"/>
                  </a:cubicBezTo>
                  <a:lnTo>
                    <a:pt x="2118" y="998"/>
                  </a:lnTo>
                  <a:cubicBezTo>
                    <a:pt x="889" y="1048"/>
                    <a:pt x="-92" y="2137"/>
                    <a:pt x="7" y="3422"/>
                  </a:cubicBezTo>
                  <a:lnTo>
                    <a:pt x="988" y="19463"/>
                  </a:lnTo>
                  <a:cubicBezTo>
                    <a:pt x="1034" y="20644"/>
                    <a:pt x="2019" y="21600"/>
                    <a:pt x="3215" y="21600"/>
                  </a:cubicBezTo>
                  <a:cubicBezTo>
                    <a:pt x="3276" y="21600"/>
                    <a:pt x="3334" y="21596"/>
                    <a:pt x="3392" y="21592"/>
                  </a:cubicBezTo>
                  <a:lnTo>
                    <a:pt x="19298" y="20602"/>
                  </a:lnTo>
                  <a:cubicBezTo>
                    <a:pt x="20523" y="20502"/>
                    <a:pt x="21508" y="19413"/>
                    <a:pt x="21409" y="18178"/>
                  </a:cubicBezTo>
                  <a:lnTo>
                    <a:pt x="20428" y="2137"/>
                  </a:lnTo>
                  <a:cubicBezTo>
                    <a:pt x="20378" y="911"/>
                    <a:pt x="19397" y="0"/>
                    <a:pt x="18206" y="0"/>
                  </a:cubicBezTo>
                  <a:close/>
                </a:path>
              </a:pathLst>
            </a:custGeom>
            <a:solidFill>
              <a:srgbClr val="F8F3DE"/>
            </a:solidFill>
            <a:ln w="12700" cap="flat">
              <a:solidFill>
                <a:srgbClr val="143E63"/>
              </a:solidFill>
              <a:prstDash val="solid"/>
              <a:miter lim="11906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31" name="Google Shape;222;p28"/>
            <p:cNvSpPr/>
            <p:nvPr/>
          </p:nvSpPr>
          <p:spPr>
            <a:xfrm rot="21118513">
              <a:off x="1668649" y="3259351"/>
              <a:ext cx="463006" cy="4622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05" h="21600" fill="norm" stroke="1" extrusionOk="0">
                  <a:moveTo>
                    <a:pt x="18238" y="0"/>
                  </a:moveTo>
                  <a:cubicBezTo>
                    <a:pt x="18180" y="0"/>
                    <a:pt x="18118" y="4"/>
                    <a:pt x="18060" y="8"/>
                  </a:cubicBezTo>
                  <a:lnTo>
                    <a:pt x="2167" y="998"/>
                  </a:lnTo>
                  <a:cubicBezTo>
                    <a:pt x="890" y="1048"/>
                    <a:pt x="-48" y="2137"/>
                    <a:pt x="2" y="3422"/>
                  </a:cubicBezTo>
                  <a:lnTo>
                    <a:pt x="989" y="19463"/>
                  </a:lnTo>
                  <a:cubicBezTo>
                    <a:pt x="1080" y="20685"/>
                    <a:pt x="2064" y="21600"/>
                    <a:pt x="3262" y="21600"/>
                  </a:cubicBezTo>
                  <a:cubicBezTo>
                    <a:pt x="3324" y="21600"/>
                    <a:pt x="3386" y="21596"/>
                    <a:pt x="3448" y="21592"/>
                  </a:cubicBezTo>
                  <a:lnTo>
                    <a:pt x="19341" y="20602"/>
                  </a:lnTo>
                  <a:cubicBezTo>
                    <a:pt x="20618" y="20552"/>
                    <a:pt x="21552" y="19463"/>
                    <a:pt x="21502" y="18174"/>
                  </a:cubicBezTo>
                  <a:lnTo>
                    <a:pt x="20519" y="2137"/>
                  </a:lnTo>
                  <a:cubicBezTo>
                    <a:pt x="20428" y="956"/>
                    <a:pt x="19436" y="0"/>
                    <a:pt x="18238" y="0"/>
                  </a:cubicBezTo>
                  <a:close/>
                </a:path>
              </a:pathLst>
            </a:custGeom>
            <a:solidFill>
              <a:srgbClr val="F8F3DE"/>
            </a:solidFill>
            <a:ln w="12700" cap="flat">
              <a:solidFill>
                <a:srgbClr val="143E63"/>
              </a:solidFill>
              <a:prstDash val="solid"/>
              <a:miter lim="11906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32" name="Google Shape;223;p28"/>
            <p:cNvSpPr/>
            <p:nvPr/>
          </p:nvSpPr>
          <p:spPr>
            <a:xfrm rot="21118513">
              <a:off x="1787719" y="3838512"/>
              <a:ext cx="462163" cy="4631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16" h="21600" fill="norm" stroke="1" extrusionOk="0">
                  <a:moveTo>
                    <a:pt x="18197" y="0"/>
                  </a:moveTo>
                  <a:cubicBezTo>
                    <a:pt x="18140" y="0"/>
                    <a:pt x="18082" y="0"/>
                    <a:pt x="18024" y="4"/>
                  </a:cubicBezTo>
                  <a:lnTo>
                    <a:pt x="2118" y="996"/>
                  </a:lnTo>
                  <a:cubicBezTo>
                    <a:pt x="889" y="1091"/>
                    <a:pt x="-92" y="2179"/>
                    <a:pt x="7" y="3415"/>
                  </a:cubicBezTo>
                  <a:lnTo>
                    <a:pt x="988" y="19425"/>
                  </a:lnTo>
                  <a:cubicBezTo>
                    <a:pt x="1083" y="20675"/>
                    <a:pt x="2114" y="21600"/>
                    <a:pt x="3301" y="21600"/>
                  </a:cubicBezTo>
                  <a:cubicBezTo>
                    <a:pt x="3334" y="21600"/>
                    <a:pt x="3363" y="21600"/>
                    <a:pt x="3396" y="21596"/>
                  </a:cubicBezTo>
                  <a:lnTo>
                    <a:pt x="19298" y="20558"/>
                  </a:lnTo>
                  <a:cubicBezTo>
                    <a:pt x="20576" y="20513"/>
                    <a:pt x="21508" y="19425"/>
                    <a:pt x="21409" y="18139"/>
                  </a:cubicBezTo>
                  <a:lnTo>
                    <a:pt x="20428" y="2179"/>
                  </a:lnTo>
                  <a:cubicBezTo>
                    <a:pt x="20382" y="954"/>
                    <a:pt x="19397" y="0"/>
                    <a:pt x="18197" y="0"/>
                  </a:cubicBezTo>
                  <a:close/>
                </a:path>
              </a:pathLst>
            </a:custGeom>
            <a:solidFill>
              <a:srgbClr val="F8F3DE"/>
            </a:solidFill>
            <a:ln w="12700" cap="flat">
              <a:solidFill>
                <a:srgbClr val="143E63"/>
              </a:solidFill>
              <a:prstDash val="solid"/>
              <a:miter lim="11906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33" name="Google Shape;224;p28"/>
            <p:cNvSpPr/>
            <p:nvPr/>
          </p:nvSpPr>
          <p:spPr>
            <a:xfrm rot="21118513">
              <a:off x="2129602" y="2561093"/>
              <a:ext cx="463104" cy="4621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4" h="21600" fill="norm" stroke="1" extrusionOk="0">
                  <a:moveTo>
                    <a:pt x="18204" y="0"/>
                  </a:moveTo>
                  <a:cubicBezTo>
                    <a:pt x="18142" y="0"/>
                    <a:pt x="18084" y="0"/>
                    <a:pt x="18026" y="4"/>
                  </a:cubicBezTo>
                  <a:lnTo>
                    <a:pt x="2167" y="994"/>
                  </a:lnTo>
                  <a:cubicBezTo>
                    <a:pt x="892" y="1094"/>
                    <a:pt x="-89" y="2183"/>
                    <a:pt x="6" y="3423"/>
                  </a:cubicBezTo>
                  <a:lnTo>
                    <a:pt x="987" y="19462"/>
                  </a:lnTo>
                  <a:cubicBezTo>
                    <a:pt x="1082" y="20689"/>
                    <a:pt x="2064" y="21600"/>
                    <a:pt x="3218" y="21600"/>
                  </a:cubicBezTo>
                  <a:cubicBezTo>
                    <a:pt x="3276" y="21600"/>
                    <a:pt x="3334" y="21596"/>
                    <a:pt x="3396" y="21592"/>
                  </a:cubicBezTo>
                  <a:lnTo>
                    <a:pt x="19305" y="20602"/>
                  </a:lnTo>
                  <a:cubicBezTo>
                    <a:pt x="20579" y="20552"/>
                    <a:pt x="21511" y="19462"/>
                    <a:pt x="21462" y="18177"/>
                  </a:cubicBezTo>
                  <a:lnTo>
                    <a:pt x="20431" y="2133"/>
                  </a:lnTo>
                  <a:cubicBezTo>
                    <a:pt x="20385" y="952"/>
                    <a:pt x="19400" y="0"/>
                    <a:pt x="18204" y="0"/>
                  </a:cubicBezTo>
                  <a:close/>
                </a:path>
              </a:pathLst>
            </a:custGeom>
            <a:solidFill>
              <a:srgbClr val="F8F3DE"/>
            </a:solidFill>
            <a:ln w="12700" cap="flat">
              <a:solidFill>
                <a:srgbClr val="143E63"/>
              </a:solidFill>
              <a:prstDash val="solid"/>
              <a:miter lim="11906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34" name="Google Shape;225;p28"/>
            <p:cNvSpPr/>
            <p:nvPr/>
          </p:nvSpPr>
          <p:spPr>
            <a:xfrm rot="21118513">
              <a:off x="2248765" y="3140339"/>
              <a:ext cx="462162" cy="4629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16" h="21600" fill="norm" stroke="1" extrusionOk="0">
                  <a:moveTo>
                    <a:pt x="18115" y="0"/>
                  </a:moveTo>
                  <a:cubicBezTo>
                    <a:pt x="18086" y="0"/>
                    <a:pt x="18053" y="0"/>
                    <a:pt x="18024" y="0"/>
                  </a:cubicBezTo>
                  <a:lnTo>
                    <a:pt x="2118" y="988"/>
                  </a:lnTo>
                  <a:cubicBezTo>
                    <a:pt x="840" y="1088"/>
                    <a:pt x="-92" y="2175"/>
                    <a:pt x="7" y="3458"/>
                  </a:cubicBezTo>
                  <a:lnTo>
                    <a:pt x="988" y="19425"/>
                  </a:lnTo>
                  <a:cubicBezTo>
                    <a:pt x="1038" y="20678"/>
                    <a:pt x="2064" y="21600"/>
                    <a:pt x="3297" y="21600"/>
                  </a:cubicBezTo>
                  <a:cubicBezTo>
                    <a:pt x="3330" y="21600"/>
                    <a:pt x="3363" y="21600"/>
                    <a:pt x="3396" y="21600"/>
                  </a:cubicBezTo>
                  <a:lnTo>
                    <a:pt x="19298" y="20612"/>
                  </a:lnTo>
                  <a:cubicBezTo>
                    <a:pt x="20527" y="20512"/>
                    <a:pt x="21508" y="19425"/>
                    <a:pt x="21409" y="18142"/>
                  </a:cubicBezTo>
                  <a:lnTo>
                    <a:pt x="20428" y="2175"/>
                  </a:lnTo>
                  <a:cubicBezTo>
                    <a:pt x="20333" y="922"/>
                    <a:pt x="19302" y="0"/>
                    <a:pt x="18115" y="0"/>
                  </a:cubicBezTo>
                  <a:close/>
                </a:path>
              </a:pathLst>
            </a:custGeom>
            <a:solidFill>
              <a:srgbClr val="F8F3DE"/>
            </a:solidFill>
            <a:ln w="12700" cap="flat">
              <a:solidFill>
                <a:srgbClr val="143E63"/>
              </a:solidFill>
              <a:prstDash val="solid"/>
              <a:miter lim="11906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35" name="Google Shape;226;p28"/>
            <p:cNvSpPr/>
            <p:nvPr/>
          </p:nvSpPr>
          <p:spPr>
            <a:xfrm rot="21118513">
              <a:off x="2366818" y="3719426"/>
              <a:ext cx="463115" cy="4631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0" h="21600" fill="norm" stroke="1" extrusionOk="0">
                  <a:moveTo>
                    <a:pt x="18119" y="0"/>
                  </a:moveTo>
                  <a:cubicBezTo>
                    <a:pt x="18086" y="0"/>
                    <a:pt x="18053" y="0"/>
                    <a:pt x="18020" y="4"/>
                  </a:cubicBezTo>
                  <a:lnTo>
                    <a:pt x="2167" y="992"/>
                  </a:lnTo>
                  <a:cubicBezTo>
                    <a:pt x="889" y="1091"/>
                    <a:pt x="-92" y="2179"/>
                    <a:pt x="7" y="3461"/>
                  </a:cubicBezTo>
                  <a:lnTo>
                    <a:pt x="988" y="19421"/>
                  </a:lnTo>
                  <a:cubicBezTo>
                    <a:pt x="1083" y="20646"/>
                    <a:pt x="2068" y="21600"/>
                    <a:pt x="3223" y="21600"/>
                  </a:cubicBezTo>
                  <a:cubicBezTo>
                    <a:pt x="3281" y="21600"/>
                    <a:pt x="3338" y="21600"/>
                    <a:pt x="3392" y="21596"/>
                  </a:cubicBezTo>
                  <a:lnTo>
                    <a:pt x="19298" y="20608"/>
                  </a:lnTo>
                  <a:cubicBezTo>
                    <a:pt x="20576" y="20509"/>
                    <a:pt x="21508" y="19421"/>
                    <a:pt x="21459" y="18185"/>
                  </a:cubicBezTo>
                  <a:lnTo>
                    <a:pt x="20428" y="2179"/>
                  </a:lnTo>
                  <a:cubicBezTo>
                    <a:pt x="20378" y="925"/>
                    <a:pt x="19352" y="0"/>
                    <a:pt x="18119" y="0"/>
                  </a:cubicBezTo>
                  <a:close/>
                </a:path>
              </a:pathLst>
            </a:custGeom>
            <a:solidFill>
              <a:srgbClr val="F8F3DE"/>
            </a:solidFill>
            <a:ln w="12700" cap="flat">
              <a:solidFill>
                <a:srgbClr val="143E63"/>
              </a:solidFill>
              <a:prstDash val="solid"/>
              <a:miter lim="11906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36" name="Google Shape;227;p28"/>
            <p:cNvSpPr/>
            <p:nvPr/>
          </p:nvSpPr>
          <p:spPr>
            <a:xfrm rot="21118513">
              <a:off x="2708762" y="2442069"/>
              <a:ext cx="463116" cy="4631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0" h="21600" fill="norm" stroke="1" extrusionOk="0">
                  <a:moveTo>
                    <a:pt x="18119" y="0"/>
                  </a:moveTo>
                  <a:cubicBezTo>
                    <a:pt x="18086" y="0"/>
                    <a:pt x="18057" y="0"/>
                    <a:pt x="18024" y="0"/>
                  </a:cubicBezTo>
                  <a:lnTo>
                    <a:pt x="2167" y="1042"/>
                  </a:lnTo>
                  <a:cubicBezTo>
                    <a:pt x="889" y="1087"/>
                    <a:pt x="-92" y="2175"/>
                    <a:pt x="7" y="3461"/>
                  </a:cubicBezTo>
                  <a:lnTo>
                    <a:pt x="988" y="19421"/>
                  </a:lnTo>
                  <a:cubicBezTo>
                    <a:pt x="1083" y="20646"/>
                    <a:pt x="2068" y="21600"/>
                    <a:pt x="3227" y="21600"/>
                  </a:cubicBezTo>
                  <a:cubicBezTo>
                    <a:pt x="3281" y="21600"/>
                    <a:pt x="3338" y="21600"/>
                    <a:pt x="3396" y="21596"/>
                  </a:cubicBezTo>
                  <a:lnTo>
                    <a:pt x="19298" y="20604"/>
                  </a:lnTo>
                  <a:cubicBezTo>
                    <a:pt x="20576" y="20509"/>
                    <a:pt x="21508" y="19421"/>
                    <a:pt x="21459" y="18185"/>
                  </a:cubicBezTo>
                  <a:lnTo>
                    <a:pt x="20477" y="2175"/>
                  </a:lnTo>
                  <a:cubicBezTo>
                    <a:pt x="20382" y="925"/>
                    <a:pt x="19352" y="0"/>
                    <a:pt x="18119" y="0"/>
                  </a:cubicBezTo>
                  <a:close/>
                </a:path>
              </a:pathLst>
            </a:custGeom>
            <a:solidFill>
              <a:srgbClr val="F8F3DE"/>
            </a:solidFill>
            <a:ln w="12700" cap="flat">
              <a:solidFill>
                <a:srgbClr val="143E63"/>
              </a:solidFill>
              <a:prstDash val="solid"/>
              <a:miter lim="11906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37" name="Google Shape;228;p28"/>
            <p:cNvSpPr/>
            <p:nvPr/>
          </p:nvSpPr>
          <p:spPr>
            <a:xfrm rot="21118513">
              <a:off x="2870971" y="3018852"/>
              <a:ext cx="493993" cy="104694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39" h="21600" fill="norm" stroke="1" extrusionOk="0">
                  <a:moveTo>
                    <a:pt x="15090" y="0"/>
                  </a:moveTo>
                  <a:cubicBezTo>
                    <a:pt x="15005" y="0"/>
                    <a:pt x="14921" y="2"/>
                    <a:pt x="14832" y="4"/>
                  </a:cubicBezTo>
                  <a:lnTo>
                    <a:pt x="3713" y="332"/>
                  </a:lnTo>
                  <a:cubicBezTo>
                    <a:pt x="1519" y="396"/>
                    <a:pt x="-130" y="1292"/>
                    <a:pt x="8" y="2342"/>
                  </a:cubicBezTo>
                  <a:lnTo>
                    <a:pt x="2249" y="19827"/>
                  </a:lnTo>
                  <a:cubicBezTo>
                    <a:pt x="2380" y="20835"/>
                    <a:pt x="4163" y="21600"/>
                    <a:pt x="6250" y="21600"/>
                  </a:cubicBezTo>
                  <a:cubicBezTo>
                    <a:pt x="6335" y="21600"/>
                    <a:pt x="6419" y="21600"/>
                    <a:pt x="6504" y="21596"/>
                  </a:cubicBezTo>
                  <a:lnTo>
                    <a:pt x="17580" y="21270"/>
                  </a:lnTo>
                  <a:cubicBezTo>
                    <a:pt x="19775" y="21204"/>
                    <a:pt x="21470" y="20308"/>
                    <a:pt x="21332" y="19258"/>
                  </a:cubicBezTo>
                  <a:lnTo>
                    <a:pt x="19045" y="1773"/>
                  </a:lnTo>
                  <a:cubicBezTo>
                    <a:pt x="18910" y="765"/>
                    <a:pt x="17173" y="0"/>
                    <a:pt x="15090" y="0"/>
                  </a:cubicBezTo>
                  <a:close/>
                </a:path>
              </a:pathLst>
            </a:custGeom>
            <a:solidFill>
              <a:srgbClr val="F8F3DE"/>
            </a:solidFill>
            <a:ln w="12700" cap="flat">
              <a:solidFill>
                <a:srgbClr val="143E63"/>
              </a:solidFill>
              <a:prstDash val="solid"/>
              <a:miter lim="11906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38" name="Google Shape;229;p28"/>
            <p:cNvSpPr/>
            <p:nvPr/>
          </p:nvSpPr>
          <p:spPr>
            <a:xfrm rot="21118513">
              <a:off x="3288038" y="2323928"/>
              <a:ext cx="463007" cy="4622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05" h="21600" fill="norm" stroke="1" extrusionOk="0">
                  <a:moveTo>
                    <a:pt x="18234" y="0"/>
                  </a:moveTo>
                  <a:cubicBezTo>
                    <a:pt x="18176" y="0"/>
                    <a:pt x="18118" y="4"/>
                    <a:pt x="18060" y="8"/>
                  </a:cubicBezTo>
                  <a:lnTo>
                    <a:pt x="2167" y="998"/>
                  </a:lnTo>
                  <a:cubicBezTo>
                    <a:pt x="886" y="1098"/>
                    <a:pt x="-48" y="2187"/>
                    <a:pt x="2" y="3422"/>
                  </a:cubicBezTo>
                  <a:lnTo>
                    <a:pt x="985" y="19463"/>
                  </a:lnTo>
                  <a:cubicBezTo>
                    <a:pt x="1080" y="20685"/>
                    <a:pt x="2064" y="21600"/>
                    <a:pt x="3262" y="21600"/>
                  </a:cubicBezTo>
                  <a:cubicBezTo>
                    <a:pt x="3320" y="21600"/>
                    <a:pt x="3382" y="21596"/>
                    <a:pt x="3444" y="21592"/>
                  </a:cubicBezTo>
                  <a:lnTo>
                    <a:pt x="19337" y="20602"/>
                  </a:lnTo>
                  <a:cubicBezTo>
                    <a:pt x="20618" y="20552"/>
                    <a:pt x="21552" y="19463"/>
                    <a:pt x="21502" y="18174"/>
                  </a:cubicBezTo>
                  <a:lnTo>
                    <a:pt x="20519" y="2137"/>
                  </a:lnTo>
                  <a:cubicBezTo>
                    <a:pt x="20424" y="956"/>
                    <a:pt x="19436" y="0"/>
                    <a:pt x="18234" y="0"/>
                  </a:cubicBezTo>
                  <a:close/>
                </a:path>
              </a:pathLst>
            </a:custGeom>
            <a:solidFill>
              <a:srgbClr val="F8F3DE"/>
            </a:solidFill>
            <a:ln w="12700" cap="flat">
              <a:solidFill>
                <a:srgbClr val="143E63"/>
              </a:solidFill>
              <a:prstDash val="solid"/>
              <a:miter lim="11906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39" name="Google Shape;230;p28"/>
            <p:cNvSpPr/>
            <p:nvPr/>
          </p:nvSpPr>
          <p:spPr>
            <a:xfrm rot="21118513">
              <a:off x="3407106" y="2903090"/>
              <a:ext cx="462163" cy="4631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16" h="21600" fill="norm" stroke="1" extrusionOk="0">
                  <a:moveTo>
                    <a:pt x="18197" y="0"/>
                  </a:moveTo>
                  <a:cubicBezTo>
                    <a:pt x="18140" y="0"/>
                    <a:pt x="18082" y="0"/>
                    <a:pt x="18020" y="4"/>
                  </a:cubicBezTo>
                  <a:lnTo>
                    <a:pt x="2118" y="996"/>
                  </a:lnTo>
                  <a:cubicBezTo>
                    <a:pt x="889" y="1091"/>
                    <a:pt x="-92" y="2179"/>
                    <a:pt x="7" y="3415"/>
                  </a:cubicBezTo>
                  <a:lnTo>
                    <a:pt x="988" y="19425"/>
                  </a:lnTo>
                  <a:cubicBezTo>
                    <a:pt x="1083" y="20675"/>
                    <a:pt x="2064" y="21600"/>
                    <a:pt x="3297" y="21600"/>
                  </a:cubicBezTo>
                  <a:cubicBezTo>
                    <a:pt x="3330" y="21600"/>
                    <a:pt x="3359" y="21600"/>
                    <a:pt x="3392" y="21596"/>
                  </a:cubicBezTo>
                  <a:lnTo>
                    <a:pt x="19298" y="20608"/>
                  </a:lnTo>
                  <a:cubicBezTo>
                    <a:pt x="20572" y="20513"/>
                    <a:pt x="21508" y="19425"/>
                    <a:pt x="21409" y="18139"/>
                  </a:cubicBezTo>
                  <a:lnTo>
                    <a:pt x="20428" y="2179"/>
                  </a:lnTo>
                  <a:cubicBezTo>
                    <a:pt x="20378" y="954"/>
                    <a:pt x="19393" y="0"/>
                    <a:pt x="18197" y="0"/>
                  </a:cubicBezTo>
                  <a:close/>
                </a:path>
              </a:pathLst>
            </a:custGeom>
            <a:solidFill>
              <a:srgbClr val="F8F3DE"/>
            </a:solidFill>
            <a:ln w="12700" cap="flat">
              <a:solidFill>
                <a:srgbClr val="143E63"/>
              </a:solidFill>
              <a:prstDash val="solid"/>
              <a:miter lim="11906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40" name="Google Shape;231;p28"/>
            <p:cNvSpPr/>
            <p:nvPr/>
          </p:nvSpPr>
          <p:spPr>
            <a:xfrm rot="21118513">
              <a:off x="3525184" y="3482349"/>
              <a:ext cx="463110" cy="4630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4" h="21600" fill="norm" stroke="1" extrusionOk="0">
                  <a:moveTo>
                    <a:pt x="18162" y="0"/>
                  </a:moveTo>
                  <a:cubicBezTo>
                    <a:pt x="18133" y="0"/>
                    <a:pt x="18100" y="0"/>
                    <a:pt x="18071" y="0"/>
                  </a:cubicBezTo>
                  <a:lnTo>
                    <a:pt x="2162" y="988"/>
                  </a:lnTo>
                  <a:cubicBezTo>
                    <a:pt x="888" y="1087"/>
                    <a:pt x="-44" y="2175"/>
                    <a:pt x="1" y="3462"/>
                  </a:cubicBezTo>
                  <a:lnTo>
                    <a:pt x="987" y="19421"/>
                  </a:lnTo>
                  <a:cubicBezTo>
                    <a:pt x="1082" y="20674"/>
                    <a:pt x="2109" y="21600"/>
                    <a:pt x="3346" y="21600"/>
                  </a:cubicBezTo>
                  <a:cubicBezTo>
                    <a:pt x="3375" y="21600"/>
                    <a:pt x="3408" y="21600"/>
                    <a:pt x="3441" y="21596"/>
                  </a:cubicBezTo>
                  <a:lnTo>
                    <a:pt x="19300" y="20608"/>
                  </a:lnTo>
                  <a:cubicBezTo>
                    <a:pt x="20575" y="20508"/>
                    <a:pt x="21556" y="19421"/>
                    <a:pt x="21457" y="18188"/>
                  </a:cubicBezTo>
                  <a:lnTo>
                    <a:pt x="20476" y="2175"/>
                  </a:lnTo>
                  <a:cubicBezTo>
                    <a:pt x="20381" y="921"/>
                    <a:pt x="19354" y="0"/>
                    <a:pt x="18162" y="0"/>
                  </a:cubicBezTo>
                  <a:close/>
                </a:path>
              </a:pathLst>
            </a:custGeom>
            <a:solidFill>
              <a:srgbClr val="F8F3DE"/>
            </a:solidFill>
            <a:ln w="12700" cap="flat">
              <a:solidFill>
                <a:srgbClr val="143E63"/>
              </a:solidFill>
              <a:prstDash val="solid"/>
              <a:miter lim="11906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41" name="Google Shape;232;p28"/>
            <p:cNvSpPr/>
            <p:nvPr/>
          </p:nvSpPr>
          <p:spPr>
            <a:xfrm rot="21118513">
              <a:off x="469736" y="658732"/>
              <a:ext cx="3135665" cy="110913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221" y="0"/>
                  </a:moveTo>
                  <a:lnTo>
                    <a:pt x="0" y="3549"/>
                  </a:lnTo>
                  <a:lnTo>
                    <a:pt x="373" y="21600"/>
                  </a:lnTo>
                  <a:lnTo>
                    <a:pt x="21600" y="18051"/>
                  </a:lnTo>
                  <a:lnTo>
                    <a:pt x="21221" y="0"/>
                  </a:lnTo>
                  <a:close/>
                </a:path>
              </a:pathLst>
            </a:custGeom>
            <a:solidFill>
              <a:schemeClr val="accent2"/>
            </a:solidFill>
            <a:ln w="12700" cap="flat">
              <a:solidFill>
                <a:srgbClr val="143E63"/>
              </a:solidFill>
              <a:prstDash val="solid"/>
              <a:miter lim="11906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42" name="Google Shape;233;p28"/>
            <p:cNvSpPr/>
            <p:nvPr/>
          </p:nvSpPr>
          <p:spPr>
            <a:xfrm rot="21118513">
              <a:off x="426229" y="579172"/>
              <a:ext cx="3221783" cy="12694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60" h="21600" fill="norm" stroke="1" extrusionOk="0">
                  <a:moveTo>
                    <a:pt x="19762" y="2307"/>
                  </a:moveTo>
                  <a:cubicBezTo>
                    <a:pt x="20099" y="2307"/>
                    <a:pt x="20383" y="2975"/>
                    <a:pt x="20403" y="3842"/>
                  </a:cubicBezTo>
                  <a:lnTo>
                    <a:pt x="20658" y="14838"/>
                  </a:lnTo>
                  <a:cubicBezTo>
                    <a:pt x="20680" y="15738"/>
                    <a:pt x="20410" y="16513"/>
                    <a:pt x="20049" y="16568"/>
                  </a:cubicBezTo>
                  <a:lnTo>
                    <a:pt x="1837" y="19308"/>
                  </a:lnTo>
                  <a:cubicBezTo>
                    <a:pt x="1828" y="19308"/>
                    <a:pt x="1819" y="19310"/>
                    <a:pt x="1810" y="19310"/>
                  </a:cubicBezTo>
                  <a:cubicBezTo>
                    <a:pt x="1467" y="19310"/>
                    <a:pt x="1177" y="18636"/>
                    <a:pt x="1157" y="17758"/>
                  </a:cubicBezTo>
                  <a:lnTo>
                    <a:pt x="901" y="6762"/>
                  </a:lnTo>
                  <a:cubicBezTo>
                    <a:pt x="880" y="5862"/>
                    <a:pt x="1149" y="5087"/>
                    <a:pt x="1511" y="5032"/>
                  </a:cubicBezTo>
                  <a:lnTo>
                    <a:pt x="19723" y="2310"/>
                  </a:lnTo>
                  <a:cubicBezTo>
                    <a:pt x="19736" y="2309"/>
                    <a:pt x="19749" y="2307"/>
                    <a:pt x="19762" y="2307"/>
                  </a:cubicBezTo>
                  <a:close/>
                  <a:moveTo>
                    <a:pt x="20562" y="0"/>
                  </a:moveTo>
                  <a:cubicBezTo>
                    <a:pt x="20549" y="0"/>
                    <a:pt x="20536" y="2"/>
                    <a:pt x="20524" y="3"/>
                  </a:cubicBezTo>
                  <a:lnTo>
                    <a:pt x="603" y="2996"/>
                  </a:lnTo>
                  <a:cubicBezTo>
                    <a:pt x="249" y="3049"/>
                    <a:pt x="-20" y="3824"/>
                    <a:pt x="1" y="4726"/>
                  </a:cubicBezTo>
                  <a:lnTo>
                    <a:pt x="356" y="20065"/>
                  </a:lnTo>
                  <a:cubicBezTo>
                    <a:pt x="376" y="20932"/>
                    <a:pt x="659" y="21600"/>
                    <a:pt x="997" y="21600"/>
                  </a:cubicBezTo>
                  <a:cubicBezTo>
                    <a:pt x="1010" y="21600"/>
                    <a:pt x="1023" y="21598"/>
                    <a:pt x="1036" y="21597"/>
                  </a:cubicBezTo>
                  <a:lnTo>
                    <a:pt x="20956" y="18606"/>
                  </a:lnTo>
                  <a:cubicBezTo>
                    <a:pt x="21311" y="18551"/>
                    <a:pt x="21580" y="17776"/>
                    <a:pt x="21559" y="16875"/>
                  </a:cubicBezTo>
                  <a:lnTo>
                    <a:pt x="21204" y="1553"/>
                  </a:lnTo>
                  <a:cubicBezTo>
                    <a:pt x="21183" y="684"/>
                    <a:pt x="20900" y="0"/>
                    <a:pt x="20562" y="0"/>
                  </a:cubicBezTo>
                  <a:close/>
                </a:path>
              </a:pathLst>
            </a:custGeom>
            <a:solidFill>
              <a:srgbClr val="F8F3DE"/>
            </a:solidFill>
            <a:ln w="12700" cap="flat">
              <a:solidFill>
                <a:srgbClr val="143E63"/>
              </a:solidFill>
              <a:prstDash val="solid"/>
              <a:miter lim="11906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43" name="Google Shape;234;p28"/>
            <p:cNvSpPr/>
            <p:nvPr/>
          </p:nvSpPr>
          <p:spPr>
            <a:xfrm rot="21118513">
              <a:off x="1076624" y="1197931"/>
              <a:ext cx="399398" cy="39406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6331" y="4355"/>
                  </a:moveTo>
                  <a:lnTo>
                    <a:pt x="16557" y="8247"/>
                  </a:lnTo>
                  <a:lnTo>
                    <a:pt x="4528" y="9003"/>
                  </a:lnTo>
                  <a:lnTo>
                    <a:pt x="4297" y="5053"/>
                  </a:lnTo>
                  <a:lnTo>
                    <a:pt x="16331" y="4355"/>
                  </a:lnTo>
                  <a:close/>
                  <a:moveTo>
                    <a:pt x="16273" y="0"/>
                  </a:moveTo>
                  <a:lnTo>
                    <a:pt x="3840" y="756"/>
                  </a:lnTo>
                  <a:lnTo>
                    <a:pt x="4071" y="4935"/>
                  </a:lnTo>
                  <a:lnTo>
                    <a:pt x="0" y="5111"/>
                  </a:lnTo>
                  <a:lnTo>
                    <a:pt x="746" y="17708"/>
                  </a:lnTo>
                  <a:lnTo>
                    <a:pt x="4812" y="17479"/>
                  </a:lnTo>
                  <a:lnTo>
                    <a:pt x="5100" y="21600"/>
                  </a:lnTo>
                  <a:lnTo>
                    <a:pt x="21600" y="20556"/>
                  </a:lnTo>
                  <a:lnTo>
                    <a:pt x="21311" y="16201"/>
                  </a:lnTo>
                  <a:lnTo>
                    <a:pt x="5043" y="17245"/>
                  </a:lnTo>
                  <a:lnTo>
                    <a:pt x="4812" y="13358"/>
                  </a:lnTo>
                  <a:lnTo>
                    <a:pt x="21085" y="12309"/>
                  </a:lnTo>
                  <a:lnTo>
                    <a:pt x="20570" y="3892"/>
                  </a:lnTo>
                  <a:lnTo>
                    <a:pt x="16500" y="4121"/>
                  </a:lnTo>
                  <a:lnTo>
                    <a:pt x="16273" y="0"/>
                  </a:ln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44" name="Google Shape;235;p28"/>
            <p:cNvSpPr/>
            <p:nvPr/>
          </p:nvSpPr>
          <p:spPr>
            <a:xfrm rot="21118513">
              <a:off x="1520702" y="1177779"/>
              <a:ext cx="394061" cy="25428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0849" y="0"/>
                  </a:moveTo>
                  <a:lnTo>
                    <a:pt x="0" y="1980"/>
                  </a:lnTo>
                  <a:lnTo>
                    <a:pt x="234" y="8729"/>
                  </a:lnTo>
                  <a:lnTo>
                    <a:pt x="21078" y="6749"/>
                  </a:lnTo>
                  <a:lnTo>
                    <a:pt x="20849" y="0"/>
                  </a:lnTo>
                  <a:close/>
                  <a:moveTo>
                    <a:pt x="21371" y="12780"/>
                  </a:moveTo>
                  <a:lnTo>
                    <a:pt x="468" y="14851"/>
                  </a:lnTo>
                  <a:lnTo>
                    <a:pt x="756" y="21600"/>
                  </a:lnTo>
                  <a:lnTo>
                    <a:pt x="21600" y="19529"/>
                  </a:lnTo>
                  <a:lnTo>
                    <a:pt x="21371" y="12780"/>
                  </a:ln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45" name="Google Shape;236;p28"/>
            <p:cNvSpPr/>
            <p:nvPr/>
          </p:nvSpPr>
          <p:spPr>
            <a:xfrm rot="21118513">
              <a:off x="1958296" y="1011243"/>
              <a:ext cx="405717" cy="40464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0359" y="0"/>
                  </a:moveTo>
                  <a:lnTo>
                    <a:pt x="16129" y="280"/>
                  </a:lnTo>
                  <a:lnTo>
                    <a:pt x="16356" y="4293"/>
                  </a:lnTo>
                  <a:lnTo>
                    <a:pt x="12519" y="4521"/>
                  </a:lnTo>
                  <a:lnTo>
                    <a:pt x="12292" y="508"/>
                  </a:lnTo>
                  <a:lnTo>
                    <a:pt x="8062" y="788"/>
                  </a:lnTo>
                  <a:lnTo>
                    <a:pt x="8289" y="4806"/>
                  </a:lnTo>
                  <a:lnTo>
                    <a:pt x="4453" y="5030"/>
                  </a:lnTo>
                  <a:lnTo>
                    <a:pt x="4230" y="1016"/>
                  </a:lnTo>
                  <a:lnTo>
                    <a:pt x="0" y="1297"/>
                  </a:lnTo>
                  <a:lnTo>
                    <a:pt x="1241" y="21600"/>
                  </a:lnTo>
                  <a:lnTo>
                    <a:pt x="5471" y="21315"/>
                  </a:lnTo>
                  <a:lnTo>
                    <a:pt x="4794" y="9271"/>
                  </a:lnTo>
                  <a:lnTo>
                    <a:pt x="8574" y="9047"/>
                  </a:lnTo>
                  <a:lnTo>
                    <a:pt x="9303" y="21092"/>
                  </a:lnTo>
                  <a:lnTo>
                    <a:pt x="13533" y="20807"/>
                  </a:lnTo>
                  <a:lnTo>
                    <a:pt x="12804" y="8763"/>
                  </a:lnTo>
                  <a:lnTo>
                    <a:pt x="16636" y="8535"/>
                  </a:lnTo>
                  <a:lnTo>
                    <a:pt x="17370" y="20579"/>
                  </a:lnTo>
                  <a:lnTo>
                    <a:pt x="21600" y="20356"/>
                  </a:lnTo>
                  <a:lnTo>
                    <a:pt x="20359" y="0"/>
                  </a:ln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46" name="Google Shape;237;p28"/>
            <p:cNvSpPr/>
            <p:nvPr/>
          </p:nvSpPr>
          <p:spPr>
            <a:xfrm rot="21118513">
              <a:off x="2407666" y="926038"/>
              <a:ext cx="395127" cy="39521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6449" y="0"/>
                  </a:moveTo>
                  <a:lnTo>
                    <a:pt x="3881" y="754"/>
                  </a:lnTo>
                  <a:lnTo>
                    <a:pt x="4115" y="4868"/>
                  </a:lnTo>
                  <a:lnTo>
                    <a:pt x="0" y="5154"/>
                  </a:lnTo>
                  <a:lnTo>
                    <a:pt x="812" y="17720"/>
                  </a:lnTo>
                  <a:lnTo>
                    <a:pt x="4922" y="17486"/>
                  </a:lnTo>
                  <a:lnTo>
                    <a:pt x="5156" y="21600"/>
                  </a:lnTo>
                  <a:lnTo>
                    <a:pt x="17724" y="20788"/>
                  </a:lnTo>
                  <a:lnTo>
                    <a:pt x="17490" y="16674"/>
                  </a:lnTo>
                  <a:lnTo>
                    <a:pt x="21600" y="16446"/>
                  </a:lnTo>
                  <a:lnTo>
                    <a:pt x="21313" y="12103"/>
                  </a:lnTo>
                  <a:lnTo>
                    <a:pt x="16970" y="12390"/>
                  </a:lnTo>
                  <a:lnTo>
                    <a:pt x="17257" y="16504"/>
                  </a:lnTo>
                  <a:lnTo>
                    <a:pt x="5097" y="17199"/>
                  </a:lnTo>
                  <a:lnTo>
                    <a:pt x="4343" y="5038"/>
                  </a:lnTo>
                  <a:lnTo>
                    <a:pt x="16449" y="4342"/>
                  </a:lnTo>
                  <a:lnTo>
                    <a:pt x="16736" y="8456"/>
                  </a:lnTo>
                  <a:lnTo>
                    <a:pt x="21080" y="8164"/>
                  </a:lnTo>
                  <a:lnTo>
                    <a:pt x="20793" y="3822"/>
                  </a:lnTo>
                  <a:lnTo>
                    <a:pt x="16678" y="4114"/>
                  </a:lnTo>
                  <a:lnTo>
                    <a:pt x="16449" y="0"/>
                  </a:ln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47" name="Google Shape;238;p28"/>
            <p:cNvSpPr/>
            <p:nvPr/>
          </p:nvSpPr>
          <p:spPr>
            <a:xfrm rot="21118513">
              <a:off x="2825468" y="759061"/>
              <a:ext cx="233020" cy="2319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6198" y="0"/>
                  </a:moveTo>
                  <a:lnTo>
                    <a:pt x="3728" y="787"/>
                  </a:lnTo>
                  <a:lnTo>
                    <a:pt x="4025" y="4830"/>
                  </a:lnTo>
                  <a:lnTo>
                    <a:pt x="0" y="5129"/>
                  </a:lnTo>
                  <a:lnTo>
                    <a:pt x="190" y="9371"/>
                  </a:lnTo>
                  <a:lnTo>
                    <a:pt x="4511" y="9072"/>
                  </a:lnTo>
                  <a:lnTo>
                    <a:pt x="4223" y="5029"/>
                  </a:lnTo>
                  <a:lnTo>
                    <a:pt x="16297" y="4242"/>
                  </a:lnTo>
                  <a:lnTo>
                    <a:pt x="16495" y="8186"/>
                  </a:lnTo>
                  <a:lnTo>
                    <a:pt x="8346" y="8683"/>
                  </a:lnTo>
                  <a:lnTo>
                    <a:pt x="8635" y="12726"/>
                  </a:lnTo>
                  <a:lnTo>
                    <a:pt x="4511" y="13025"/>
                  </a:lnTo>
                  <a:lnTo>
                    <a:pt x="4808" y="17068"/>
                  </a:lnTo>
                  <a:lnTo>
                    <a:pt x="685" y="17358"/>
                  </a:lnTo>
                  <a:lnTo>
                    <a:pt x="1080" y="21600"/>
                  </a:lnTo>
                  <a:lnTo>
                    <a:pt x="21600" y="20415"/>
                  </a:lnTo>
                  <a:lnTo>
                    <a:pt x="21303" y="16082"/>
                  </a:lnTo>
                  <a:lnTo>
                    <a:pt x="9031" y="16869"/>
                  </a:lnTo>
                  <a:lnTo>
                    <a:pt x="8833" y="12925"/>
                  </a:lnTo>
                  <a:lnTo>
                    <a:pt x="16981" y="12428"/>
                  </a:lnTo>
                  <a:lnTo>
                    <a:pt x="16693" y="8385"/>
                  </a:lnTo>
                  <a:lnTo>
                    <a:pt x="20816" y="8087"/>
                  </a:lnTo>
                  <a:lnTo>
                    <a:pt x="20520" y="3844"/>
                  </a:lnTo>
                  <a:lnTo>
                    <a:pt x="16396" y="4043"/>
                  </a:lnTo>
                  <a:lnTo>
                    <a:pt x="16198" y="0"/>
                  </a:ln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48" name="Google Shape;239;p28"/>
            <p:cNvSpPr/>
            <p:nvPr/>
          </p:nvSpPr>
          <p:spPr>
            <a:xfrm rot="21118513">
              <a:off x="415766" y="385104"/>
              <a:ext cx="3238827" cy="161607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40" h="21467" fill="norm" stroke="1" extrusionOk="0">
                  <a:moveTo>
                    <a:pt x="20835" y="19158"/>
                  </a:moveTo>
                  <a:lnTo>
                    <a:pt x="1235" y="21465"/>
                  </a:lnTo>
                  <a:cubicBezTo>
                    <a:pt x="819" y="21508"/>
                    <a:pt x="467" y="20875"/>
                    <a:pt x="446" y="20059"/>
                  </a:cubicBezTo>
                  <a:lnTo>
                    <a:pt x="2" y="4988"/>
                  </a:lnTo>
                  <a:cubicBezTo>
                    <a:pt x="-40" y="3510"/>
                    <a:pt x="523" y="2245"/>
                    <a:pt x="1263" y="2159"/>
                  </a:cubicBezTo>
                  <a:lnTo>
                    <a:pt x="19679" y="6"/>
                  </a:lnTo>
                  <a:cubicBezTo>
                    <a:pt x="20419" y="-92"/>
                    <a:pt x="21060" y="1034"/>
                    <a:pt x="21102" y="2526"/>
                  </a:cubicBezTo>
                  <a:lnTo>
                    <a:pt x="21539" y="17582"/>
                  </a:lnTo>
                  <a:cubicBezTo>
                    <a:pt x="21560" y="18398"/>
                    <a:pt x="21250" y="19116"/>
                    <a:pt x="20835" y="19158"/>
                  </a:cubicBezTo>
                  <a:close/>
                </a:path>
              </a:pathLst>
            </a:custGeom>
            <a:noFill/>
            <a:ln w="12700" cap="flat">
              <a:solidFill>
                <a:srgbClr val="143E63"/>
              </a:solidFill>
              <a:prstDash val="solid"/>
              <a:miter lim="11906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49" name="Google Shape;240;p28"/>
            <p:cNvSpPr/>
            <p:nvPr/>
          </p:nvSpPr>
          <p:spPr>
            <a:xfrm rot="21118513">
              <a:off x="1008488" y="2187134"/>
              <a:ext cx="522526" cy="14315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35" h="21600" fill="norm" stroke="1" extrusionOk="0">
                  <a:moveTo>
                    <a:pt x="18952" y="0"/>
                  </a:moveTo>
                  <a:cubicBezTo>
                    <a:pt x="18923" y="0"/>
                    <a:pt x="18894" y="0"/>
                    <a:pt x="18865" y="0"/>
                  </a:cubicBezTo>
                  <a:lnTo>
                    <a:pt x="2265" y="3839"/>
                  </a:lnTo>
                  <a:cubicBezTo>
                    <a:pt x="962" y="4162"/>
                    <a:pt x="-82" y="8471"/>
                    <a:pt x="6" y="13277"/>
                  </a:cubicBezTo>
                  <a:cubicBezTo>
                    <a:pt x="90" y="18029"/>
                    <a:pt x="1133" y="21600"/>
                    <a:pt x="2407" y="21600"/>
                  </a:cubicBezTo>
                  <a:cubicBezTo>
                    <a:pt x="2462" y="21600"/>
                    <a:pt x="2517" y="21600"/>
                    <a:pt x="2571" y="21587"/>
                  </a:cubicBezTo>
                  <a:lnTo>
                    <a:pt x="19171" y="17747"/>
                  </a:lnTo>
                  <a:cubicBezTo>
                    <a:pt x="20518" y="17425"/>
                    <a:pt x="21518" y="13277"/>
                    <a:pt x="21430" y="8310"/>
                  </a:cubicBezTo>
                  <a:cubicBezTo>
                    <a:pt x="21346" y="3625"/>
                    <a:pt x="20259" y="0"/>
                    <a:pt x="18952" y="0"/>
                  </a:cubicBezTo>
                  <a:close/>
                </a:path>
              </a:pathLst>
            </a:custGeom>
            <a:solidFill>
              <a:srgbClr val="F8F3DE"/>
            </a:solidFill>
            <a:ln w="12700" cap="flat">
              <a:solidFill>
                <a:srgbClr val="143E63"/>
              </a:solidFill>
              <a:prstDash val="solid"/>
              <a:miter lim="11906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50" name="Google Shape;241;p28"/>
            <p:cNvSpPr/>
            <p:nvPr/>
          </p:nvSpPr>
          <p:spPr>
            <a:xfrm rot="21118513">
              <a:off x="2892561" y="1801567"/>
              <a:ext cx="522526" cy="1433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35" h="21600" fill="norm" stroke="1" extrusionOk="0">
                  <a:moveTo>
                    <a:pt x="19018" y="0"/>
                  </a:moveTo>
                  <a:cubicBezTo>
                    <a:pt x="18967" y="0"/>
                    <a:pt x="18916" y="13"/>
                    <a:pt x="18865" y="27"/>
                  </a:cubicBezTo>
                  <a:lnTo>
                    <a:pt x="2265" y="3861"/>
                  </a:lnTo>
                  <a:cubicBezTo>
                    <a:pt x="918" y="4170"/>
                    <a:pt x="-82" y="8326"/>
                    <a:pt x="6" y="13274"/>
                  </a:cubicBezTo>
                  <a:cubicBezTo>
                    <a:pt x="90" y="17873"/>
                    <a:pt x="1137" y="21600"/>
                    <a:pt x="2415" y="21600"/>
                  </a:cubicBezTo>
                  <a:cubicBezTo>
                    <a:pt x="2466" y="21600"/>
                    <a:pt x="2517" y="21587"/>
                    <a:pt x="2571" y="21573"/>
                  </a:cubicBezTo>
                  <a:lnTo>
                    <a:pt x="19171" y="17739"/>
                  </a:lnTo>
                  <a:cubicBezTo>
                    <a:pt x="20474" y="17430"/>
                    <a:pt x="21518" y="13274"/>
                    <a:pt x="21430" y="8326"/>
                  </a:cubicBezTo>
                  <a:cubicBezTo>
                    <a:pt x="21346" y="3727"/>
                    <a:pt x="20259" y="0"/>
                    <a:pt x="19018" y="0"/>
                  </a:cubicBezTo>
                  <a:close/>
                </a:path>
              </a:pathLst>
            </a:custGeom>
            <a:solidFill>
              <a:srgbClr val="F8F3DE"/>
            </a:solidFill>
            <a:ln w="12700" cap="flat">
              <a:solidFill>
                <a:srgbClr val="143E63"/>
              </a:solidFill>
              <a:prstDash val="solid"/>
              <a:miter lim="11906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</p:grpSp>
      <p:grpSp>
        <p:nvGrpSpPr>
          <p:cNvPr id="377" name="Google Shape;242;p28"/>
          <p:cNvGrpSpPr/>
          <p:nvPr/>
        </p:nvGrpSpPr>
        <p:grpSpPr>
          <a:xfrm>
            <a:off x="6962324" y="-1351891"/>
            <a:ext cx="7748817" cy="3682416"/>
            <a:chOff x="0" y="0"/>
            <a:chExt cx="7748816" cy="3682414"/>
          </a:xfrm>
        </p:grpSpPr>
        <p:sp>
          <p:nvSpPr>
            <p:cNvPr id="352" name="Google Shape;243;p28"/>
            <p:cNvSpPr/>
            <p:nvPr/>
          </p:nvSpPr>
          <p:spPr>
            <a:xfrm rot="17423373">
              <a:off x="3410947" y="-2085443"/>
              <a:ext cx="918660" cy="79164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4987" y="642"/>
                  </a:moveTo>
                  <a:cubicBezTo>
                    <a:pt x="5304" y="642"/>
                    <a:pt x="5629" y="656"/>
                    <a:pt x="5892" y="687"/>
                  </a:cubicBezTo>
                  <a:cubicBezTo>
                    <a:pt x="6706" y="781"/>
                    <a:pt x="6138" y="944"/>
                    <a:pt x="4981" y="944"/>
                  </a:cubicBezTo>
                  <a:cubicBezTo>
                    <a:pt x="4264" y="944"/>
                    <a:pt x="3699" y="875"/>
                    <a:pt x="3699" y="793"/>
                  </a:cubicBezTo>
                  <a:cubicBezTo>
                    <a:pt x="3699" y="702"/>
                    <a:pt x="4328" y="642"/>
                    <a:pt x="4987" y="642"/>
                  </a:cubicBezTo>
                  <a:close/>
                  <a:moveTo>
                    <a:pt x="1874" y="0"/>
                  </a:moveTo>
                  <a:cubicBezTo>
                    <a:pt x="1011" y="0"/>
                    <a:pt x="319" y="80"/>
                    <a:pt x="319" y="180"/>
                  </a:cubicBezTo>
                  <a:lnTo>
                    <a:pt x="0" y="21405"/>
                  </a:lnTo>
                  <a:cubicBezTo>
                    <a:pt x="0" y="21506"/>
                    <a:pt x="690" y="21586"/>
                    <a:pt x="1553" y="21588"/>
                  </a:cubicBezTo>
                  <a:lnTo>
                    <a:pt x="19726" y="21600"/>
                  </a:lnTo>
                  <a:cubicBezTo>
                    <a:pt x="19740" y="21600"/>
                    <a:pt x="19755" y="21600"/>
                    <a:pt x="19769" y="21600"/>
                  </a:cubicBezTo>
                  <a:cubicBezTo>
                    <a:pt x="20612" y="21600"/>
                    <a:pt x="21304" y="21521"/>
                    <a:pt x="21304" y="21423"/>
                  </a:cubicBezTo>
                  <a:lnTo>
                    <a:pt x="21600" y="197"/>
                  </a:lnTo>
                  <a:cubicBezTo>
                    <a:pt x="21600" y="163"/>
                    <a:pt x="21525" y="129"/>
                    <a:pt x="21354" y="97"/>
                  </a:cubicBezTo>
                  <a:cubicBezTo>
                    <a:pt x="21130" y="57"/>
                    <a:pt x="20761" y="29"/>
                    <a:pt x="20366" y="17"/>
                  </a:cubicBezTo>
                  <a:cubicBezTo>
                    <a:pt x="20268" y="14"/>
                    <a:pt x="20169" y="14"/>
                    <a:pt x="20045" y="14"/>
                  </a:cubicBezTo>
                  <a:lnTo>
                    <a:pt x="19997" y="14"/>
                  </a:lnTo>
                  <a:lnTo>
                    <a:pt x="12279" y="6"/>
                  </a:lnTo>
                  <a:lnTo>
                    <a:pt x="12279" y="9"/>
                  </a:lnTo>
                  <a:lnTo>
                    <a:pt x="1874" y="0"/>
                  </a:lnTo>
                  <a:close/>
                </a:path>
              </a:pathLst>
            </a:custGeom>
            <a:solidFill>
              <a:srgbClr val="143E6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53" name="Google Shape;244;p28"/>
            <p:cNvSpPr/>
            <p:nvPr/>
          </p:nvSpPr>
          <p:spPr>
            <a:xfrm rot="17423373">
              <a:off x="3462353" y="-2154067"/>
              <a:ext cx="880874" cy="78788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4713" y="542"/>
                  </a:moveTo>
                  <a:cubicBezTo>
                    <a:pt x="5650" y="542"/>
                    <a:pt x="6557" y="622"/>
                    <a:pt x="6557" y="745"/>
                  </a:cubicBezTo>
                  <a:cubicBezTo>
                    <a:pt x="6557" y="857"/>
                    <a:pt x="5734" y="949"/>
                    <a:pt x="4730" y="949"/>
                  </a:cubicBezTo>
                  <a:cubicBezTo>
                    <a:pt x="3110" y="949"/>
                    <a:pt x="2287" y="730"/>
                    <a:pt x="3445" y="601"/>
                  </a:cubicBezTo>
                  <a:cubicBezTo>
                    <a:pt x="3810" y="560"/>
                    <a:pt x="4266" y="542"/>
                    <a:pt x="4713" y="542"/>
                  </a:cubicBezTo>
                  <a:close/>
                  <a:moveTo>
                    <a:pt x="1490" y="0"/>
                  </a:moveTo>
                  <a:cubicBezTo>
                    <a:pt x="849" y="0"/>
                    <a:pt x="309" y="57"/>
                    <a:pt x="309" y="129"/>
                  </a:cubicBezTo>
                  <a:lnTo>
                    <a:pt x="0" y="21456"/>
                  </a:lnTo>
                  <a:cubicBezTo>
                    <a:pt x="0" y="21528"/>
                    <a:pt x="514" y="21586"/>
                    <a:pt x="1155" y="21588"/>
                  </a:cubicBezTo>
                  <a:lnTo>
                    <a:pt x="20108" y="21600"/>
                  </a:lnTo>
                  <a:cubicBezTo>
                    <a:pt x="20751" y="21600"/>
                    <a:pt x="21265" y="21542"/>
                    <a:pt x="21291" y="21471"/>
                  </a:cubicBezTo>
                  <a:lnTo>
                    <a:pt x="21600" y="144"/>
                  </a:lnTo>
                  <a:cubicBezTo>
                    <a:pt x="21600" y="72"/>
                    <a:pt x="21086" y="14"/>
                    <a:pt x="20442" y="14"/>
                  </a:cubicBezTo>
                  <a:lnTo>
                    <a:pt x="1490" y="0"/>
                  </a:lnTo>
                  <a:close/>
                </a:path>
              </a:pathLst>
            </a:custGeom>
            <a:solidFill>
              <a:srgbClr val="34679A"/>
            </a:solidFill>
            <a:ln w="25400" cap="flat">
              <a:noFill/>
              <a:miter lim="400000"/>
            </a:ln>
            <a:effectLst>
              <a:outerShdw sx="100000" sy="100000" kx="0" ky="0" algn="b" rotWithShape="0" blurRad="0" dist="254000" dir="3000000">
                <a:srgbClr val="34679A">
                  <a:alpha val="50000"/>
                </a:srgbClr>
              </a:outerShdw>
            </a:effectLst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54" name="Google Shape;245;p28"/>
            <p:cNvSpPr/>
            <p:nvPr/>
          </p:nvSpPr>
          <p:spPr>
            <a:xfrm rot="17423373">
              <a:off x="3811859" y="-2394914"/>
              <a:ext cx="363942" cy="787668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314" y="0"/>
                  </a:moveTo>
                  <a:lnTo>
                    <a:pt x="0" y="21594"/>
                  </a:lnTo>
                  <a:lnTo>
                    <a:pt x="17988" y="21600"/>
                  </a:lnTo>
                  <a:cubicBezTo>
                    <a:pt x="19546" y="21600"/>
                    <a:pt x="20852" y="21542"/>
                    <a:pt x="20852" y="21471"/>
                  </a:cubicBezTo>
                  <a:lnTo>
                    <a:pt x="21600" y="138"/>
                  </a:lnTo>
                  <a:cubicBezTo>
                    <a:pt x="21600" y="69"/>
                    <a:pt x="20356" y="9"/>
                    <a:pt x="18861" y="9"/>
                  </a:cubicBezTo>
                  <a:lnTo>
                    <a:pt x="314" y="0"/>
                  </a:lnTo>
                  <a:close/>
                </a:path>
              </a:pathLst>
            </a:custGeom>
            <a:solidFill>
              <a:schemeClr val="accent3"/>
            </a:solidFill>
            <a:ln w="12700" cap="flat">
              <a:solidFill>
                <a:srgbClr val="143E63"/>
              </a:solidFill>
              <a:prstDash val="solid"/>
              <a:miter lim="11906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55" name="Google Shape;246;p28"/>
            <p:cNvSpPr/>
            <p:nvPr/>
          </p:nvSpPr>
          <p:spPr>
            <a:xfrm rot="17423373">
              <a:off x="7479137" y="2767401"/>
              <a:ext cx="188203" cy="5681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14" h="21600" fill="norm" stroke="1" extrusionOk="0">
                  <a:moveTo>
                    <a:pt x="2960" y="0"/>
                  </a:moveTo>
                  <a:cubicBezTo>
                    <a:pt x="-986" y="0"/>
                    <a:pt x="-986" y="21600"/>
                    <a:pt x="2960" y="21600"/>
                  </a:cubicBezTo>
                  <a:cubicBezTo>
                    <a:pt x="3066" y="21600"/>
                    <a:pt x="3162" y="21600"/>
                    <a:pt x="3268" y="21567"/>
                  </a:cubicBezTo>
                  <a:lnTo>
                    <a:pt x="20614" y="21567"/>
                  </a:lnTo>
                  <a:lnTo>
                    <a:pt x="20614" y="435"/>
                  </a:lnTo>
                  <a:lnTo>
                    <a:pt x="3268" y="33"/>
                  </a:lnTo>
                  <a:cubicBezTo>
                    <a:pt x="3162" y="0"/>
                    <a:pt x="3066" y="0"/>
                    <a:pt x="2960" y="0"/>
                  </a:cubicBezTo>
                  <a:close/>
                </a:path>
              </a:pathLst>
            </a:custGeom>
            <a:solidFill>
              <a:srgbClr val="34679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56" name="Google Shape;247;p28"/>
            <p:cNvSpPr/>
            <p:nvPr/>
          </p:nvSpPr>
          <p:spPr>
            <a:xfrm rot="17423373">
              <a:off x="7252872" y="2681504"/>
              <a:ext cx="185583" cy="566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56" h="21600" fill="norm" stroke="1" extrusionOk="0">
                  <a:moveTo>
                    <a:pt x="3132" y="0"/>
                  </a:moveTo>
                  <a:cubicBezTo>
                    <a:pt x="-1044" y="0"/>
                    <a:pt x="-1044" y="21600"/>
                    <a:pt x="3132" y="21600"/>
                  </a:cubicBezTo>
                  <a:lnTo>
                    <a:pt x="20556" y="21600"/>
                  </a:lnTo>
                  <a:lnTo>
                    <a:pt x="20556" y="0"/>
                  </a:lnTo>
                  <a:close/>
                </a:path>
              </a:pathLst>
            </a:custGeom>
            <a:solidFill>
              <a:srgbClr val="34679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57" name="Google Shape;248;p28"/>
            <p:cNvSpPr/>
            <p:nvPr/>
          </p:nvSpPr>
          <p:spPr>
            <a:xfrm rot="17423373">
              <a:off x="7024924" y="2596101"/>
              <a:ext cx="187961" cy="569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87" h="21600" fill="norm" stroke="1" extrusionOk="0">
                  <a:moveTo>
                    <a:pt x="3039" y="0"/>
                  </a:moveTo>
                  <a:cubicBezTo>
                    <a:pt x="-1013" y="0"/>
                    <a:pt x="-1013" y="21600"/>
                    <a:pt x="3039" y="21600"/>
                  </a:cubicBezTo>
                  <a:cubicBezTo>
                    <a:pt x="3145" y="21600"/>
                    <a:pt x="3251" y="21567"/>
                    <a:pt x="3357" y="21567"/>
                  </a:cubicBezTo>
                  <a:lnTo>
                    <a:pt x="20587" y="21567"/>
                  </a:lnTo>
                  <a:lnTo>
                    <a:pt x="20587" y="67"/>
                  </a:lnTo>
                  <a:lnTo>
                    <a:pt x="3357" y="67"/>
                  </a:lnTo>
                  <a:cubicBezTo>
                    <a:pt x="3251" y="33"/>
                    <a:pt x="3145" y="0"/>
                    <a:pt x="3039" y="0"/>
                  </a:cubicBezTo>
                  <a:close/>
                </a:path>
              </a:pathLst>
            </a:custGeom>
            <a:solidFill>
              <a:srgbClr val="34679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58" name="Google Shape;249;p28"/>
            <p:cNvSpPr/>
            <p:nvPr/>
          </p:nvSpPr>
          <p:spPr>
            <a:xfrm rot="17423373">
              <a:off x="6797475" y="2511263"/>
              <a:ext cx="189053" cy="5681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60" h="21600" fill="norm" stroke="1" extrusionOk="0">
                  <a:moveTo>
                    <a:pt x="3012" y="0"/>
                  </a:moveTo>
                  <a:cubicBezTo>
                    <a:pt x="-1040" y="0"/>
                    <a:pt x="-1002" y="21600"/>
                    <a:pt x="3117" y="21600"/>
                  </a:cubicBezTo>
                  <a:cubicBezTo>
                    <a:pt x="3194" y="21600"/>
                    <a:pt x="3261" y="21600"/>
                    <a:pt x="3337" y="21567"/>
                  </a:cubicBezTo>
                  <a:lnTo>
                    <a:pt x="3337" y="21165"/>
                  </a:lnTo>
                  <a:lnTo>
                    <a:pt x="20560" y="21165"/>
                  </a:lnTo>
                  <a:lnTo>
                    <a:pt x="20560" y="33"/>
                  </a:lnTo>
                  <a:lnTo>
                    <a:pt x="3337" y="33"/>
                  </a:lnTo>
                  <a:cubicBezTo>
                    <a:pt x="3232" y="0"/>
                    <a:pt x="3117" y="0"/>
                    <a:pt x="3012" y="0"/>
                  </a:cubicBezTo>
                  <a:close/>
                </a:path>
              </a:pathLst>
            </a:custGeom>
            <a:solidFill>
              <a:srgbClr val="34679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59" name="Google Shape;250;p28"/>
            <p:cNvSpPr/>
            <p:nvPr/>
          </p:nvSpPr>
          <p:spPr>
            <a:xfrm rot="17423373">
              <a:off x="6570749" y="2424631"/>
              <a:ext cx="185648" cy="566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54" h="21600" fill="norm" stroke="1" extrusionOk="0">
                  <a:moveTo>
                    <a:pt x="3137" y="0"/>
                  </a:moveTo>
                  <a:cubicBezTo>
                    <a:pt x="-1046" y="0"/>
                    <a:pt x="-1046" y="21600"/>
                    <a:pt x="3137" y="21600"/>
                  </a:cubicBezTo>
                  <a:lnTo>
                    <a:pt x="20554" y="21600"/>
                  </a:lnTo>
                  <a:lnTo>
                    <a:pt x="20554" y="0"/>
                  </a:lnTo>
                  <a:close/>
                </a:path>
              </a:pathLst>
            </a:custGeom>
            <a:solidFill>
              <a:srgbClr val="34679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60" name="Google Shape;251;p28"/>
            <p:cNvSpPr/>
            <p:nvPr/>
          </p:nvSpPr>
          <p:spPr>
            <a:xfrm rot="17423373">
              <a:off x="6345018" y="2336805"/>
              <a:ext cx="184063" cy="5769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02" h="21600" fill="norm" stroke="1" extrusionOk="0">
                  <a:moveTo>
                    <a:pt x="2995" y="0"/>
                  </a:moveTo>
                  <a:cubicBezTo>
                    <a:pt x="-998" y="791"/>
                    <a:pt x="-998" y="20413"/>
                    <a:pt x="2995" y="21204"/>
                  </a:cubicBezTo>
                  <a:lnTo>
                    <a:pt x="2876" y="21600"/>
                  </a:lnTo>
                  <a:lnTo>
                    <a:pt x="20602" y="21600"/>
                  </a:lnTo>
                  <a:lnTo>
                    <a:pt x="20602" y="396"/>
                  </a:lnTo>
                  <a:lnTo>
                    <a:pt x="2995" y="0"/>
                  </a:lnTo>
                  <a:close/>
                </a:path>
              </a:pathLst>
            </a:custGeom>
            <a:solidFill>
              <a:srgbClr val="34679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61" name="Google Shape;252;p28"/>
            <p:cNvSpPr/>
            <p:nvPr/>
          </p:nvSpPr>
          <p:spPr>
            <a:xfrm rot="17423373">
              <a:off x="6115702" y="2254000"/>
              <a:ext cx="186705" cy="566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60" h="21600" fill="norm" stroke="1" extrusionOk="0">
                  <a:moveTo>
                    <a:pt x="3121" y="0"/>
                  </a:moveTo>
                  <a:cubicBezTo>
                    <a:pt x="-1040" y="0"/>
                    <a:pt x="-1040" y="21600"/>
                    <a:pt x="3121" y="21600"/>
                  </a:cubicBezTo>
                  <a:lnTo>
                    <a:pt x="20560" y="21600"/>
                  </a:lnTo>
                  <a:lnTo>
                    <a:pt x="20560" y="0"/>
                  </a:lnTo>
                  <a:close/>
                </a:path>
              </a:pathLst>
            </a:custGeom>
            <a:solidFill>
              <a:srgbClr val="34679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62" name="Google Shape;253;p28"/>
            <p:cNvSpPr/>
            <p:nvPr/>
          </p:nvSpPr>
          <p:spPr>
            <a:xfrm rot="17423373">
              <a:off x="5888948" y="2168590"/>
              <a:ext cx="186705" cy="566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60" h="21600" fill="norm" stroke="1" extrusionOk="0">
                  <a:moveTo>
                    <a:pt x="3121" y="0"/>
                  </a:moveTo>
                  <a:cubicBezTo>
                    <a:pt x="-1040" y="0"/>
                    <a:pt x="-1040" y="21600"/>
                    <a:pt x="3121" y="21600"/>
                  </a:cubicBezTo>
                  <a:lnTo>
                    <a:pt x="20560" y="21600"/>
                  </a:lnTo>
                  <a:lnTo>
                    <a:pt x="20560" y="0"/>
                  </a:lnTo>
                  <a:close/>
                </a:path>
              </a:pathLst>
            </a:custGeom>
            <a:solidFill>
              <a:srgbClr val="34679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63" name="Google Shape;254;p28"/>
            <p:cNvSpPr/>
            <p:nvPr/>
          </p:nvSpPr>
          <p:spPr>
            <a:xfrm rot="17423373">
              <a:off x="5660072" y="2083364"/>
              <a:ext cx="187224" cy="576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80" h="21600" fill="norm" stroke="1" extrusionOk="0">
                  <a:moveTo>
                    <a:pt x="3066" y="0"/>
                  </a:moveTo>
                  <a:cubicBezTo>
                    <a:pt x="-991" y="0"/>
                    <a:pt x="-1020" y="21237"/>
                    <a:pt x="2969" y="21237"/>
                  </a:cubicBezTo>
                  <a:cubicBezTo>
                    <a:pt x="3075" y="21237"/>
                    <a:pt x="3182" y="21237"/>
                    <a:pt x="3288" y="21204"/>
                  </a:cubicBezTo>
                  <a:lnTo>
                    <a:pt x="3288" y="21600"/>
                  </a:lnTo>
                  <a:lnTo>
                    <a:pt x="20580" y="21600"/>
                  </a:lnTo>
                  <a:lnTo>
                    <a:pt x="20580" y="396"/>
                  </a:lnTo>
                  <a:lnTo>
                    <a:pt x="3288" y="0"/>
                  </a:lnTo>
                  <a:cubicBezTo>
                    <a:pt x="3211" y="0"/>
                    <a:pt x="3143" y="0"/>
                    <a:pt x="3066" y="0"/>
                  </a:cubicBezTo>
                  <a:close/>
                </a:path>
              </a:pathLst>
            </a:custGeom>
            <a:solidFill>
              <a:srgbClr val="34679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64" name="Google Shape;255;p28"/>
            <p:cNvSpPr/>
            <p:nvPr/>
          </p:nvSpPr>
          <p:spPr>
            <a:xfrm rot="17423373">
              <a:off x="5433142" y="1996434"/>
              <a:ext cx="186639" cy="5769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3405" y="0"/>
                  </a:moveTo>
                  <a:cubicBezTo>
                    <a:pt x="1458" y="0"/>
                    <a:pt x="0" y="5111"/>
                    <a:pt x="0" y="10981"/>
                  </a:cubicBezTo>
                  <a:cubicBezTo>
                    <a:pt x="0" y="16884"/>
                    <a:pt x="1458" y="21600"/>
                    <a:pt x="3282" y="21600"/>
                  </a:cubicBezTo>
                  <a:lnTo>
                    <a:pt x="21600" y="21600"/>
                  </a:lnTo>
                  <a:lnTo>
                    <a:pt x="21600" y="396"/>
                  </a:lnTo>
                  <a:lnTo>
                    <a:pt x="3405" y="0"/>
                  </a:lnTo>
                  <a:close/>
                </a:path>
              </a:pathLst>
            </a:custGeom>
            <a:solidFill>
              <a:srgbClr val="34679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65" name="Google Shape;256;p28"/>
            <p:cNvSpPr/>
            <p:nvPr/>
          </p:nvSpPr>
          <p:spPr>
            <a:xfrm rot="17423373">
              <a:off x="5206428" y="1911084"/>
              <a:ext cx="186640" cy="576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3282" y="0"/>
                  </a:moveTo>
                  <a:cubicBezTo>
                    <a:pt x="1458" y="0"/>
                    <a:pt x="0" y="4690"/>
                    <a:pt x="0" y="10602"/>
                  </a:cubicBezTo>
                  <a:cubicBezTo>
                    <a:pt x="0" y="16514"/>
                    <a:pt x="1458" y="21600"/>
                    <a:pt x="3282" y="21600"/>
                  </a:cubicBezTo>
                  <a:lnTo>
                    <a:pt x="21600" y="21600"/>
                  </a:lnTo>
                  <a:lnTo>
                    <a:pt x="21600" y="363"/>
                  </a:lnTo>
                  <a:lnTo>
                    <a:pt x="3282" y="0"/>
                  </a:lnTo>
                  <a:close/>
                </a:path>
              </a:pathLst>
            </a:custGeom>
            <a:solidFill>
              <a:srgbClr val="34679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66" name="Google Shape;257;p28"/>
            <p:cNvSpPr/>
            <p:nvPr/>
          </p:nvSpPr>
          <p:spPr>
            <a:xfrm rot="17423373">
              <a:off x="4966837" y="1837363"/>
              <a:ext cx="187225" cy="5672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80" h="21600" fill="norm" stroke="1" extrusionOk="0">
                  <a:moveTo>
                    <a:pt x="2969" y="0"/>
                  </a:moveTo>
                  <a:cubicBezTo>
                    <a:pt x="-1020" y="0"/>
                    <a:pt x="-991" y="21600"/>
                    <a:pt x="3066" y="21600"/>
                  </a:cubicBezTo>
                  <a:cubicBezTo>
                    <a:pt x="3143" y="21600"/>
                    <a:pt x="3211" y="21600"/>
                    <a:pt x="3288" y="21600"/>
                  </a:cubicBezTo>
                  <a:lnTo>
                    <a:pt x="20580" y="21600"/>
                  </a:lnTo>
                  <a:lnTo>
                    <a:pt x="20580" y="34"/>
                  </a:lnTo>
                  <a:lnTo>
                    <a:pt x="3288" y="34"/>
                  </a:lnTo>
                  <a:cubicBezTo>
                    <a:pt x="3172" y="0"/>
                    <a:pt x="3066" y="0"/>
                    <a:pt x="2969" y="0"/>
                  </a:cubicBezTo>
                  <a:close/>
                </a:path>
              </a:pathLst>
            </a:custGeom>
            <a:solidFill>
              <a:srgbClr val="34679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67" name="Google Shape;258;p28"/>
            <p:cNvSpPr/>
            <p:nvPr/>
          </p:nvSpPr>
          <p:spPr>
            <a:xfrm rot="17423373">
              <a:off x="4739169" y="1751532"/>
              <a:ext cx="187234" cy="5689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09" h="21600" fill="norm" stroke="1" extrusionOk="0">
                  <a:moveTo>
                    <a:pt x="2974" y="0"/>
                  </a:moveTo>
                  <a:cubicBezTo>
                    <a:pt x="-991" y="0"/>
                    <a:pt x="-991" y="21600"/>
                    <a:pt x="2974" y="21600"/>
                  </a:cubicBezTo>
                  <a:cubicBezTo>
                    <a:pt x="3081" y="21600"/>
                    <a:pt x="3187" y="21567"/>
                    <a:pt x="3294" y="21567"/>
                  </a:cubicBezTo>
                  <a:lnTo>
                    <a:pt x="20609" y="21567"/>
                  </a:lnTo>
                  <a:lnTo>
                    <a:pt x="20609" y="67"/>
                  </a:lnTo>
                  <a:lnTo>
                    <a:pt x="3294" y="67"/>
                  </a:lnTo>
                  <a:cubicBezTo>
                    <a:pt x="3187" y="33"/>
                    <a:pt x="3081" y="0"/>
                    <a:pt x="2974" y="0"/>
                  </a:cubicBezTo>
                  <a:close/>
                </a:path>
              </a:pathLst>
            </a:custGeom>
            <a:solidFill>
              <a:srgbClr val="34679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68" name="Google Shape;259;p28"/>
            <p:cNvSpPr/>
            <p:nvPr/>
          </p:nvSpPr>
          <p:spPr>
            <a:xfrm rot="17423373">
              <a:off x="4511879" y="1664940"/>
              <a:ext cx="187917" cy="577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55" h="21600" fill="norm" stroke="1" extrusionOk="0">
                  <a:moveTo>
                    <a:pt x="3136" y="0"/>
                  </a:moveTo>
                  <a:cubicBezTo>
                    <a:pt x="-1045" y="0"/>
                    <a:pt x="-1045" y="21600"/>
                    <a:pt x="3136" y="21600"/>
                  </a:cubicBezTo>
                  <a:cubicBezTo>
                    <a:pt x="3204" y="21600"/>
                    <a:pt x="3281" y="21600"/>
                    <a:pt x="3348" y="21567"/>
                  </a:cubicBezTo>
                  <a:lnTo>
                    <a:pt x="20555" y="21567"/>
                  </a:lnTo>
                  <a:lnTo>
                    <a:pt x="20555" y="0"/>
                  </a:lnTo>
                  <a:lnTo>
                    <a:pt x="3348" y="0"/>
                  </a:lnTo>
                  <a:cubicBezTo>
                    <a:pt x="3281" y="0"/>
                    <a:pt x="3204" y="0"/>
                    <a:pt x="3136" y="0"/>
                  </a:cubicBezTo>
                  <a:close/>
                </a:path>
              </a:pathLst>
            </a:custGeom>
            <a:solidFill>
              <a:srgbClr val="34679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69" name="Google Shape;260;p28"/>
            <p:cNvSpPr/>
            <p:nvPr/>
          </p:nvSpPr>
          <p:spPr>
            <a:xfrm rot="17423373">
              <a:off x="4284478" y="1579980"/>
              <a:ext cx="188202" cy="5681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14" h="21600" fill="norm" stroke="1" extrusionOk="0">
                  <a:moveTo>
                    <a:pt x="2960" y="0"/>
                  </a:moveTo>
                  <a:cubicBezTo>
                    <a:pt x="-986" y="0"/>
                    <a:pt x="-986" y="21600"/>
                    <a:pt x="2960" y="21600"/>
                  </a:cubicBezTo>
                  <a:cubicBezTo>
                    <a:pt x="3066" y="21600"/>
                    <a:pt x="3162" y="21600"/>
                    <a:pt x="3268" y="21567"/>
                  </a:cubicBezTo>
                  <a:lnTo>
                    <a:pt x="20614" y="21567"/>
                  </a:lnTo>
                  <a:lnTo>
                    <a:pt x="20614" y="33"/>
                  </a:lnTo>
                  <a:lnTo>
                    <a:pt x="3268" y="33"/>
                  </a:lnTo>
                  <a:cubicBezTo>
                    <a:pt x="3162" y="0"/>
                    <a:pt x="3066" y="0"/>
                    <a:pt x="2960" y="0"/>
                  </a:cubicBezTo>
                  <a:close/>
                </a:path>
              </a:pathLst>
            </a:custGeom>
            <a:solidFill>
              <a:srgbClr val="34679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70" name="Google Shape;261;p28"/>
            <p:cNvSpPr/>
            <p:nvPr/>
          </p:nvSpPr>
          <p:spPr>
            <a:xfrm rot="17423373">
              <a:off x="4059204" y="1494452"/>
              <a:ext cx="185583" cy="566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56" h="21600" fill="norm" stroke="1" extrusionOk="0">
                  <a:moveTo>
                    <a:pt x="3132" y="0"/>
                  </a:moveTo>
                  <a:cubicBezTo>
                    <a:pt x="-1044" y="0"/>
                    <a:pt x="-1044" y="21600"/>
                    <a:pt x="3132" y="21600"/>
                  </a:cubicBezTo>
                  <a:lnTo>
                    <a:pt x="3132" y="21197"/>
                  </a:lnTo>
                  <a:lnTo>
                    <a:pt x="20556" y="21600"/>
                  </a:lnTo>
                  <a:lnTo>
                    <a:pt x="20556" y="0"/>
                  </a:lnTo>
                  <a:close/>
                </a:path>
              </a:pathLst>
            </a:custGeom>
            <a:solidFill>
              <a:srgbClr val="34679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71" name="Google Shape;262;p28"/>
            <p:cNvSpPr/>
            <p:nvPr/>
          </p:nvSpPr>
          <p:spPr>
            <a:xfrm rot="17423373">
              <a:off x="3830839" y="1407401"/>
              <a:ext cx="186375" cy="5760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33" h="21600" fill="norm" stroke="1" extrusionOk="0">
                  <a:moveTo>
                    <a:pt x="3203" y="0"/>
                  </a:moveTo>
                  <a:cubicBezTo>
                    <a:pt x="-1067" y="0"/>
                    <a:pt x="-1067" y="21204"/>
                    <a:pt x="3203" y="21204"/>
                  </a:cubicBezTo>
                  <a:lnTo>
                    <a:pt x="3086" y="21600"/>
                  </a:lnTo>
                  <a:lnTo>
                    <a:pt x="20533" y="21600"/>
                  </a:lnTo>
                  <a:lnTo>
                    <a:pt x="20533" y="363"/>
                  </a:lnTo>
                  <a:lnTo>
                    <a:pt x="3203" y="0"/>
                  </a:lnTo>
                  <a:close/>
                </a:path>
              </a:pathLst>
            </a:custGeom>
            <a:solidFill>
              <a:srgbClr val="34679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72" name="Google Shape;263;p28"/>
            <p:cNvSpPr/>
            <p:nvPr/>
          </p:nvSpPr>
          <p:spPr>
            <a:xfrm rot="17423373">
              <a:off x="3602304" y="1323142"/>
              <a:ext cx="189017" cy="577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92" h="21600" fill="norm" stroke="1" extrusionOk="0">
                  <a:moveTo>
                    <a:pt x="3022" y="0"/>
                  </a:moveTo>
                  <a:cubicBezTo>
                    <a:pt x="-1008" y="0"/>
                    <a:pt x="-1008" y="21238"/>
                    <a:pt x="3022" y="21238"/>
                  </a:cubicBezTo>
                  <a:cubicBezTo>
                    <a:pt x="3128" y="21238"/>
                    <a:pt x="3233" y="21238"/>
                    <a:pt x="3339" y="21205"/>
                  </a:cubicBezTo>
                  <a:lnTo>
                    <a:pt x="20592" y="21600"/>
                  </a:lnTo>
                  <a:lnTo>
                    <a:pt x="20592" y="428"/>
                  </a:lnTo>
                  <a:lnTo>
                    <a:pt x="3339" y="33"/>
                  </a:lnTo>
                  <a:cubicBezTo>
                    <a:pt x="3233" y="0"/>
                    <a:pt x="3128" y="0"/>
                    <a:pt x="3022" y="0"/>
                  </a:cubicBezTo>
                  <a:close/>
                </a:path>
              </a:pathLst>
            </a:custGeom>
            <a:solidFill>
              <a:srgbClr val="34679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73" name="Google Shape;264;p28"/>
            <p:cNvSpPr/>
            <p:nvPr/>
          </p:nvSpPr>
          <p:spPr>
            <a:xfrm rot="17423373">
              <a:off x="3378684" y="1236464"/>
              <a:ext cx="183270" cy="566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26" h="21600" fill="norm" stroke="1" extrusionOk="0">
                  <a:moveTo>
                    <a:pt x="2922" y="0"/>
                  </a:moveTo>
                  <a:cubicBezTo>
                    <a:pt x="-974" y="806"/>
                    <a:pt x="-974" y="20794"/>
                    <a:pt x="2922" y="21600"/>
                  </a:cubicBezTo>
                  <a:lnTo>
                    <a:pt x="2922" y="21197"/>
                  </a:lnTo>
                  <a:lnTo>
                    <a:pt x="20626" y="21600"/>
                  </a:lnTo>
                  <a:lnTo>
                    <a:pt x="20626" y="0"/>
                  </a:lnTo>
                  <a:close/>
                </a:path>
              </a:pathLst>
            </a:custGeom>
            <a:solidFill>
              <a:srgbClr val="34679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74" name="Google Shape;265;p28"/>
            <p:cNvSpPr/>
            <p:nvPr/>
          </p:nvSpPr>
          <p:spPr>
            <a:xfrm rot="17423373">
              <a:off x="3150360" y="1149385"/>
              <a:ext cx="184063" cy="576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02" h="21600" fill="norm" stroke="1" extrusionOk="0">
                  <a:moveTo>
                    <a:pt x="2995" y="0"/>
                  </a:moveTo>
                  <a:cubicBezTo>
                    <a:pt x="-998" y="791"/>
                    <a:pt x="-998" y="20413"/>
                    <a:pt x="2995" y="21204"/>
                  </a:cubicBezTo>
                  <a:lnTo>
                    <a:pt x="2876" y="21600"/>
                  </a:lnTo>
                  <a:lnTo>
                    <a:pt x="20602" y="21600"/>
                  </a:lnTo>
                  <a:lnTo>
                    <a:pt x="20602" y="396"/>
                  </a:lnTo>
                  <a:lnTo>
                    <a:pt x="2995" y="0"/>
                  </a:lnTo>
                  <a:close/>
                </a:path>
              </a:pathLst>
            </a:custGeom>
            <a:solidFill>
              <a:srgbClr val="34679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75" name="Google Shape;266;p28"/>
            <p:cNvSpPr/>
            <p:nvPr/>
          </p:nvSpPr>
          <p:spPr>
            <a:xfrm rot="17423373">
              <a:off x="2923020" y="1066174"/>
              <a:ext cx="185120" cy="566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07" h="21600" fill="norm" stroke="1" extrusionOk="0">
                  <a:moveTo>
                    <a:pt x="2978" y="0"/>
                  </a:moveTo>
                  <a:cubicBezTo>
                    <a:pt x="-993" y="806"/>
                    <a:pt x="-993" y="20391"/>
                    <a:pt x="2978" y="21600"/>
                  </a:cubicBezTo>
                  <a:lnTo>
                    <a:pt x="2978" y="21197"/>
                  </a:lnTo>
                  <a:lnTo>
                    <a:pt x="20607" y="21600"/>
                  </a:lnTo>
                  <a:lnTo>
                    <a:pt x="20607" y="0"/>
                  </a:lnTo>
                  <a:close/>
                </a:path>
              </a:pathLst>
            </a:custGeom>
            <a:solidFill>
              <a:srgbClr val="34679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76" name="Google Shape;267;p28"/>
            <p:cNvSpPr/>
            <p:nvPr/>
          </p:nvSpPr>
          <p:spPr>
            <a:xfrm rot="17423373">
              <a:off x="3462353" y="-2154067"/>
              <a:ext cx="880874" cy="78788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0442" y="14"/>
                  </a:moveTo>
                  <a:lnTo>
                    <a:pt x="1490" y="0"/>
                  </a:lnTo>
                  <a:cubicBezTo>
                    <a:pt x="849" y="0"/>
                    <a:pt x="309" y="57"/>
                    <a:pt x="309" y="129"/>
                  </a:cubicBezTo>
                  <a:lnTo>
                    <a:pt x="0" y="21456"/>
                  </a:lnTo>
                  <a:cubicBezTo>
                    <a:pt x="0" y="21528"/>
                    <a:pt x="514" y="21586"/>
                    <a:pt x="1155" y="21588"/>
                  </a:cubicBezTo>
                  <a:lnTo>
                    <a:pt x="20108" y="21600"/>
                  </a:lnTo>
                  <a:cubicBezTo>
                    <a:pt x="20751" y="21600"/>
                    <a:pt x="21265" y="21542"/>
                    <a:pt x="21291" y="21471"/>
                  </a:cubicBezTo>
                  <a:lnTo>
                    <a:pt x="21600" y="144"/>
                  </a:lnTo>
                  <a:cubicBezTo>
                    <a:pt x="21600" y="72"/>
                    <a:pt x="21086" y="14"/>
                    <a:pt x="20442" y="14"/>
                  </a:cubicBezTo>
                  <a:close/>
                  <a:moveTo>
                    <a:pt x="4730" y="949"/>
                  </a:moveTo>
                  <a:cubicBezTo>
                    <a:pt x="3110" y="949"/>
                    <a:pt x="2287" y="730"/>
                    <a:pt x="3445" y="601"/>
                  </a:cubicBezTo>
                  <a:cubicBezTo>
                    <a:pt x="4577" y="474"/>
                    <a:pt x="6557" y="564"/>
                    <a:pt x="6557" y="745"/>
                  </a:cubicBezTo>
                  <a:cubicBezTo>
                    <a:pt x="6557" y="857"/>
                    <a:pt x="5734" y="949"/>
                    <a:pt x="4730" y="949"/>
                  </a:cubicBezTo>
                  <a:close/>
                </a:path>
              </a:pathLst>
            </a:custGeom>
            <a:noFill/>
            <a:ln w="12700" cap="rnd">
              <a:solidFill>
                <a:srgbClr val="143E63"/>
              </a:solidFill>
              <a:prstDash val="solid"/>
              <a:round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</p:grpSp>
      <p:grpSp>
        <p:nvGrpSpPr>
          <p:cNvPr id="421" name="Google Shape;268;p28"/>
          <p:cNvGrpSpPr/>
          <p:nvPr/>
        </p:nvGrpSpPr>
        <p:grpSpPr>
          <a:xfrm>
            <a:off x="19807474" y="5682628"/>
            <a:ext cx="5824588" cy="4338508"/>
            <a:chOff x="0" y="0"/>
            <a:chExt cx="5824586" cy="4338506"/>
          </a:xfrm>
        </p:grpSpPr>
        <p:sp>
          <p:nvSpPr>
            <p:cNvPr id="378" name="Google Shape;269;p28"/>
            <p:cNvSpPr/>
            <p:nvPr/>
          </p:nvSpPr>
          <p:spPr>
            <a:xfrm rot="1273713">
              <a:off x="252871" y="2046232"/>
              <a:ext cx="57700" cy="502925"/>
            </a:xfrm>
            <a:prstGeom prst="rect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79" name="Google Shape;270;p28"/>
            <p:cNvSpPr/>
            <p:nvPr/>
          </p:nvSpPr>
          <p:spPr>
            <a:xfrm rot="1273713">
              <a:off x="435110" y="2325236"/>
              <a:ext cx="57800" cy="302039"/>
            </a:xfrm>
            <a:prstGeom prst="rect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80" name="Google Shape;271;p28"/>
            <p:cNvSpPr/>
            <p:nvPr/>
          </p:nvSpPr>
          <p:spPr>
            <a:xfrm rot="1273713">
              <a:off x="690224" y="2215905"/>
              <a:ext cx="56586" cy="502924"/>
            </a:xfrm>
            <a:prstGeom prst="rect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81" name="Google Shape;272;p28"/>
            <p:cNvSpPr/>
            <p:nvPr/>
          </p:nvSpPr>
          <p:spPr>
            <a:xfrm rot="1273713">
              <a:off x="872563" y="2494909"/>
              <a:ext cx="56485" cy="302039"/>
            </a:xfrm>
            <a:prstGeom prst="rect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82" name="Google Shape;273;p28"/>
            <p:cNvSpPr/>
            <p:nvPr/>
          </p:nvSpPr>
          <p:spPr>
            <a:xfrm rot="1273713">
              <a:off x="1127633" y="2385796"/>
              <a:ext cx="56485" cy="502924"/>
            </a:xfrm>
            <a:prstGeom prst="rect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83" name="Google Shape;274;p28"/>
            <p:cNvSpPr/>
            <p:nvPr/>
          </p:nvSpPr>
          <p:spPr>
            <a:xfrm rot="1273713">
              <a:off x="1309872" y="2664800"/>
              <a:ext cx="56586" cy="302039"/>
            </a:xfrm>
            <a:prstGeom prst="rect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84" name="Google Shape;275;p28"/>
            <p:cNvSpPr/>
            <p:nvPr/>
          </p:nvSpPr>
          <p:spPr>
            <a:xfrm rot="1273713">
              <a:off x="1564945" y="2555688"/>
              <a:ext cx="56586" cy="502924"/>
            </a:xfrm>
            <a:prstGeom prst="rect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85" name="Google Shape;276;p28"/>
            <p:cNvSpPr/>
            <p:nvPr/>
          </p:nvSpPr>
          <p:spPr>
            <a:xfrm rot="1273713">
              <a:off x="1747284" y="2834692"/>
              <a:ext cx="56486" cy="302039"/>
            </a:xfrm>
            <a:prstGeom prst="rect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86" name="Google Shape;277;p28"/>
            <p:cNvSpPr/>
            <p:nvPr/>
          </p:nvSpPr>
          <p:spPr>
            <a:xfrm rot="1273713">
              <a:off x="2002257" y="2725561"/>
              <a:ext cx="56586" cy="502925"/>
            </a:xfrm>
            <a:prstGeom prst="rect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87" name="Google Shape;278;p28"/>
            <p:cNvSpPr/>
            <p:nvPr/>
          </p:nvSpPr>
          <p:spPr>
            <a:xfrm rot="1273713">
              <a:off x="2184593" y="3004584"/>
              <a:ext cx="56586" cy="302038"/>
            </a:xfrm>
            <a:prstGeom prst="rect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88" name="Google Shape;279;p28"/>
            <p:cNvSpPr/>
            <p:nvPr/>
          </p:nvSpPr>
          <p:spPr>
            <a:xfrm rot="1273713">
              <a:off x="2439669" y="2895453"/>
              <a:ext cx="56485" cy="502925"/>
            </a:xfrm>
            <a:prstGeom prst="rect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89" name="Google Shape;280;p28"/>
            <p:cNvSpPr/>
            <p:nvPr/>
          </p:nvSpPr>
          <p:spPr>
            <a:xfrm rot="1273713">
              <a:off x="2622005" y="3174476"/>
              <a:ext cx="56486" cy="302039"/>
            </a:xfrm>
            <a:prstGeom prst="rect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90" name="Google Shape;281;p28"/>
            <p:cNvSpPr/>
            <p:nvPr/>
          </p:nvSpPr>
          <p:spPr>
            <a:xfrm rot="1273713">
              <a:off x="2876978" y="3065345"/>
              <a:ext cx="56586" cy="502924"/>
            </a:xfrm>
            <a:prstGeom prst="rect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91" name="Google Shape;282;p28"/>
            <p:cNvSpPr/>
            <p:nvPr/>
          </p:nvSpPr>
          <p:spPr>
            <a:xfrm rot="1273713">
              <a:off x="3059314" y="3344367"/>
              <a:ext cx="56586" cy="302039"/>
            </a:xfrm>
            <a:prstGeom prst="rect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92" name="Google Shape;283;p28"/>
            <p:cNvSpPr/>
            <p:nvPr/>
          </p:nvSpPr>
          <p:spPr>
            <a:xfrm rot="1273713">
              <a:off x="3313220" y="3235018"/>
              <a:ext cx="57700" cy="502924"/>
            </a:xfrm>
            <a:prstGeom prst="rect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93" name="Google Shape;284;p28"/>
            <p:cNvSpPr/>
            <p:nvPr/>
          </p:nvSpPr>
          <p:spPr>
            <a:xfrm rot="1273713">
              <a:off x="3495553" y="3514039"/>
              <a:ext cx="57700" cy="302039"/>
            </a:xfrm>
            <a:prstGeom prst="rect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94" name="Google Shape;285;p28"/>
            <p:cNvSpPr/>
            <p:nvPr/>
          </p:nvSpPr>
          <p:spPr>
            <a:xfrm rot="1273713">
              <a:off x="3750529" y="3404909"/>
              <a:ext cx="57800" cy="502925"/>
            </a:xfrm>
            <a:prstGeom prst="rect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95" name="Google Shape;286;p28"/>
            <p:cNvSpPr/>
            <p:nvPr/>
          </p:nvSpPr>
          <p:spPr>
            <a:xfrm rot="1273713">
              <a:off x="3932865" y="3683932"/>
              <a:ext cx="57800" cy="302039"/>
            </a:xfrm>
            <a:prstGeom prst="rect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96" name="Google Shape;287;p28"/>
            <p:cNvSpPr/>
            <p:nvPr/>
          </p:nvSpPr>
          <p:spPr>
            <a:xfrm rot="1273713">
              <a:off x="4187941" y="3574802"/>
              <a:ext cx="57700" cy="502924"/>
            </a:xfrm>
            <a:prstGeom prst="rect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97" name="Google Shape;288;p28"/>
            <p:cNvSpPr/>
            <p:nvPr/>
          </p:nvSpPr>
          <p:spPr>
            <a:xfrm rot="1273713">
              <a:off x="4370218" y="3853585"/>
              <a:ext cx="56586" cy="302039"/>
            </a:xfrm>
            <a:prstGeom prst="rect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98" name="Google Shape;289;p28"/>
            <p:cNvSpPr/>
            <p:nvPr/>
          </p:nvSpPr>
          <p:spPr>
            <a:xfrm rot="1273713">
              <a:off x="4625291" y="3744473"/>
              <a:ext cx="56586" cy="502924"/>
            </a:xfrm>
            <a:prstGeom prst="rect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99" name="Google Shape;290;p28"/>
            <p:cNvSpPr/>
            <p:nvPr/>
          </p:nvSpPr>
          <p:spPr>
            <a:xfrm rot="1273713">
              <a:off x="297415" y="857830"/>
              <a:ext cx="5229757" cy="262284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797" y="6569"/>
                  </a:moveTo>
                  <a:cubicBezTo>
                    <a:pt x="13128" y="6569"/>
                    <a:pt x="15235" y="9344"/>
                    <a:pt x="16144" y="13624"/>
                  </a:cubicBezTo>
                  <a:lnTo>
                    <a:pt x="16378" y="14714"/>
                  </a:lnTo>
                  <a:lnTo>
                    <a:pt x="5222" y="14714"/>
                  </a:lnTo>
                  <a:lnTo>
                    <a:pt x="5456" y="13624"/>
                  </a:lnTo>
                  <a:cubicBezTo>
                    <a:pt x="6365" y="9344"/>
                    <a:pt x="8467" y="6569"/>
                    <a:pt x="10797" y="6569"/>
                  </a:cubicBezTo>
                  <a:close/>
                  <a:moveTo>
                    <a:pt x="10797" y="0"/>
                  </a:moveTo>
                  <a:cubicBezTo>
                    <a:pt x="6579" y="0"/>
                    <a:pt x="2912" y="5777"/>
                    <a:pt x="1933" y="13961"/>
                  </a:cubicBezTo>
                  <a:lnTo>
                    <a:pt x="1918" y="14110"/>
                  </a:lnTo>
                  <a:lnTo>
                    <a:pt x="1843" y="14714"/>
                  </a:lnTo>
                  <a:lnTo>
                    <a:pt x="0" y="14714"/>
                  </a:lnTo>
                  <a:lnTo>
                    <a:pt x="0" y="21600"/>
                  </a:lnTo>
                  <a:lnTo>
                    <a:pt x="21600" y="21600"/>
                  </a:lnTo>
                  <a:lnTo>
                    <a:pt x="21600" y="14714"/>
                  </a:lnTo>
                  <a:lnTo>
                    <a:pt x="19752" y="14714"/>
                  </a:lnTo>
                  <a:lnTo>
                    <a:pt x="19682" y="14110"/>
                  </a:lnTo>
                  <a:lnTo>
                    <a:pt x="19667" y="13961"/>
                  </a:lnTo>
                  <a:cubicBezTo>
                    <a:pt x="18688" y="5777"/>
                    <a:pt x="15021" y="0"/>
                    <a:pt x="10797" y="0"/>
                  </a:cubicBezTo>
                  <a:close/>
                </a:path>
              </a:pathLst>
            </a:custGeom>
            <a:solidFill>
              <a:schemeClr val="accent2"/>
            </a:solidFill>
            <a:ln w="50800" cap="flat">
              <a:solidFill>
                <a:srgbClr val="143E63"/>
              </a:solidFill>
              <a:prstDash val="solid"/>
              <a:round/>
            </a:ln>
            <a:effectLst>
              <a:outerShdw sx="100000" sy="100000" kx="0" ky="0" algn="b" rotWithShape="0" blurRad="0" dist="254000" dir="2940000">
                <a:srgbClr val="34679A">
                  <a:alpha val="50000"/>
                </a:srgbClr>
              </a:outerShdw>
            </a:effectLst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00" name="Google Shape;291;p28"/>
            <p:cNvSpPr/>
            <p:nvPr/>
          </p:nvSpPr>
          <p:spPr>
            <a:xfrm rot="1273713">
              <a:off x="330697" y="2011980"/>
              <a:ext cx="57800" cy="502823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01" name="Google Shape;292;p28"/>
            <p:cNvSpPr/>
            <p:nvPr/>
          </p:nvSpPr>
          <p:spPr>
            <a:xfrm rot="1273713">
              <a:off x="513037" y="2290983"/>
              <a:ext cx="57700" cy="301939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02" name="Google Shape;293;p28"/>
            <p:cNvSpPr/>
            <p:nvPr/>
          </p:nvSpPr>
          <p:spPr>
            <a:xfrm rot="1273713">
              <a:off x="768053" y="2181634"/>
              <a:ext cx="56586" cy="502823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03" name="Google Shape;294;p28"/>
            <p:cNvSpPr/>
            <p:nvPr/>
          </p:nvSpPr>
          <p:spPr>
            <a:xfrm rot="1273713">
              <a:off x="950390" y="2460656"/>
              <a:ext cx="56585" cy="301938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04" name="Google Shape;295;p28"/>
            <p:cNvSpPr/>
            <p:nvPr/>
          </p:nvSpPr>
          <p:spPr>
            <a:xfrm rot="1273713">
              <a:off x="1205465" y="2351527"/>
              <a:ext cx="56485" cy="502823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05" name="Google Shape;296;p28"/>
            <p:cNvSpPr/>
            <p:nvPr/>
          </p:nvSpPr>
          <p:spPr>
            <a:xfrm rot="1273713">
              <a:off x="1387799" y="2630547"/>
              <a:ext cx="56485" cy="301939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06" name="Google Shape;297;p28"/>
            <p:cNvSpPr/>
            <p:nvPr/>
          </p:nvSpPr>
          <p:spPr>
            <a:xfrm rot="1273713">
              <a:off x="1642774" y="2521418"/>
              <a:ext cx="56586" cy="502823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07" name="Google Shape;298;p28"/>
            <p:cNvSpPr/>
            <p:nvPr/>
          </p:nvSpPr>
          <p:spPr>
            <a:xfrm rot="1273713">
              <a:off x="1825111" y="2800439"/>
              <a:ext cx="56586" cy="301939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08" name="Google Shape;299;p28"/>
            <p:cNvSpPr/>
            <p:nvPr/>
          </p:nvSpPr>
          <p:spPr>
            <a:xfrm rot="1273713">
              <a:off x="2080186" y="2691310"/>
              <a:ext cx="56486" cy="502823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09" name="Google Shape;300;p28"/>
            <p:cNvSpPr/>
            <p:nvPr/>
          </p:nvSpPr>
          <p:spPr>
            <a:xfrm rot="1273713">
              <a:off x="2262422" y="2970312"/>
              <a:ext cx="56587" cy="301939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10" name="Google Shape;301;p28"/>
            <p:cNvSpPr/>
            <p:nvPr/>
          </p:nvSpPr>
          <p:spPr>
            <a:xfrm rot="1273713">
              <a:off x="2517495" y="2861201"/>
              <a:ext cx="56586" cy="502823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11" name="Google Shape;302;p28"/>
            <p:cNvSpPr/>
            <p:nvPr/>
          </p:nvSpPr>
          <p:spPr>
            <a:xfrm rot="1273713">
              <a:off x="2699831" y="3140223"/>
              <a:ext cx="56587" cy="301938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12" name="Google Shape;303;p28"/>
            <p:cNvSpPr/>
            <p:nvPr/>
          </p:nvSpPr>
          <p:spPr>
            <a:xfrm rot="1273713">
              <a:off x="2954908" y="3031094"/>
              <a:ext cx="56485" cy="502823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13" name="Google Shape;304;p28"/>
            <p:cNvSpPr/>
            <p:nvPr/>
          </p:nvSpPr>
          <p:spPr>
            <a:xfrm rot="1273713">
              <a:off x="3137144" y="3310096"/>
              <a:ext cx="56585" cy="301938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14" name="Google Shape;305;p28"/>
            <p:cNvSpPr/>
            <p:nvPr/>
          </p:nvSpPr>
          <p:spPr>
            <a:xfrm rot="1273713">
              <a:off x="3391046" y="3200766"/>
              <a:ext cx="57800" cy="502823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15" name="Google Shape;306;p28"/>
            <p:cNvSpPr/>
            <p:nvPr/>
          </p:nvSpPr>
          <p:spPr>
            <a:xfrm rot="1273713">
              <a:off x="3573385" y="3479769"/>
              <a:ext cx="57700" cy="301939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16" name="Google Shape;307;p28"/>
            <p:cNvSpPr/>
            <p:nvPr/>
          </p:nvSpPr>
          <p:spPr>
            <a:xfrm rot="1273713">
              <a:off x="3828455" y="3370657"/>
              <a:ext cx="57700" cy="502823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17" name="Google Shape;308;p28"/>
            <p:cNvSpPr/>
            <p:nvPr/>
          </p:nvSpPr>
          <p:spPr>
            <a:xfrm rot="1273713">
              <a:off x="4010694" y="3649660"/>
              <a:ext cx="57801" cy="301939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18" name="Google Shape;309;p28"/>
            <p:cNvSpPr/>
            <p:nvPr/>
          </p:nvSpPr>
          <p:spPr>
            <a:xfrm rot="1273713">
              <a:off x="4265767" y="3540550"/>
              <a:ext cx="57800" cy="502823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19" name="Google Shape;310;p28"/>
            <p:cNvSpPr/>
            <p:nvPr/>
          </p:nvSpPr>
          <p:spPr>
            <a:xfrm rot="1273713">
              <a:off x="4448148" y="3819333"/>
              <a:ext cx="56485" cy="301938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20" name="Google Shape;311;p28"/>
            <p:cNvSpPr/>
            <p:nvPr/>
          </p:nvSpPr>
          <p:spPr>
            <a:xfrm rot="1273713">
              <a:off x="4703120" y="3710202"/>
              <a:ext cx="56587" cy="502824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</p:grpSp>
      <p:grpSp>
        <p:nvGrpSpPr>
          <p:cNvPr id="460" name="Google Shape;312;p28"/>
          <p:cNvGrpSpPr/>
          <p:nvPr/>
        </p:nvGrpSpPr>
        <p:grpSpPr>
          <a:xfrm>
            <a:off x="2322636" y="-3016434"/>
            <a:ext cx="4239485" cy="6343908"/>
            <a:chOff x="0" y="0"/>
            <a:chExt cx="4239484" cy="6343907"/>
          </a:xfrm>
        </p:grpSpPr>
        <p:sp>
          <p:nvSpPr>
            <p:cNvPr id="422" name="Google Shape;313;p28"/>
            <p:cNvSpPr/>
            <p:nvPr/>
          </p:nvSpPr>
          <p:spPr>
            <a:xfrm rot="1799998">
              <a:off x="118850" y="5152263"/>
              <a:ext cx="82139" cy="36896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736" y="0"/>
                  </a:moveTo>
                  <a:lnTo>
                    <a:pt x="0" y="21600"/>
                  </a:lnTo>
                  <a:lnTo>
                    <a:pt x="21600" y="532"/>
                  </a:lnTo>
                  <a:lnTo>
                    <a:pt x="11981" y="224"/>
                  </a:lnTo>
                  <a:lnTo>
                    <a:pt x="2736" y="0"/>
                  </a:lnTo>
                  <a:close/>
                </a:path>
              </a:pathLst>
            </a:custGeom>
            <a:solidFill>
              <a:srgbClr val="2C1738"/>
            </a:solidFill>
            <a:ln w="12700" cap="flat">
              <a:solidFill>
                <a:srgbClr val="2C1738"/>
              </a:solidFill>
              <a:prstDash val="solid"/>
              <a:round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23" name="Google Shape;314;p28"/>
            <p:cNvSpPr/>
            <p:nvPr/>
          </p:nvSpPr>
          <p:spPr>
            <a:xfrm rot="1799998">
              <a:off x="95118" y="5129517"/>
              <a:ext cx="128726" cy="4149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04" h="21600" fill="norm" stroke="1" extrusionOk="0">
                  <a:moveTo>
                    <a:pt x="9193" y="2600"/>
                  </a:moveTo>
                  <a:lnTo>
                    <a:pt x="12407" y="2736"/>
                  </a:lnTo>
                  <a:lnTo>
                    <a:pt x="8762" y="7958"/>
                  </a:lnTo>
                  <a:lnTo>
                    <a:pt x="9193" y="2600"/>
                  </a:lnTo>
                  <a:close/>
                  <a:moveTo>
                    <a:pt x="5422" y="0"/>
                  </a:moveTo>
                  <a:cubicBezTo>
                    <a:pt x="4543" y="0"/>
                    <a:pt x="3699" y="125"/>
                    <a:pt x="2999" y="291"/>
                  </a:cubicBezTo>
                  <a:cubicBezTo>
                    <a:pt x="2137" y="496"/>
                    <a:pt x="1706" y="832"/>
                    <a:pt x="1706" y="1174"/>
                  </a:cubicBezTo>
                  <a:lnTo>
                    <a:pt x="0" y="20380"/>
                  </a:lnTo>
                  <a:cubicBezTo>
                    <a:pt x="0" y="20990"/>
                    <a:pt x="1293" y="21537"/>
                    <a:pt x="3429" y="21600"/>
                  </a:cubicBezTo>
                  <a:lnTo>
                    <a:pt x="3860" y="21600"/>
                  </a:lnTo>
                  <a:cubicBezTo>
                    <a:pt x="5566" y="21600"/>
                    <a:pt x="7272" y="21195"/>
                    <a:pt x="7703" y="20654"/>
                  </a:cubicBezTo>
                  <a:lnTo>
                    <a:pt x="20954" y="1990"/>
                  </a:lnTo>
                  <a:cubicBezTo>
                    <a:pt x="21600" y="1243"/>
                    <a:pt x="20092" y="564"/>
                    <a:pt x="17740" y="496"/>
                  </a:cubicBezTo>
                  <a:lnTo>
                    <a:pt x="5997" y="17"/>
                  </a:lnTo>
                  <a:cubicBezTo>
                    <a:pt x="5800" y="6"/>
                    <a:pt x="5602" y="0"/>
                    <a:pt x="5422" y="0"/>
                  </a:cubicBezTo>
                  <a:close/>
                </a:path>
              </a:pathLst>
            </a:custGeom>
            <a:solidFill>
              <a:srgbClr val="143E63"/>
            </a:solidFill>
            <a:ln w="12700" cap="flat">
              <a:solidFill>
                <a:srgbClr val="143E63"/>
              </a:solidFill>
              <a:prstDash val="solid"/>
              <a:round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24" name="Google Shape;315;p28"/>
            <p:cNvSpPr/>
            <p:nvPr/>
          </p:nvSpPr>
          <p:spPr>
            <a:xfrm rot="1799998">
              <a:off x="302788" y="4653323"/>
              <a:ext cx="295388" cy="68602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70" h="21600" fill="norm" stroke="1" extrusionOk="0">
                  <a:moveTo>
                    <a:pt x="7997" y="0"/>
                  </a:moveTo>
                  <a:cubicBezTo>
                    <a:pt x="6759" y="0"/>
                    <a:pt x="5647" y="359"/>
                    <a:pt x="5474" y="907"/>
                  </a:cubicBezTo>
                  <a:lnTo>
                    <a:pt x="24" y="19793"/>
                  </a:lnTo>
                  <a:cubicBezTo>
                    <a:pt x="-165" y="20366"/>
                    <a:pt x="781" y="20900"/>
                    <a:pt x="2090" y="20983"/>
                  </a:cubicBezTo>
                  <a:lnTo>
                    <a:pt x="13076" y="21597"/>
                  </a:lnTo>
                  <a:cubicBezTo>
                    <a:pt x="13147" y="21600"/>
                    <a:pt x="13210" y="21600"/>
                    <a:pt x="13273" y="21600"/>
                  </a:cubicBezTo>
                  <a:cubicBezTo>
                    <a:pt x="14511" y="21600"/>
                    <a:pt x="15623" y="21241"/>
                    <a:pt x="15804" y="20697"/>
                  </a:cubicBezTo>
                  <a:lnTo>
                    <a:pt x="21246" y="1810"/>
                  </a:lnTo>
                  <a:cubicBezTo>
                    <a:pt x="21435" y="1234"/>
                    <a:pt x="20497" y="700"/>
                    <a:pt x="19180" y="617"/>
                  </a:cubicBezTo>
                  <a:lnTo>
                    <a:pt x="8194" y="3"/>
                  </a:lnTo>
                  <a:cubicBezTo>
                    <a:pt x="8131" y="0"/>
                    <a:pt x="8060" y="0"/>
                    <a:pt x="7997" y="0"/>
                  </a:cubicBezTo>
                  <a:close/>
                </a:path>
              </a:pathLst>
            </a:custGeom>
            <a:solidFill>
              <a:srgbClr val="2C1738"/>
            </a:solidFill>
            <a:ln w="12700" cap="flat">
              <a:solidFill>
                <a:srgbClr val="2C1738"/>
              </a:solidFill>
              <a:prstDash val="solid"/>
              <a:round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25" name="Google Shape;316;p28"/>
            <p:cNvSpPr/>
            <p:nvPr/>
          </p:nvSpPr>
          <p:spPr>
            <a:xfrm rot="1799998">
              <a:off x="282986" y="4632679"/>
              <a:ext cx="337614" cy="7281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25" h="21600" fill="norm" stroke="1" extrusionOk="0">
                  <a:moveTo>
                    <a:pt x="9538" y="1410"/>
                  </a:moveTo>
                  <a:lnTo>
                    <a:pt x="16358" y="1835"/>
                  </a:lnTo>
                  <a:cubicBezTo>
                    <a:pt x="17416" y="1874"/>
                    <a:pt x="18145" y="2339"/>
                    <a:pt x="18064" y="2839"/>
                  </a:cubicBezTo>
                  <a:lnTo>
                    <a:pt x="13678" y="19355"/>
                  </a:lnTo>
                  <a:cubicBezTo>
                    <a:pt x="13528" y="19817"/>
                    <a:pt x="12703" y="20177"/>
                    <a:pt x="11755" y="20177"/>
                  </a:cubicBezTo>
                  <a:cubicBezTo>
                    <a:pt x="11666" y="20177"/>
                    <a:pt x="11577" y="20174"/>
                    <a:pt x="11482" y="20167"/>
                  </a:cubicBezTo>
                  <a:lnTo>
                    <a:pt x="4662" y="19742"/>
                  </a:lnTo>
                  <a:cubicBezTo>
                    <a:pt x="3529" y="19706"/>
                    <a:pt x="2800" y="19242"/>
                    <a:pt x="2956" y="18699"/>
                  </a:cubicBezTo>
                  <a:lnTo>
                    <a:pt x="7342" y="2222"/>
                  </a:lnTo>
                  <a:cubicBezTo>
                    <a:pt x="7424" y="1952"/>
                    <a:pt x="7669" y="1757"/>
                    <a:pt x="8072" y="1602"/>
                  </a:cubicBezTo>
                  <a:cubicBezTo>
                    <a:pt x="8399" y="1488"/>
                    <a:pt x="8883" y="1410"/>
                    <a:pt x="9293" y="1410"/>
                  </a:cubicBezTo>
                  <a:close/>
                  <a:moveTo>
                    <a:pt x="9354" y="0"/>
                  </a:moveTo>
                  <a:cubicBezTo>
                    <a:pt x="6905" y="0"/>
                    <a:pt x="4723" y="884"/>
                    <a:pt x="4423" y="2066"/>
                  </a:cubicBezTo>
                  <a:lnTo>
                    <a:pt x="37" y="18543"/>
                  </a:lnTo>
                  <a:cubicBezTo>
                    <a:pt x="-290" y="19820"/>
                    <a:pt x="1579" y="20980"/>
                    <a:pt x="4259" y="21174"/>
                  </a:cubicBezTo>
                  <a:lnTo>
                    <a:pt x="11079" y="21561"/>
                  </a:lnTo>
                  <a:lnTo>
                    <a:pt x="11727" y="21561"/>
                  </a:lnTo>
                  <a:lnTo>
                    <a:pt x="11727" y="21600"/>
                  </a:lnTo>
                  <a:cubicBezTo>
                    <a:pt x="14162" y="21600"/>
                    <a:pt x="16277" y="20710"/>
                    <a:pt x="16604" y="19550"/>
                  </a:cubicBezTo>
                  <a:lnTo>
                    <a:pt x="20989" y="3034"/>
                  </a:lnTo>
                  <a:cubicBezTo>
                    <a:pt x="21310" y="1757"/>
                    <a:pt x="19441" y="598"/>
                    <a:pt x="16761" y="442"/>
                  </a:cubicBezTo>
                  <a:lnTo>
                    <a:pt x="9941" y="16"/>
                  </a:lnTo>
                  <a:cubicBezTo>
                    <a:pt x="9743" y="6"/>
                    <a:pt x="9552" y="0"/>
                    <a:pt x="9354" y="0"/>
                  </a:cubicBezTo>
                  <a:close/>
                </a:path>
              </a:pathLst>
            </a:custGeom>
            <a:solidFill>
              <a:srgbClr val="143E63"/>
            </a:solidFill>
            <a:ln w="12700" cap="flat">
              <a:solidFill>
                <a:srgbClr val="143E63"/>
              </a:solidFill>
              <a:prstDash val="solid"/>
              <a:round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26" name="Google Shape;317;p28"/>
            <p:cNvSpPr/>
            <p:nvPr/>
          </p:nvSpPr>
          <p:spPr>
            <a:xfrm rot="1799998">
              <a:off x="189580" y="4642148"/>
              <a:ext cx="239167" cy="1070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65" h="21600" fill="norm" stroke="1" extrusionOk="0">
                  <a:moveTo>
                    <a:pt x="3098" y="0"/>
                  </a:moveTo>
                  <a:cubicBezTo>
                    <a:pt x="1648" y="0"/>
                    <a:pt x="400" y="2233"/>
                    <a:pt x="103" y="5682"/>
                  </a:cubicBezTo>
                  <a:cubicBezTo>
                    <a:pt x="-358" y="9617"/>
                    <a:pt x="784" y="13575"/>
                    <a:pt x="2503" y="14348"/>
                  </a:cubicBezTo>
                  <a:lnTo>
                    <a:pt x="17133" y="21467"/>
                  </a:lnTo>
                  <a:cubicBezTo>
                    <a:pt x="17335" y="21556"/>
                    <a:pt x="17546" y="21600"/>
                    <a:pt x="17748" y="21600"/>
                  </a:cubicBezTo>
                  <a:cubicBezTo>
                    <a:pt x="19236" y="21600"/>
                    <a:pt x="20599" y="19146"/>
                    <a:pt x="20906" y="15675"/>
                  </a:cubicBezTo>
                  <a:cubicBezTo>
                    <a:pt x="21242" y="11718"/>
                    <a:pt x="20100" y="8047"/>
                    <a:pt x="18391" y="6986"/>
                  </a:cubicBezTo>
                  <a:lnTo>
                    <a:pt x="3760" y="155"/>
                  </a:lnTo>
                  <a:cubicBezTo>
                    <a:pt x="3540" y="44"/>
                    <a:pt x="3319" y="0"/>
                    <a:pt x="3098" y="0"/>
                  </a:cubicBezTo>
                  <a:close/>
                </a:path>
              </a:pathLst>
            </a:custGeom>
            <a:solidFill>
              <a:srgbClr val="2C1738"/>
            </a:solidFill>
            <a:ln w="12700" cap="flat">
              <a:solidFill>
                <a:srgbClr val="2C1738"/>
              </a:solidFill>
              <a:prstDash val="solid"/>
              <a:round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27" name="Google Shape;318;p28"/>
            <p:cNvSpPr/>
            <p:nvPr/>
          </p:nvSpPr>
          <p:spPr>
            <a:xfrm rot="1799998">
              <a:off x="165372" y="4618348"/>
              <a:ext cx="287384" cy="15486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893" h="21600" fill="norm" stroke="1" extrusionOk="0">
                  <a:moveTo>
                    <a:pt x="3838" y="6569"/>
                  </a:moveTo>
                  <a:cubicBezTo>
                    <a:pt x="3939" y="6569"/>
                    <a:pt x="4040" y="6614"/>
                    <a:pt x="4148" y="6691"/>
                  </a:cubicBezTo>
                  <a:lnTo>
                    <a:pt x="15120" y="11411"/>
                  </a:lnTo>
                  <a:cubicBezTo>
                    <a:pt x="15552" y="11594"/>
                    <a:pt x="15804" y="12511"/>
                    <a:pt x="15718" y="13595"/>
                  </a:cubicBezTo>
                  <a:cubicBezTo>
                    <a:pt x="15646" y="14390"/>
                    <a:pt x="15315" y="14909"/>
                    <a:pt x="14940" y="14909"/>
                  </a:cubicBezTo>
                  <a:cubicBezTo>
                    <a:pt x="14890" y="14909"/>
                    <a:pt x="14832" y="14894"/>
                    <a:pt x="14775" y="14879"/>
                  </a:cubicBezTo>
                  <a:lnTo>
                    <a:pt x="3802" y="9960"/>
                  </a:lnTo>
                  <a:cubicBezTo>
                    <a:pt x="3291" y="9777"/>
                    <a:pt x="3032" y="8875"/>
                    <a:pt x="3118" y="7959"/>
                  </a:cubicBezTo>
                  <a:cubicBezTo>
                    <a:pt x="3204" y="7409"/>
                    <a:pt x="3291" y="7057"/>
                    <a:pt x="3464" y="6874"/>
                  </a:cubicBezTo>
                  <a:cubicBezTo>
                    <a:pt x="3564" y="6660"/>
                    <a:pt x="3694" y="6569"/>
                    <a:pt x="3838" y="6569"/>
                  </a:cubicBezTo>
                  <a:close/>
                  <a:moveTo>
                    <a:pt x="4004" y="0"/>
                  </a:moveTo>
                  <a:cubicBezTo>
                    <a:pt x="3233" y="0"/>
                    <a:pt x="2484" y="443"/>
                    <a:pt x="1836" y="1421"/>
                  </a:cubicBezTo>
                  <a:cubicBezTo>
                    <a:pt x="-1166" y="5423"/>
                    <a:pt x="-309" y="14879"/>
                    <a:pt x="3118" y="16513"/>
                  </a:cubicBezTo>
                  <a:lnTo>
                    <a:pt x="14091" y="21417"/>
                  </a:lnTo>
                  <a:cubicBezTo>
                    <a:pt x="14350" y="21417"/>
                    <a:pt x="14609" y="21417"/>
                    <a:pt x="14948" y="21600"/>
                  </a:cubicBezTo>
                  <a:cubicBezTo>
                    <a:pt x="19664" y="21600"/>
                    <a:pt x="20434" y="7057"/>
                    <a:pt x="15718" y="5056"/>
                  </a:cubicBezTo>
                  <a:lnTo>
                    <a:pt x="4745" y="137"/>
                  </a:lnTo>
                  <a:cubicBezTo>
                    <a:pt x="4500" y="46"/>
                    <a:pt x="4248" y="0"/>
                    <a:pt x="4004" y="0"/>
                  </a:cubicBezTo>
                  <a:close/>
                </a:path>
              </a:pathLst>
            </a:custGeom>
            <a:solidFill>
              <a:srgbClr val="143E63"/>
            </a:solidFill>
            <a:ln w="12700" cap="flat">
              <a:solidFill>
                <a:srgbClr val="143E63"/>
              </a:solidFill>
              <a:prstDash val="solid"/>
              <a:round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28" name="Google Shape;319;p28"/>
            <p:cNvSpPr/>
            <p:nvPr/>
          </p:nvSpPr>
          <p:spPr>
            <a:xfrm rot="1799998">
              <a:off x="1161523" y="949794"/>
              <a:ext cx="846424" cy="456222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07" h="21600" fill="norm" stroke="1" extrusionOk="0">
                  <a:moveTo>
                    <a:pt x="16697" y="0"/>
                  </a:moveTo>
                  <a:cubicBezTo>
                    <a:pt x="15964" y="0"/>
                    <a:pt x="15316" y="93"/>
                    <a:pt x="15173" y="234"/>
                  </a:cubicBezTo>
                  <a:lnTo>
                    <a:pt x="40" y="21126"/>
                  </a:lnTo>
                  <a:cubicBezTo>
                    <a:pt x="-158" y="21286"/>
                    <a:pt x="402" y="21440"/>
                    <a:pt x="1220" y="21471"/>
                  </a:cubicBezTo>
                  <a:lnTo>
                    <a:pt x="4308" y="21595"/>
                  </a:lnTo>
                  <a:cubicBezTo>
                    <a:pt x="4405" y="21598"/>
                    <a:pt x="4501" y="21600"/>
                    <a:pt x="4598" y="21600"/>
                  </a:cubicBezTo>
                  <a:cubicBezTo>
                    <a:pt x="5312" y="21600"/>
                    <a:pt x="5970" y="21503"/>
                    <a:pt x="6144" y="21366"/>
                  </a:cubicBezTo>
                  <a:lnTo>
                    <a:pt x="21277" y="475"/>
                  </a:lnTo>
                  <a:cubicBezTo>
                    <a:pt x="21442" y="314"/>
                    <a:pt x="20915" y="160"/>
                    <a:pt x="20064" y="129"/>
                  </a:cubicBezTo>
                  <a:lnTo>
                    <a:pt x="17009" y="6"/>
                  </a:lnTo>
                  <a:cubicBezTo>
                    <a:pt x="16904" y="2"/>
                    <a:pt x="16799" y="0"/>
                    <a:pt x="16697" y="0"/>
                  </a:cubicBezTo>
                  <a:close/>
                </a:path>
              </a:pathLst>
            </a:custGeom>
            <a:solidFill>
              <a:srgbClr val="143E63"/>
            </a:solidFill>
            <a:ln w="12700" cap="flat">
              <a:solidFill>
                <a:srgbClr val="143E63"/>
              </a:solidFill>
              <a:prstDash val="solid"/>
              <a:round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29" name="Google Shape;320;p28"/>
            <p:cNvSpPr/>
            <p:nvPr/>
          </p:nvSpPr>
          <p:spPr>
            <a:xfrm rot="1799998">
              <a:off x="1137721" y="927072"/>
              <a:ext cx="893586" cy="460854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67" h="21600" fill="norm" stroke="1" extrusionOk="0">
                  <a:moveTo>
                    <a:pt x="16321" y="217"/>
                  </a:moveTo>
                  <a:cubicBezTo>
                    <a:pt x="16386" y="217"/>
                    <a:pt x="16451" y="219"/>
                    <a:pt x="16519" y="222"/>
                  </a:cubicBezTo>
                  <a:lnTo>
                    <a:pt x="19405" y="344"/>
                  </a:lnTo>
                  <a:cubicBezTo>
                    <a:pt x="19652" y="350"/>
                    <a:pt x="19871" y="381"/>
                    <a:pt x="19994" y="417"/>
                  </a:cubicBezTo>
                  <a:cubicBezTo>
                    <a:pt x="20119" y="454"/>
                    <a:pt x="20181" y="503"/>
                    <a:pt x="20119" y="552"/>
                  </a:cubicBezTo>
                  <a:lnTo>
                    <a:pt x="20119" y="558"/>
                  </a:lnTo>
                  <a:lnTo>
                    <a:pt x="5812" y="21240"/>
                  </a:lnTo>
                  <a:cubicBezTo>
                    <a:pt x="5702" y="21320"/>
                    <a:pt x="5330" y="21377"/>
                    <a:pt x="4902" y="21377"/>
                  </a:cubicBezTo>
                  <a:cubicBezTo>
                    <a:pt x="4845" y="21377"/>
                    <a:pt x="4785" y="21376"/>
                    <a:pt x="4725" y="21374"/>
                  </a:cubicBezTo>
                  <a:lnTo>
                    <a:pt x="1839" y="21251"/>
                  </a:lnTo>
                  <a:cubicBezTo>
                    <a:pt x="1344" y="21233"/>
                    <a:pt x="1034" y="21135"/>
                    <a:pt x="1125" y="21044"/>
                  </a:cubicBezTo>
                  <a:lnTo>
                    <a:pt x="1125" y="21038"/>
                  </a:lnTo>
                  <a:lnTo>
                    <a:pt x="15464" y="356"/>
                  </a:lnTo>
                  <a:cubicBezTo>
                    <a:pt x="15495" y="314"/>
                    <a:pt x="15649" y="271"/>
                    <a:pt x="15836" y="246"/>
                  </a:cubicBezTo>
                  <a:cubicBezTo>
                    <a:pt x="15972" y="228"/>
                    <a:pt x="16141" y="217"/>
                    <a:pt x="16321" y="217"/>
                  </a:cubicBezTo>
                  <a:close/>
                  <a:moveTo>
                    <a:pt x="16332" y="0"/>
                  </a:moveTo>
                  <a:cubicBezTo>
                    <a:pt x="15398" y="0"/>
                    <a:pt x="14564" y="126"/>
                    <a:pt x="14345" y="314"/>
                  </a:cubicBezTo>
                  <a:lnTo>
                    <a:pt x="14345" y="320"/>
                  </a:lnTo>
                  <a:lnTo>
                    <a:pt x="41" y="21001"/>
                  </a:lnTo>
                  <a:cubicBezTo>
                    <a:pt x="-178" y="21215"/>
                    <a:pt x="505" y="21423"/>
                    <a:pt x="1623" y="21472"/>
                  </a:cubicBezTo>
                  <a:lnTo>
                    <a:pt x="4508" y="21588"/>
                  </a:lnTo>
                  <a:cubicBezTo>
                    <a:pt x="4634" y="21594"/>
                    <a:pt x="4787" y="21594"/>
                    <a:pt x="4912" y="21600"/>
                  </a:cubicBezTo>
                  <a:cubicBezTo>
                    <a:pt x="5874" y="21600"/>
                    <a:pt x="6711" y="21466"/>
                    <a:pt x="6930" y="21282"/>
                  </a:cubicBezTo>
                  <a:lnTo>
                    <a:pt x="6930" y="21276"/>
                  </a:lnTo>
                  <a:lnTo>
                    <a:pt x="21237" y="594"/>
                  </a:lnTo>
                  <a:cubicBezTo>
                    <a:pt x="21422" y="381"/>
                    <a:pt x="20739" y="173"/>
                    <a:pt x="19652" y="130"/>
                  </a:cubicBezTo>
                  <a:lnTo>
                    <a:pt x="16736" y="8"/>
                  </a:lnTo>
                  <a:cubicBezTo>
                    <a:pt x="16600" y="3"/>
                    <a:pt x="16464" y="0"/>
                    <a:pt x="16332" y="0"/>
                  </a:cubicBezTo>
                  <a:close/>
                </a:path>
              </a:pathLst>
            </a:custGeom>
            <a:solidFill>
              <a:srgbClr val="143E63"/>
            </a:solidFill>
            <a:ln w="12700" cap="flat">
              <a:solidFill>
                <a:srgbClr val="143E63"/>
              </a:solidFill>
              <a:prstDash val="solid"/>
              <a:round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30" name="Google Shape;321;p28"/>
            <p:cNvSpPr/>
            <p:nvPr/>
          </p:nvSpPr>
          <p:spPr>
            <a:xfrm rot="1799998">
              <a:off x="1437356" y="5701597"/>
              <a:ext cx="134382" cy="5685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1319" y="0"/>
                  </a:moveTo>
                  <a:lnTo>
                    <a:pt x="5668" y="295"/>
                  </a:lnTo>
                  <a:lnTo>
                    <a:pt x="0" y="545"/>
                  </a:lnTo>
                  <a:lnTo>
                    <a:pt x="21600" y="21600"/>
                  </a:lnTo>
                  <a:lnTo>
                    <a:pt x="11319" y="0"/>
                  </a:lnTo>
                  <a:close/>
                </a:path>
              </a:pathLst>
            </a:custGeom>
            <a:solidFill>
              <a:srgbClr val="2C1738"/>
            </a:solidFill>
            <a:ln w="12700" cap="flat">
              <a:solidFill>
                <a:srgbClr val="2C1738"/>
              </a:solidFill>
              <a:prstDash val="solid"/>
              <a:round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31" name="Google Shape;322;p28"/>
            <p:cNvSpPr/>
            <p:nvPr/>
          </p:nvSpPr>
          <p:spPr>
            <a:xfrm rot="1799998">
              <a:off x="1413578" y="5677558"/>
              <a:ext cx="181899" cy="6159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16" h="21600" fill="norm" stroke="1" extrusionOk="0">
                  <a:moveTo>
                    <a:pt x="8578" y="1847"/>
                  </a:moveTo>
                  <a:lnTo>
                    <a:pt x="10852" y="7927"/>
                  </a:lnTo>
                  <a:lnTo>
                    <a:pt x="6139" y="1982"/>
                  </a:lnTo>
                  <a:lnTo>
                    <a:pt x="8578" y="1847"/>
                  </a:lnTo>
                  <a:close/>
                  <a:moveTo>
                    <a:pt x="10967" y="0"/>
                  </a:moveTo>
                  <a:cubicBezTo>
                    <a:pt x="10776" y="0"/>
                    <a:pt x="10597" y="8"/>
                    <a:pt x="10405" y="19"/>
                  </a:cubicBezTo>
                  <a:lnTo>
                    <a:pt x="2192" y="518"/>
                  </a:lnTo>
                  <a:cubicBezTo>
                    <a:pt x="672" y="611"/>
                    <a:pt x="-248" y="1068"/>
                    <a:pt x="59" y="1525"/>
                  </a:cubicBezTo>
                  <a:lnTo>
                    <a:pt x="15872" y="20962"/>
                  </a:lnTo>
                  <a:cubicBezTo>
                    <a:pt x="16025" y="21327"/>
                    <a:pt x="17239" y="21600"/>
                    <a:pt x="18465" y="21600"/>
                  </a:cubicBezTo>
                  <a:cubicBezTo>
                    <a:pt x="18618" y="21600"/>
                    <a:pt x="18759" y="21600"/>
                    <a:pt x="18912" y="21554"/>
                  </a:cubicBezTo>
                  <a:cubicBezTo>
                    <a:pt x="20432" y="21508"/>
                    <a:pt x="21352" y="21097"/>
                    <a:pt x="21199" y="20686"/>
                  </a:cubicBezTo>
                  <a:lnTo>
                    <a:pt x="13752" y="749"/>
                  </a:lnTo>
                  <a:cubicBezTo>
                    <a:pt x="13471" y="303"/>
                    <a:pt x="12372" y="0"/>
                    <a:pt x="10967" y="0"/>
                  </a:cubicBezTo>
                  <a:close/>
                </a:path>
              </a:pathLst>
            </a:custGeom>
            <a:solidFill>
              <a:srgbClr val="143E63"/>
            </a:solidFill>
            <a:ln w="12700" cap="flat">
              <a:solidFill>
                <a:srgbClr val="143E63"/>
              </a:solidFill>
              <a:prstDash val="solid"/>
              <a:round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32" name="Google Shape;323;p28"/>
            <p:cNvSpPr/>
            <p:nvPr/>
          </p:nvSpPr>
          <p:spPr>
            <a:xfrm rot="1799998">
              <a:off x="1672330" y="5504041"/>
              <a:ext cx="238740" cy="10711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39" h="21600" fill="norm" stroke="1" extrusionOk="0">
                  <a:moveTo>
                    <a:pt x="17845" y="0"/>
                  </a:moveTo>
                  <a:cubicBezTo>
                    <a:pt x="17633" y="0"/>
                    <a:pt x="17411" y="66"/>
                    <a:pt x="17189" y="155"/>
                  </a:cubicBezTo>
                  <a:lnTo>
                    <a:pt x="2480" y="7001"/>
                  </a:lnTo>
                  <a:cubicBezTo>
                    <a:pt x="753" y="8039"/>
                    <a:pt x="-280" y="11728"/>
                    <a:pt x="67" y="15681"/>
                  </a:cubicBezTo>
                  <a:cubicBezTo>
                    <a:pt x="367" y="19148"/>
                    <a:pt x="1737" y="21600"/>
                    <a:pt x="3243" y="21600"/>
                  </a:cubicBezTo>
                  <a:cubicBezTo>
                    <a:pt x="3445" y="21600"/>
                    <a:pt x="3648" y="21556"/>
                    <a:pt x="3851" y="21467"/>
                  </a:cubicBezTo>
                  <a:lnTo>
                    <a:pt x="18560" y="14356"/>
                  </a:lnTo>
                  <a:cubicBezTo>
                    <a:pt x="20287" y="13561"/>
                    <a:pt x="21320" y="9629"/>
                    <a:pt x="20973" y="5676"/>
                  </a:cubicBezTo>
                  <a:cubicBezTo>
                    <a:pt x="20673" y="2253"/>
                    <a:pt x="19332" y="0"/>
                    <a:pt x="17845" y="0"/>
                  </a:cubicBezTo>
                  <a:close/>
                </a:path>
              </a:pathLst>
            </a:custGeom>
            <a:solidFill>
              <a:srgbClr val="2C1738"/>
            </a:solidFill>
            <a:ln w="12700" cap="flat">
              <a:solidFill>
                <a:srgbClr val="2C1738"/>
              </a:solidFill>
              <a:prstDash val="solid"/>
              <a:round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33" name="Google Shape;324;p28"/>
            <p:cNvSpPr/>
            <p:nvPr/>
          </p:nvSpPr>
          <p:spPr>
            <a:xfrm rot="1799998">
              <a:off x="1647837" y="5479727"/>
              <a:ext cx="286967" cy="15529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478" h="21600" fill="norm" stroke="1" extrusionOk="0">
                  <a:moveTo>
                    <a:pt x="14718" y="6535"/>
                  </a:moveTo>
                  <a:cubicBezTo>
                    <a:pt x="15656" y="6535"/>
                    <a:pt x="15790" y="9642"/>
                    <a:pt x="14810" y="9993"/>
                  </a:cubicBezTo>
                  <a:lnTo>
                    <a:pt x="4063" y="14882"/>
                  </a:lnTo>
                  <a:cubicBezTo>
                    <a:pt x="4006" y="14913"/>
                    <a:pt x="3950" y="14928"/>
                    <a:pt x="3901" y="14928"/>
                  </a:cubicBezTo>
                  <a:cubicBezTo>
                    <a:pt x="3541" y="14928"/>
                    <a:pt x="3210" y="14410"/>
                    <a:pt x="3139" y="13618"/>
                  </a:cubicBezTo>
                  <a:cubicBezTo>
                    <a:pt x="3054" y="13070"/>
                    <a:pt x="3139" y="12704"/>
                    <a:pt x="3224" y="12171"/>
                  </a:cubicBezTo>
                  <a:cubicBezTo>
                    <a:pt x="3308" y="11805"/>
                    <a:pt x="3555" y="11623"/>
                    <a:pt x="3724" y="11440"/>
                  </a:cubicBezTo>
                  <a:lnTo>
                    <a:pt x="14471" y="6550"/>
                  </a:lnTo>
                  <a:lnTo>
                    <a:pt x="14641" y="6550"/>
                  </a:lnTo>
                  <a:cubicBezTo>
                    <a:pt x="14669" y="6535"/>
                    <a:pt x="14697" y="6535"/>
                    <a:pt x="14718" y="6535"/>
                  </a:cubicBezTo>
                  <a:close/>
                  <a:moveTo>
                    <a:pt x="14782" y="0"/>
                  </a:moveTo>
                  <a:cubicBezTo>
                    <a:pt x="14493" y="0"/>
                    <a:pt x="14196" y="61"/>
                    <a:pt x="13886" y="198"/>
                  </a:cubicBezTo>
                  <a:lnTo>
                    <a:pt x="3139" y="5088"/>
                  </a:lnTo>
                  <a:cubicBezTo>
                    <a:pt x="-1480" y="7083"/>
                    <a:pt x="-810" y="21600"/>
                    <a:pt x="3894" y="21600"/>
                  </a:cubicBezTo>
                  <a:cubicBezTo>
                    <a:pt x="4147" y="21600"/>
                    <a:pt x="4394" y="21417"/>
                    <a:pt x="4648" y="21417"/>
                  </a:cubicBezTo>
                  <a:lnTo>
                    <a:pt x="15395" y="16512"/>
                  </a:lnTo>
                  <a:cubicBezTo>
                    <a:pt x="20120" y="14304"/>
                    <a:pt x="19013" y="0"/>
                    <a:pt x="14782" y="0"/>
                  </a:cubicBezTo>
                  <a:close/>
                </a:path>
              </a:pathLst>
            </a:custGeom>
            <a:solidFill>
              <a:srgbClr val="2C1738"/>
            </a:solidFill>
            <a:ln w="12700" cap="flat">
              <a:solidFill>
                <a:srgbClr val="2C1738"/>
              </a:solidFill>
              <a:prstDash val="solid"/>
              <a:round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34" name="Google Shape;325;p28"/>
            <p:cNvSpPr/>
            <p:nvPr/>
          </p:nvSpPr>
          <p:spPr>
            <a:xfrm rot="1799998">
              <a:off x="2009518" y="1455948"/>
              <a:ext cx="846423" cy="456222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07" h="21600" fill="norm" stroke="1" extrusionOk="0">
                  <a:moveTo>
                    <a:pt x="4601" y="0"/>
                  </a:moveTo>
                  <a:cubicBezTo>
                    <a:pt x="4499" y="0"/>
                    <a:pt x="4397" y="2"/>
                    <a:pt x="4298" y="6"/>
                  </a:cubicBezTo>
                  <a:lnTo>
                    <a:pt x="1243" y="129"/>
                  </a:lnTo>
                  <a:cubicBezTo>
                    <a:pt x="392" y="160"/>
                    <a:pt x="-135" y="314"/>
                    <a:pt x="30" y="475"/>
                  </a:cubicBezTo>
                  <a:lnTo>
                    <a:pt x="15163" y="21366"/>
                  </a:lnTo>
                  <a:cubicBezTo>
                    <a:pt x="15306" y="21503"/>
                    <a:pt x="15987" y="21600"/>
                    <a:pt x="16709" y="21600"/>
                  </a:cubicBezTo>
                  <a:cubicBezTo>
                    <a:pt x="16806" y="21600"/>
                    <a:pt x="16902" y="21598"/>
                    <a:pt x="16999" y="21595"/>
                  </a:cubicBezTo>
                  <a:lnTo>
                    <a:pt x="20087" y="21471"/>
                  </a:lnTo>
                  <a:cubicBezTo>
                    <a:pt x="20905" y="21440"/>
                    <a:pt x="21465" y="21280"/>
                    <a:pt x="21267" y="21126"/>
                  </a:cubicBezTo>
                  <a:lnTo>
                    <a:pt x="6134" y="234"/>
                  </a:lnTo>
                  <a:cubicBezTo>
                    <a:pt x="5991" y="93"/>
                    <a:pt x="5318" y="0"/>
                    <a:pt x="4601" y="0"/>
                  </a:cubicBezTo>
                  <a:close/>
                </a:path>
              </a:pathLst>
            </a:custGeom>
            <a:solidFill>
              <a:srgbClr val="143E63"/>
            </a:solidFill>
            <a:ln w="12700" cap="flat">
              <a:solidFill>
                <a:srgbClr val="143E63"/>
              </a:solidFill>
              <a:prstDash val="solid"/>
              <a:round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35" name="Google Shape;326;p28"/>
            <p:cNvSpPr/>
            <p:nvPr/>
          </p:nvSpPr>
          <p:spPr>
            <a:xfrm rot="1799998">
              <a:off x="1985400" y="1433132"/>
              <a:ext cx="893890" cy="460854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43" h="21600" fill="norm" stroke="1" extrusionOk="0">
                  <a:moveTo>
                    <a:pt x="4946" y="217"/>
                  </a:moveTo>
                  <a:cubicBezTo>
                    <a:pt x="5125" y="217"/>
                    <a:pt x="5295" y="228"/>
                    <a:pt x="5430" y="246"/>
                  </a:cubicBezTo>
                  <a:cubicBezTo>
                    <a:pt x="5617" y="271"/>
                    <a:pt x="5771" y="314"/>
                    <a:pt x="5833" y="356"/>
                  </a:cubicBezTo>
                  <a:lnTo>
                    <a:pt x="20120" y="21032"/>
                  </a:lnTo>
                  <a:lnTo>
                    <a:pt x="20120" y="21044"/>
                  </a:lnTo>
                  <a:cubicBezTo>
                    <a:pt x="20213" y="21135"/>
                    <a:pt x="19901" y="21233"/>
                    <a:pt x="19406" y="21251"/>
                  </a:cubicBezTo>
                  <a:lnTo>
                    <a:pt x="16525" y="21374"/>
                  </a:lnTo>
                  <a:cubicBezTo>
                    <a:pt x="16465" y="21376"/>
                    <a:pt x="16406" y="21377"/>
                    <a:pt x="16348" y="21377"/>
                  </a:cubicBezTo>
                  <a:cubicBezTo>
                    <a:pt x="15921" y="21377"/>
                    <a:pt x="15549" y="21320"/>
                    <a:pt x="15440" y="21240"/>
                  </a:cubicBezTo>
                  <a:lnTo>
                    <a:pt x="1154" y="558"/>
                  </a:lnTo>
                  <a:lnTo>
                    <a:pt x="1154" y="552"/>
                  </a:lnTo>
                  <a:cubicBezTo>
                    <a:pt x="1060" y="454"/>
                    <a:pt x="1372" y="362"/>
                    <a:pt x="1867" y="344"/>
                  </a:cubicBezTo>
                  <a:lnTo>
                    <a:pt x="4748" y="222"/>
                  </a:lnTo>
                  <a:cubicBezTo>
                    <a:pt x="4816" y="219"/>
                    <a:pt x="4881" y="217"/>
                    <a:pt x="4946" y="217"/>
                  </a:cubicBezTo>
                  <a:close/>
                  <a:moveTo>
                    <a:pt x="4907" y="0"/>
                  </a:moveTo>
                  <a:cubicBezTo>
                    <a:pt x="4771" y="0"/>
                    <a:pt x="4636" y="3"/>
                    <a:pt x="4501" y="8"/>
                  </a:cubicBezTo>
                  <a:lnTo>
                    <a:pt x="1619" y="130"/>
                  </a:lnTo>
                  <a:cubicBezTo>
                    <a:pt x="534" y="173"/>
                    <a:pt x="-179" y="381"/>
                    <a:pt x="40" y="601"/>
                  </a:cubicBezTo>
                  <a:lnTo>
                    <a:pt x="14355" y="21270"/>
                  </a:lnTo>
                  <a:lnTo>
                    <a:pt x="14355" y="21282"/>
                  </a:lnTo>
                  <a:cubicBezTo>
                    <a:pt x="14542" y="21466"/>
                    <a:pt x="15377" y="21600"/>
                    <a:pt x="16338" y="21600"/>
                  </a:cubicBezTo>
                  <a:cubicBezTo>
                    <a:pt x="16463" y="21600"/>
                    <a:pt x="16588" y="21594"/>
                    <a:pt x="16741" y="21588"/>
                  </a:cubicBezTo>
                  <a:lnTo>
                    <a:pt x="19623" y="21472"/>
                  </a:lnTo>
                  <a:cubicBezTo>
                    <a:pt x="20708" y="21423"/>
                    <a:pt x="21421" y="21215"/>
                    <a:pt x="21205" y="21001"/>
                  </a:cubicBezTo>
                  <a:lnTo>
                    <a:pt x="6919" y="320"/>
                  </a:lnTo>
                  <a:lnTo>
                    <a:pt x="6919" y="314"/>
                  </a:lnTo>
                  <a:cubicBezTo>
                    <a:pt x="6700" y="126"/>
                    <a:pt x="5844" y="0"/>
                    <a:pt x="4907" y="0"/>
                  </a:cubicBezTo>
                  <a:close/>
                </a:path>
              </a:pathLst>
            </a:custGeom>
            <a:solidFill>
              <a:srgbClr val="34679A"/>
            </a:solidFill>
            <a:ln w="12700" cap="flat">
              <a:solidFill>
                <a:srgbClr val="34679A"/>
              </a:solidFill>
              <a:prstDash val="solid"/>
              <a:round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36" name="Google Shape;327;p28"/>
            <p:cNvSpPr/>
            <p:nvPr/>
          </p:nvSpPr>
          <p:spPr>
            <a:xfrm rot="1799998">
              <a:off x="2130597" y="1833677"/>
              <a:ext cx="1423962" cy="119924"/>
            </a:xfrm>
            <a:prstGeom prst="rect">
              <a:avLst/>
            </a:prstGeom>
            <a:solidFill>
              <a:srgbClr val="2C1738"/>
            </a:solidFill>
            <a:ln w="12700" cap="flat">
              <a:solidFill>
                <a:srgbClr val="2C1738"/>
              </a:solidFill>
              <a:prstDash val="solid"/>
              <a:round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37" name="Google Shape;328;p28"/>
            <p:cNvSpPr/>
            <p:nvPr/>
          </p:nvSpPr>
          <p:spPr>
            <a:xfrm rot="1799998">
              <a:off x="2107187" y="1810138"/>
              <a:ext cx="1470837" cy="1669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0912" y="6080"/>
                  </a:moveTo>
                  <a:lnTo>
                    <a:pt x="20912" y="15534"/>
                  </a:lnTo>
                  <a:lnTo>
                    <a:pt x="690" y="15534"/>
                  </a:lnTo>
                  <a:lnTo>
                    <a:pt x="690" y="6080"/>
                  </a:lnTo>
                  <a:close/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2C1738"/>
            </a:solidFill>
            <a:ln w="12700" cap="flat">
              <a:solidFill>
                <a:srgbClr val="2C1738"/>
              </a:solidFill>
              <a:prstDash val="solid"/>
              <a:round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38" name="Google Shape;329;p28"/>
            <p:cNvSpPr/>
            <p:nvPr/>
          </p:nvSpPr>
          <p:spPr>
            <a:xfrm rot="1799998">
              <a:off x="3448918" y="2071289"/>
              <a:ext cx="152560" cy="43292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4621" y="0"/>
                  </a:moveTo>
                  <a:cubicBezTo>
                    <a:pt x="2031" y="0"/>
                    <a:pt x="0" y="716"/>
                    <a:pt x="0" y="1628"/>
                  </a:cubicBezTo>
                  <a:lnTo>
                    <a:pt x="0" y="19906"/>
                  </a:lnTo>
                  <a:cubicBezTo>
                    <a:pt x="0" y="20819"/>
                    <a:pt x="2031" y="21600"/>
                    <a:pt x="4621" y="21600"/>
                  </a:cubicBezTo>
                  <a:lnTo>
                    <a:pt x="16979" y="21600"/>
                  </a:lnTo>
                  <a:cubicBezTo>
                    <a:pt x="19569" y="21600"/>
                    <a:pt x="21600" y="20819"/>
                    <a:pt x="21600" y="19906"/>
                  </a:cubicBezTo>
                  <a:lnTo>
                    <a:pt x="21600" y="1628"/>
                  </a:lnTo>
                  <a:cubicBezTo>
                    <a:pt x="21600" y="716"/>
                    <a:pt x="19569" y="0"/>
                    <a:pt x="16979" y="0"/>
                  </a:cubicBezTo>
                  <a:close/>
                </a:path>
              </a:pathLst>
            </a:custGeom>
            <a:solidFill>
              <a:srgbClr val="2C1738"/>
            </a:solidFill>
            <a:ln w="12700" cap="flat">
              <a:solidFill>
                <a:srgbClr val="2C1738"/>
              </a:solidFill>
              <a:prstDash val="solid"/>
              <a:round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39" name="Google Shape;330;p28"/>
            <p:cNvSpPr/>
            <p:nvPr/>
          </p:nvSpPr>
          <p:spPr>
            <a:xfrm rot="1799998">
              <a:off x="3425482" y="2047852"/>
              <a:ext cx="199433" cy="4798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3131" y="2110"/>
                  </a:moveTo>
                  <a:cubicBezTo>
                    <a:pt x="14969" y="2110"/>
                    <a:pt x="16523" y="2756"/>
                    <a:pt x="16523" y="3520"/>
                  </a:cubicBezTo>
                  <a:lnTo>
                    <a:pt x="16523" y="18080"/>
                  </a:lnTo>
                  <a:cubicBezTo>
                    <a:pt x="16523" y="18844"/>
                    <a:pt x="14969" y="19485"/>
                    <a:pt x="13131" y="19485"/>
                  </a:cubicBezTo>
                  <a:lnTo>
                    <a:pt x="8469" y="19485"/>
                  </a:lnTo>
                  <a:cubicBezTo>
                    <a:pt x="6631" y="19485"/>
                    <a:pt x="5077" y="18844"/>
                    <a:pt x="5077" y="18080"/>
                  </a:cubicBezTo>
                  <a:lnTo>
                    <a:pt x="5077" y="3520"/>
                  </a:lnTo>
                  <a:cubicBezTo>
                    <a:pt x="5077" y="2756"/>
                    <a:pt x="6631" y="2110"/>
                    <a:pt x="8469" y="2110"/>
                  </a:cubicBezTo>
                  <a:close/>
                  <a:moveTo>
                    <a:pt x="8469" y="0"/>
                  </a:moveTo>
                  <a:cubicBezTo>
                    <a:pt x="3808" y="0"/>
                    <a:pt x="0" y="1583"/>
                    <a:pt x="0" y="3520"/>
                  </a:cubicBezTo>
                  <a:lnTo>
                    <a:pt x="0" y="18080"/>
                  </a:lnTo>
                  <a:cubicBezTo>
                    <a:pt x="0" y="20017"/>
                    <a:pt x="3808" y="21600"/>
                    <a:pt x="8469" y="21600"/>
                  </a:cubicBezTo>
                  <a:lnTo>
                    <a:pt x="13131" y="21600"/>
                  </a:lnTo>
                  <a:cubicBezTo>
                    <a:pt x="17792" y="21600"/>
                    <a:pt x="21600" y="20017"/>
                    <a:pt x="21600" y="18080"/>
                  </a:cubicBezTo>
                  <a:lnTo>
                    <a:pt x="21600" y="3520"/>
                  </a:lnTo>
                  <a:cubicBezTo>
                    <a:pt x="21600" y="1583"/>
                    <a:pt x="17792" y="0"/>
                    <a:pt x="13131" y="0"/>
                  </a:cubicBezTo>
                  <a:close/>
                </a:path>
              </a:pathLst>
            </a:custGeom>
            <a:solidFill>
              <a:srgbClr val="2C1738"/>
            </a:solidFill>
            <a:ln w="12700" cap="flat">
              <a:solidFill>
                <a:srgbClr val="2C1738"/>
              </a:solidFill>
              <a:prstDash val="solid"/>
              <a:round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40" name="Google Shape;331;p28"/>
            <p:cNvSpPr/>
            <p:nvPr/>
          </p:nvSpPr>
          <p:spPr>
            <a:xfrm rot="1799998">
              <a:off x="3401520" y="414024"/>
              <a:ext cx="348160" cy="725015"/>
            </a:xfrm>
            <a:prstGeom prst="rect">
              <a:avLst/>
            </a:prstGeom>
            <a:solidFill>
              <a:srgbClr val="2C1738"/>
            </a:solidFill>
            <a:ln w="12700" cap="flat">
              <a:solidFill>
                <a:srgbClr val="2C1738"/>
              </a:solidFill>
              <a:prstDash val="solid"/>
              <a:round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41" name="Google Shape;332;p28"/>
            <p:cNvSpPr/>
            <p:nvPr/>
          </p:nvSpPr>
          <p:spPr>
            <a:xfrm rot="1799998">
              <a:off x="3377748" y="390530"/>
              <a:ext cx="395144" cy="7732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9032" y="1313"/>
                  </a:moveTo>
                  <a:lnTo>
                    <a:pt x="19032" y="20291"/>
                  </a:lnTo>
                  <a:lnTo>
                    <a:pt x="2568" y="20291"/>
                  </a:lnTo>
                  <a:lnTo>
                    <a:pt x="2568" y="1313"/>
                  </a:lnTo>
                  <a:close/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2C1738"/>
            </a:solidFill>
            <a:ln w="12700" cap="flat">
              <a:solidFill>
                <a:srgbClr val="2C1738"/>
              </a:solidFill>
              <a:prstDash val="solid"/>
              <a:round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42" name="Google Shape;333;p28"/>
            <p:cNvSpPr/>
            <p:nvPr/>
          </p:nvSpPr>
          <p:spPr>
            <a:xfrm rot="1799998">
              <a:off x="3455728" y="98864"/>
              <a:ext cx="505978" cy="8918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3506" y="0"/>
                  </a:moveTo>
                  <a:cubicBezTo>
                    <a:pt x="1557" y="0"/>
                    <a:pt x="0" y="883"/>
                    <a:pt x="0" y="1958"/>
                  </a:cubicBezTo>
                  <a:lnTo>
                    <a:pt x="0" y="19611"/>
                  </a:lnTo>
                  <a:cubicBezTo>
                    <a:pt x="0" y="20717"/>
                    <a:pt x="1557" y="21600"/>
                    <a:pt x="3506" y="21600"/>
                  </a:cubicBezTo>
                  <a:lnTo>
                    <a:pt x="18145" y="21600"/>
                  </a:lnTo>
                  <a:cubicBezTo>
                    <a:pt x="20038" y="21600"/>
                    <a:pt x="21600" y="20717"/>
                    <a:pt x="21600" y="19611"/>
                  </a:cubicBezTo>
                  <a:lnTo>
                    <a:pt x="21600" y="1958"/>
                  </a:lnTo>
                  <a:cubicBezTo>
                    <a:pt x="21600" y="883"/>
                    <a:pt x="20038" y="0"/>
                    <a:pt x="18145" y="0"/>
                  </a:cubicBezTo>
                  <a:close/>
                </a:path>
              </a:pathLst>
            </a:custGeom>
            <a:solidFill>
              <a:srgbClr val="34679A"/>
            </a:solidFill>
            <a:ln w="12700" cap="flat">
              <a:solidFill>
                <a:srgbClr val="143E63"/>
              </a:solidFill>
              <a:prstDash val="solid"/>
              <a:round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43" name="Google Shape;334;p28"/>
            <p:cNvSpPr/>
            <p:nvPr/>
          </p:nvSpPr>
          <p:spPr>
            <a:xfrm rot="1799998">
              <a:off x="3432292" y="75318"/>
              <a:ext cx="552852" cy="9389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5434" y="1081"/>
                  </a:moveTo>
                  <a:cubicBezTo>
                    <a:pt x="17830" y="1081"/>
                    <a:pt x="19764" y="2220"/>
                    <a:pt x="19764" y="3631"/>
                  </a:cubicBezTo>
                  <a:lnTo>
                    <a:pt x="19764" y="17939"/>
                  </a:lnTo>
                  <a:cubicBezTo>
                    <a:pt x="19764" y="19350"/>
                    <a:pt x="17830" y="20489"/>
                    <a:pt x="15434" y="20489"/>
                  </a:cubicBezTo>
                  <a:lnTo>
                    <a:pt x="6213" y="20489"/>
                  </a:lnTo>
                  <a:cubicBezTo>
                    <a:pt x="3821" y="20489"/>
                    <a:pt x="1883" y="19350"/>
                    <a:pt x="1883" y="17939"/>
                  </a:cubicBezTo>
                  <a:lnTo>
                    <a:pt x="1883" y="3631"/>
                  </a:lnTo>
                  <a:cubicBezTo>
                    <a:pt x="1883" y="2220"/>
                    <a:pt x="3821" y="1081"/>
                    <a:pt x="6213" y="1081"/>
                  </a:cubicBezTo>
                  <a:close/>
                  <a:moveTo>
                    <a:pt x="6213" y="0"/>
                  </a:moveTo>
                  <a:cubicBezTo>
                    <a:pt x="2803" y="0"/>
                    <a:pt x="0" y="1620"/>
                    <a:pt x="0" y="3631"/>
                  </a:cubicBezTo>
                  <a:lnTo>
                    <a:pt x="0" y="17939"/>
                  </a:lnTo>
                  <a:cubicBezTo>
                    <a:pt x="0" y="19950"/>
                    <a:pt x="2803" y="21600"/>
                    <a:pt x="6213" y="21600"/>
                  </a:cubicBezTo>
                  <a:lnTo>
                    <a:pt x="15434" y="21600"/>
                  </a:lnTo>
                  <a:cubicBezTo>
                    <a:pt x="18849" y="21600"/>
                    <a:pt x="21600" y="19950"/>
                    <a:pt x="21600" y="17939"/>
                  </a:cubicBezTo>
                  <a:lnTo>
                    <a:pt x="21600" y="3631"/>
                  </a:lnTo>
                  <a:cubicBezTo>
                    <a:pt x="21600" y="1620"/>
                    <a:pt x="18849" y="0"/>
                    <a:pt x="15434" y="0"/>
                  </a:cubicBezTo>
                  <a:close/>
                </a:path>
              </a:pathLst>
            </a:custGeom>
            <a:solidFill>
              <a:srgbClr val="34679A"/>
            </a:solidFill>
            <a:ln w="12700" cap="flat">
              <a:solidFill>
                <a:srgbClr val="2C1738"/>
              </a:solidFill>
              <a:prstDash val="solid"/>
              <a:round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44" name="Google Shape;335;p28"/>
            <p:cNvSpPr/>
            <p:nvPr/>
          </p:nvSpPr>
          <p:spPr>
            <a:xfrm rot="1799998">
              <a:off x="2638209" y="972568"/>
              <a:ext cx="932462" cy="12398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237" h="21600" fill="norm" stroke="1" extrusionOk="0">
                  <a:moveTo>
                    <a:pt x="9562" y="2568"/>
                  </a:moveTo>
                  <a:cubicBezTo>
                    <a:pt x="12811" y="2568"/>
                    <a:pt x="15929" y="4688"/>
                    <a:pt x="15929" y="7903"/>
                  </a:cubicBezTo>
                  <a:cubicBezTo>
                    <a:pt x="15929" y="10854"/>
                    <a:pt x="13105" y="13239"/>
                    <a:pt x="9607" y="13239"/>
                  </a:cubicBezTo>
                  <a:cubicBezTo>
                    <a:pt x="3984" y="13239"/>
                    <a:pt x="1187" y="7493"/>
                    <a:pt x="5141" y="4131"/>
                  </a:cubicBezTo>
                  <a:cubicBezTo>
                    <a:pt x="6428" y="3051"/>
                    <a:pt x="8010" y="2568"/>
                    <a:pt x="9562" y="2568"/>
                  </a:cubicBezTo>
                  <a:close/>
                  <a:moveTo>
                    <a:pt x="9562" y="0"/>
                  </a:moveTo>
                  <a:cubicBezTo>
                    <a:pt x="7669" y="0"/>
                    <a:pt x="5730" y="479"/>
                    <a:pt x="3984" y="1542"/>
                  </a:cubicBezTo>
                  <a:cubicBezTo>
                    <a:pt x="-2363" y="5426"/>
                    <a:pt x="-858" y="13762"/>
                    <a:pt x="6593" y="15830"/>
                  </a:cubicBezTo>
                  <a:lnTo>
                    <a:pt x="6593" y="21600"/>
                  </a:lnTo>
                  <a:lnTo>
                    <a:pt x="12646" y="21600"/>
                  </a:lnTo>
                  <a:lnTo>
                    <a:pt x="12646" y="15830"/>
                  </a:lnTo>
                  <a:cubicBezTo>
                    <a:pt x="16575" y="14739"/>
                    <a:pt x="19237" y="11627"/>
                    <a:pt x="19237" y="8130"/>
                  </a:cubicBezTo>
                  <a:cubicBezTo>
                    <a:pt x="19237" y="3335"/>
                    <a:pt x="14555" y="0"/>
                    <a:pt x="9562" y="0"/>
                  </a:cubicBezTo>
                  <a:close/>
                </a:path>
              </a:pathLst>
            </a:custGeom>
            <a:solidFill>
              <a:srgbClr val="2C1738"/>
            </a:solidFill>
            <a:ln w="12700" cap="flat">
              <a:solidFill>
                <a:srgbClr val="2C1738"/>
              </a:solidFill>
              <a:prstDash val="solid"/>
              <a:round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45" name="Google Shape;336;p28"/>
            <p:cNvSpPr/>
            <p:nvPr/>
          </p:nvSpPr>
          <p:spPr>
            <a:xfrm rot="1799998">
              <a:off x="2614444" y="951191"/>
              <a:ext cx="978140" cy="12843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177" h="21600" fill="norm" stroke="1" extrusionOk="0">
                  <a:moveTo>
                    <a:pt x="10086" y="3223"/>
                  </a:moveTo>
                  <a:cubicBezTo>
                    <a:pt x="13314" y="3223"/>
                    <a:pt x="15923" y="5351"/>
                    <a:pt x="15923" y="7983"/>
                  </a:cubicBezTo>
                  <a:cubicBezTo>
                    <a:pt x="15923" y="10845"/>
                    <a:pt x="13043" y="12744"/>
                    <a:pt x="10047" y="12744"/>
                  </a:cubicBezTo>
                  <a:cubicBezTo>
                    <a:pt x="8613" y="12744"/>
                    <a:pt x="7153" y="12309"/>
                    <a:pt x="5969" y="11337"/>
                  </a:cubicBezTo>
                  <a:cubicBezTo>
                    <a:pt x="2285" y="8355"/>
                    <a:pt x="4894" y="3223"/>
                    <a:pt x="10086" y="3223"/>
                  </a:cubicBezTo>
                  <a:close/>
                  <a:moveTo>
                    <a:pt x="10022" y="2426"/>
                  </a:moveTo>
                  <a:cubicBezTo>
                    <a:pt x="8353" y="2426"/>
                    <a:pt x="6652" y="2930"/>
                    <a:pt x="5271" y="4056"/>
                  </a:cubicBezTo>
                  <a:cubicBezTo>
                    <a:pt x="995" y="7543"/>
                    <a:pt x="4033" y="13531"/>
                    <a:pt x="10086" y="13531"/>
                  </a:cubicBezTo>
                  <a:cubicBezTo>
                    <a:pt x="13852" y="13531"/>
                    <a:pt x="16890" y="11029"/>
                    <a:pt x="16890" y="7983"/>
                  </a:cubicBezTo>
                  <a:cubicBezTo>
                    <a:pt x="16890" y="4642"/>
                    <a:pt x="13524" y="2426"/>
                    <a:pt x="10022" y="2426"/>
                  </a:cubicBezTo>
                  <a:close/>
                  <a:moveTo>
                    <a:pt x="10086" y="766"/>
                  </a:moveTo>
                  <a:cubicBezTo>
                    <a:pt x="14577" y="766"/>
                    <a:pt x="18397" y="3420"/>
                    <a:pt x="19095" y="7018"/>
                  </a:cubicBezTo>
                  <a:cubicBezTo>
                    <a:pt x="19823" y="10613"/>
                    <a:pt x="17213" y="14122"/>
                    <a:pt x="12964" y="15262"/>
                  </a:cubicBezTo>
                  <a:lnTo>
                    <a:pt x="12614" y="15350"/>
                  </a:lnTo>
                  <a:lnTo>
                    <a:pt x="12614" y="20812"/>
                  </a:lnTo>
                  <a:lnTo>
                    <a:pt x="7558" y="20812"/>
                  </a:lnTo>
                  <a:lnTo>
                    <a:pt x="7558" y="15350"/>
                  </a:lnTo>
                  <a:lnTo>
                    <a:pt x="7234" y="15262"/>
                  </a:lnTo>
                  <a:cubicBezTo>
                    <a:pt x="2958" y="14122"/>
                    <a:pt x="376" y="10613"/>
                    <a:pt x="1074" y="7018"/>
                  </a:cubicBezTo>
                  <a:cubicBezTo>
                    <a:pt x="1801" y="3420"/>
                    <a:pt x="5619" y="766"/>
                    <a:pt x="10086" y="766"/>
                  </a:cubicBezTo>
                  <a:close/>
                  <a:moveTo>
                    <a:pt x="10086" y="0"/>
                  </a:moveTo>
                  <a:cubicBezTo>
                    <a:pt x="5217" y="0"/>
                    <a:pt x="1019" y="2849"/>
                    <a:pt x="159" y="6754"/>
                  </a:cubicBezTo>
                  <a:cubicBezTo>
                    <a:pt x="-702" y="10679"/>
                    <a:pt x="2016" y="14538"/>
                    <a:pt x="6588" y="15921"/>
                  </a:cubicBezTo>
                  <a:lnTo>
                    <a:pt x="6588" y="21600"/>
                  </a:lnTo>
                  <a:lnTo>
                    <a:pt x="13610" y="21600"/>
                  </a:lnTo>
                  <a:lnTo>
                    <a:pt x="13610" y="15921"/>
                  </a:lnTo>
                  <a:cubicBezTo>
                    <a:pt x="18182" y="14538"/>
                    <a:pt x="20898" y="10679"/>
                    <a:pt x="20010" y="6754"/>
                  </a:cubicBezTo>
                  <a:cubicBezTo>
                    <a:pt x="19149" y="2849"/>
                    <a:pt x="14981" y="0"/>
                    <a:pt x="10086" y="0"/>
                  </a:cubicBezTo>
                  <a:close/>
                </a:path>
              </a:pathLst>
            </a:custGeom>
            <a:solidFill>
              <a:srgbClr val="143E63"/>
            </a:solidFill>
            <a:ln w="12700" cap="flat">
              <a:solidFill>
                <a:srgbClr val="143E63"/>
              </a:solidFill>
              <a:prstDash val="solid"/>
              <a:round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46" name="Google Shape;337;p28"/>
            <p:cNvSpPr/>
            <p:nvPr/>
          </p:nvSpPr>
          <p:spPr>
            <a:xfrm rot="1799998">
              <a:off x="2880416" y="1719125"/>
              <a:ext cx="46874" cy="439391"/>
            </a:xfrm>
            <a:prstGeom prst="rect">
              <a:avLst/>
            </a:prstGeom>
            <a:solidFill>
              <a:srgbClr val="2C1738"/>
            </a:solidFill>
            <a:ln w="12700" cap="flat">
              <a:solidFill>
                <a:srgbClr val="2C1738"/>
              </a:solidFill>
              <a:prstDash val="solid"/>
              <a:round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47" name="Google Shape;338;p28"/>
            <p:cNvSpPr/>
            <p:nvPr/>
          </p:nvSpPr>
          <p:spPr>
            <a:xfrm rot="1799998">
              <a:off x="207569" y="5230547"/>
              <a:ext cx="82140" cy="36897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736" y="0"/>
                  </a:moveTo>
                  <a:lnTo>
                    <a:pt x="0" y="21600"/>
                  </a:lnTo>
                  <a:lnTo>
                    <a:pt x="21600" y="532"/>
                  </a:lnTo>
                  <a:lnTo>
                    <a:pt x="12010" y="308"/>
                  </a:lnTo>
                  <a:lnTo>
                    <a:pt x="2736" y="0"/>
                  </a:lnTo>
                  <a:close/>
                </a:path>
              </a:pathLst>
            </a:custGeom>
            <a:solidFill>
              <a:srgbClr val="143E63"/>
            </a:solidFill>
            <a:ln w="12700" cap="rnd">
              <a:solidFill>
                <a:srgbClr val="143E63"/>
              </a:solidFill>
              <a:prstDash val="solid"/>
              <a:round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48" name="Google Shape;339;p28"/>
            <p:cNvSpPr/>
            <p:nvPr/>
          </p:nvSpPr>
          <p:spPr>
            <a:xfrm rot="1799998">
              <a:off x="264320" y="4772686"/>
              <a:ext cx="296708" cy="68525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80" h="21600" fill="norm" stroke="1" extrusionOk="0">
                  <a:moveTo>
                    <a:pt x="8019" y="0"/>
                  </a:moveTo>
                  <a:cubicBezTo>
                    <a:pt x="6840" y="0"/>
                    <a:pt x="5811" y="390"/>
                    <a:pt x="5639" y="915"/>
                  </a:cubicBezTo>
                  <a:lnTo>
                    <a:pt x="23" y="19781"/>
                  </a:lnTo>
                  <a:cubicBezTo>
                    <a:pt x="-158" y="20357"/>
                    <a:pt x="777" y="20889"/>
                    <a:pt x="2081" y="20972"/>
                  </a:cubicBezTo>
                  <a:lnTo>
                    <a:pt x="13022" y="21590"/>
                  </a:lnTo>
                  <a:cubicBezTo>
                    <a:pt x="13140" y="21597"/>
                    <a:pt x="13250" y="21600"/>
                    <a:pt x="13360" y="21600"/>
                  </a:cubicBezTo>
                  <a:cubicBezTo>
                    <a:pt x="14522" y="21600"/>
                    <a:pt x="15473" y="21210"/>
                    <a:pt x="15645" y="20685"/>
                  </a:cubicBezTo>
                  <a:lnTo>
                    <a:pt x="21253" y="1819"/>
                  </a:lnTo>
                  <a:cubicBezTo>
                    <a:pt x="21442" y="1243"/>
                    <a:pt x="20602" y="708"/>
                    <a:pt x="19290" y="666"/>
                  </a:cubicBezTo>
                  <a:lnTo>
                    <a:pt x="8348" y="10"/>
                  </a:lnTo>
                  <a:cubicBezTo>
                    <a:pt x="8239" y="3"/>
                    <a:pt x="8129" y="0"/>
                    <a:pt x="8019" y="0"/>
                  </a:cubicBezTo>
                  <a:close/>
                </a:path>
              </a:pathLst>
            </a:custGeom>
            <a:solidFill>
              <a:srgbClr val="34679A"/>
            </a:solidFill>
            <a:ln w="12700" cap="flat">
              <a:solidFill>
                <a:srgbClr val="143E63"/>
              </a:solidFill>
              <a:prstDash val="solid"/>
              <a:miter lim="11906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49" name="Google Shape;340;p28"/>
            <p:cNvSpPr/>
            <p:nvPr/>
          </p:nvSpPr>
          <p:spPr>
            <a:xfrm rot="1799998">
              <a:off x="278312" y="4720446"/>
              <a:ext cx="239161" cy="10711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64" h="21600" fill="norm" stroke="1" extrusionOk="0">
                  <a:moveTo>
                    <a:pt x="3104" y="0"/>
                  </a:moveTo>
                  <a:cubicBezTo>
                    <a:pt x="1654" y="0"/>
                    <a:pt x="406" y="2231"/>
                    <a:pt x="99" y="5676"/>
                  </a:cubicBezTo>
                  <a:cubicBezTo>
                    <a:pt x="-352" y="9607"/>
                    <a:pt x="790" y="13561"/>
                    <a:pt x="2509" y="14356"/>
                  </a:cubicBezTo>
                  <a:lnTo>
                    <a:pt x="17139" y="21445"/>
                  </a:lnTo>
                  <a:cubicBezTo>
                    <a:pt x="17341" y="21556"/>
                    <a:pt x="17552" y="21600"/>
                    <a:pt x="17754" y="21600"/>
                  </a:cubicBezTo>
                  <a:cubicBezTo>
                    <a:pt x="19242" y="21600"/>
                    <a:pt x="20605" y="19171"/>
                    <a:pt x="20902" y="15924"/>
                  </a:cubicBezTo>
                  <a:cubicBezTo>
                    <a:pt x="21248" y="11728"/>
                    <a:pt x="20106" y="8039"/>
                    <a:pt x="18387" y="7244"/>
                  </a:cubicBezTo>
                  <a:lnTo>
                    <a:pt x="3757" y="155"/>
                  </a:lnTo>
                  <a:cubicBezTo>
                    <a:pt x="3536" y="44"/>
                    <a:pt x="3325" y="0"/>
                    <a:pt x="3104" y="0"/>
                  </a:cubicBezTo>
                  <a:close/>
                </a:path>
              </a:pathLst>
            </a:custGeom>
            <a:solidFill>
              <a:srgbClr val="143E63"/>
            </a:solidFill>
            <a:ln w="12700" cap="flat">
              <a:solidFill>
                <a:srgbClr val="143E63"/>
              </a:solidFill>
              <a:prstDash val="solid"/>
              <a:miter lim="11906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50" name="Google Shape;341;p28"/>
            <p:cNvSpPr/>
            <p:nvPr/>
          </p:nvSpPr>
          <p:spPr>
            <a:xfrm rot="1799998">
              <a:off x="1250310" y="1028118"/>
              <a:ext cx="846397" cy="456233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09" h="21600" fill="norm" stroke="1" extrusionOk="0">
                  <a:moveTo>
                    <a:pt x="16700" y="0"/>
                  </a:moveTo>
                  <a:cubicBezTo>
                    <a:pt x="15966" y="0"/>
                    <a:pt x="15318" y="93"/>
                    <a:pt x="15172" y="234"/>
                  </a:cubicBezTo>
                  <a:lnTo>
                    <a:pt x="41" y="21125"/>
                  </a:lnTo>
                  <a:cubicBezTo>
                    <a:pt x="-158" y="21286"/>
                    <a:pt x="399" y="21440"/>
                    <a:pt x="1221" y="21471"/>
                  </a:cubicBezTo>
                  <a:lnTo>
                    <a:pt x="4306" y="21594"/>
                  </a:lnTo>
                  <a:cubicBezTo>
                    <a:pt x="4408" y="21598"/>
                    <a:pt x="4510" y="21600"/>
                    <a:pt x="4609" y="21600"/>
                  </a:cubicBezTo>
                  <a:cubicBezTo>
                    <a:pt x="5321" y="21600"/>
                    <a:pt x="5971" y="21507"/>
                    <a:pt x="6145" y="21366"/>
                  </a:cubicBezTo>
                  <a:lnTo>
                    <a:pt x="21279" y="475"/>
                  </a:lnTo>
                  <a:cubicBezTo>
                    <a:pt x="21442" y="314"/>
                    <a:pt x="20918" y="160"/>
                    <a:pt x="20063" y="129"/>
                  </a:cubicBezTo>
                  <a:lnTo>
                    <a:pt x="17011" y="6"/>
                  </a:lnTo>
                  <a:cubicBezTo>
                    <a:pt x="16906" y="2"/>
                    <a:pt x="16802" y="0"/>
                    <a:pt x="16700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solidFill>
                <a:srgbClr val="143E63"/>
              </a:solidFill>
              <a:prstDash val="solid"/>
              <a:miter lim="11906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51" name="Google Shape;342;p28"/>
            <p:cNvSpPr/>
            <p:nvPr/>
          </p:nvSpPr>
          <p:spPr>
            <a:xfrm rot="1799998">
              <a:off x="1526181" y="5779910"/>
              <a:ext cx="134271" cy="5685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1329" y="0"/>
                  </a:moveTo>
                  <a:lnTo>
                    <a:pt x="5655" y="300"/>
                  </a:lnTo>
                  <a:lnTo>
                    <a:pt x="0" y="545"/>
                  </a:lnTo>
                  <a:lnTo>
                    <a:pt x="21600" y="21600"/>
                  </a:lnTo>
                  <a:lnTo>
                    <a:pt x="11329" y="0"/>
                  </a:lnTo>
                  <a:close/>
                </a:path>
              </a:pathLst>
            </a:custGeom>
            <a:solidFill>
              <a:srgbClr val="143E63"/>
            </a:solidFill>
            <a:ln w="12700" cap="rnd">
              <a:solidFill>
                <a:srgbClr val="143E63"/>
              </a:solidFill>
              <a:prstDash val="solid"/>
              <a:round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52" name="Google Shape;343;p28"/>
            <p:cNvSpPr/>
            <p:nvPr/>
          </p:nvSpPr>
          <p:spPr>
            <a:xfrm rot="1799998">
              <a:off x="1760994" y="5582451"/>
              <a:ext cx="238845" cy="10711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39" h="21600" fill="norm" stroke="1" extrusionOk="0">
                  <a:moveTo>
                    <a:pt x="17846" y="0"/>
                  </a:moveTo>
                  <a:cubicBezTo>
                    <a:pt x="17624" y="0"/>
                    <a:pt x="17402" y="44"/>
                    <a:pt x="17180" y="133"/>
                  </a:cubicBezTo>
                  <a:lnTo>
                    <a:pt x="2478" y="7244"/>
                  </a:lnTo>
                  <a:cubicBezTo>
                    <a:pt x="761" y="8039"/>
                    <a:pt x="-281" y="11971"/>
                    <a:pt x="66" y="15924"/>
                  </a:cubicBezTo>
                  <a:cubicBezTo>
                    <a:pt x="365" y="19347"/>
                    <a:pt x="1716" y="21600"/>
                    <a:pt x="3192" y="21600"/>
                  </a:cubicBezTo>
                  <a:cubicBezTo>
                    <a:pt x="3414" y="21600"/>
                    <a:pt x="3636" y="21556"/>
                    <a:pt x="3858" y="21445"/>
                  </a:cubicBezTo>
                  <a:lnTo>
                    <a:pt x="18560" y="14334"/>
                  </a:lnTo>
                  <a:cubicBezTo>
                    <a:pt x="20287" y="13561"/>
                    <a:pt x="21319" y="9607"/>
                    <a:pt x="20972" y="5919"/>
                  </a:cubicBezTo>
                  <a:cubicBezTo>
                    <a:pt x="20673" y="2253"/>
                    <a:pt x="19322" y="0"/>
                    <a:pt x="17846" y="0"/>
                  </a:cubicBezTo>
                  <a:close/>
                </a:path>
              </a:pathLst>
            </a:custGeom>
            <a:solidFill>
              <a:srgbClr val="143E63"/>
            </a:solidFill>
            <a:ln w="12700" cap="flat">
              <a:solidFill>
                <a:srgbClr val="143E63"/>
              </a:solidFill>
              <a:prstDash val="solid"/>
              <a:miter lim="11906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53" name="Google Shape;344;p28"/>
            <p:cNvSpPr/>
            <p:nvPr/>
          </p:nvSpPr>
          <p:spPr>
            <a:xfrm rot="1799998">
              <a:off x="2098307" y="1534271"/>
              <a:ext cx="846390" cy="456233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08" h="21600" fill="norm" stroke="1" extrusionOk="0">
                  <a:moveTo>
                    <a:pt x="4599" y="0"/>
                  </a:moveTo>
                  <a:cubicBezTo>
                    <a:pt x="4500" y="0"/>
                    <a:pt x="4398" y="2"/>
                    <a:pt x="4296" y="6"/>
                  </a:cubicBezTo>
                  <a:lnTo>
                    <a:pt x="1244" y="129"/>
                  </a:lnTo>
                  <a:cubicBezTo>
                    <a:pt x="392" y="160"/>
                    <a:pt x="-135" y="314"/>
                    <a:pt x="30" y="475"/>
                  </a:cubicBezTo>
                  <a:lnTo>
                    <a:pt x="15162" y="21366"/>
                  </a:lnTo>
                  <a:cubicBezTo>
                    <a:pt x="15336" y="21507"/>
                    <a:pt x="15989" y="21600"/>
                    <a:pt x="16701" y="21600"/>
                  </a:cubicBezTo>
                  <a:cubicBezTo>
                    <a:pt x="16800" y="21600"/>
                    <a:pt x="16899" y="21598"/>
                    <a:pt x="17001" y="21594"/>
                  </a:cubicBezTo>
                  <a:lnTo>
                    <a:pt x="20086" y="21471"/>
                  </a:lnTo>
                  <a:cubicBezTo>
                    <a:pt x="20908" y="21440"/>
                    <a:pt x="21465" y="21286"/>
                    <a:pt x="21269" y="21125"/>
                  </a:cubicBezTo>
                  <a:lnTo>
                    <a:pt x="6135" y="234"/>
                  </a:lnTo>
                  <a:cubicBezTo>
                    <a:pt x="5961" y="93"/>
                    <a:pt x="5310" y="0"/>
                    <a:pt x="4599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solidFill>
                <a:srgbClr val="143E63"/>
              </a:solidFill>
              <a:prstDash val="solid"/>
              <a:miter lim="11906"/>
            </a:ln>
            <a:effectLst>
              <a:outerShdw sx="100000" sy="100000" kx="0" ky="0" algn="b" rotWithShape="0" blurRad="0" dist="254000" dir="3000000">
                <a:srgbClr val="34679A">
                  <a:alpha val="50000"/>
                </a:srgbClr>
              </a:outerShdw>
            </a:effectLst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54" name="Google Shape;345;p28"/>
            <p:cNvSpPr/>
            <p:nvPr/>
          </p:nvSpPr>
          <p:spPr>
            <a:xfrm rot="1799998">
              <a:off x="2219412" y="1912015"/>
              <a:ext cx="1423963" cy="119924"/>
            </a:xfrm>
            <a:prstGeom prst="rect">
              <a:avLst/>
            </a:prstGeom>
            <a:solidFill>
              <a:srgbClr val="34679A"/>
            </a:solidFill>
            <a:ln w="12700" cap="flat">
              <a:solidFill>
                <a:srgbClr val="2C1738"/>
              </a:solidFill>
              <a:prstDash val="solid"/>
              <a:miter lim="11906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55" name="Google Shape;346;p28"/>
            <p:cNvSpPr/>
            <p:nvPr/>
          </p:nvSpPr>
          <p:spPr>
            <a:xfrm rot="1799998">
              <a:off x="3537735" y="2149630"/>
              <a:ext cx="152560" cy="43292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4605" y="0"/>
                  </a:moveTo>
                  <a:cubicBezTo>
                    <a:pt x="2031" y="0"/>
                    <a:pt x="0" y="716"/>
                    <a:pt x="0" y="1628"/>
                  </a:cubicBezTo>
                  <a:lnTo>
                    <a:pt x="0" y="19912"/>
                  </a:lnTo>
                  <a:cubicBezTo>
                    <a:pt x="0" y="20884"/>
                    <a:pt x="2031" y="21600"/>
                    <a:pt x="4605" y="21600"/>
                  </a:cubicBezTo>
                  <a:lnTo>
                    <a:pt x="16979" y="21600"/>
                  </a:lnTo>
                  <a:cubicBezTo>
                    <a:pt x="19569" y="21600"/>
                    <a:pt x="21600" y="20884"/>
                    <a:pt x="21600" y="19912"/>
                  </a:cubicBezTo>
                  <a:lnTo>
                    <a:pt x="21600" y="1628"/>
                  </a:lnTo>
                  <a:cubicBezTo>
                    <a:pt x="21600" y="716"/>
                    <a:pt x="19569" y="0"/>
                    <a:pt x="16979" y="0"/>
                  </a:cubicBezTo>
                  <a:close/>
                </a:path>
              </a:pathLst>
            </a:custGeom>
            <a:solidFill>
              <a:srgbClr val="34679A"/>
            </a:solidFill>
            <a:ln w="12700" cap="flat">
              <a:solidFill>
                <a:srgbClr val="2C1738"/>
              </a:solidFill>
              <a:prstDash val="solid"/>
              <a:miter lim="11906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56" name="Google Shape;347;p28"/>
            <p:cNvSpPr/>
            <p:nvPr/>
          </p:nvSpPr>
          <p:spPr>
            <a:xfrm rot="1799998">
              <a:off x="3490283" y="492460"/>
              <a:ext cx="348159" cy="725015"/>
            </a:xfrm>
            <a:prstGeom prst="rect">
              <a:avLst/>
            </a:prstGeom>
            <a:solidFill>
              <a:srgbClr val="34679A"/>
            </a:solidFill>
            <a:ln w="12700" cap="flat">
              <a:solidFill>
                <a:srgbClr val="2C1738"/>
              </a:solidFill>
              <a:prstDash val="solid"/>
              <a:miter lim="11906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57" name="Google Shape;348;p28"/>
            <p:cNvSpPr/>
            <p:nvPr/>
          </p:nvSpPr>
          <p:spPr>
            <a:xfrm rot="1799998">
              <a:off x="3544524" y="177167"/>
              <a:ext cx="505868" cy="89192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3507" y="0"/>
                  </a:moveTo>
                  <a:cubicBezTo>
                    <a:pt x="1557" y="0"/>
                    <a:pt x="0" y="883"/>
                    <a:pt x="0" y="1957"/>
                  </a:cubicBezTo>
                  <a:lnTo>
                    <a:pt x="0" y="19611"/>
                  </a:lnTo>
                  <a:cubicBezTo>
                    <a:pt x="0" y="20714"/>
                    <a:pt x="1557" y="21600"/>
                    <a:pt x="3507" y="21600"/>
                  </a:cubicBezTo>
                  <a:lnTo>
                    <a:pt x="18149" y="21600"/>
                  </a:lnTo>
                  <a:cubicBezTo>
                    <a:pt x="20043" y="21600"/>
                    <a:pt x="21600" y="20714"/>
                    <a:pt x="21600" y="19611"/>
                  </a:cubicBezTo>
                  <a:lnTo>
                    <a:pt x="21600" y="1957"/>
                  </a:lnTo>
                  <a:cubicBezTo>
                    <a:pt x="21600" y="883"/>
                    <a:pt x="20043" y="0"/>
                    <a:pt x="18149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solidFill>
                <a:srgbClr val="2C1738"/>
              </a:solidFill>
              <a:prstDash val="solid"/>
              <a:miter lim="11906"/>
            </a:ln>
            <a:effectLst>
              <a:outerShdw sx="100000" sy="100000" kx="0" ky="0" algn="b" rotWithShape="0" blurRad="0" dist="254000" dir="3000000">
                <a:srgbClr val="34679A">
                  <a:alpha val="50000"/>
                </a:srgbClr>
              </a:outerShdw>
            </a:effectLst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58" name="Google Shape;349;p28"/>
            <p:cNvSpPr/>
            <p:nvPr/>
          </p:nvSpPr>
          <p:spPr>
            <a:xfrm rot="1799998">
              <a:off x="2727171" y="1051494"/>
              <a:ext cx="932509" cy="12380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236" h="21600" fill="norm" stroke="1" extrusionOk="0">
                  <a:moveTo>
                    <a:pt x="9562" y="2553"/>
                  </a:moveTo>
                  <a:cubicBezTo>
                    <a:pt x="12811" y="2553"/>
                    <a:pt x="15926" y="4687"/>
                    <a:pt x="15926" y="7905"/>
                  </a:cubicBezTo>
                  <a:cubicBezTo>
                    <a:pt x="15926" y="10863"/>
                    <a:pt x="13102" y="13252"/>
                    <a:pt x="9607" y="13252"/>
                  </a:cubicBezTo>
                  <a:cubicBezTo>
                    <a:pt x="3984" y="13252"/>
                    <a:pt x="1160" y="7496"/>
                    <a:pt x="5141" y="4127"/>
                  </a:cubicBezTo>
                  <a:cubicBezTo>
                    <a:pt x="6429" y="3040"/>
                    <a:pt x="8010" y="2553"/>
                    <a:pt x="9562" y="2553"/>
                  </a:cubicBezTo>
                  <a:close/>
                  <a:moveTo>
                    <a:pt x="9576" y="0"/>
                  </a:moveTo>
                  <a:cubicBezTo>
                    <a:pt x="7680" y="0"/>
                    <a:pt x="5735" y="483"/>
                    <a:pt x="3984" y="1557"/>
                  </a:cubicBezTo>
                  <a:cubicBezTo>
                    <a:pt x="-2364" y="5425"/>
                    <a:pt x="-857" y="13775"/>
                    <a:pt x="6594" y="15845"/>
                  </a:cubicBezTo>
                  <a:lnTo>
                    <a:pt x="6594" y="21600"/>
                  </a:lnTo>
                  <a:lnTo>
                    <a:pt x="12646" y="21600"/>
                  </a:lnTo>
                  <a:lnTo>
                    <a:pt x="12646" y="15845"/>
                  </a:lnTo>
                  <a:cubicBezTo>
                    <a:pt x="16572" y="14754"/>
                    <a:pt x="19236" y="11635"/>
                    <a:pt x="19236" y="8132"/>
                  </a:cubicBezTo>
                  <a:cubicBezTo>
                    <a:pt x="19216" y="3338"/>
                    <a:pt x="14557" y="0"/>
                    <a:pt x="9576" y="0"/>
                  </a:cubicBezTo>
                  <a:close/>
                </a:path>
              </a:pathLst>
            </a:custGeom>
            <a:solidFill>
              <a:srgbClr val="496697"/>
            </a:solidFill>
            <a:ln w="12700" cap="flat">
              <a:solidFill>
                <a:srgbClr val="2C1738"/>
              </a:solidFill>
              <a:prstDash val="solid"/>
              <a:miter lim="11906"/>
            </a:ln>
            <a:effectLst>
              <a:outerShdw sx="100000" sy="100000" kx="0" ky="0" algn="b" rotWithShape="0" blurRad="0" dist="254000" dir="3000000">
                <a:srgbClr val="34679A">
                  <a:alpha val="50000"/>
                </a:srgbClr>
              </a:outerShdw>
            </a:effectLst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59" name="Google Shape;350;p28"/>
            <p:cNvSpPr/>
            <p:nvPr/>
          </p:nvSpPr>
          <p:spPr>
            <a:xfrm flipH="1">
              <a:off x="2883049" y="1826053"/>
              <a:ext cx="219695" cy="380523"/>
            </a:xfrm>
            <a:prstGeom prst="line">
              <a:avLst/>
            </a:prstGeom>
            <a:noFill/>
            <a:ln w="12700" cap="flat">
              <a:solidFill>
                <a:srgbClr val="2C1738"/>
              </a:solidFill>
              <a:prstDash val="solid"/>
              <a:miter lim="11906"/>
            </a:ln>
            <a:effectLst/>
          </p:spPr>
          <p:txBody>
            <a:bodyPr wrap="square" lIns="121919" tIns="121919" rIns="121919" bIns="121919" numCol="1" anchor="t">
              <a:noAutofit/>
            </a:bodyPr>
            <a:lstStyle/>
            <a:p>
              <a:pPr/>
            </a:p>
          </p:txBody>
        </p:sp>
      </p:grpSp>
      <p:grpSp>
        <p:nvGrpSpPr>
          <p:cNvPr id="463" name="تجميع"/>
          <p:cNvGrpSpPr/>
          <p:nvPr/>
        </p:nvGrpSpPr>
        <p:grpSpPr>
          <a:xfrm>
            <a:off x="5902729" y="10682604"/>
            <a:ext cx="2486471" cy="1056285"/>
            <a:chOff x="0" y="0"/>
            <a:chExt cx="2486470" cy="1056283"/>
          </a:xfrm>
        </p:grpSpPr>
        <p:sp>
          <p:nvSpPr>
            <p:cNvPr id="461" name="Google Shape;146;p28"/>
            <p:cNvSpPr/>
            <p:nvPr/>
          </p:nvSpPr>
          <p:spPr>
            <a:xfrm>
              <a:off x="-1" y="135822"/>
              <a:ext cx="2486472" cy="920462"/>
            </a:xfrm>
            <a:prstGeom prst="rect">
              <a:avLst/>
            </a:prstGeom>
            <a:solidFill>
              <a:schemeClr val="accent4"/>
            </a:solidFill>
            <a:ln w="76200" cap="flat">
              <a:solidFill>
                <a:srgbClr val="34679A"/>
              </a:solidFill>
              <a:prstDash val="solid"/>
              <a:round/>
            </a:ln>
            <a:effectLst>
              <a:outerShdw sx="100000" sy="100000" kx="0" ky="0" algn="b" rotWithShape="0" blurRad="0" dist="254000" dir="3000000">
                <a:srgbClr val="34679A">
                  <a:alpha val="50000"/>
                </a:srgbClr>
              </a:outerShdw>
            </a:effectLst>
          </p:spPr>
          <p:txBody>
            <a:bodyPr wrap="square" lIns="121919" tIns="121919" rIns="121919" bIns="121919" numCol="1" anchor="ctr">
              <a:noAutofit/>
            </a:bodyPr>
            <a:lstStyle/>
            <a:p>
              <a:pPr algn="ctr" rtl="0">
                <a:defRPr b="1" sz="4400">
                  <a:latin typeface="+mj-lt"/>
                  <a:ea typeface="+mj-ea"/>
                  <a:cs typeface="+mj-cs"/>
                  <a:sym typeface="Helvetica"/>
                </a:defRPr>
              </a:pPr>
            </a:p>
          </p:txBody>
        </p:sp>
        <p:sp>
          <p:nvSpPr>
            <p:cNvPr id="462" name="صفحة ٥٦"/>
            <p:cNvSpPr/>
            <p:nvPr/>
          </p:nvSpPr>
          <p:spPr>
            <a:xfrm>
              <a:off x="27831" y="0"/>
              <a:ext cx="2430808" cy="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0" fill="norm" stroke="1" extrusionOk="0">
                  <a:moveTo>
                    <a:pt x="0" y="0"/>
                  </a:moveTo>
                  <a:lnTo>
                    <a:pt x="21600" y="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254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121919" tIns="121919" rIns="121919" bIns="121919" numCol="1" anchor="t">
              <a:spAutoFit/>
            </a:bodyPr>
            <a:lstStyle>
              <a:lvl1pPr algn="ctr">
                <a:lnSpc>
                  <a:spcPct val="90000"/>
                </a:lnSpc>
                <a:spcBef>
                  <a:spcPts val="2600"/>
                </a:spcBef>
                <a:defRPr sz="5800">
                  <a:solidFill>
                    <a:srgbClr val="34679A"/>
                  </a:solidFill>
                  <a:latin typeface="Waseem Regular"/>
                  <a:ea typeface="Waseem Regular"/>
                  <a:cs typeface="Waseem Regular"/>
                  <a:sym typeface="Waseem Regular"/>
                </a:defRPr>
              </a:lvl1pPr>
            </a:lstStyle>
            <a:p>
              <a:pPr rtl="0">
                <a:defRPr/>
              </a:pPr>
              <a:r>
                <a:t>صفحة ٥٦ </a:t>
              </a:r>
            </a:p>
          </p:txBody>
        </p:sp>
      </p:grpSp>
      <p:pic>
        <p:nvPicPr>
          <p:cNvPr id="464" name="IMG_5601.png" descr="IMG_5601.png"/>
          <p:cNvPicPr>
            <a:picLocks noChangeAspect="1"/>
          </p:cNvPicPr>
          <p:nvPr/>
        </p:nvPicPr>
        <p:blipFill>
          <a:blip r:embed="rId2">
            <a:extLst/>
          </a:blip>
          <a:srcRect l="12294" t="13402" r="0" b="17934"/>
          <a:stretch>
            <a:fillRect/>
          </a:stretch>
        </p:blipFill>
        <p:spPr>
          <a:xfrm>
            <a:off x="7103101" y="2933288"/>
            <a:ext cx="3859146" cy="1639586"/>
          </a:xfrm>
          <a:prstGeom prst="rect">
            <a:avLst/>
          </a:prstGeom>
          <a:ln w="12700">
            <a:miter lim="400000"/>
          </a:ln>
        </p:spPr>
      </p:pic>
      <p:pic>
        <p:nvPicPr>
          <p:cNvPr id="465" name="IMG_5602.png" descr="IMG_5602.png"/>
          <p:cNvPicPr>
            <a:picLocks noChangeAspect="1"/>
          </p:cNvPicPr>
          <p:nvPr/>
        </p:nvPicPr>
        <p:blipFill>
          <a:blip r:embed="rId3">
            <a:extLst/>
          </a:blip>
          <a:srcRect l="0" t="7110" r="0" b="0"/>
          <a:stretch>
            <a:fillRect/>
          </a:stretch>
        </p:blipFill>
        <p:spPr>
          <a:xfrm>
            <a:off x="5440050" y="4300144"/>
            <a:ext cx="13174135" cy="4193715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471" name="تجميع"/>
          <p:cNvGrpSpPr/>
          <p:nvPr/>
        </p:nvGrpSpPr>
        <p:grpSpPr>
          <a:xfrm>
            <a:off x="17131698" y="593227"/>
            <a:ext cx="6738501" cy="2734247"/>
            <a:chOff x="0" y="0"/>
            <a:chExt cx="6738500" cy="2734246"/>
          </a:xfrm>
        </p:grpSpPr>
        <p:sp>
          <p:nvSpPr>
            <p:cNvPr id="466" name="الفصل"/>
            <p:cNvSpPr txBox="1"/>
            <p:nvPr/>
          </p:nvSpPr>
          <p:spPr>
            <a:xfrm>
              <a:off x="3770264" y="0"/>
              <a:ext cx="2968237" cy="1612650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243839" tIns="243839" rIns="243839" bIns="243839" numCol="1" anchor="ctr">
              <a:noAutofit/>
            </a:bodyPr>
            <a:lstStyle>
              <a:lvl1pPr algn="ctr" defTabSz="4876800">
                <a:lnSpc>
                  <a:spcPct val="90000"/>
                </a:lnSpc>
                <a:spcBef>
                  <a:spcPts val="5300"/>
                </a:spcBef>
                <a:defRPr sz="4400">
                  <a:solidFill>
                    <a:srgbClr val="B92D5D"/>
                  </a:solidFill>
                  <a:latin typeface="Madani Arabic SemiBold"/>
                  <a:ea typeface="Madani Arabic SemiBold"/>
                  <a:cs typeface="Madani Arabic SemiBold"/>
                  <a:sym typeface="Madani Arabic SemiBold"/>
                </a:defRPr>
              </a:lvl1pPr>
            </a:lstStyle>
            <a:p>
              <a:pPr rtl="0">
                <a:defRPr/>
              </a:pPr>
              <a:r>
                <a:t>الفصل</a:t>
              </a:r>
            </a:p>
          </p:txBody>
        </p:sp>
        <p:grpSp>
          <p:nvGrpSpPr>
            <p:cNvPr id="469" name="تجميع"/>
            <p:cNvGrpSpPr/>
            <p:nvPr/>
          </p:nvGrpSpPr>
          <p:grpSpPr>
            <a:xfrm>
              <a:off x="4225828" y="687003"/>
              <a:ext cx="2057111" cy="1774191"/>
              <a:chOff x="0" y="0"/>
              <a:chExt cx="2057109" cy="1774189"/>
            </a:xfrm>
          </p:grpSpPr>
          <p:sp>
            <p:nvSpPr>
              <p:cNvPr id="467" name="دائرة"/>
              <p:cNvSpPr/>
              <p:nvPr/>
            </p:nvSpPr>
            <p:spPr>
              <a:xfrm>
                <a:off x="600296" y="429203"/>
                <a:ext cx="856518" cy="856517"/>
              </a:xfrm>
              <a:prstGeom prst="ellipse">
                <a:avLst/>
              </a:prstGeom>
              <a:solidFill>
                <a:srgbClr val="4399AB"/>
              </a:solidFill>
              <a:ln w="25400" cap="flat">
                <a:solidFill>
                  <a:srgbClr val="FFB757"/>
                </a:solidFill>
                <a:prstDash val="solid"/>
                <a:miter lim="800000"/>
              </a:ln>
              <a:effectLst/>
            </p:spPr>
            <p:txBody>
              <a:bodyPr wrap="square" lIns="243839" tIns="243839" rIns="243839" bIns="243839" numCol="1" anchor="ctr">
                <a:noAutofit/>
              </a:bodyPr>
              <a:lstStyle/>
              <a:p>
                <a:pPr algn="r" defTabSz="4876800" rtl="0">
                  <a:defRPr sz="96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pPr>
              </a:p>
            </p:txBody>
          </p:sp>
          <p:sp>
            <p:nvSpPr>
              <p:cNvPr id="468" name="٦"/>
              <p:cNvSpPr txBox="1"/>
              <p:nvPr/>
            </p:nvSpPr>
            <p:spPr>
              <a:xfrm>
                <a:off x="0" y="0"/>
                <a:ext cx="2057110" cy="1774190"/>
              </a:xfrm>
              <a:prstGeom prst="rect">
                <a:avLst/>
              </a:prstGeom>
              <a:noFill/>
              <a:ln w="254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243839" tIns="243839" rIns="243839" bIns="243839" numCol="1" anchor="t">
                <a:noAutofit/>
              </a:bodyPr>
              <a:lstStyle>
                <a:lvl1pPr algn="ctr" defTabSz="4876800">
                  <a:lnSpc>
                    <a:spcPct val="90000"/>
                  </a:lnSpc>
                  <a:spcBef>
                    <a:spcPts val="5300"/>
                  </a:spcBef>
                  <a:defRPr sz="8800">
                    <a:solidFill>
                      <a:srgbClr val="FFFFFF"/>
                    </a:solidFill>
                    <a:latin typeface="Beirut Regular"/>
                    <a:ea typeface="Beirut Regular"/>
                    <a:cs typeface="Beirut Regular"/>
                    <a:sym typeface="Beirut Regular"/>
                  </a:defRPr>
                </a:lvl1pPr>
              </a:lstStyle>
              <a:p>
                <a:pPr rtl="0">
                  <a:defRPr/>
                </a:pPr>
                <a:r>
                  <a:t>٦</a:t>
                </a:r>
              </a:p>
            </p:txBody>
          </p:sp>
        </p:grpSp>
        <p:sp>
          <p:nvSpPr>
            <p:cNvPr id="470" name="الكسور الاعتيادية"/>
            <p:cNvSpPr txBox="1"/>
            <p:nvPr/>
          </p:nvSpPr>
          <p:spPr>
            <a:xfrm>
              <a:off x="0" y="491051"/>
              <a:ext cx="4923090" cy="2243196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243839" tIns="243839" rIns="243839" bIns="243839" numCol="1" anchor="ctr">
              <a:normAutofit fontScale="100000" lnSpcReduction="0"/>
            </a:bodyPr>
            <a:lstStyle>
              <a:lvl1pPr algn="r" defTabSz="4876800">
                <a:lnSpc>
                  <a:spcPct val="90000"/>
                </a:lnSpc>
                <a:spcBef>
                  <a:spcPts val="5300"/>
                </a:spcBef>
                <a:defRPr sz="4200">
                  <a:solidFill>
                    <a:srgbClr val="B92D5D"/>
                  </a:solidFill>
                  <a:latin typeface="Madani Arabic SemiBold"/>
                  <a:ea typeface="Madani Arabic SemiBold"/>
                  <a:cs typeface="Madani Arabic SemiBold"/>
                  <a:sym typeface="Madani Arabic SemiBold"/>
                </a:defRPr>
              </a:lvl1pPr>
            </a:lstStyle>
            <a:p>
              <a:pPr rtl="0">
                <a:defRPr/>
              </a:pPr>
              <a:r>
                <a:t>الكسور الاعتيادية</a:t>
              </a:r>
            </a:p>
          </p:txBody>
        </p:sp>
      </p:grp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afterEffect" presetSubtype="2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id="7" dur="500"/>
                                        <p:tgtEl>
                                          <p:spTgt spid="4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Class="entr" nodeType="afterEffect" presetSubtype="32" presetID="4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out)" transition="in">
                                      <p:cBhvr>
                                        <p:cTn id="11" dur="1000"/>
                                        <p:tgtEl>
                                          <p:spTgt spid="4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465" grpId="2"/>
      <p:bldP build="whole" bldLvl="1" animBg="1" rev="0" advAuto="0" spid="464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0" name="Google Shape;531;p34"/>
          <p:cNvSpPr txBox="1"/>
          <p:nvPr>
            <p:ph type="title"/>
          </p:nvPr>
        </p:nvSpPr>
        <p:spPr>
          <a:xfrm>
            <a:off x="1919999" y="1186733"/>
            <a:ext cx="20544003" cy="1527201"/>
          </a:xfrm>
          <a:prstGeom prst="rect">
            <a:avLst/>
          </a:prstGeom>
        </p:spPr>
        <p:txBody>
          <a:bodyPr/>
          <a:lstStyle>
            <a:lvl1pPr defTabSz="2316479" rtl="0">
              <a:defRPr sz="6270"/>
            </a:lvl1pPr>
          </a:lstStyle>
          <a:p>
            <a:pPr/>
            <a:r>
              <a:t>  </a:t>
            </a:r>
          </a:p>
        </p:txBody>
      </p:sp>
      <p:sp>
        <p:nvSpPr>
          <p:cNvPr id="761" name="Google Shape;371;p30"/>
          <p:cNvSpPr/>
          <p:nvPr/>
        </p:nvSpPr>
        <p:spPr>
          <a:xfrm>
            <a:off x="20640023" y="1314804"/>
            <a:ext cx="2304720" cy="1271059"/>
          </a:xfrm>
          <a:prstGeom prst="rect">
            <a:avLst/>
          </a:prstGeom>
          <a:solidFill>
            <a:schemeClr val="accent4"/>
          </a:solidFill>
          <a:ln w="76200">
            <a:solidFill>
              <a:srgbClr val="34679A"/>
            </a:solidFill>
          </a:ln>
          <a:effectLst>
            <a:outerShdw sx="100000" sy="100000" kx="0" ky="0" algn="b" rotWithShape="0" blurRad="0" dist="254000" dir="3000000">
              <a:srgbClr val="34679A">
                <a:alpha val="50000"/>
              </a:srgbClr>
            </a:outerShdw>
          </a:effectLst>
        </p:spPr>
        <p:txBody>
          <a:bodyPr lIns="121919" tIns="121919" rIns="121919" bIns="121919" anchor="ctr"/>
          <a:lstStyle/>
          <a:p>
            <a:pPr algn="ctr" rtl="0">
              <a:defRPr b="1" sz="8000">
                <a:solidFill>
                  <a:srgbClr val="34679A"/>
                </a:solidFill>
                <a:latin typeface="+mj-lt"/>
                <a:ea typeface="+mj-ea"/>
                <a:cs typeface="+mj-cs"/>
                <a:sym typeface="Helvetica"/>
              </a:defRPr>
            </a:pPr>
          </a:p>
        </p:txBody>
      </p:sp>
      <p:sp>
        <p:nvSpPr>
          <p:cNvPr id="762" name="تأكد"/>
          <p:cNvSpPr txBox="1"/>
          <p:nvPr/>
        </p:nvSpPr>
        <p:spPr>
          <a:xfrm>
            <a:off x="20422610" y="1005770"/>
            <a:ext cx="2739547" cy="1939494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121919" tIns="121919" rIns="121919" bIns="121919">
            <a:spAutoFit/>
          </a:bodyPr>
          <a:lstStyle>
            <a:lvl1pPr algn="ctr">
              <a:lnSpc>
                <a:spcPct val="90000"/>
              </a:lnSpc>
              <a:spcBef>
                <a:spcPts val="2600"/>
              </a:spcBef>
              <a:defRPr sz="10600">
                <a:solidFill>
                  <a:srgbClr val="E22400"/>
                </a:solidFill>
                <a:latin typeface="Abdo Free"/>
                <a:ea typeface="Abdo Free"/>
                <a:cs typeface="Abdo Free"/>
                <a:sym typeface="Abdo Free"/>
              </a:defRPr>
            </a:lvl1pPr>
          </a:lstStyle>
          <a:p>
            <a:pPr rtl="0">
              <a:defRPr sz="5800">
                <a:solidFill>
                  <a:srgbClr val="34679A"/>
                </a:solidFill>
                <a:latin typeface="Waseem Regular"/>
                <a:ea typeface="Waseem Regular"/>
                <a:cs typeface="Waseem Regular"/>
                <a:sym typeface="Waseem Regular"/>
              </a:defRPr>
            </a:pPr>
            <a:r>
              <a:rPr sz="10600">
                <a:solidFill>
                  <a:srgbClr val="E22400"/>
                </a:solidFill>
                <a:latin typeface="Abdo Free"/>
                <a:ea typeface="Abdo Free"/>
                <a:cs typeface="Abdo Free"/>
                <a:sym typeface="Abdo Free"/>
              </a:rPr>
              <a:t>تأكد</a:t>
            </a:r>
          </a:p>
        </p:txBody>
      </p:sp>
      <p:pic>
        <p:nvPicPr>
          <p:cNvPr id="763" name="IMG_3212.jpeg" descr="IMG_3212.jpeg">
            <a:hlinkClick r:id="rId2" invalidUrl="" action="ppaction://hlinksldjump" tgtFrame="" tooltip="" history="1" highlightClick="0" endSnd="0"/>
          </p:cNvPr>
          <p:cNvPicPr>
            <a:picLocks noChangeAspect="1"/>
          </p:cNvPicPr>
          <p:nvPr/>
        </p:nvPicPr>
        <p:blipFill>
          <a:blip r:embed="rId3">
            <a:extLst/>
          </a:blip>
          <a:srcRect l="10822" t="14478" r="12751" b="14565"/>
          <a:stretch>
            <a:fillRect/>
          </a:stretch>
        </p:blipFill>
        <p:spPr>
          <a:xfrm>
            <a:off x="19779708" y="4926974"/>
            <a:ext cx="860713" cy="85618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752" h="21534" fill="norm" stroke="1" extrusionOk="0">
                <a:moveTo>
                  <a:pt x="9916" y="1"/>
                </a:moveTo>
                <a:cubicBezTo>
                  <a:pt x="7301" y="-34"/>
                  <a:pt x="4770" y="1060"/>
                  <a:pt x="2848" y="3185"/>
                </a:cubicBezTo>
                <a:cubicBezTo>
                  <a:pt x="-1848" y="8375"/>
                  <a:pt x="-552" y="17304"/>
                  <a:pt x="5371" y="20544"/>
                </a:cubicBezTo>
                <a:cubicBezTo>
                  <a:pt x="6651" y="21244"/>
                  <a:pt x="8294" y="21566"/>
                  <a:pt x="9943" y="21532"/>
                </a:cubicBezTo>
                <a:lnTo>
                  <a:pt x="10125" y="21532"/>
                </a:lnTo>
                <a:cubicBezTo>
                  <a:pt x="11793" y="21470"/>
                  <a:pt x="13460" y="21044"/>
                  <a:pt x="14770" y="20254"/>
                </a:cubicBezTo>
                <a:cubicBezTo>
                  <a:pt x="18079" y="18259"/>
                  <a:pt x="19727" y="14570"/>
                  <a:pt x="19752" y="10881"/>
                </a:cubicBezTo>
                <a:lnTo>
                  <a:pt x="19752" y="10542"/>
                </a:lnTo>
                <a:cubicBezTo>
                  <a:pt x="19677" y="6835"/>
                  <a:pt x="17959" y="3181"/>
                  <a:pt x="14597" y="1298"/>
                </a:cubicBezTo>
                <a:cubicBezTo>
                  <a:pt x="13084" y="451"/>
                  <a:pt x="11484" y="22"/>
                  <a:pt x="9916" y="1"/>
                </a:cubicBezTo>
                <a:close/>
              </a:path>
            </a:pathLst>
          </a:custGeom>
          <a:ln w="12700">
            <a:miter lim="400000"/>
          </a:ln>
        </p:spPr>
      </p:pic>
      <p:pic>
        <p:nvPicPr>
          <p:cNvPr id="764" name="IMG_5606.png" descr="IMG_5606.png"/>
          <p:cNvPicPr>
            <a:picLocks noChangeAspect="1"/>
          </p:cNvPicPr>
          <p:nvPr/>
        </p:nvPicPr>
        <p:blipFill>
          <a:blip r:embed="rId4">
            <a:extLst/>
          </a:blip>
          <a:srcRect l="13117" t="60827" r="3956" b="28948"/>
          <a:stretch>
            <a:fillRect/>
          </a:stretch>
        </p:blipFill>
        <p:spPr>
          <a:xfrm>
            <a:off x="3431148" y="1304352"/>
            <a:ext cx="16619577" cy="1281683"/>
          </a:xfrm>
          <a:prstGeom prst="rect">
            <a:avLst/>
          </a:prstGeom>
          <a:ln w="12700">
            <a:miter lim="400000"/>
          </a:ln>
        </p:spPr>
      </p:pic>
      <p:pic>
        <p:nvPicPr>
          <p:cNvPr id="765" name="IMG_5606.png" descr="IMG_5606.png"/>
          <p:cNvPicPr>
            <a:picLocks noChangeAspect="1"/>
          </p:cNvPicPr>
          <p:nvPr/>
        </p:nvPicPr>
        <p:blipFill>
          <a:blip r:embed="rId4">
            <a:extLst/>
          </a:blip>
          <a:srcRect l="57865" t="71472" r="3836" b="18111"/>
          <a:stretch>
            <a:fillRect/>
          </a:stretch>
        </p:blipFill>
        <p:spPr>
          <a:xfrm>
            <a:off x="10672673" y="3511033"/>
            <a:ext cx="10784729" cy="183468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500">
        <p14:doors dir="vert"/>
      </p:transition>
    </mc:Choice>
    <mc:Fallback>
      <p:transition spd="slow">
        <p:fade/>
      </p:transition>
    </mc:Fallback>
  </mc:AlternateContent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afterEffect" presetSubtype="32" presetID="4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7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out)" transition="in">
                                      <p:cBhvr>
                                        <p:cTn id="7" dur="1000"/>
                                        <p:tgtEl>
                                          <p:spTgt spid="7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Class="entr" nodeType="afterEffect" presetSubtype="32" presetID="4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7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out)" transition="in">
                                      <p:cBhvr>
                                        <p:cTn id="11" dur="1000"/>
                                        <p:tgtEl>
                                          <p:spTgt spid="7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Class="entr" nodeType="afterEffect" presetSubtype="32" presetID="4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7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out)" transition="in">
                                      <p:cBhvr>
                                        <p:cTn id="15" dur="1000"/>
                                        <p:tgtEl>
                                          <p:spTgt spid="7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762" grpId="2"/>
      <p:bldP build="whole" bldLvl="1" animBg="1" rev="0" advAuto="0" spid="763" grpId="3"/>
      <p:bldP build="whole" bldLvl="1" animBg="1" rev="0" advAuto="0" spid="761" grpId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7" name="Google Shape;531;p34"/>
          <p:cNvSpPr txBox="1"/>
          <p:nvPr>
            <p:ph type="title"/>
          </p:nvPr>
        </p:nvSpPr>
        <p:spPr>
          <a:xfrm>
            <a:off x="1919999" y="1186733"/>
            <a:ext cx="20544003" cy="1527201"/>
          </a:xfrm>
          <a:prstGeom prst="rect">
            <a:avLst/>
          </a:prstGeom>
        </p:spPr>
        <p:txBody>
          <a:bodyPr/>
          <a:lstStyle>
            <a:lvl1pPr defTabSz="2316479" rtl="0">
              <a:defRPr sz="6270"/>
            </a:lvl1pPr>
          </a:lstStyle>
          <a:p>
            <a:pPr/>
            <a:r>
              <a:t>  </a:t>
            </a:r>
          </a:p>
        </p:txBody>
      </p:sp>
      <p:sp>
        <p:nvSpPr>
          <p:cNvPr id="768" name="Google Shape;371;p30"/>
          <p:cNvSpPr/>
          <p:nvPr/>
        </p:nvSpPr>
        <p:spPr>
          <a:xfrm>
            <a:off x="20640023" y="1314804"/>
            <a:ext cx="2304720" cy="1271059"/>
          </a:xfrm>
          <a:prstGeom prst="rect">
            <a:avLst/>
          </a:prstGeom>
          <a:solidFill>
            <a:schemeClr val="accent4"/>
          </a:solidFill>
          <a:ln w="76200">
            <a:solidFill>
              <a:srgbClr val="34679A"/>
            </a:solidFill>
          </a:ln>
          <a:effectLst>
            <a:outerShdw sx="100000" sy="100000" kx="0" ky="0" algn="b" rotWithShape="0" blurRad="0" dist="254000" dir="3000000">
              <a:srgbClr val="34679A">
                <a:alpha val="50000"/>
              </a:srgbClr>
            </a:outerShdw>
          </a:effectLst>
        </p:spPr>
        <p:txBody>
          <a:bodyPr lIns="121919" tIns="121919" rIns="121919" bIns="121919" anchor="ctr"/>
          <a:lstStyle/>
          <a:p>
            <a:pPr algn="ctr" rtl="0">
              <a:defRPr b="1" sz="8000">
                <a:solidFill>
                  <a:srgbClr val="34679A"/>
                </a:solidFill>
                <a:latin typeface="+mj-lt"/>
                <a:ea typeface="+mj-ea"/>
                <a:cs typeface="+mj-cs"/>
                <a:sym typeface="Helvetica"/>
              </a:defRPr>
            </a:pPr>
          </a:p>
        </p:txBody>
      </p:sp>
      <p:sp>
        <p:nvSpPr>
          <p:cNvPr id="769" name="تأكد"/>
          <p:cNvSpPr txBox="1"/>
          <p:nvPr/>
        </p:nvSpPr>
        <p:spPr>
          <a:xfrm>
            <a:off x="20422610" y="1005770"/>
            <a:ext cx="2739547" cy="1939494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121919" tIns="121919" rIns="121919" bIns="121919">
            <a:spAutoFit/>
          </a:bodyPr>
          <a:lstStyle>
            <a:lvl1pPr algn="ctr">
              <a:lnSpc>
                <a:spcPct val="90000"/>
              </a:lnSpc>
              <a:spcBef>
                <a:spcPts val="2600"/>
              </a:spcBef>
              <a:defRPr sz="10600">
                <a:solidFill>
                  <a:srgbClr val="E22400"/>
                </a:solidFill>
                <a:latin typeface="Abdo Free"/>
                <a:ea typeface="Abdo Free"/>
                <a:cs typeface="Abdo Free"/>
                <a:sym typeface="Abdo Free"/>
              </a:defRPr>
            </a:lvl1pPr>
          </a:lstStyle>
          <a:p>
            <a:pPr rtl="0">
              <a:defRPr sz="5800">
                <a:solidFill>
                  <a:srgbClr val="34679A"/>
                </a:solidFill>
                <a:latin typeface="Waseem Regular"/>
                <a:ea typeface="Waseem Regular"/>
                <a:cs typeface="Waseem Regular"/>
                <a:sym typeface="Waseem Regular"/>
              </a:defRPr>
            </a:pPr>
            <a:r>
              <a:rPr sz="10600">
                <a:solidFill>
                  <a:srgbClr val="E22400"/>
                </a:solidFill>
                <a:latin typeface="Abdo Free"/>
                <a:ea typeface="Abdo Free"/>
                <a:cs typeface="Abdo Free"/>
                <a:sym typeface="Abdo Free"/>
              </a:rPr>
              <a:t>تأكد</a:t>
            </a:r>
          </a:p>
        </p:txBody>
      </p:sp>
      <p:sp>
        <p:nvSpPr>
          <p:cNvPr id="770" name="مراجعة">
            <a:hlinkClick r:id="rId2" invalidUrl="" action="ppaction://hlinksldjump" tgtFrame="" tooltip="" history="1" highlightClick="0" endSnd="0"/>
          </p:cNvPr>
          <p:cNvSpPr/>
          <p:nvPr/>
        </p:nvSpPr>
        <p:spPr>
          <a:xfrm>
            <a:off x="21463705" y="12002556"/>
            <a:ext cx="657359" cy="65735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800" y="0"/>
                </a:moveTo>
                <a:cubicBezTo>
                  <a:pt x="4835" y="0"/>
                  <a:pt x="0" y="4835"/>
                  <a:pt x="0" y="10800"/>
                </a:cubicBezTo>
                <a:cubicBezTo>
                  <a:pt x="0" y="16765"/>
                  <a:pt x="4835" y="21600"/>
                  <a:pt x="10800" y="21600"/>
                </a:cubicBezTo>
                <a:cubicBezTo>
                  <a:pt x="16765" y="21600"/>
                  <a:pt x="21600" y="16765"/>
                  <a:pt x="21600" y="10800"/>
                </a:cubicBezTo>
                <a:cubicBezTo>
                  <a:pt x="21600" y="4835"/>
                  <a:pt x="16765" y="0"/>
                  <a:pt x="10800" y="0"/>
                </a:cubicBezTo>
                <a:close/>
                <a:moveTo>
                  <a:pt x="9011" y="1834"/>
                </a:moveTo>
                <a:cubicBezTo>
                  <a:pt x="9030" y="1826"/>
                  <a:pt x="9051" y="1828"/>
                  <a:pt x="9069" y="1844"/>
                </a:cubicBezTo>
                <a:lnTo>
                  <a:pt x="12550" y="5137"/>
                </a:lnTo>
                <a:cubicBezTo>
                  <a:pt x="12589" y="5173"/>
                  <a:pt x="12589" y="5235"/>
                  <a:pt x="12550" y="5272"/>
                </a:cubicBezTo>
                <a:lnTo>
                  <a:pt x="9070" y="8561"/>
                </a:lnTo>
                <a:cubicBezTo>
                  <a:pt x="9036" y="8594"/>
                  <a:pt x="8978" y="8569"/>
                  <a:pt x="8978" y="8522"/>
                </a:cubicBezTo>
                <a:lnTo>
                  <a:pt x="8978" y="6473"/>
                </a:lnTo>
                <a:cubicBezTo>
                  <a:pt x="7290" y="7184"/>
                  <a:pt x="6105" y="8854"/>
                  <a:pt x="6105" y="10800"/>
                </a:cubicBezTo>
                <a:cubicBezTo>
                  <a:pt x="6105" y="13415"/>
                  <a:pt x="8242" y="15531"/>
                  <a:pt x="10866" y="15495"/>
                </a:cubicBezTo>
                <a:cubicBezTo>
                  <a:pt x="13400" y="15460"/>
                  <a:pt x="15465" y="13387"/>
                  <a:pt x="15493" y="10852"/>
                </a:cubicBezTo>
                <a:cubicBezTo>
                  <a:pt x="15509" y="9402"/>
                  <a:pt x="14866" y="8101"/>
                  <a:pt x="13846" y="7229"/>
                </a:cubicBezTo>
                <a:cubicBezTo>
                  <a:pt x="13804" y="7193"/>
                  <a:pt x="13802" y="7129"/>
                  <a:pt x="13843" y="7091"/>
                </a:cubicBezTo>
                <a:lnTo>
                  <a:pt x="15405" y="5614"/>
                </a:lnTo>
                <a:cubicBezTo>
                  <a:pt x="15440" y="5581"/>
                  <a:pt x="15496" y="5580"/>
                  <a:pt x="15532" y="5613"/>
                </a:cubicBezTo>
                <a:cubicBezTo>
                  <a:pt x="16938" y="6897"/>
                  <a:pt x="17822" y="8745"/>
                  <a:pt x="17822" y="10800"/>
                </a:cubicBezTo>
                <a:cubicBezTo>
                  <a:pt x="17822" y="14696"/>
                  <a:pt x="14651" y="17849"/>
                  <a:pt x="10749" y="17822"/>
                </a:cubicBezTo>
                <a:cubicBezTo>
                  <a:pt x="6923" y="17795"/>
                  <a:pt x="3800" y="14669"/>
                  <a:pt x="3778" y="10842"/>
                </a:cubicBezTo>
                <a:cubicBezTo>
                  <a:pt x="3759" y="7576"/>
                  <a:pt x="5970" y="4822"/>
                  <a:pt x="8978" y="4016"/>
                </a:cubicBezTo>
                <a:lnTo>
                  <a:pt x="8978" y="1883"/>
                </a:lnTo>
                <a:cubicBezTo>
                  <a:pt x="8978" y="1859"/>
                  <a:pt x="8993" y="1842"/>
                  <a:pt x="9011" y="1834"/>
                </a:cubicBezTo>
                <a:close/>
              </a:path>
            </a:pathLst>
          </a:custGeom>
          <a:ln w="12700">
            <a:solidFill>
              <a:schemeClr val="accent1"/>
            </a:solidFill>
          </a:ln>
          <a:effectLst>
            <a:outerShdw sx="100000" sy="100000" kx="0" ky="0" algn="b" rotWithShape="0" blurRad="101600" dist="50800" dir="5400000">
              <a:srgbClr val="000000">
                <a:alpha val="35000"/>
              </a:srgbClr>
            </a:outerShdw>
          </a:effectLst>
        </p:spPr>
        <p:txBody>
          <a:bodyPr lIns="121919" tIns="121919" rIns="121919" bIns="121919" anchor="ctr"/>
          <a:lstStyle/>
          <a:p>
            <a:pPr rtl="0">
              <a:defRPr>
                <a:noFill/>
              </a:defRPr>
            </a:pPr>
          </a:p>
        </p:txBody>
      </p:sp>
      <p:pic>
        <p:nvPicPr>
          <p:cNvPr id="771" name="IMG_5606.png" descr="IMG_5606.png"/>
          <p:cNvPicPr>
            <a:picLocks noChangeAspect="1"/>
          </p:cNvPicPr>
          <p:nvPr/>
        </p:nvPicPr>
        <p:blipFill>
          <a:blip r:embed="rId3">
            <a:extLst/>
          </a:blip>
          <a:srcRect l="13117" t="60827" r="3956" b="28948"/>
          <a:stretch>
            <a:fillRect/>
          </a:stretch>
        </p:blipFill>
        <p:spPr>
          <a:xfrm>
            <a:off x="3431148" y="1304352"/>
            <a:ext cx="16619577" cy="1281683"/>
          </a:xfrm>
          <a:prstGeom prst="rect">
            <a:avLst/>
          </a:prstGeom>
          <a:ln w="12700">
            <a:miter lim="400000"/>
          </a:ln>
        </p:spPr>
      </p:pic>
      <p:pic>
        <p:nvPicPr>
          <p:cNvPr id="772" name="IMG_5606.png" descr="IMG_5606.png"/>
          <p:cNvPicPr>
            <a:picLocks noChangeAspect="1"/>
          </p:cNvPicPr>
          <p:nvPr/>
        </p:nvPicPr>
        <p:blipFill>
          <a:blip r:embed="rId3">
            <a:extLst/>
          </a:blip>
          <a:srcRect l="85173" t="71472" r="3836" b="18111"/>
          <a:stretch>
            <a:fillRect/>
          </a:stretch>
        </p:blipFill>
        <p:spPr>
          <a:xfrm>
            <a:off x="18090105" y="3430251"/>
            <a:ext cx="3367296" cy="1996248"/>
          </a:xfrm>
          <a:prstGeom prst="rect">
            <a:avLst/>
          </a:prstGeom>
          <a:ln w="12700">
            <a:miter lim="400000"/>
          </a:ln>
        </p:spPr>
      </p:pic>
      <p:pic>
        <p:nvPicPr>
          <p:cNvPr id="773" name="IMG_5606.png" descr="IMG_5606.png"/>
          <p:cNvPicPr>
            <a:picLocks noChangeAspect="1"/>
          </p:cNvPicPr>
          <p:nvPr/>
        </p:nvPicPr>
        <p:blipFill>
          <a:blip r:embed="rId3">
            <a:extLst/>
          </a:blip>
          <a:srcRect l="60298" t="72225" r="28711" b="17358"/>
          <a:stretch>
            <a:fillRect/>
          </a:stretch>
        </p:blipFill>
        <p:spPr>
          <a:xfrm>
            <a:off x="18395890" y="8527386"/>
            <a:ext cx="3367296" cy="1996249"/>
          </a:xfrm>
          <a:prstGeom prst="rect">
            <a:avLst/>
          </a:prstGeom>
          <a:ln w="12700">
            <a:miter lim="400000"/>
          </a:ln>
        </p:spPr>
      </p:pic>
      <p:graphicFrame>
        <p:nvGraphicFramePr>
          <p:cNvPr id="774" name="الجدول ١-١-١-١"/>
          <p:cNvGraphicFramePr/>
          <p:nvPr/>
        </p:nvGraphicFramePr>
        <p:xfrm>
          <a:off x="14485539" y="4800068"/>
          <a:ext cx="6972610" cy="1278329"/>
        </p:xfrm>
        <a:graphic xmlns:a="http://schemas.openxmlformats.org/drawingml/2006/main">
          <a:graphicData uri="http://schemas.openxmlformats.org/drawingml/2006/table">
            <a:tbl>
              <a:tblPr firstCol="0" firstRow="0" lastCol="0" lastRow="0" bandCol="0" bandRow="1" rtl="1">
                <a:tableStyleId>{33BA23B1-9221-436E-865A-0063620EA4FD}</a:tableStyleId>
              </a:tblPr>
              <a:tblGrid>
                <a:gridCol w="1435768"/>
                <a:gridCol w="1377860"/>
                <a:gridCol w="1377860"/>
              </a:tblGrid>
              <a:tr h="1252928">
                <a:tc>
                  <a:txBody>
                    <a:bodyPr/>
                    <a:lstStyle/>
                    <a:p>
                      <a:pPr algn="l" rtl="0">
                        <a:defRPr sz="3600"/>
                      </a:pPr>
                    </a:p>
                  </a:txBody>
                  <a:tcPr marL="0" marR="0" marT="0" marB="0" anchor="t" anchorCtr="0" horzOverflow="overflow">
                    <a:lnL w="25400">
                      <a:solidFill>
                        <a:srgbClr val="000000"/>
                      </a:solidFill>
                      <a:miter lim="400000"/>
                    </a:lnL>
                    <a:lnR w="25400">
                      <a:solidFill>
                        <a:srgbClr val="000000"/>
                      </a:solidFill>
                      <a:miter lim="400000"/>
                    </a:lnR>
                    <a:lnT w="25400">
                      <a:solidFill>
                        <a:srgbClr val="143E63"/>
                      </a:solidFill>
                      <a:miter lim="400000"/>
                    </a:lnT>
                    <a:lnB w="25400">
                      <a:solidFill>
                        <a:srgbClr val="143E63"/>
                      </a:solidFill>
                      <a:miter lim="400000"/>
                    </a:lnB>
                    <a:solidFill>
                      <a:srgbClr val="FEFB4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>
                        <a:defRPr sz="3600"/>
                      </a:pPr>
                    </a:p>
                  </a:txBody>
                  <a:tcPr marL="0" marR="0" marT="0" marB="0" anchor="t" anchorCtr="0" horzOverflow="overflow">
                    <a:lnL w="25400">
                      <a:solidFill>
                        <a:srgbClr val="000000"/>
                      </a:solidFill>
                      <a:miter lim="400000"/>
                    </a:lnL>
                    <a:lnR w="25400">
                      <a:solidFill>
                        <a:srgbClr val="000000"/>
                      </a:solidFill>
                      <a:miter lim="400000"/>
                    </a:lnR>
                    <a:lnT w="25400">
                      <a:solidFill>
                        <a:srgbClr val="143E63"/>
                      </a:solidFill>
                      <a:miter lim="400000"/>
                    </a:lnT>
                    <a:lnB w="25400">
                      <a:solidFill>
                        <a:srgbClr val="143E63"/>
                      </a:solidFill>
                      <a:miter lim="400000"/>
                    </a:lnB>
                    <a:solidFill>
                      <a:srgbClr val="FEFB4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>
                        <a:defRPr sz="3600"/>
                      </a:pPr>
                    </a:p>
                  </a:txBody>
                  <a:tcPr marL="0" marR="0" marT="0" marB="0" anchor="t" anchorCtr="0" horzOverflow="overflow">
                    <a:lnL w="25400">
                      <a:solidFill>
                        <a:srgbClr val="000000"/>
                      </a:solidFill>
                      <a:miter lim="400000"/>
                    </a:lnL>
                    <a:lnR w="25400">
                      <a:solidFill>
                        <a:srgbClr val="000000"/>
                      </a:solidFill>
                      <a:miter lim="400000"/>
                    </a:lnR>
                    <a:lnT w="25400">
                      <a:solidFill>
                        <a:srgbClr val="143E63"/>
                      </a:solidFill>
                      <a:miter lim="400000"/>
                    </a:lnT>
                    <a:lnB w="25400">
                      <a:solidFill>
                        <a:srgbClr val="143E63"/>
                      </a:solidFill>
                      <a:miter lim="400000"/>
                    </a:lnB>
                    <a:solidFill>
                      <a:srgbClr val="FEFB4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775" name="الجدول ١-١-١-١-١"/>
          <p:cNvGraphicFramePr/>
          <p:nvPr/>
        </p:nvGraphicFramePr>
        <p:xfrm>
          <a:off x="9994068" y="4787368"/>
          <a:ext cx="6972610" cy="1278329"/>
        </p:xfrm>
        <a:graphic xmlns:a="http://schemas.openxmlformats.org/drawingml/2006/main">
          <a:graphicData uri="http://schemas.openxmlformats.org/drawingml/2006/table">
            <a:tbl>
              <a:tblPr firstCol="0" firstRow="0" lastCol="0" lastRow="0" bandCol="0" bandRow="1" rtl="1">
                <a:tableStyleId>{33BA23B1-9221-436E-865A-0063620EA4FD}</a:tableStyleId>
              </a:tblPr>
              <a:tblGrid>
                <a:gridCol w="1435768"/>
                <a:gridCol w="1377860"/>
                <a:gridCol w="1377860"/>
              </a:tblGrid>
              <a:tr h="1252928">
                <a:tc>
                  <a:txBody>
                    <a:bodyPr/>
                    <a:lstStyle/>
                    <a:p>
                      <a:pPr algn="l" rtl="0">
                        <a:defRPr sz="3600"/>
                      </a:pPr>
                    </a:p>
                  </a:txBody>
                  <a:tcPr marL="0" marR="0" marT="0" marB="0" anchor="t" anchorCtr="0" horzOverflow="overflow">
                    <a:lnL w="25400">
                      <a:solidFill>
                        <a:srgbClr val="000000"/>
                      </a:solidFill>
                      <a:miter lim="400000"/>
                    </a:lnL>
                    <a:lnR w="25400">
                      <a:solidFill>
                        <a:srgbClr val="000000"/>
                      </a:solidFill>
                      <a:miter lim="400000"/>
                    </a:lnR>
                    <a:lnT w="25400">
                      <a:solidFill>
                        <a:srgbClr val="143E63"/>
                      </a:solidFill>
                      <a:miter lim="400000"/>
                    </a:lnT>
                    <a:lnB w="25400">
                      <a:solidFill>
                        <a:srgbClr val="143E63"/>
                      </a:solidFill>
                      <a:miter lim="400000"/>
                    </a:lnB>
                    <a:solidFill>
                      <a:srgbClr val="FEFB4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>
                        <a:defRPr sz="3600"/>
                      </a:pPr>
                    </a:p>
                  </a:txBody>
                  <a:tcPr marL="0" marR="0" marT="0" marB="0" anchor="t" anchorCtr="0" horzOverflow="overflow">
                    <a:lnL w="25400">
                      <a:solidFill>
                        <a:srgbClr val="000000"/>
                      </a:solidFill>
                      <a:miter lim="400000"/>
                    </a:lnL>
                    <a:lnR w="25400">
                      <a:solidFill>
                        <a:srgbClr val="000000"/>
                      </a:solidFill>
                      <a:miter lim="400000"/>
                    </a:lnR>
                    <a:lnT w="25400">
                      <a:solidFill>
                        <a:srgbClr val="143E63"/>
                      </a:solidFill>
                      <a:miter lim="400000"/>
                    </a:lnT>
                    <a:lnB w="25400">
                      <a:solidFill>
                        <a:srgbClr val="143E63"/>
                      </a:solidFill>
                      <a:miter lim="400000"/>
                    </a:lnB>
                    <a:solidFill>
                      <a:srgbClr val="FEFB4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>
                        <a:defRPr sz="3600"/>
                      </a:pPr>
                    </a:p>
                  </a:txBody>
                  <a:tcPr marL="0" marR="0" marT="0" marB="0" anchor="t" anchorCtr="0" horzOverflow="overflow">
                    <a:lnL w="25400">
                      <a:solidFill>
                        <a:srgbClr val="000000"/>
                      </a:solidFill>
                      <a:miter lim="400000"/>
                    </a:lnL>
                    <a:lnR w="25400">
                      <a:solidFill>
                        <a:srgbClr val="000000"/>
                      </a:solidFill>
                      <a:miter lim="400000"/>
                    </a:lnR>
                    <a:lnT w="25400">
                      <a:solidFill>
                        <a:srgbClr val="143E63"/>
                      </a:solidFill>
                      <a:miter lim="400000"/>
                    </a:lnT>
                    <a:lnB w="25400">
                      <a:solidFill>
                        <a:srgbClr val="143E63"/>
                      </a:solidFill>
                      <a:miter lim="400000"/>
                    </a:lnB>
                    <a:noFill/>
                  </a:tcPr>
                </a:tc>
              </a:tr>
            </a:tbl>
          </a:graphicData>
        </a:graphic>
      </p:graphicFrame>
      <p:grpSp>
        <p:nvGrpSpPr>
          <p:cNvPr id="781" name="تجميع"/>
          <p:cNvGrpSpPr/>
          <p:nvPr/>
        </p:nvGrpSpPr>
        <p:grpSpPr>
          <a:xfrm>
            <a:off x="15386058" y="3194686"/>
            <a:ext cx="3767792" cy="2967247"/>
            <a:chOff x="0" y="0"/>
            <a:chExt cx="3767791" cy="2967245"/>
          </a:xfrm>
        </p:grpSpPr>
        <p:sp>
          <p:nvSpPr>
            <p:cNvPr id="776" name="Google Shape;532;p34"/>
            <p:cNvSpPr txBox="1"/>
            <p:nvPr/>
          </p:nvSpPr>
          <p:spPr>
            <a:xfrm>
              <a:off x="775145" y="972148"/>
              <a:ext cx="1995098" cy="1995098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243799" tIns="243799" rIns="243799" bIns="243799" numCol="1" anchor="ctr">
              <a:normAutofit fontScale="100000" lnSpcReduction="0"/>
            </a:bodyPr>
            <a:lstStyle>
              <a:lvl1pPr algn="ctr" rtl="0">
                <a:defRPr sz="8200">
                  <a:solidFill>
                    <a:srgbClr val="0061FE"/>
                  </a:solidFill>
                  <a:latin typeface="Muna Bold"/>
                  <a:ea typeface="Muna Bold"/>
                  <a:cs typeface="Muna Bold"/>
                  <a:sym typeface="Muna Bold"/>
                </a:defRPr>
              </a:lvl1pPr>
            </a:lstStyle>
            <a:p>
              <a:pPr/>
              <a:r>
                <a:t>٣</a:t>
              </a:r>
            </a:p>
          </p:txBody>
        </p:sp>
        <p:sp>
          <p:nvSpPr>
            <p:cNvPr id="777" name="خط"/>
            <p:cNvSpPr/>
            <p:nvPr/>
          </p:nvSpPr>
          <p:spPr>
            <a:xfrm>
              <a:off x="1182956" y="1450350"/>
              <a:ext cx="1179477" cy="1"/>
            </a:xfrm>
            <a:prstGeom prst="line">
              <a:avLst/>
            </a:prstGeom>
            <a:noFill/>
            <a:ln w="63500" cap="flat">
              <a:solidFill>
                <a:srgbClr val="0056D6"/>
              </a:solidFill>
              <a:prstDash val="solid"/>
              <a:round/>
            </a:ln>
            <a:effectLst/>
          </p:spPr>
          <p:txBody>
            <a:bodyPr wrap="square" lIns="121919" tIns="121919" rIns="121919" bIns="121919" numCol="1" anchor="t">
              <a:noAutofit/>
            </a:bodyPr>
            <a:lstStyle/>
            <a:p>
              <a:pPr/>
            </a:p>
          </p:txBody>
        </p:sp>
        <p:sp>
          <p:nvSpPr>
            <p:cNvPr id="778" name="Google Shape;532;p34"/>
            <p:cNvSpPr txBox="1"/>
            <p:nvPr/>
          </p:nvSpPr>
          <p:spPr>
            <a:xfrm>
              <a:off x="775145" y="0"/>
              <a:ext cx="1995098" cy="1995098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243799" tIns="243799" rIns="243799" bIns="243799" numCol="1" anchor="ctr">
              <a:normAutofit fontScale="100000" lnSpcReduction="0"/>
            </a:bodyPr>
            <a:lstStyle>
              <a:lvl1pPr algn="ctr" rtl="0">
                <a:defRPr sz="8200">
                  <a:solidFill>
                    <a:srgbClr val="0061FE"/>
                  </a:solidFill>
                  <a:latin typeface="Muna Bold"/>
                  <a:ea typeface="Muna Bold"/>
                  <a:cs typeface="Muna Bold"/>
                  <a:sym typeface="Muna Bold"/>
                </a:defRPr>
              </a:lvl1pPr>
            </a:lstStyle>
            <a:p>
              <a:pPr/>
              <a:r>
                <a:t>٢</a:t>
              </a:r>
            </a:p>
          </p:txBody>
        </p:sp>
        <p:sp>
          <p:nvSpPr>
            <p:cNvPr id="779" name="Google Shape;532;p34"/>
            <p:cNvSpPr txBox="1"/>
            <p:nvPr/>
          </p:nvSpPr>
          <p:spPr>
            <a:xfrm>
              <a:off x="2289630" y="452802"/>
              <a:ext cx="1478162" cy="1995098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243799" tIns="243799" rIns="243799" bIns="243799" numCol="1" anchor="ctr">
              <a:normAutofit fontScale="100000" lnSpcReduction="0"/>
            </a:bodyPr>
            <a:lstStyle>
              <a:lvl1pPr algn="ctr" rtl="0">
                <a:defRPr sz="8200">
                  <a:solidFill>
                    <a:srgbClr val="0061FE"/>
                  </a:solidFill>
                  <a:latin typeface="Muna Bold"/>
                  <a:ea typeface="Muna Bold"/>
                  <a:cs typeface="Muna Bold"/>
                  <a:sym typeface="Muna Bold"/>
                </a:defRPr>
              </a:lvl1pPr>
            </a:lstStyle>
            <a:p>
              <a:pPr/>
              <a:r>
                <a:t>=</a:t>
              </a:r>
            </a:p>
          </p:txBody>
        </p:sp>
        <p:sp>
          <p:nvSpPr>
            <p:cNvPr id="780" name="Google Shape;532;p34"/>
            <p:cNvSpPr txBox="1"/>
            <p:nvPr/>
          </p:nvSpPr>
          <p:spPr>
            <a:xfrm>
              <a:off x="0" y="421052"/>
              <a:ext cx="1550292" cy="1995098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243799" tIns="243799" rIns="243799" bIns="243799" numCol="1" anchor="ctr">
              <a:normAutofit fontScale="100000" lnSpcReduction="0"/>
            </a:bodyPr>
            <a:lstStyle>
              <a:lvl1pPr algn="ctr" rtl="0">
                <a:defRPr sz="8200">
                  <a:solidFill>
                    <a:srgbClr val="0061FE"/>
                  </a:solidFill>
                  <a:latin typeface="Muna Bold"/>
                  <a:ea typeface="Muna Bold"/>
                  <a:cs typeface="Muna Bold"/>
                  <a:sym typeface="Muna Bold"/>
                </a:defRPr>
              </a:lvl1pPr>
            </a:lstStyle>
            <a:p>
              <a:pPr/>
              <a:r>
                <a:t>١</a:t>
              </a:r>
            </a:p>
          </p:txBody>
        </p:sp>
      </p:grpSp>
      <p:grpSp>
        <p:nvGrpSpPr>
          <p:cNvPr id="787" name="تجميع"/>
          <p:cNvGrpSpPr/>
          <p:nvPr/>
        </p:nvGrpSpPr>
        <p:grpSpPr>
          <a:xfrm>
            <a:off x="15386058" y="8041904"/>
            <a:ext cx="3767792" cy="2967247"/>
            <a:chOff x="0" y="0"/>
            <a:chExt cx="3767791" cy="2967245"/>
          </a:xfrm>
        </p:grpSpPr>
        <p:sp>
          <p:nvSpPr>
            <p:cNvPr id="782" name="Google Shape;532;p34"/>
            <p:cNvSpPr txBox="1"/>
            <p:nvPr/>
          </p:nvSpPr>
          <p:spPr>
            <a:xfrm>
              <a:off x="775145" y="972148"/>
              <a:ext cx="1995098" cy="1995098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243799" tIns="243799" rIns="243799" bIns="243799" numCol="1" anchor="ctr">
              <a:normAutofit fontScale="100000" lnSpcReduction="0"/>
            </a:bodyPr>
            <a:lstStyle>
              <a:lvl1pPr algn="ctr" rtl="0">
                <a:defRPr sz="8200">
                  <a:solidFill>
                    <a:srgbClr val="0061FE"/>
                  </a:solidFill>
                  <a:latin typeface="Muna Bold"/>
                  <a:ea typeface="Muna Bold"/>
                  <a:cs typeface="Muna Bold"/>
                  <a:sym typeface="Muna Bold"/>
                </a:defRPr>
              </a:lvl1pPr>
            </a:lstStyle>
            <a:p>
              <a:pPr/>
              <a:r>
                <a:t>٢</a:t>
              </a:r>
            </a:p>
          </p:txBody>
        </p:sp>
        <p:sp>
          <p:nvSpPr>
            <p:cNvPr id="783" name="خط"/>
            <p:cNvSpPr/>
            <p:nvPr/>
          </p:nvSpPr>
          <p:spPr>
            <a:xfrm>
              <a:off x="1182956" y="1450350"/>
              <a:ext cx="1179477" cy="1"/>
            </a:xfrm>
            <a:prstGeom prst="line">
              <a:avLst/>
            </a:prstGeom>
            <a:noFill/>
            <a:ln w="63500" cap="flat">
              <a:solidFill>
                <a:srgbClr val="0056D6"/>
              </a:solidFill>
              <a:prstDash val="solid"/>
              <a:round/>
            </a:ln>
            <a:effectLst/>
          </p:spPr>
          <p:txBody>
            <a:bodyPr wrap="square" lIns="121919" tIns="121919" rIns="121919" bIns="121919" numCol="1" anchor="t">
              <a:noAutofit/>
            </a:bodyPr>
            <a:lstStyle/>
            <a:p>
              <a:pPr/>
            </a:p>
          </p:txBody>
        </p:sp>
        <p:sp>
          <p:nvSpPr>
            <p:cNvPr id="784" name="Google Shape;532;p34"/>
            <p:cNvSpPr txBox="1"/>
            <p:nvPr/>
          </p:nvSpPr>
          <p:spPr>
            <a:xfrm>
              <a:off x="775145" y="0"/>
              <a:ext cx="1995098" cy="1995098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243799" tIns="243799" rIns="243799" bIns="243799" numCol="1" anchor="ctr">
              <a:normAutofit fontScale="100000" lnSpcReduction="0"/>
            </a:bodyPr>
            <a:lstStyle>
              <a:lvl1pPr algn="ctr" rtl="0">
                <a:defRPr sz="8200">
                  <a:solidFill>
                    <a:srgbClr val="0061FE"/>
                  </a:solidFill>
                  <a:latin typeface="Muna Bold"/>
                  <a:ea typeface="Muna Bold"/>
                  <a:cs typeface="Muna Bold"/>
                  <a:sym typeface="Muna Bold"/>
                </a:defRPr>
              </a:lvl1pPr>
            </a:lstStyle>
            <a:p>
              <a:pPr/>
              <a:r>
                <a:t>١</a:t>
              </a:r>
            </a:p>
          </p:txBody>
        </p:sp>
        <p:sp>
          <p:nvSpPr>
            <p:cNvPr id="785" name="Google Shape;532;p34"/>
            <p:cNvSpPr txBox="1"/>
            <p:nvPr/>
          </p:nvSpPr>
          <p:spPr>
            <a:xfrm>
              <a:off x="2289630" y="452802"/>
              <a:ext cx="1478162" cy="1995098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243799" tIns="243799" rIns="243799" bIns="243799" numCol="1" anchor="ctr">
              <a:normAutofit fontScale="100000" lnSpcReduction="0"/>
            </a:bodyPr>
            <a:lstStyle>
              <a:lvl1pPr algn="ctr" rtl="0">
                <a:defRPr sz="8200">
                  <a:solidFill>
                    <a:srgbClr val="0061FE"/>
                  </a:solidFill>
                  <a:latin typeface="Muna Bold"/>
                  <a:ea typeface="Muna Bold"/>
                  <a:cs typeface="Muna Bold"/>
                  <a:sym typeface="Muna Bold"/>
                </a:defRPr>
              </a:lvl1pPr>
            </a:lstStyle>
            <a:p>
              <a:pPr/>
              <a:r>
                <a:t>=</a:t>
              </a:r>
            </a:p>
          </p:txBody>
        </p:sp>
        <p:sp>
          <p:nvSpPr>
            <p:cNvPr id="786" name="Google Shape;532;p34"/>
            <p:cNvSpPr txBox="1"/>
            <p:nvPr/>
          </p:nvSpPr>
          <p:spPr>
            <a:xfrm>
              <a:off x="0" y="421052"/>
              <a:ext cx="1550292" cy="1995098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243799" tIns="243799" rIns="243799" bIns="243799" numCol="1" anchor="ctr">
              <a:normAutofit fontScale="100000" lnSpcReduction="0"/>
            </a:bodyPr>
            <a:lstStyle>
              <a:lvl1pPr algn="ctr" rtl="0">
                <a:defRPr sz="8200">
                  <a:solidFill>
                    <a:srgbClr val="0061FE"/>
                  </a:solidFill>
                  <a:latin typeface="Muna Bold"/>
                  <a:ea typeface="Muna Bold"/>
                  <a:cs typeface="Muna Bold"/>
                  <a:sym typeface="Muna Bold"/>
                </a:defRPr>
              </a:lvl1pPr>
            </a:lstStyle>
            <a:p>
              <a:pPr/>
              <a:r>
                <a:t>٣</a:t>
              </a:r>
            </a:p>
          </p:txBody>
        </p:sp>
      </p:grpSp>
      <p:graphicFrame>
        <p:nvGraphicFramePr>
          <p:cNvPr id="788" name="الجدول ١-١-١-١-٢"/>
          <p:cNvGraphicFramePr/>
          <p:nvPr/>
        </p:nvGraphicFramePr>
        <p:xfrm>
          <a:off x="14472837" y="8785258"/>
          <a:ext cx="6972610" cy="1278329"/>
        </p:xfrm>
        <a:graphic xmlns:a="http://schemas.openxmlformats.org/drawingml/2006/main">
          <a:graphicData uri="http://schemas.openxmlformats.org/drawingml/2006/table">
            <a:tbl>
              <a:tblPr firstCol="0" firstRow="0" lastCol="0" lastRow="0" bandCol="0" bandRow="1" rtl="1">
                <a:tableStyleId>{33BA23B1-9221-436E-865A-0063620EA4FD}</a:tableStyleId>
              </a:tblPr>
              <a:tblGrid>
                <a:gridCol w="1435768"/>
                <a:gridCol w="1377860"/>
              </a:tblGrid>
              <a:tr h="1252928">
                <a:tc>
                  <a:txBody>
                    <a:bodyPr/>
                    <a:lstStyle/>
                    <a:p>
                      <a:pPr algn="l" rtl="0">
                        <a:defRPr sz="3600"/>
                      </a:pPr>
                    </a:p>
                  </a:txBody>
                  <a:tcPr marL="0" marR="0" marT="0" marB="0" anchor="t" anchorCtr="0" horzOverflow="overflow">
                    <a:lnL w="25400">
                      <a:solidFill>
                        <a:srgbClr val="000000"/>
                      </a:solidFill>
                      <a:miter lim="400000"/>
                    </a:lnL>
                    <a:lnR w="25400">
                      <a:solidFill>
                        <a:srgbClr val="000000"/>
                      </a:solidFill>
                      <a:miter lim="400000"/>
                    </a:lnR>
                    <a:lnT w="25400">
                      <a:solidFill>
                        <a:srgbClr val="143E63"/>
                      </a:solidFill>
                      <a:miter lim="400000"/>
                    </a:lnT>
                    <a:lnB w="25400">
                      <a:solidFill>
                        <a:srgbClr val="143E63"/>
                      </a:solidFill>
                      <a:miter lim="400000"/>
                    </a:lnB>
                    <a:solidFill>
                      <a:srgbClr val="FEFB4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>
                        <a:defRPr sz="3600"/>
                      </a:pPr>
                    </a:p>
                  </a:txBody>
                  <a:tcPr marL="0" marR="0" marT="0" marB="0" anchor="t" anchorCtr="0" horzOverflow="overflow">
                    <a:lnL w="25400">
                      <a:solidFill>
                        <a:srgbClr val="000000"/>
                      </a:solidFill>
                      <a:miter lim="400000"/>
                    </a:lnL>
                    <a:lnR w="25400">
                      <a:solidFill>
                        <a:srgbClr val="000000"/>
                      </a:solidFill>
                      <a:miter lim="400000"/>
                    </a:lnR>
                    <a:lnT w="25400">
                      <a:solidFill>
                        <a:srgbClr val="143E63"/>
                      </a:solidFill>
                      <a:miter lim="400000"/>
                    </a:lnT>
                    <a:lnB w="25400">
                      <a:solidFill>
                        <a:srgbClr val="143E63"/>
                      </a:solidFill>
                      <a:miter lim="400000"/>
                    </a:lnB>
                    <a:solidFill>
                      <a:srgbClr val="FEFB4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789" name="الجدول ١-١-١-١-٢-١"/>
          <p:cNvGraphicFramePr/>
          <p:nvPr/>
        </p:nvGraphicFramePr>
        <p:xfrm>
          <a:off x="11371928" y="8785258"/>
          <a:ext cx="6972610" cy="1278329"/>
        </p:xfrm>
        <a:graphic xmlns:a="http://schemas.openxmlformats.org/drawingml/2006/main">
          <a:graphicData uri="http://schemas.openxmlformats.org/drawingml/2006/table">
            <a:tbl>
              <a:tblPr firstCol="0" firstRow="0" lastCol="0" lastRow="0" bandCol="0" bandRow="1" rtl="1">
                <a:tableStyleId>{33BA23B1-9221-436E-865A-0063620EA4FD}</a:tableStyleId>
              </a:tblPr>
              <a:tblGrid>
                <a:gridCol w="1435768"/>
                <a:gridCol w="1377860"/>
              </a:tblGrid>
              <a:tr h="1252928">
                <a:tc>
                  <a:txBody>
                    <a:bodyPr/>
                    <a:lstStyle/>
                    <a:p>
                      <a:pPr algn="l" rtl="0">
                        <a:defRPr sz="3600"/>
                      </a:pPr>
                    </a:p>
                  </a:txBody>
                  <a:tcPr marL="0" marR="0" marT="0" marB="0" anchor="t" anchorCtr="0" horzOverflow="overflow">
                    <a:lnL w="25400">
                      <a:solidFill>
                        <a:srgbClr val="000000"/>
                      </a:solidFill>
                      <a:miter lim="400000"/>
                    </a:lnL>
                    <a:lnR w="25400">
                      <a:solidFill>
                        <a:srgbClr val="000000"/>
                      </a:solidFill>
                      <a:miter lim="400000"/>
                    </a:lnR>
                    <a:lnT w="25400">
                      <a:solidFill>
                        <a:srgbClr val="143E63"/>
                      </a:solidFill>
                      <a:miter lim="400000"/>
                    </a:lnT>
                    <a:lnB w="25400">
                      <a:solidFill>
                        <a:srgbClr val="143E63"/>
                      </a:solidFill>
                      <a:miter lim="400000"/>
                    </a:lnB>
                    <a:solidFill>
                      <a:srgbClr val="FEFB4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>
                        <a:defRPr sz="3600"/>
                      </a:pPr>
                    </a:p>
                  </a:txBody>
                  <a:tcPr marL="0" marR="0" marT="0" marB="0" anchor="t" anchorCtr="0" horzOverflow="overflow">
                    <a:lnL w="25400">
                      <a:solidFill>
                        <a:srgbClr val="000000"/>
                      </a:solidFill>
                      <a:miter lim="400000"/>
                    </a:lnL>
                    <a:lnR w="25400">
                      <a:solidFill>
                        <a:srgbClr val="000000"/>
                      </a:solidFill>
                      <a:miter lim="400000"/>
                    </a:lnR>
                    <a:lnT w="25400">
                      <a:solidFill>
                        <a:srgbClr val="143E63"/>
                      </a:solidFill>
                      <a:miter lim="400000"/>
                    </a:lnT>
                    <a:lnB w="25400">
                      <a:solidFill>
                        <a:srgbClr val="143E63"/>
                      </a:solidFill>
                      <a:miter lim="400000"/>
                    </a:lnB>
                    <a:solidFill>
                      <a:srgbClr val="FEFB4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790" name="الجدول ١-١-١-١-٢-١-١"/>
          <p:cNvGraphicFramePr/>
          <p:nvPr/>
        </p:nvGraphicFramePr>
        <p:xfrm>
          <a:off x="8277947" y="8772558"/>
          <a:ext cx="6972610" cy="1278329"/>
        </p:xfrm>
        <a:graphic xmlns:a="http://schemas.openxmlformats.org/drawingml/2006/main">
          <a:graphicData uri="http://schemas.openxmlformats.org/drawingml/2006/table">
            <a:tbl>
              <a:tblPr firstCol="0" firstRow="0" lastCol="0" lastRow="0" bandCol="0" bandRow="1" rtl="1">
                <a:tableStyleId>{33BA23B1-9221-436E-865A-0063620EA4FD}</a:tableStyleId>
              </a:tblPr>
              <a:tblGrid>
                <a:gridCol w="1435768"/>
                <a:gridCol w="1377860"/>
              </a:tblGrid>
              <a:tr h="1252928">
                <a:tc>
                  <a:txBody>
                    <a:bodyPr/>
                    <a:lstStyle/>
                    <a:p>
                      <a:pPr algn="l" rtl="0">
                        <a:defRPr sz="3600"/>
                      </a:pPr>
                    </a:p>
                  </a:txBody>
                  <a:tcPr marL="0" marR="0" marT="0" marB="0" anchor="t" anchorCtr="0" horzOverflow="overflow">
                    <a:lnL w="25400">
                      <a:solidFill>
                        <a:srgbClr val="000000"/>
                      </a:solidFill>
                      <a:miter lim="400000"/>
                    </a:lnL>
                    <a:lnR w="25400">
                      <a:solidFill>
                        <a:srgbClr val="000000"/>
                      </a:solidFill>
                      <a:miter lim="400000"/>
                    </a:lnR>
                    <a:lnT w="25400">
                      <a:solidFill>
                        <a:srgbClr val="143E63"/>
                      </a:solidFill>
                      <a:miter lim="400000"/>
                    </a:lnT>
                    <a:lnB w="25400">
                      <a:solidFill>
                        <a:srgbClr val="143E63"/>
                      </a:solidFill>
                      <a:miter lim="400000"/>
                    </a:lnB>
                    <a:solidFill>
                      <a:srgbClr val="FEFB4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>
                        <a:defRPr sz="3600"/>
                      </a:pPr>
                    </a:p>
                  </a:txBody>
                  <a:tcPr marL="0" marR="0" marT="0" marB="0" anchor="t" anchorCtr="0" horzOverflow="overflow">
                    <a:lnL w="25400">
                      <a:solidFill>
                        <a:srgbClr val="000000"/>
                      </a:solidFill>
                      <a:miter lim="400000"/>
                    </a:lnL>
                    <a:lnR w="25400">
                      <a:solidFill>
                        <a:srgbClr val="000000"/>
                      </a:solidFill>
                      <a:miter lim="400000"/>
                    </a:lnR>
                    <a:lnT w="25400">
                      <a:solidFill>
                        <a:srgbClr val="143E63"/>
                      </a:solidFill>
                      <a:miter lim="400000"/>
                    </a:lnT>
                    <a:lnB w="25400">
                      <a:solidFill>
                        <a:srgbClr val="143E63"/>
                      </a:solidFill>
                      <a:miter lim="400000"/>
                    </a:lnB>
                    <a:solidFill>
                      <a:srgbClr val="FEFB4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791" name="الجدول ١-١-١-١-٢-١-١-١"/>
          <p:cNvGraphicFramePr/>
          <p:nvPr/>
        </p:nvGraphicFramePr>
        <p:xfrm>
          <a:off x="5190894" y="8759858"/>
          <a:ext cx="6972611" cy="1278329"/>
        </p:xfrm>
        <a:graphic xmlns:a="http://schemas.openxmlformats.org/drawingml/2006/main">
          <a:graphicData uri="http://schemas.openxmlformats.org/drawingml/2006/table">
            <a:tbl>
              <a:tblPr firstCol="0" firstRow="0" lastCol="0" lastRow="0" bandCol="0" bandRow="1" rtl="1">
                <a:tableStyleId>{33BA23B1-9221-436E-865A-0063620EA4FD}</a:tableStyleId>
              </a:tblPr>
              <a:tblGrid>
                <a:gridCol w="1435768"/>
                <a:gridCol w="1377860"/>
              </a:tblGrid>
              <a:tr h="1252928">
                <a:tc>
                  <a:txBody>
                    <a:bodyPr/>
                    <a:lstStyle/>
                    <a:p>
                      <a:pPr algn="l" rtl="0">
                        <a:defRPr sz="3600"/>
                      </a:pPr>
                    </a:p>
                  </a:txBody>
                  <a:tcPr marL="0" marR="0" marT="0" marB="0" anchor="t" anchorCtr="0" horzOverflow="overflow">
                    <a:lnL w="25400">
                      <a:solidFill>
                        <a:srgbClr val="000000"/>
                      </a:solidFill>
                      <a:miter lim="400000"/>
                    </a:lnL>
                    <a:lnR w="25400">
                      <a:solidFill>
                        <a:srgbClr val="000000"/>
                      </a:solidFill>
                      <a:miter lim="400000"/>
                    </a:lnR>
                    <a:lnT w="25400">
                      <a:solidFill>
                        <a:srgbClr val="143E63"/>
                      </a:solidFill>
                      <a:miter lim="400000"/>
                    </a:lnT>
                    <a:lnB w="25400">
                      <a:solidFill>
                        <a:srgbClr val="143E63"/>
                      </a:solidFill>
                      <a:miter lim="400000"/>
                    </a:lnB>
                    <a:solidFill>
                      <a:srgbClr val="FEFB4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>
                        <a:defRPr sz="3600"/>
                      </a:pPr>
                    </a:p>
                  </a:txBody>
                  <a:tcPr marL="0" marR="0" marT="0" marB="0" anchor="t" anchorCtr="0" horzOverflow="overflow">
                    <a:lnL w="25400">
                      <a:solidFill>
                        <a:srgbClr val="000000"/>
                      </a:solidFill>
                      <a:miter lim="400000"/>
                    </a:lnL>
                    <a:lnR w="25400">
                      <a:solidFill>
                        <a:srgbClr val="000000"/>
                      </a:solidFill>
                      <a:miter lim="400000"/>
                    </a:lnR>
                    <a:lnT w="25400">
                      <a:solidFill>
                        <a:srgbClr val="143E63"/>
                      </a:solidFill>
                      <a:miter lim="400000"/>
                    </a:lnT>
                    <a:lnB w="25400">
                      <a:solidFill>
                        <a:srgbClr val="143E63"/>
                      </a:solidFill>
                      <a:miter lim="400000"/>
                    </a:lnB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500">
        <p14:doors dir="vert"/>
      </p:transition>
    </mc:Choice>
    <mc:Fallback>
      <p:transition spd="slow">
        <p:fade/>
      </p:transition>
    </mc:Fallback>
  </mc:AlternateContent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afterEffect" presetSubtype="32" presetID="4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7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out)" transition="in">
                                      <p:cBhvr>
                                        <p:cTn id="7" dur="1000"/>
                                        <p:tgtEl>
                                          <p:spTgt spid="7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Class="entr" nodeType="afterEffect" presetSubtype="32" presetID="4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7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out)" transition="in">
                                      <p:cBhvr>
                                        <p:cTn id="11" dur="1000"/>
                                        <p:tgtEl>
                                          <p:spTgt spid="7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768" grpId="1"/>
      <p:bldP build="whole" bldLvl="1" animBg="1" rev="0" advAuto="0" spid="769" grpId="2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3" name="Google Shape;531;p34"/>
          <p:cNvSpPr txBox="1"/>
          <p:nvPr>
            <p:ph type="title"/>
          </p:nvPr>
        </p:nvSpPr>
        <p:spPr>
          <a:xfrm>
            <a:off x="1919999" y="1186733"/>
            <a:ext cx="20544003" cy="1527201"/>
          </a:xfrm>
          <a:prstGeom prst="rect">
            <a:avLst/>
          </a:prstGeom>
        </p:spPr>
        <p:txBody>
          <a:bodyPr/>
          <a:lstStyle>
            <a:lvl1pPr defTabSz="2316479" rtl="0">
              <a:defRPr sz="6270"/>
            </a:lvl1pPr>
          </a:lstStyle>
          <a:p>
            <a:pPr/>
            <a:r>
              <a:t>  </a:t>
            </a:r>
          </a:p>
        </p:txBody>
      </p:sp>
      <p:sp>
        <p:nvSpPr>
          <p:cNvPr id="794" name="Google Shape;371;p30"/>
          <p:cNvSpPr/>
          <p:nvPr/>
        </p:nvSpPr>
        <p:spPr>
          <a:xfrm>
            <a:off x="20640023" y="1314804"/>
            <a:ext cx="2304720" cy="1271059"/>
          </a:xfrm>
          <a:prstGeom prst="rect">
            <a:avLst/>
          </a:prstGeom>
          <a:solidFill>
            <a:schemeClr val="accent4"/>
          </a:solidFill>
          <a:ln w="76200">
            <a:solidFill>
              <a:srgbClr val="34679A"/>
            </a:solidFill>
          </a:ln>
          <a:effectLst>
            <a:outerShdw sx="100000" sy="100000" kx="0" ky="0" algn="b" rotWithShape="0" blurRad="0" dist="254000" dir="3000000">
              <a:srgbClr val="34679A">
                <a:alpha val="50000"/>
              </a:srgbClr>
            </a:outerShdw>
          </a:effectLst>
        </p:spPr>
        <p:txBody>
          <a:bodyPr lIns="121919" tIns="121919" rIns="121919" bIns="121919" anchor="ctr"/>
          <a:lstStyle/>
          <a:p>
            <a:pPr algn="ctr" rtl="0">
              <a:defRPr b="1" sz="8000">
                <a:solidFill>
                  <a:srgbClr val="34679A"/>
                </a:solidFill>
                <a:latin typeface="+mj-lt"/>
                <a:ea typeface="+mj-ea"/>
                <a:cs typeface="+mj-cs"/>
                <a:sym typeface="Helvetica"/>
              </a:defRPr>
            </a:pPr>
          </a:p>
        </p:txBody>
      </p:sp>
      <p:sp>
        <p:nvSpPr>
          <p:cNvPr id="795" name="تأكد"/>
          <p:cNvSpPr txBox="1"/>
          <p:nvPr/>
        </p:nvSpPr>
        <p:spPr>
          <a:xfrm>
            <a:off x="20422610" y="1005770"/>
            <a:ext cx="2739547" cy="1939494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121919" tIns="121919" rIns="121919" bIns="121919">
            <a:spAutoFit/>
          </a:bodyPr>
          <a:lstStyle>
            <a:lvl1pPr algn="ctr">
              <a:lnSpc>
                <a:spcPct val="90000"/>
              </a:lnSpc>
              <a:spcBef>
                <a:spcPts val="2600"/>
              </a:spcBef>
              <a:defRPr sz="10600">
                <a:solidFill>
                  <a:srgbClr val="E22400"/>
                </a:solidFill>
                <a:latin typeface="Abdo Free"/>
                <a:ea typeface="Abdo Free"/>
                <a:cs typeface="Abdo Free"/>
                <a:sym typeface="Abdo Free"/>
              </a:defRPr>
            </a:lvl1pPr>
          </a:lstStyle>
          <a:p>
            <a:pPr rtl="0">
              <a:defRPr sz="5800">
                <a:solidFill>
                  <a:srgbClr val="34679A"/>
                </a:solidFill>
                <a:latin typeface="Waseem Regular"/>
                <a:ea typeface="Waseem Regular"/>
                <a:cs typeface="Waseem Regular"/>
                <a:sym typeface="Waseem Regular"/>
              </a:defRPr>
            </a:pPr>
            <a:r>
              <a:rPr sz="10600">
                <a:solidFill>
                  <a:srgbClr val="E22400"/>
                </a:solidFill>
                <a:latin typeface="Abdo Free"/>
                <a:ea typeface="Abdo Free"/>
                <a:cs typeface="Abdo Free"/>
                <a:sym typeface="Abdo Free"/>
              </a:rPr>
              <a:t>تأكد</a:t>
            </a:r>
          </a:p>
        </p:txBody>
      </p:sp>
      <p:pic>
        <p:nvPicPr>
          <p:cNvPr id="796" name="IMG_3212.jpeg" descr="IMG_3212.jpeg"/>
          <p:cNvPicPr>
            <a:picLocks noChangeAspect="1"/>
          </p:cNvPicPr>
          <p:nvPr/>
        </p:nvPicPr>
        <p:blipFill>
          <a:blip r:embed="rId2">
            <a:extLst/>
          </a:blip>
          <a:srcRect l="10812" t="14478" r="12761" b="14565"/>
          <a:stretch>
            <a:fillRect/>
          </a:stretch>
        </p:blipFill>
        <p:spPr>
          <a:xfrm>
            <a:off x="20697901" y="4854185"/>
            <a:ext cx="810426" cy="80617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749" h="21535" fill="norm" stroke="1" extrusionOk="0">
                <a:moveTo>
                  <a:pt x="9913" y="1"/>
                </a:moveTo>
                <a:cubicBezTo>
                  <a:pt x="7299" y="-34"/>
                  <a:pt x="4766" y="1057"/>
                  <a:pt x="2844" y="3181"/>
                </a:cubicBezTo>
                <a:cubicBezTo>
                  <a:pt x="-1851" y="8371"/>
                  <a:pt x="-544" y="17307"/>
                  <a:pt x="5378" y="20547"/>
                </a:cubicBezTo>
                <a:cubicBezTo>
                  <a:pt x="6656" y="21247"/>
                  <a:pt x="8287" y="21566"/>
                  <a:pt x="9933" y="21533"/>
                </a:cubicBezTo>
                <a:lnTo>
                  <a:pt x="10126" y="21533"/>
                </a:lnTo>
                <a:cubicBezTo>
                  <a:pt x="11793" y="21471"/>
                  <a:pt x="13460" y="21040"/>
                  <a:pt x="14768" y="20250"/>
                </a:cubicBezTo>
                <a:cubicBezTo>
                  <a:pt x="18076" y="18255"/>
                  <a:pt x="19723" y="14567"/>
                  <a:pt x="19749" y="10878"/>
                </a:cubicBezTo>
                <a:lnTo>
                  <a:pt x="19749" y="10518"/>
                </a:lnTo>
                <a:cubicBezTo>
                  <a:pt x="19668" y="6817"/>
                  <a:pt x="17950" y="3173"/>
                  <a:pt x="14594" y="1294"/>
                </a:cubicBezTo>
                <a:cubicBezTo>
                  <a:pt x="13081" y="447"/>
                  <a:pt x="11482" y="22"/>
                  <a:pt x="9913" y="1"/>
                </a:cubicBezTo>
                <a:close/>
              </a:path>
            </a:pathLst>
          </a:custGeom>
          <a:ln w="12700">
            <a:miter lim="400000"/>
          </a:ln>
        </p:spPr>
      </p:pic>
      <p:pic>
        <p:nvPicPr>
          <p:cNvPr id="797" name="IMG_5606.png" descr="IMG_5606.png"/>
          <p:cNvPicPr>
            <a:picLocks noChangeAspect="1"/>
          </p:cNvPicPr>
          <p:nvPr/>
        </p:nvPicPr>
        <p:blipFill>
          <a:blip r:embed="rId3">
            <a:extLst/>
          </a:blip>
          <a:srcRect l="22029" t="84986" r="4348" b="2067"/>
          <a:stretch>
            <a:fillRect/>
          </a:stretch>
        </p:blipFill>
        <p:spPr>
          <a:xfrm>
            <a:off x="2875839" y="3377417"/>
            <a:ext cx="18632298" cy="2049321"/>
          </a:xfrm>
          <a:prstGeom prst="rect">
            <a:avLst/>
          </a:prstGeom>
          <a:ln w="12700">
            <a:miter lim="400000"/>
          </a:ln>
        </p:spPr>
      </p:pic>
      <p:sp>
        <p:nvSpPr>
          <p:cNvPr id="798" name="جميعها كسور غير فعلية حيث البسط أكبر من أو يساوي المقام ."/>
          <p:cNvSpPr txBox="1"/>
          <p:nvPr/>
        </p:nvSpPr>
        <p:spPr>
          <a:xfrm>
            <a:off x="3887696" y="7031266"/>
            <a:ext cx="16608609" cy="785191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121919" tIns="121919" rIns="121919" bIns="121919">
            <a:spAutoFit/>
          </a:bodyPr>
          <a:lstStyle>
            <a:lvl1pPr>
              <a:defRPr sz="4300">
                <a:solidFill>
                  <a:srgbClr val="0056D6"/>
                </a:solidFill>
                <a:latin typeface="Araboto Bold"/>
                <a:ea typeface="Araboto Bold"/>
                <a:cs typeface="Araboto Bold"/>
                <a:sym typeface="Araboto Bold"/>
              </a:defRPr>
            </a:lvl1pPr>
          </a:lstStyle>
          <a:p>
            <a:pPr rtl="0">
              <a:defRPr/>
            </a:pPr>
            <a:r>
              <a:t>جميعها كسور غير فعلية حيث البسط أكبر من أو يساوي المقام .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500">
        <p14:doors dir="vert"/>
      </p:transition>
    </mc:Choice>
    <mc:Fallback>
      <p:transition spd="slow">
        <p:fade/>
      </p:transition>
    </mc:Fallback>
  </mc:AlternateContent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afterEffect" presetSubtype="32" presetID="4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out)" transition="in">
                                      <p:cBhvr>
                                        <p:cTn id="7" dur="1000"/>
                                        <p:tgtEl>
                                          <p:spTgt spid="7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Class="entr" nodeType="afterEffect" presetSubtype="32" presetID="4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7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out)" transition="in">
                                      <p:cBhvr>
                                        <p:cTn id="11" dur="1000"/>
                                        <p:tgtEl>
                                          <p:spTgt spid="7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Class="entr" nodeType="afterEffect" presetSubtype="32" presetID="4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out)" transition="in">
                                      <p:cBhvr>
                                        <p:cTn id="15" dur="1000"/>
                                        <p:tgtEl>
                                          <p:spTgt spid="7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795" grpId="2"/>
      <p:bldP build="whole" bldLvl="1" animBg="1" rev="0" advAuto="0" spid="796" grpId="3"/>
      <p:bldP build="whole" bldLvl="1" animBg="1" rev="0" advAuto="0" spid="794" grpId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46" name="تجميع"/>
          <p:cNvGrpSpPr/>
          <p:nvPr/>
        </p:nvGrpSpPr>
        <p:grpSpPr>
          <a:xfrm>
            <a:off x="2805434" y="-1616110"/>
            <a:ext cx="20019144" cy="16554197"/>
            <a:chOff x="0" y="0"/>
            <a:chExt cx="20019142" cy="16554195"/>
          </a:xfrm>
        </p:grpSpPr>
        <p:grpSp>
          <p:nvGrpSpPr>
            <p:cNvPr id="808" name="Google Shape;1053;p46"/>
            <p:cNvGrpSpPr/>
            <p:nvPr/>
          </p:nvGrpSpPr>
          <p:grpSpPr>
            <a:xfrm>
              <a:off x="0" y="9902852"/>
              <a:ext cx="5706008" cy="6651344"/>
              <a:chOff x="0" y="0"/>
              <a:chExt cx="5706007" cy="6651342"/>
            </a:xfrm>
          </p:grpSpPr>
          <p:sp>
            <p:nvSpPr>
              <p:cNvPr id="800" name="Google Shape;1054;p46"/>
              <p:cNvSpPr/>
              <p:nvPr/>
            </p:nvSpPr>
            <p:spPr>
              <a:xfrm rot="20610811">
                <a:off x="1249114" y="412478"/>
                <a:ext cx="3728686" cy="567222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0030" y="0"/>
                    </a:moveTo>
                    <a:cubicBezTo>
                      <a:pt x="20027" y="0"/>
                      <a:pt x="20024" y="0"/>
                      <a:pt x="20021" y="0"/>
                    </a:cubicBezTo>
                    <a:lnTo>
                      <a:pt x="0" y="0"/>
                    </a:lnTo>
                    <a:lnTo>
                      <a:pt x="0" y="21600"/>
                    </a:lnTo>
                    <a:lnTo>
                      <a:pt x="20021" y="21600"/>
                    </a:lnTo>
                    <a:cubicBezTo>
                      <a:pt x="20889" y="21600"/>
                      <a:pt x="21600" y="21136"/>
                      <a:pt x="21600" y="20566"/>
                    </a:cubicBezTo>
                    <a:lnTo>
                      <a:pt x="21600" y="1034"/>
                    </a:lnTo>
                    <a:cubicBezTo>
                      <a:pt x="21600" y="466"/>
                      <a:pt x="20899" y="0"/>
                      <a:pt x="20030" y="0"/>
                    </a:cubicBezTo>
                    <a:close/>
                  </a:path>
                </a:pathLst>
              </a:custGeom>
              <a:solidFill>
                <a:srgbClr val="34679A"/>
              </a:solidFill>
              <a:ln w="50800" cap="flat">
                <a:solidFill>
                  <a:srgbClr val="143E63"/>
                </a:solidFill>
                <a:prstDash val="solid"/>
                <a:round/>
              </a:ln>
              <a:effectLst>
                <a:outerShdw sx="100000" sy="100000" kx="0" ky="0" algn="b" rotWithShape="0" blurRad="0" dist="254000" dir="3060000">
                  <a:srgbClr val="34679A">
                    <a:alpha val="50000"/>
                  </a:srgbClr>
                </a:outerShdw>
              </a:effectLst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801" name="Google Shape;1055;p46"/>
              <p:cNvSpPr/>
              <p:nvPr/>
            </p:nvSpPr>
            <p:spPr>
              <a:xfrm rot="20610811">
                <a:off x="793690" y="1018641"/>
                <a:ext cx="543241" cy="567222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565" h="21600" fill="norm" stroke="1" extrusionOk="0">
                    <a:moveTo>
                      <a:pt x="10749" y="0"/>
                    </a:moveTo>
                    <a:cubicBezTo>
                      <a:pt x="4800" y="0"/>
                      <a:pt x="-35" y="464"/>
                      <a:pt x="0" y="1034"/>
                    </a:cubicBezTo>
                    <a:lnTo>
                      <a:pt x="0" y="20566"/>
                    </a:lnTo>
                    <a:cubicBezTo>
                      <a:pt x="-35" y="21136"/>
                      <a:pt x="4800" y="21600"/>
                      <a:pt x="10784" y="21600"/>
                    </a:cubicBezTo>
                    <a:lnTo>
                      <a:pt x="21565" y="21600"/>
                    </a:lnTo>
                    <a:lnTo>
                      <a:pt x="21565" y="0"/>
                    </a:lnTo>
                    <a:close/>
                  </a:path>
                </a:pathLst>
              </a:custGeom>
              <a:solidFill>
                <a:srgbClr val="143E63"/>
              </a:solidFill>
              <a:ln w="50800" cap="flat">
                <a:solidFill>
                  <a:srgbClr val="143E63"/>
                </a:solidFill>
                <a:prstDash val="solid"/>
                <a:round/>
              </a:ln>
              <a:effectLst>
                <a:outerShdw sx="100000" sy="100000" kx="0" ky="0" algn="b" rotWithShape="0" blurRad="0" dist="254000" dir="3060000">
                  <a:srgbClr val="34679A">
                    <a:alpha val="50000"/>
                  </a:srgbClr>
                </a:outerShdw>
              </a:effectLst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802" name="Google Shape;1056;p46"/>
              <p:cNvSpPr/>
              <p:nvPr/>
            </p:nvSpPr>
            <p:spPr>
              <a:xfrm rot="20610811">
                <a:off x="1539195" y="1341292"/>
                <a:ext cx="2340604" cy="1090963"/>
              </a:xfrm>
              <a:prstGeom prst="rect">
                <a:avLst/>
              </a:prstGeom>
              <a:solidFill>
                <a:srgbClr val="F8F3DE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803" name="Google Shape;1057;p46"/>
              <p:cNvSpPr/>
              <p:nvPr/>
            </p:nvSpPr>
            <p:spPr>
              <a:xfrm rot="20610811">
                <a:off x="1670107" y="1542028"/>
                <a:ext cx="1894593" cy="64032"/>
              </a:xfrm>
              <a:prstGeom prst="rect">
                <a:avLst/>
              </a:prstGeom>
              <a:solidFill>
                <a:srgbClr val="143E6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804" name="Google Shape;1058;p46"/>
              <p:cNvSpPr/>
              <p:nvPr/>
            </p:nvSpPr>
            <p:spPr>
              <a:xfrm rot="20610811">
                <a:off x="1716360" y="1698349"/>
                <a:ext cx="1894593" cy="63959"/>
              </a:xfrm>
              <a:prstGeom prst="rect">
                <a:avLst/>
              </a:prstGeom>
              <a:solidFill>
                <a:srgbClr val="143E6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805" name="Google Shape;1059;p46"/>
              <p:cNvSpPr/>
              <p:nvPr/>
            </p:nvSpPr>
            <p:spPr>
              <a:xfrm rot="20610811">
                <a:off x="1762624" y="1854669"/>
                <a:ext cx="1894593" cy="63959"/>
              </a:xfrm>
              <a:prstGeom prst="rect">
                <a:avLst/>
              </a:prstGeom>
              <a:solidFill>
                <a:srgbClr val="143E6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806" name="Google Shape;1060;p46"/>
              <p:cNvSpPr/>
              <p:nvPr/>
            </p:nvSpPr>
            <p:spPr>
              <a:xfrm rot="20610811">
                <a:off x="1808867" y="2010918"/>
                <a:ext cx="1894593" cy="63959"/>
              </a:xfrm>
              <a:prstGeom prst="rect">
                <a:avLst/>
              </a:prstGeom>
              <a:solidFill>
                <a:srgbClr val="143E6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807" name="Google Shape;1061;p46"/>
              <p:cNvSpPr/>
              <p:nvPr/>
            </p:nvSpPr>
            <p:spPr>
              <a:xfrm rot="20610811">
                <a:off x="1855131" y="2167238"/>
                <a:ext cx="1894593" cy="63959"/>
              </a:xfrm>
              <a:prstGeom prst="rect">
                <a:avLst/>
              </a:prstGeom>
              <a:solidFill>
                <a:srgbClr val="143E6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</p:grpSp>
        <p:grpSp>
          <p:nvGrpSpPr>
            <p:cNvPr id="840" name="Google Shape;1062;p46"/>
            <p:cNvGrpSpPr/>
            <p:nvPr/>
          </p:nvGrpSpPr>
          <p:grpSpPr>
            <a:xfrm>
              <a:off x="12960035" y="0"/>
              <a:ext cx="7059108" cy="7013851"/>
              <a:chOff x="0" y="0"/>
              <a:chExt cx="7059106" cy="7013850"/>
            </a:xfrm>
          </p:grpSpPr>
          <p:sp>
            <p:nvSpPr>
              <p:cNvPr id="809" name="Google Shape;1063;p46"/>
              <p:cNvSpPr/>
              <p:nvPr/>
            </p:nvSpPr>
            <p:spPr>
              <a:xfrm rot="11309870">
                <a:off x="421236" y="425378"/>
                <a:ext cx="6215098" cy="616286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515" h="21600" fill="norm" stroke="1" extrusionOk="0">
                    <a:moveTo>
                      <a:pt x="17059" y="9108"/>
                    </a:moveTo>
                    <a:cubicBezTo>
                      <a:pt x="17106" y="9108"/>
                      <a:pt x="17149" y="9145"/>
                      <a:pt x="17149" y="9202"/>
                    </a:cubicBezTo>
                    <a:lnTo>
                      <a:pt x="17083" y="17181"/>
                    </a:lnTo>
                    <a:lnTo>
                      <a:pt x="9198" y="17108"/>
                    </a:lnTo>
                    <a:cubicBezTo>
                      <a:pt x="9195" y="17108"/>
                      <a:pt x="9193" y="17108"/>
                      <a:pt x="9191" y="17108"/>
                    </a:cubicBezTo>
                    <a:cubicBezTo>
                      <a:pt x="9112" y="17108"/>
                      <a:pt x="9077" y="17005"/>
                      <a:pt x="9136" y="16950"/>
                    </a:cubicBezTo>
                    <a:lnTo>
                      <a:pt x="16994" y="9135"/>
                    </a:lnTo>
                    <a:cubicBezTo>
                      <a:pt x="17013" y="9117"/>
                      <a:pt x="17037" y="9108"/>
                      <a:pt x="17059" y="9108"/>
                    </a:cubicBezTo>
                    <a:close/>
                    <a:moveTo>
                      <a:pt x="21275" y="0"/>
                    </a:moveTo>
                    <a:cubicBezTo>
                      <a:pt x="21215" y="0"/>
                      <a:pt x="21153" y="22"/>
                      <a:pt x="21103" y="71"/>
                    </a:cubicBezTo>
                    <a:lnTo>
                      <a:pt x="74" y="20993"/>
                    </a:lnTo>
                    <a:cubicBezTo>
                      <a:pt x="-82" y="21145"/>
                      <a:pt x="24" y="21409"/>
                      <a:pt x="240" y="21414"/>
                    </a:cubicBezTo>
                    <a:lnTo>
                      <a:pt x="21331" y="21600"/>
                    </a:lnTo>
                    <a:lnTo>
                      <a:pt x="21514" y="245"/>
                    </a:lnTo>
                    <a:cubicBezTo>
                      <a:pt x="21518" y="97"/>
                      <a:pt x="21400" y="0"/>
                      <a:pt x="21275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50800" cap="flat">
                <a:solidFill>
                  <a:srgbClr val="143E63"/>
                </a:solidFill>
                <a:prstDash val="solid"/>
                <a:round/>
              </a:ln>
              <a:effectLst>
                <a:outerShdw sx="100000" sy="100000" kx="0" ky="0" algn="b" rotWithShape="0" blurRad="0" dist="254000" dir="5400000">
                  <a:srgbClr val="143E63">
                    <a:alpha val="50000"/>
                  </a:srgbClr>
                </a:outerShdw>
              </a:effectLst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810" name="Google Shape;1064;p46"/>
              <p:cNvSpPr/>
              <p:nvPr/>
            </p:nvSpPr>
            <p:spPr>
              <a:xfrm rot="11309870">
                <a:off x="421227" y="425494"/>
                <a:ext cx="6216656" cy="616286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515" h="21600" fill="norm" stroke="1" extrusionOk="0">
                    <a:moveTo>
                      <a:pt x="21275" y="0"/>
                    </a:moveTo>
                    <a:cubicBezTo>
                      <a:pt x="21215" y="0"/>
                      <a:pt x="21153" y="22"/>
                      <a:pt x="21103" y="71"/>
                    </a:cubicBezTo>
                    <a:lnTo>
                      <a:pt x="20032" y="1133"/>
                    </a:lnTo>
                    <a:lnTo>
                      <a:pt x="19866" y="20110"/>
                    </a:lnTo>
                    <a:lnTo>
                      <a:pt x="1128" y="19941"/>
                    </a:lnTo>
                    <a:lnTo>
                      <a:pt x="74" y="20993"/>
                    </a:lnTo>
                    <a:cubicBezTo>
                      <a:pt x="-82" y="21145"/>
                      <a:pt x="24" y="21409"/>
                      <a:pt x="246" y="21414"/>
                    </a:cubicBezTo>
                    <a:lnTo>
                      <a:pt x="21331" y="21600"/>
                    </a:lnTo>
                    <a:lnTo>
                      <a:pt x="21514" y="245"/>
                    </a:lnTo>
                    <a:cubicBezTo>
                      <a:pt x="21518" y="97"/>
                      <a:pt x="21400" y="0"/>
                      <a:pt x="2127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50800" cap="flat">
                <a:solidFill>
                  <a:srgbClr val="2C1738"/>
                </a:solidFill>
                <a:prstDash val="solid"/>
                <a:miter lim="11906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811" name="Google Shape;1065;p46"/>
              <p:cNvSpPr/>
              <p:nvPr/>
            </p:nvSpPr>
            <p:spPr>
              <a:xfrm rot="11309870">
                <a:off x="1137918" y="43889"/>
                <a:ext cx="89732" cy="26745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0995" y="0"/>
                    </a:moveTo>
                    <a:cubicBezTo>
                      <a:pt x="5676" y="0"/>
                      <a:pt x="389" y="1197"/>
                      <a:pt x="389" y="3591"/>
                    </a:cubicBezTo>
                    <a:lnTo>
                      <a:pt x="0" y="21600"/>
                    </a:lnTo>
                    <a:lnTo>
                      <a:pt x="20854" y="21600"/>
                    </a:lnTo>
                    <a:lnTo>
                      <a:pt x="21600" y="3591"/>
                    </a:lnTo>
                    <a:cubicBezTo>
                      <a:pt x="21600" y="1197"/>
                      <a:pt x="16314" y="0"/>
                      <a:pt x="10995" y="0"/>
                    </a:cubicBezTo>
                    <a:close/>
                  </a:path>
                </a:pathLst>
              </a:custGeom>
              <a:solidFill>
                <a:srgbClr val="143E6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812" name="Google Shape;1066;p46"/>
              <p:cNvSpPr/>
              <p:nvPr/>
            </p:nvSpPr>
            <p:spPr>
              <a:xfrm rot="11309870">
                <a:off x="1507073" y="102324"/>
                <a:ext cx="89867" cy="26745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1010" y="0"/>
                    </a:moveTo>
                    <a:cubicBezTo>
                      <a:pt x="5700" y="0"/>
                      <a:pt x="389" y="1197"/>
                      <a:pt x="389" y="3591"/>
                    </a:cubicBezTo>
                    <a:lnTo>
                      <a:pt x="0" y="21600"/>
                    </a:lnTo>
                    <a:lnTo>
                      <a:pt x="20823" y="21600"/>
                    </a:lnTo>
                    <a:lnTo>
                      <a:pt x="21600" y="3591"/>
                    </a:lnTo>
                    <a:cubicBezTo>
                      <a:pt x="21600" y="1197"/>
                      <a:pt x="16321" y="0"/>
                      <a:pt x="11010" y="0"/>
                    </a:cubicBezTo>
                    <a:close/>
                  </a:path>
                </a:pathLst>
              </a:custGeom>
              <a:solidFill>
                <a:srgbClr val="143E6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813" name="Google Shape;1067;p46"/>
              <p:cNvSpPr/>
              <p:nvPr/>
            </p:nvSpPr>
            <p:spPr>
              <a:xfrm rot="11309870">
                <a:off x="1877497" y="160705"/>
                <a:ext cx="88426" cy="27002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878" h="21600" fill="norm" stroke="1" extrusionOk="0">
                    <a:moveTo>
                      <a:pt x="10625" y="0"/>
                    </a:moveTo>
                    <a:cubicBezTo>
                      <a:pt x="5217" y="0"/>
                      <a:pt x="-191" y="1250"/>
                      <a:pt x="382" y="3762"/>
                    </a:cubicBezTo>
                    <a:lnTo>
                      <a:pt x="0" y="21600"/>
                    </a:lnTo>
                    <a:lnTo>
                      <a:pt x="20455" y="21600"/>
                    </a:lnTo>
                    <a:lnTo>
                      <a:pt x="20836" y="3762"/>
                    </a:lnTo>
                    <a:cubicBezTo>
                      <a:pt x="21409" y="1250"/>
                      <a:pt x="16001" y="0"/>
                      <a:pt x="10625" y="0"/>
                    </a:cubicBezTo>
                    <a:close/>
                  </a:path>
                </a:pathLst>
              </a:custGeom>
              <a:solidFill>
                <a:srgbClr val="143E6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814" name="Google Shape;1068;p46"/>
              <p:cNvSpPr/>
              <p:nvPr/>
            </p:nvSpPr>
            <p:spPr>
              <a:xfrm rot="11309870">
                <a:off x="2247103" y="219170"/>
                <a:ext cx="88249" cy="26638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1014" y="0"/>
                    </a:moveTo>
                    <a:cubicBezTo>
                      <a:pt x="5705" y="0"/>
                      <a:pt x="396" y="1169"/>
                      <a:pt x="396" y="3518"/>
                    </a:cubicBezTo>
                    <a:lnTo>
                      <a:pt x="0" y="21600"/>
                    </a:lnTo>
                    <a:lnTo>
                      <a:pt x="21204" y="21600"/>
                    </a:lnTo>
                    <a:lnTo>
                      <a:pt x="21600" y="3518"/>
                    </a:lnTo>
                    <a:cubicBezTo>
                      <a:pt x="21600" y="1169"/>
                      <a:pt x="16291" y="0"/>
                      <a:pt x="11014" y="0"/>
                    </a:cubicBezTo>
                    <a:close/>
                  </a:path>
                </a:pathLst>
              </a:custGeom>
              <a:solidFill>
                <a:srgbClr val="143E6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815" name="Google Shape;1069;p46"/>
              <p:cNvSpPr/>
              <p:nvPr/>
            </p:nvSpPr>
            <p:spPr>
              <a:xfrm rot="11309870">
                <a:off x="2614540" y="277468"/>
                <a:ext cx="89868" cy="26786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0978" y="0"/>
                    </a:moveTo>
                    <a:cubicBezTo>
                      <a:pt x="5700" y="0"/>
                      <a:pt x="389" y="1163"/>
                      <a:pt x="389" y="3488"/>
                    </a:cubicBezTo>
                    <a:lnTo>
                      <a:pt x="0" y="21600"/>
                    </a:lnTo>
                    <a:lnTo>
                      <a:pt x="20823" y="21600"/>
                    </a:lnTo>
                    <a:lnTo>
                      <a:pt x="21600" y="3488"/>
                    </a:lnTo>
                    <a:cubicBezTo>
                      <a:pt x="21600" y="1163"/>
                      <a:pt x="16289" y="0"/>
                      <a:pt x="10978" y="0"/>
                    </a:cubicBezTo>
                    <a:close/>
                  </a:path>
                </a:pathLst>
              </a:custGeom>
              <a:solidFill>
                <a:srgbClr val="143E6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816" name="Google Shape;1070;p46"/>
              <p:cNvSpPr/>
              <p:nvPr/>
            </p:nvSpPr>
            <p:spPr>
              <a:xfrm rot="11309870">
                <a:off x="2985366" y="337634"/>
                <a:ext cx="88252" cy="26382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0981" y="0"/>
                    </a:moveTo>
                    <a:cubicBezTo>
                      <a:pt x="5870" y="0"/>
                      <a:pt x="791" y="1114"/>
                      <a:pt x="396" y="3343"/>
                    </a:cubicBezTo>
                    <a:lnTo>
                      <a:pt x="0" y="21600"/>
                    </a:lnTo>
                    <a:lnTo>
                      <a:pt x="21204" y="21600"/>
                    </a:lnTo>
                    <a:lnTo>
                      <a:pt x="21600" y="3343"/>
                    </a:lnTo>
                    <a:cubicBezTo>
                      <a:pt x="21204" y="1114"/>
                      <a:pt x="16093" y="0"/>
                      <a:pt x="10981" y="0"/>
                    </a:cubicBezTo>
                    <a:close/>
                  </a:path>
                </a:pathLst>
              </a:custGeom>
              <a:solidFill>
                <a:srgbClr val="143E6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817" name="Google Shape;1071;p46"/>
              <p:cNvSpPr/>
              <p:nvPr/>
            </p:nvSpPr>
            <p:spPr>
              <a:xfrm rot="11309870">
                <a:off x="3352995" y="394333"/>
                <a:ext cx="89732" cy="26786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1189" y="0"/>
                    </a:moveTo>
                    <a:cubicBezTo>
                      <a:pt x="5384" y="0"/>
                      <a:pt x="778" y="1554"/>
                      <a:pt x="778" y="3488"/>
                    </a:cubicBezTo>
                    <a:lnTo>
                      <a:pt x="0" y="21600"/>
                    </a:lnTo>
                    <a:lnTo>
                      <a:pt x="21243" y="21600"/>
                    </a:lnTo>
                    <a:lnTo>
                      <a:pt x="21600" y="3618"/>
                    </a:lnTo>
                    <a:cubicBezTo>
                      <a:pt x="21600" y="1684"/>
                      <a:pt x="16995" y="0"/>
                      <a:pt x="11189" y="0"/>
                    </a:cubicBezTo>
                    <a:close/>
                  </a:path>
                </a:pathLst>
              </a:custGeom>
              <a:solidFill>
                <a:srgbClr val="143E6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818" name="Google Shape;1072;p46"/>
              <p:cNvSpPr/>
              <p:nvPr/>
            </p:nvSpPr>
            <p:spPr>
              <a:xfrm rot="11309870">
                <a:off x="3723377" y="452845"/>
                <a:ext cx="88290" cy="27069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063" h="21600" fill="norm" stroke="1" extrusionOk="0">
                    <a:moveTo>
                      <a:pt x="10639" y="0"/>
                    </a:moveTo>
                    <a:cubicBezTo>
                      <a:pt x="5304" y="0"/>
                      <a:pt x="0" y="1215"/>
                      <a:pt x="354" y="3688"/>
                    </a:cubicBezTo>
                    <a:lnTo>
                      <a:pt x="0" y="21600"/>
                    </a:lnTo>
                    <a:lnTo>
                      <a:pt x="20636" y="21600"/>
                    </a:lnTo>
                    <a:lnTo>
                      <a:pt x="21021" y="3806"/>
                    </a:lnTo>
                    <a:cubicBezTo>
                      <a:pt x="21600" y="1279"/>
                      <a:pt x="16104" y="0"/>
                      <a:pt x="10639" y="0"/>
                    </a:cubicBezTo>
                    <a:close/>
                  </a:path>
                </a:pathLst>
              </a:custGeom>
              <a:solidFill>
                <a:srgbClr val="143E6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819" name="Google Shape;1073;p46"/>
              <p:cNvSpPr/>
              <p:nvPr/>
            </p:nvSpPr>
            <p:spPr>
              <a:xfrm rot="11309870">
                <a:off x="4092371" y="512753"/>
                <a:ext cx="88430" cy="26988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878" h="21600" fill="norm" stroke="1" extrusionOk="0">
                    <a:moveTo>
                      <a:pt x="10625" y="0"/>
                    </a:moveTo>
                    <a:cubicBezTo>
                      <a:pt x="5217" y="0"/>
                      <a:pt x="-191" y="1251"/>
                      <a:pt x="382" y="3753"/>
                    </a:cubicBezTo>
                    <a:lnTo>
                      <a:pt x="0" y="21600"/>
                    </a:lnTo>
                    <a:lnTo>
                      <a:pt x="20455" y="21600"/>
                    </a:lnTo>
                    <a:lnTo>
                      <a:pt x="20836" y="3753"/>
                    </a:lnTo>
                    <a:cubicBezTo>
                      <a:pt x="21409" y="1251"/>
                      <a:pt x="16001" y="0"/>
                      <a:pt x="10625" y="0"/>
                    </a:cubicBezTo>
                    <a:close/>
                  </a:path>
                </a:pathLst>
              </a:custGeom>
              <a:solidFill>
                <a:srgbClr val="143E6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820" name="Google Shape;1074;p46"/>
              <p:cNvSpPr/>
              <p:nvPr/>
            </p:nvSpPr>
            <p:spPr>
              <a:xfrm rot="11309870">
                <a:off x="4461761" y="569698"/>
                <a:ext cx="90047" cy="26988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074" h="21600" fill="norm" stroke="1" extrusionOk="0">
                    <a:moveTo>
                      <a:pt x="10910" y="0"/>
                    </a:moveTo>
                    <a:cubicBezTo>
                      <a:pt x="5550" y="0"/>
                      <a:pt x="189" y="1251"/>
                      <a:pt x="757" y="3753"/>
                    </a:cubicBezTo>
                    <a:lnTo>
                      <a:pt x="0" y="21600"/>
                    </a:lnTo>
                    <a:lnTo>
                      <a:pt x="20654" y="21600"/>
                    </a:lnTo>
                    <a:lnTo>
                      <a:pt x="21032" y="3753"/>
                    </a:lnTo>
                    <a:cubicBezTo>
                      <a:pt x="21600" y="1251"/>
                      <a:pt x="16239" y="0"/>
                      <a:pt x="10910" y="0"/>
                    </a:cubicBezTo>
                    <a:close/>
                  </a:path>
                </a:pathLst>
              </a:custGeom>
              <a:solidFill>
                <a:srgbClr val="143E6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821" name="Google Shape;1075;p46"/>
              <p:cNvSpPr/>
              <p:nvPr/>
            </p:nvSpPr>
            <p:spPr>
              <a:xfrm rot="11309870">
                <a:off x="4830696" y="629608"/>
                <a:ext cx="88426" cy="26988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878" h="21600" fill="norm" stroke="1" extrusionOk="0">
                    <a:moveTo>
                      <a:pt x="10593" y="0"/>
                    </a:moveTo>
                    <a:cubicBezTo>
                      <a:pt x="5217" y="0"/>
                      <a:pt x="-191" y="1251"/>
                      <a:pt x="382" y="3753"/>
                    </a:cubicBezTo>
                    <a:lnTo>
                      <a:pt x="0" y="21600"/>
                    </a:lnTo>
                    <a:lnTo>
                      <a:pt x="20455" y="21600"/>
                    </a:lnTo>
                    <a:lnTo>
                      <a:pt x="20836" y="3753"/>
                    </a:lnTo>
                    <a:cubicBezTo>
                      <a:pt x="21409" y="1251"/>
                      <a:pt x="16001" y="0"/>
                      <a:pt x="10593" y="0"/>
                    </a:cubicBezTo>
                    <a:close/>
                  </a:path>
                </a:pathLst>
              </a:custGeom>
              <a:solidFill>
                <a:srgbClr val="143E6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822" name="Google Shape;1076;p46"/>
              <p:cNvSpPr/>
              <p:nvPr/>
            </p:nvSpPr>
            <p:spPr>
              <a:xfrm rot="11309870">
                <a:off x="5200473" y="688080"/>
                <a:ext cx="88252" cy="26382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0981" y="0"/>
                    </a:moveTo>
                    <a:cubicBezTo>
                      <a:pt x="5903" y="0"/>
                      <a:pt x="791" y="1114"/>
                      <a:pt x="396" y="3343"/>
                    </a:cubicBezTo>
                    <a:lnTo>
                      <a:pt x="0" y="21600"/>
                    </a:lnTo>
                    <a:lnTo>
                      <a:pt x="21204" y="21600"/>
                    </a:lnTo>
                    <a:lnTo>
                      <a:pt x="21600" y="3343"/>
                    </a:lnTo>
                    <a:cubicBezTo>
                      <a:pt x="21204" y="1114"/>
                      <a:pt x="16093" y="0"/>
                      <a:pt x="10981" y="0"/>
                    </a:cubicBezTo>
                    <a:close/>
                  </a:path>
                </a:pathLst>
              </a:custGeom>
              <a:solidFill>
                <a:srgbClr val="143E6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823" name="Google Shape;1077;p46"/>
              <p:cNvSpPr/>
              <p:nvPr/>
            </p:nvSpPr>
            <p:spPr>
              <a:xfrm rot="11309870">
                <a:off x="5569455" y="746493"/>
                <a:ext cx="88252" cy="26624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0981" y="0"/>
                    </a:moveTo>
                    <a:cubicBezTo>
                      <a:pt x="5111" y="0"/>
                      <a:pt x="396" y="1563"/>
                      <a:pt x="396" y="3520"/>
                    </a:cubicBezTo>
                    <a:lnTo>
                      <a:pt x="0" y="21600"/>
                    </a:lnTo>
                    <a:lnTo>
                      <a:pt x="21204" y="21600"/>
                    </a:lnTo>
                    <a:lnTo>
                      <a:pt x="21600" y="3520"/>
                    </a:lnTo>
                    <a:cubicBezTo>
                      <a:pt x="21600" y="1563"/>
                      <a:pt x="16884" y="0"/>
                      <a:pt x="10981" y="0"/>
                    </a:cubicBezTo>
                    <a:close/>
                  </a:path>
                </a:pathLst>
              </a:custGeom>
              <a:solidFill>
                <a:srgbClr val="143E6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824" name="Google Shape;1078;p46"/>
              <p:cNvSpPr/>
              <p:nvPr/>
            </p:nvSpPr>
            <p:spPr>
              <a:xfrm rot="11309870">
                <a:off x="5938313" y="804763"/>
                <a:ext cx="88295" cy="27002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877" h="21600" fill="norm" stroke="1" extrusionOk="0">
                    <a:moveTo>
                      <a:pt x="10609" y="0"/>
                    </a:moveTo>
                    <a:cubicBezTo>
                      <a:pt x="5193" y="0"/>
                      <a:pt x="-191" y="1261"/>
                      <a:pt x="382" y="3762"/>
                    </a:cubicBezTo>
                    <a:lnTo>
                      <a:pt x="0" y="21600"/>
                    </a:lnTo>
                    <a:lnTo>
                      <a:pt x="20485" y="21600"/>
                    </a:lnTo>
                    <a:lnTo>
                      <a:pt x="20836" y="3762"/>
                    </a:lnTo>
                    <a:cubicBezTo>
                      <a:pt x="21409" y="1261"/>
                      <a:pt x="16025" y="0"/>
                      <a:pt x="10609" y="0"/>
                    </a:cubicBezTo>
                    <a:close/>
                  </a:path>
                </a:pathLst>
              </a:custGeom>
              <a:solidFill>
                <a:srgbClr val="143E6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825" name="Google Shape;1079;p46"/>
              <p:cNvSpPr/>
              <p:nvPr/>
            </p:nvSpPr>
            <p:spPr>
              <a:xfrm rot="11309870">
                <a:off x="6307483" y="863200"/>
                <a:ext cx="88430" cy="26988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878" h="21600" fill="norm" stroke="1" extrusionOk="0">
                    <a:moveTo>
                      <a:pt x="10625" y="0"/>
                    </a:moveTo>
                    <a:cubicBezTo>
                      <a:pt x="5217" y="0"/>
                      <a:pt x="-191" y="1251"/>
                      <a:pt x="382" y="3753"/>
                    </a:cubicBezTo>
                    <a:lnTo>
                      <a:pt x="0" y="21600"/>
                    </a:lnTo>
                    <a:lnTo>
                      <a:pt x="20455" y="21600"/>
                    </a:lnTo>
                    <a:lnTo>
                      <a:pt x="20836" y="3753"/>
                    </a:lnTo>
                    <a:cubicBezTo>
                      <a:pt x="21409" y="1251"/>
                      <a:pt x="16001" y="0"/>
                      <a:pt x="10625" y="0"/>
                    </a:cubicBezTo>
                    <a:close/>
                  </a:path>
                </a:pathLst>
              </a:custGeom>
              <a:solidFill>
                <a:srgbClr val="143E6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826" name="Google Shape;1080;p46"/>
              <p:cNvSpPr/>
              <p:nvPr/>
            </p:nvSpPr>
            <p:spPr>
              <a:xfrm rot="11309870">
                <a:off x="239123" y="4538119"/>
                <a:ext cx="289071" cy="8987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560" h="21600" fill="norm" stroke="1" extrusionOk="0">
                    <a:moveTo>
                      <a:pt x="3119" y="0"/>
                    </a:moveTo>
                    <a:cubicBezTo>
                      <a:pt x="-1040" y="0"/>
                      <a:pt x="-1040" y="21244"/>
                      <a:pt x="3119" y="21244"/>
                    </a:cubicBezTo>
                    <a:cubicBezTo>
                      <a:pt x="3186" y="21244"/>
                      <a:pt x="3263" y="21211"/>
                      <a:pt x="3339" y="21211"/>
                    </a:cubicBezTo>
                    <a:lnTo>
                      <a:pt x="20560" y="21600"/>
                    </a:lnTo>
                    <a:lnTo>
                      <a:pt x="20560" y="777"/>
                    </a:lnTo>
                    <a:lnTo>
                      <a:pt x="3339" y="0"/>
                    </a:lnTo>
                    <a:cubicBezTo>
                      <a:pt x="3263" y="0"/>
                      <a:pt x="3186" y="0"/>
                      <a:pt x="3119" y="0"/>
                    </a:cubicBezTo>
                    <a:close/>
                  </a:path>
                </a:pathLst>
              </a:custGeom>
              <a:solidFill>
                <a:srgbClr val="143E6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827" name="Google Shape;1081;p46"/>
              <p:cNvSpPr/>
              <p:nvPr/>
            </p:nvSpPr>
            <p:spPr>
              <a:xfrm rot="11309870">
                <a:off x="299039" y="4168902"/>
                <a:ext cx="285602" cy="8987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560" h="21600" fill="norm" stroke="1" extrusionOk="0">
                    <a:moveTo>
                      <a:pt x="3121" y="0"/>
                    </a:moveTo>
                    <a:cubicBezTo>
                      <a:pt x="-1040" y="0"/>
                      <a:pt x="-1040" y="21211"/>
                      <a:pt x="3121" y="21211"/>
                    </a:cubicBezTo>
                    <a:lnTo>
                      <a:pt x="20560" y="21600"/>
                    </a:lnTo>
                    <a:lnTo>
                      <a:pt x="20560" y="777"/>
                    </a:lnTo>
                    <a:lnTo>
                      <a:pt x="3121" y="0"/>
                    </a:lnTo>
                    <a:close/>
                  </a:path>
                </a:pathLst>
              </a:custGeom>
              <a:solidFill>
                <a:srgbClr val="143E6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828" name="Google Shape;1082;p46"/>
              <p:cNvSpPr/>
              <p:nvPr/>
            </p:nvSpPr>
            <p:spPr>
              <a:xfrm rot="11309870">
                <a:off x="357453" y="3799987"/>
                <a:ext cx="289203" cy="8987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561" h="21600" fill="norm" stroke="1" extrusionOk="0">
                    <a:moveTo>
                      <a:pt x="3118" y="0"/>
                    </a:moveTo>
                    <a:cubicBezTo>
                      <a:pt x="-1039" y="0"/>
                      <a:pt x="-1039" y="21244"/>
                      <a:pt x="3118" y="21244"/>
                    </a:cubicBezTo>
                    <a:cubicBezTo>
                      <a:pt x="3195" y="21244"/>
                      <a:pt x="3262" y="21244"/>
                      <a:pt x="3338" y="21211"/>
                    </a:cubicBezTo>
                    <a:lnTo>
                      <a:pt x="20561" y="21600"/>
                    </a:lnTo>
                    <a:lnTo>
                      <a:pt x="20561" y="777"/>
                    </a:lnTo>
                    <a:lnTo>
                      <a:pt x="3338" y="0"/>
                    </a:lnTo>
                    <a:cubicBezTo>
                      <a:pt x="3262" y="0"/>
                      <a:pt x="3195" y="0"/>
                      <a:pt x="3118" y="0"/>
                    </a:cubicBezTo>
                    <a:close/>
                  </a:path>
                </a:pathLst>
              </a:custGeom>
              <a:solidFill>
                <a:srgbClr val="143E6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829" name="Google Shape;1083;p46"/>
              <p:cNvSpPr/>
              <p:nvPr/>
            </p:nvSpPr>
            <p:spPr>
              <a:xfrm rot="11309870">
                <a:off x="415903" y="3430627"/>
                <a:ext cx="286713" cy="8973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538" h="21600" fill="norm" stroke="1" extrusionOk="0">
                    <a:moveTo>
                      <a:pt x="3185" y="0"/>
                    </a:moveTo>
                    <a:cubicBezTo>
                      <a:pt x="-1062" y="0"/>
                      <a:pt x="-1062" y="21211"/>
                      <a:pt x="3185" y="21211"/>
                    </a:cubicBezTo>
                    <a:lnTo>
                      <a:pt x="20538" y="21600"/>
                    </a:lnTo>
                    <a:lnTo>
                      <a:pt x="20538" y="746"/>
                    </a:lnTo>
                    <a:lnTo>
                      <a:pt x="3185" y="0"/>
                    </a:lnTo>
                    <a:close/>
                  </a:path>
                </a:pathLst>
              </a:custGeom>
              <a:solidFill>
                <a:srgbClr val="143E6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830" name="Google Shape;1084;p46"/>
              <p:cNvSpPr/>
              <p:nvPr/>
            </p:nvSpPr>
            <p:spPr>
              <a:xfrm rot="11309870">
                <a:off x="474311" y="3061604"/>
                <a:ext cx="290685" cy="9000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566" h="21600" fill="norm" stroke="1" extrusionOk="0">
                    <a:moveTo>
                      <a:pt x="3103" y="0"/>
                    </a:moveTo>
                    <a:cubicBezTo>
                      <a:pt x="-1034" y="0"/>
                      <a:pt x="-1034" y="21212"/>
                      <a:pt x="3103" y="21212"/>
                    </a:cubicBezTo>
                    <a:cubicBezTo>
                      <a:pt x="3170" y="21212"/>
                      <a:pt x="3246" y="21212"/>
                      <a:pt x="3322" y="21212"/>
                    </a:cubicBezTo>
                    <a:lnTo>
                      <a:pt x="20566" y="21600"/>
                    </a:lnTo>
                    <a:lnTo>
                      <a:pt x="20566" y="808"/>
                    </a:lnTo>
                    <a:lnTo>
                      <a:pt x="3427" y="32"/>
                    </a:lnTo>
                    <a:lnTo>
                      <a:pt x="3322" y="32"/>
                    </a:lnTo>
                    <a:cubicBezTo>
                      <a:pt x="3246" y="0"/>
                      <a:pt x="3170" y="0"/>
                      <a:pt x="3103" y="0"/>
                    </a:cubicBezTo>
                    <a:close/>
                  </a:path>
                </a:pathLst>
              </a:custGeom>
              <a:solidFill>
                <a:srgbClr val="143E6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831" name="Google Shape;1085;p46"/>
              <p:cNvSpPr/>
              <p:nvPr/>
            </p:nvSpPr>
            <p:spPr>
              <a:xfrm rot="11309870">
                <a:off x="532748" y="2692308"/>
                <a:ext cx="289071" cy="9000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560" h="21600" fill="norm" stroke="1" extrusionOk="0">
                    <a:moveTo>
                      <a:pt x="3119" y="0"/>
                    </a:moveTo>
                    <a:cubicBezTo>
                      <a:pt x="-1040" y="0"/>
                      <a:pt x="-1040" y="21212"/>
                      <a:pt x="3119" y="21212"/>
                    </a:cubicBezTo>
                    <a:cubicBezTo>
                      <a:pt x="3186" y="21212"/>
                      <a:pt x="3263" y="21212"/>
                      <a:pt x="3339" y="21212"/>
                    </a:cubicBezTo>
                    <a:lnTo>
                      <a:pt x="20560" y="21600"/>
                    </a:lnTo>
                    <a:lnTo>
                      <a:pt x="20560" y="808"/>
                    </a:lnTo>
                    <a:lnTo>
                      <a:pt x="3339" y="32"/>
                    </a:lnTo>
                    <a:cubicBezTo>
                      <a:pt x="3263" y="32"/>
                      <a:pt x="3186" y="0"/>
                      <a:pt x="3119" y="0"/>
                    </a:cubicBezTo>
                    <a:close/>
                  </a:path>
                </a:pathLst>
              </a:custGeom>
              <a:solidFill>
                <a:srgbClr val="143E6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832" name="Google Shape;1086;p46"/>
              <p:cNvSpPr/>
              <p:nvPr/>
            </p:nvSpPr>
            <p:spPr>
              <a:xfrm rot="11309870">
                <a:off x="589468" y="2322732"/>
                <a:ext cx="287216" cy="8987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565" h="21600" fill="norm" stroke="1" extrusionOk="0">
                    <a:moveTo>
                      <a:pt x="3104" y="0"/>
                    </a:moveTo>
                    <a:cubicBezTo>
                      <a:pt x="-1035" y="0"/>
                      <a:pt x="-1035" y="21211"/>
                      <a:pt x="3104" y="21211"/>
                    </a:cubicBezTo>
                    <a:lnTo>
                      <a:pt x="20565" y="21600"/>
                    </a:lnTo>
                    <a:lnTo>
                      <a:pt x="20565" y="777"/>
                    </a:lnTo>
                    <a:lnTo>
                      <a:pt x="3104" y="0"/>
                    </a:lnTo>
                    <a:close/>
                  </a:path>
                </a:pathLst>
              </a:custGeom>
              <a:solidFill>
                <a:srgbClr val="143E6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833" name="Google Shape;1087;p46"/>
              <p:cNvSpPr/>
              <p:nvPr/>
            </p:nvSpPr>
            <p:spPr>
              <a:xfrm rot="11309870">
                <a:off x="649494" y="1953782"/>
                <a:ext cx="287117" cy="8987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3254" y="0"/>
                    </a:moveTo>
                    <a:cubicBezTo>
                      <a:pt x="1561" y="0"/>
                      <a:pt x="122" y="4631"/>
                      <a:pt x="0" y="10428"/>
                    </a:cubicBezTo>
                    <a:cubicBezTo>
                      <a:pt x="0" y="16192"/>
                      <a:pt x="1439" y="20823"/>
                      <a:pt x="3254" y="20823"/>
                    </a:cubicBezTo>
                    <a:lnTo>
                      <a:pt x="21600" y="21600"/>
                    </a:lnTo>
                    <a:lnTo>
                      <a:pt x="21600" y="389"/>
                    </a:lnTo>
                    <a:lnTo>
                      <a:pt x="3254" y="0"/>
                    </a:lnTo>
                    <a:close/>
                  </a:path>
                </a:pathLst>
              </a:custGeom>
              <a:solidFill>
                <a:srgbClr val="143E6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834" name="Google Shape;1088;p46"/>
              <p:cNvSpPr/>
              <p:nvPr/>
            </p:nvSpPr>
            <p:spPr>
              <a:xfrm rot="11309870">
                <a:off x="707903" y="1584813"/>
                <a:ext cx="289961" cy="9000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542" h="21600" fill="norm" stroke="1" extrusionOk="0">
                    <a:moveTo>
                      <a:pt x="3065" y="0"/>
                    </a:moveTo>
                    <a:cubicBezTo>
                      <a:pt x="-982" y="0"/>
                      <a:pt x="-1058" y="21244"/>
                      <a:pt x="3056" y="21244"/>
                    </a:cubicBezTo>
                    <a:cubicBezTo>
                      <a:pt x="3123" y="21244"/>
                      <a:pt x="3199" y="21244"/>
                      <a:pt x="3266" y="21212"/>
                    </a:cubicBezTo>
                    <a:lnTo>
                      <a:pt x="20542" y="21600"/>
                    </a:lnTo>
                    <a:lnTo>
                      <a:pt x="20542" y="808"/>
                    </a:lnTo>
                    <a:lnTo>
                      <a:pt x="3266" y="32"/>
                    </a:lnTo>
                    <a:lnTo>
                      <a:pt x="3380" y="32"/>
                    </a:lnTo>
                    <a:cubicBezTo>
                      <a:pt x="3275" y="32"/>
                      <a:pt x="3170" y="0"/>
                      <a:pt x="3065" y="0"/>
                    </a:cubicBezTo>
                    <a:close/>
                  </a:path>
                </a:pathLst>
              </a:custGeom>
              <a:solidFill>
                <a:srgbClr val="143E6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835" name="Google Shape;1089;p46"/>
              <p:cNvSpPr/>
              <p:nvPr/>
            </p:nvSpPr>
            <p:spPr>
              <a:xfrm rot="11309870">
                <a:off x="766444" y="1215698"/>
                <a:ext cx="290755" cy="8839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598" h="21600" fill="norm" stroke="1" extrusionOk="0">
                    <a:moveTo>
                      <a:pt x="3007" y="0"/>
                    </a:moveTo>
                    <a:cubicBezTo>
                      <a:pt x="-1002" y="0"/>
                      <a:pt x="-1002" y="21271"/>
                      <a:pt x="3007" y="21271"/>
                    </a:cubicBezTo>
                    <a:cubicBezTo>
                      <a:pt x="3112" y="21271"/>
                      <a:pt x="3217" y="21238"/>
                      <a:pt x="3322" y="21205"/>
                    </a:cubicBezTo>
                    <a:lnTo>
                      <a:pt x="20598" y="21600"/>
                    </a:lnTo>
                    <a:lnTo>
                      <a:pt x="20598" y="428"/>
                    </a:lnTo>
                    <a:lnTo>
                      <a:pt x="3322" y="33"/>
                    </a:lnTo>
                    <a:cubicBezTo>
                      <a:pt x="3217" y="33"/>
                      <a:pt x="3112" y="0"/>
                      <a:pt x="3007" y="0"/>
                    </a:cubicBezTo>
                    <a:close/>
                  </a:path>
                </a:pathLst>
              </a:custGeom>
              <a:solidFill>
                <a:srgbClr val="143E6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836" name="Google Shape;1090;p46"/>
              <p:cNvSpPr/>
              <p:nvPr/>
            </p:nvSpPr>
            <p:spPr>
              <a:xfrm rot="11309870">
                <a:off x="824903" y="846254"/>
                <a:ext cx="287116" cy="8825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3051" y="0"/>
                    </a:moveTo>
                    <a:cubicBezTo>
                      <a:pt x="1338" y="0"/>
                      <a:pt x="0" y="4584"/>
                      <a:pt x="0" y="10619"/>
                    </a:cubicBezTo>
                    <a:cubicBezTo>
                      <a:pt x="0" y="16522"/>
                      <a:pt x="1449" y="21237"/>
                      <a:pt x="3264" y="21237"/>
                    </a:cubicBezTo>
                    <a:lnTo>
                      <a:pt x="21478" y="21600"/>
                    </a:lnTo>
                    <a:lnTo>
                      <a:pt x="21600" y="429"/>
                    </a:lnTo>
                    <a:lnTo>
                      <a:pt x="3264" y="33"/>
                    </a:lnTo>
                    <a:cubicBezTo>
                      <a:pt x="3193" y="0"/>
                      <a:pt x="3122" y="0"/>
                      <a:pt x="3051" y="0"/>
                    </a:cubicBezTo>
                    <a:close/>
                  </a:path>
                </a:pathLst>
              </a:custGeom>
              <a:solidFill>
                <a:srgbClr val="143E6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837" name="Google Shape;1091;p46"/>
              <p:cNvSpPr/>
              <p:nvPr/>
            </p:nvSpPr>
            <p:spPr>
              <a:xfrm rot="11309870">
                <a:off x="883213" y="476935"/>
                <a:ext cx="287336" cy="8839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486" h="21600" fill="norm" stroke="1" extrusionOk="0">
                    <a:moveTo>
                      <a:pt x="3039" y="0"/>
                    </a:moveTo>
                    <a:cubicBezTo>
                      <a:pt x="1337" y="0"/>
                      <a:pt x="7" y="4577"/>
                      <a:pt x="7" y="10602"/>
                    </a:cubicBezTo>
                    <a:cubicBezTo>
                      <a:pt x="-114" y="16496"/>
                      <a:pt x="1448" y="21205"/>
                      <a:pt x="3251" y="21205"/>
                    </a:cubicBezTo>
                    <a:lnTo>
                      <a:pt x="21486" y="21600"/>
                    </a:lnTo>
                    <a:lnTo>
                      <a:pt x="21486" y="428"/>
                    </a:lnTo>
                    <a:lnTo>
                      <a:pt x="3251" y="33"/>
                    </a:lnTo>
                    <a:cubicBezTo>
                      <a:pt x="3180" y="0"/>
                      <a:pt x="3110" y="0"/>
                      <a:pt x="3039" y="0"/>
                    </a:cubicBezTo>
                    <a:close/>
                  </a:path>
                </a:pathLst>
              </a:custGeom>
              <a:solidFill>
                <a:srgbClr val="143E6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838" name="Google Shape;1092;p46"/>
              <p:cNvSpPr/>
              <p:nvPr/>
            </p:nvSpPr>
            <p:spPr>
              <a:xfrm rot="11309870">
                <a:off x="421236" y="425378"/>
                <a:ext cx="6215095" cy="616290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513" h="21520" fill="norm" stroke="1" extrusionOk="0">
                    <a:moveTo>
                      <a:pt x="240" y="21335"/>
                    </a:moveTo>
                    <a:lnTo>
                      <a:pt x="21329" y="21520"/>
                    </a:lnTo>
                    <a:lnTo>
                      <a:pt x="21512" y="245"/>
                    </a:lnTo>
                    <a:cubicBezTo>
                      <a:pt x="21518" y="26"/>
                      <a:pt x="21257" y="-80"/>
                      <a:pt x="21102" y="71"/>
                    </a:cubicBezTo>
                    <a:lnTo>
                      <a:pt x="74" y="20915"/>
                    </a:lnTo>
                    <a:cubicBezTo>
                      <a:pt x="-82" y="21066"/>
                      <a:pt x="24" y="21329"/>
                      <a:pt x="240" y="21335"/>
                    </a:cubicBezTo>
                    <a:close/>
                    <a:moveTo>
                      <a:pt x="9136" y="16888"/>
                    </a:moveTo>
                    <a:lnTo>
                      <a:pt x="16992" y="9101"/>
                    </a:lnTo>
                    <a:cubicBezTo>
                      <a:pt x="17054" y="9045"/>
                      <a:pt x="17148" y="9084"/>
                      <a:pt x="17148" y="9168"/>
                    </a:cubicBezTo>
                    <a:lnTo>
                      <a:pt x="17082" y="17117"/>
                    </a:lnTo>
                    <a:lnTo>
                      <a:pt x="9197" y="17044"/>
                    </a:lnTo>
                    <a:cubicBezTo>
                      <a:pt x="9113" y="17050"/>
                      <a:pt x="9075" y="16944"/>
                      <a:pt x="9136" y="16888"/>
                    </a:cubicBezTo>
                    <a:close/>
                  </a:path>
                </a:pathLst>
              </a:custGeom>
              <a:noFill/>
              <a:ln w="12700" cap="rnd">
                <a:solidFill>
                  <a:srgbClr val="143E63"/>
                </a:solidFill>
                <a:prstDash val="solid"/>
                <a:round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839" name="Google Shape;1093;p46"/>
              <p:cNvSpPr/>
              <p:nvPr/>
            </p:nvSpPr>
            <p:spPr>
              <a:xfrm rot="11309870">
                <a:off x="841117" y="857932"/>
                <a:ext cx="5467036" cy="541909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410" y="21600"/>
                    </a:moveTo>
                    <a:lnTo>
                      <a:pt x="21600" y="0"/>
                    </a:lnTo>
                    <a:lnTo>
                      <a:pt x="0" y="21408"/>
                    </a:lnTo>
                    <a:close/>
                    <a:moveTo>
                      <a:pt x="9165" y="18007"/>
                    </a:moveTo>
                    <a:lnTo>
                      <a:pt x="18133" y="9118"/>
                    </a:lnTo>
                    <a:cubicBezTo>
                      <a:pt x="18203" y="9048"/>
                      <a:pt x="18310" y="9099"/>
                      <a:pt x="18310" y="9189"/>
                    </a:cubicBezTo>
                    <a:lnTo>
                      <a:pt x="18235" y="18269"/>
                    </a:lnTo>
                    <a:lnTo>
                      <a:pt x="9235" y="18185"/>
                    </a:lnTo>
                    <a:cubicBezTo>
                      <a:pt x="9146" y="18185"/>
                      <a:pt x="9102" y="18070"/>
                      <a:pt x="9165" y="18007"/>
                    </a:cubicBezTo>
                    <a:close/>
                  </a:path>
                </a:pathLst>
              </a:custGeom>
              <a:noFill/>
              <a:ln w="12700" cap="rnd">
                <a:solidFill>
                  <a:srgbClr val="143E63"/>
                </a:solidFill>
                <a:prstDash val="solid"/>
                <a:round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</p:grpSp>
        <p:grpSp>
          <p:nvGrpSpPr>
            <p:cNvPr id="845" name="Google Shape;1094;p46"/>
            <p:cNvGrpSpPr/>
            <p:nvPr/>
          </p:nvGrpSpPr>
          <p:grpSpPr>
            <a:xfrm>
              <a:off x="12955273" y="6578695"/>
              <a:ext cx="5217973" cy="9371066"/>
              <a:chOff x="0" y="0"/>
              <a:chExt cx="5217972" cy="9371065"/>
            </a:xfrm>
          </p:grpSpPr>
          <p:sp>
            <p:nvSpPr>
              <p:cNvPr id="841" name="Google Shape;1095;p46"/>
              <p:cNvSpPr/>
              <p:nvPr/>
            </p:nvSpPr>
            <p:spPr>
              <a:xfrm rot="1586459">
                <a:off x="4727042" y="43461"/>
                <a:ext cx="285274" cy="38336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0809" y="0"/>
                    </a:moveTo>
                    <a:lnTo>
                      <a:pt x="0" y="21600"/>
                    </a:lnTo>
                    <a:lnTo>
                      <a:pt x="21600" y="21600"/>
                    </a:lnTo>
                    <a:lnTo>
                      <a:pt x="10809" y="0"/>
                    </a:lnTo>
                    <a:close/>
                  </a:path>
                </a:pathLst>
              </a:custGeom>
              <a:solidFill>
                <a:srgbClr val="143E63"/>
              </a:solidFill>
              <a:ln w="50800" cap="flat">
                <a:solidFill>
                  <a:srgbClr val="143E63"/>
                </a:solidFill>
                <a:prstDash val="solid"/>
                <a:round/>
              </a:ln>
              <a:effectLst>
                <a:outerShdw sx="100000" sy="100000" kx="0" ky="0" algn="b" rotWithShape="0" blurRad="0" dist="228600" dir="3060000">
                  <a:srgbClr val="34679A">
                    <a:alpha val="50000"/>
                  </a:srgbClr>
                </a:outerShdw>
              </a:effectLst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842" name="Google Shape;1096;p46"/>
              <p:cNvSpPr/>
              <p:nvPr/>
            </p:nvSpPr>
            <p:spPr>
              <a:xfrm rot="1586459">
                <a:off x="4092903" y="358120"/>
                <a:ext cx="968635" cy="93020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7619" y="0"/>
                    </a:moveTo>
                    <a:lnTo>
                      <a:pt x="0" y="21600"/>
                    </a:lnTo>
                    <a:lnTo>
                      <a:pt x="21600" y="21600"/>
                    </a:lnTo>
                    <a:lnTo>
                      <a:pt x="13981" y="0"/>
                    </a:lnTo>
                    <a:close/>
                  </a:path>
                </a:pathLst>
              </a:custGeom>
              <a:solidFill>
                <a:srgbClr val="F8F3DE"/>
              </a:solidFill>
              <a:ln w="50800" cap="flat">
                <a:solidFill>
                  <a:srgbClr val="143E63"/>
                </a:solidFill>
                <a:prstDash val="solid"/>
                <a:round/>
              </a:ln>
              <a:effectLst>
                <a:outerShdw sx="100000" sy="100000" kx="0" ky="0" algn="b" rotWithShape="0" blurRad="0" dist="228600" dir="3060000">
                  <a:srgbClr val="34679A">
                    <a:alpha val="50000"/>
                  </a:srgbClr>
                </a:outerShdw>
              </a:effectLst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843" name="Google Shape;1097;p46"/>
              <p:cNvSpPr/>
              <p:nvPr/>
            </p:nvSpPr>
            <p:spPr>
              <a:xfrm rot="1586459">
                <a:off x="1917570" y="777285"/>
                <a:ext cx="968635" cy="884051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lnTo>
                      <a:pt x="0" y="21266"/>
                    </a:lnTo>
                    <a:cubicBezTo>
                      <a:pt x="0" y="21455"/>
                      <a:pt x="1391" y="21600"/>
                      <a:pt x="3050" y="21600"/>
                    </a:cubicBezTo>
                    <a:lnTo>
                      <a:pt x="18556" y="21600"/>
                    </a:lnTo>
                    <a:cubicBezTo>
                      <a:pt x="20209" y="21600"/>
                      <a:pt x="21600" y="21455"/>
                      <a:pt x="21600" y="21266"/>
                    </a:cubicBez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D0F3FF"/>
              </a:solidFill>
              <a:ln w="50800" cap="flat">
                <a:solidFill>
                  <a:srgbClr val="143E63"/>
                </a:solidFill>
                <a:prstDash val="solid"/>
                <a:round/>
              </a:ln>
              <a:effectLst>
                <a:outerShdw sx="100000" sy="100000" kx="0" ky="0" algn="b" rotWithShape="0" blurRad="0" dist="228600" dir="3060000">
                  <a:srgbClr val="34679A">
                    <a:alpha val="50000"/>
                  </a:srgbClr>
                </a:outerShdw>
              </a:effectLst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844" name="Google Shape;1098;p46"/>
              <p:cNvSpPr/>
              <p:nvPr/>
            </p:nvSpPr>
            <p:spPr>
              <a:xfrm rot="1586459">
                <a:off x="2229557" y="777288"/>
                <a:ext cx="344676" cy="8840515"/>
              </a:xfrm>
              <a:prstGeom prst="rect">
                <a:avLst/>
              </a:prstGeom>
              <a:solidFill>
                <a:srgbClr val="34679A"/>
              </a:solidFill>
              <a:ln w="50800" cap="flat">
                <a:solidFill>
                  <a:srgbClr val="143E63"/>
                </a:solidFill>
                <a:prstDash val="solid"/>
                <a:round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</p:grpSp>
      </p:grpSp>
      <p:sp>
        <p:nvSpPr>
          <p:cNvPr id="847" name="Google Shape;1052;p46"/>
          <p:cNvSpPr txBox="1"/>
          <p:nvPr>
            <p:ph type="title"/>
          </p:nvPr>
        </p:nvSpPr>
        <p:spPr>
          <a:xfrm>
            <a:off x="4637999" y="2248801"/>
            <a:ext cx="15108002" cy="9218398"/>
          </a:xfrm>
          <a:prstGeom prst="rect">
            <a:avLst/>
          </a:prstGeom>
        </p:spPr>
        <p:txBody>
          <a:bodyPr/>
          <a:lstStyle/>
          <a:p>
            <a:pPr rtl="0">
              <a:defRPr b="0">
                <a:latin typeface="Abdo Free"/>
                <a:ea typeface="Abdo Free"/>
                <a:cs typeface="Abdo Free"/>
                <a:sym typeface="Abdo Free"/>
              </a:defRPr>
            </a:pPr>
            <a:r>
              <a:rPr sz="16800">
                <a:ln w="12700" cap="flat">
                  <a:solidFill>
                    <a:schemeClr val="accent2"/>
                  </a:solidFill>
                  <a:prstDash val="solid"/>
                  <a:miter lim="400000"/>
                </a:ln>
              </a:rPr>
              <a:t>الواجب</a:t>
            </a:r>
            <a:r>
              <a:t> </a:t>
            </a:r>
          </a:p>
          <a:p>
            <a:pPr rtl="0">
              <a:defRPr b="0">
                <a:latin typeface="Abdo Free"/>
                <a:ea typeface="Abdo Free"/>
                <a:cs typeface="Abdo Free"/>
                <a:sym typeface="Abdo Free"/>
              </a:defRPr>
            </a:pPr>
          </a:p>
        </p:txBody>
      </p:sp>
      <p:sp>
        <p:nvSpPr>
          <p:cNvPr id="848" name="ص ٥٧"/>
          <p:cNvSpPr txBox="1"/>
          <p:nvPr>
            <p:ph type="body" sz="quarter" idx="4294967295"/>
          </p:nvPr>
        </p:nvSpPr>
        <p:spPr>
          <a:xfrm>
            <a:off x="7542626" y="7839122"/>
            <a:ext cx="8670281" cy="2665384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 marL="0" indent="0" algn="ctr" rtl="0">
              <a:buClrTx/>
              <a:buSzTx/>
              <a:buNone/>
              <a:defRPr sz="16000">
                <a:solidFill>
                  <a:schemeClr val="accent2"/>
                </a:solidFill>
                <a:latin typeface="Abdo Free"/>
                <a:ea typeface="Abdo Free"/>
                <a:cs typeface="Abdo Free"/>
                <a:sym typeface="Abdo Free"/>
              </a:defRPr>
            </a:pPr>
            <a:r>
              <a:rPr>
                <a:solidFill>
                  <a:schemeClr val="accent1">
                    <a:lumOff val="-2392"/>
                  </a:schemeClr>
                </a:solidFill>
              </a:rPr>
              <a:t>ص</a:t>
            </a:r>
            <a:r>
              <a:t> ٥٧</a:t>
            </a:r>
          </a:p>
        </p:txBody>
      </p:sp>
      <p:sp>
        <p:nvSpPr>
          <p:cNvPr id="849" name="٤ ،٨"/>
          <p:cNvSpPr txBox="1"/>
          <p:nvPr/>
        </p:nvSpPr>
        <p:spPr>
          <a:xfrm>
            <a:off x="8475605" y="5525308"/>
            <a:ext cx="6374122" cy="2665384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243799" tIns="243799" rIns="243799" bIns="243799" anchor="ctr"/>
          <a:lstStyle>
            <a:lvl1pPr algn="ctr">
              <a:defRPr sz="16000">
                <a:solidFill>
                  <a:schemeClr val="accent2"/>
                </a:solidFill>
                <a:latin typeface="Abdo Free"/>
                <a:ea typeface="Abdo Free"/>
                <a:cs typeface="Abdo Free"/>
                <a:sym typeface="Abdo Free"/>
              </a:defRPr>
            </a:lvl1pPr>
          </a:lstStyle>
          <a:p>
            <a:pPr rtl="0">
              <a:defRPr/>
            </a:pPr>
            <a:r>
              <a:t>٤ ،٨ 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500">
        <p14:doors dir="vert"/>
      </p:transition>
    </mc:Choice>
    <mc:Fallback>
      <p:transition spd="slow">
        <p:fade/>
      </p:transition>
    </mc:Fallback>
  </mc:AlternateContent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afterEffect" presetID="9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8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7" dur="2000"/>
                                        <p:tgtEl>
                                          <p:spTgt spid="8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Class="entr" nodeType="afterEffect" presetSubtype="32" presetID="4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8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out)" transition="in">
                                      <p:cBhvr>
                                        <p:cTn id="11" dur="1000"/>
                                        <p:tgtEl>
                                          <p:spTgt spid="8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Class="entr" nodeType="afterEffect" presetSubtype="32" presetID="4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8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out)" transition="in">
                                      <p:cBhvr>
                                        <p:cTn id="15" dur="1000"/>
                                        <p:tgtEl>
                                          <p:spTgt spid="8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847" grpId="1"/>
      <p:bldP build="whole" bldLvl="1" animBg="1" rev="0" advAuto="0" spid="849" grpId="2"/>
      <p:bldP build="whole" bldLvl="1" animBg="1" rev="0" advAuto="0" spid="848" grpId="3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3" name="Google Shape;406;p31"/>
          <p:cNvSpPr/>
          <p:nvPr/>
        </p:nvSpPr>
        <p:spPr>
          <a:xfrm flipH="1" rot="10800000">
            <a:off x="12592648" y="2132413"/>
            <a:ext cx="11016663" cy="472558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lnTo>
                  <a:pt x="19941" y="0"/>
                </a:lnTo>
                <a:lnTo>
                  <a:pt x="21600" y="3868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solidFill>
            <a:srgbClr val="F8F3DE"/>
          </a:solidFill>
          <a:ln w="76200">
            <a:solidFill>
              <a:srgbClr val="34679A"/>
            </a:solidFill>
          </a:ln>
          <a:effectLst>
            <a:outerShdw sx="100000" sy="100000" kx="0" ky="0" algn="b" rotWithShape="0" blurRad="0" dist="254000" dir="3000000">
              <a:srgbClr val="34679A">
                <a:alpha val="50000"/>
              </a:srgbClr>
            </a:outerShdw>
          </a:effectLst>
        </p:spPr>
        <p:txBody>
          <a:bodyPr lIns="121919" tIns="121919" rIns="121919" bIns="121919" anchor="ctr"/>
          <a:lstStyle/>
          <a:p>
            <a:pPr rtl="0">
              <a:defRPr>
                <a:solidFill>
                  <a:srgbClr val="000000"/>
                </a:solidFill>
              </a:defRPr>
            </a:pPr>
          </a:p>
        </p:txBody>
      </p:sp>
      <p:sp>
        <p:nvSpPr>
          <p:cNvPr id="474" name="Google Shape;407;p31"/>
          <p:cNvSpPr/>
          <p:nvPr/>
        </p:nvSpPr>
        <p:spPr>
          <a:xfrm rot="5400000">
            <a:off x="22758626" y="6003799"/>
            <a:ext cx="837375" cy="87097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21600"/>
                </a:moveTo>
                <a:lnTo>
                  <a:pt x="2160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F8F7E0"/>
          </a:solidFill>
          <a:ln w="76200">
            <a:solidFill>
              <a:srgbClr val="34679A"/>
            </a:solidFill>
          </a:ln>
        </p:spPr>
        <p:txBody>
          <a:bodyPr lIns="121919" tIns="121919" rIns="121919" bIns="121919" anchor="ctr"/>
          <a:lstStyle/>
          <a:p>
            <a:pPr rtl="0">
              <a:defRPr>
                <a:solidFill>
                  <a:srgbClr val="000000"/>
                </a:solidFill>
              </a:defRPr>
            </a:pPr>
          </a:p>
        </p:txBody>
      </p:sp>
      <p:sp>
        <p:nvSpPr>
          <p:cNvPr id="475" name="Google Shape;408;p31"/>
          <p:cNvSpPr txBox="1"/>
          <p:nvPr>
            <p:ph type="title"/>
          </p:nvPr>
        </p:nvSpPr>
        <p:spPr>
          <a:xfrm>
            <a:off x="15670159" y="640489"/>
            <a:ext cx="6153138" cy="1595626"/>
          </a:xfrm>
          <a:prstGeom prst="rect">
            <a:avLst/>
          </a:prstGeom>
        </p:spPr>
        <p:txBody>
          <a:bodyPr/>
          <a:lstStyle>
            <a:lvl1pPr defTabSz="1365504" rtl="0">
              <a:defRPr sz="6719"/>
            </a:lvl1pPr>
          </a:lstStyle>
          <a:p>
            <a:pPr/>
            <a:r>
              <a:t> </a:t>
            </a:r>
          </a:p>
        </p:txBody>
      </p:sp>
      <p:pic>
        <p:nvPicPr>
          <p:cNvPr id="476" name="IMG_1646.png" descr="IMG_1646.png"/>
          <p:cNvPicPr>
            <a:picLocks noChangeAspect="1"/>
          </p:cNvPicPr>
          <p:nvPr/>
        </p:nvPicPr>
        <p:blipFill>
          <a:blip r:embed="rId2">
            <a:extLst/>
          </a:blip>
          <a:srcRect l="41155" t="2524" r="0" b="72020"/>
          <a:stretch>
            <a:fillRect/>
          </a:stretch>
        </p:blipFill>
        <p:spPr>
          <a:xfrm>
            <a:off x="15997171" y="660956"/>
            <a:ext cx="5626800" cy="2029327"/>
          </a:xfrm>
          <a:prstGeom prst="rect">
            <a:avLst/>
          </a:prstGeom>
          <a:ln w="12700">
            <a:miter lim="400000"/>
          </a:ln>
        </p:spPr>
      </p:pic>
      <p:pic>
        <p:nvPicPr>
          <p:cNvPr id="477" name="IMG_5600.png" descr="IMG_5600.png"/>
          <p:cNvPicPr>
            <a:picLocks noChangeAspect="1"/>
          </p:cNvPicPr>
          <p:nvPr/>
        </p:nvPicPr>
        <p:blipFill>
          <a:blip r:embed="rId3">
            <a:extLst/>
          </a:blip>
          <a:srcRect l="0" t="17662" r="2739" b="48238"/>
          <a:stretch>
            <a:fillRect/>
          </a:stretch>
        </p:blipFill>
        <p:spPr>
          <a:xfrm>
            <a:off x="14175674" y="2690178"/>
            <a:ext cx="8118469" cy="3892807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480" name="Google Shape;405;p31"/>
          <p:cNvGrpSpPr/>
          <p:nvPr/>
        </p:nvGrpSpPr>
        <p:grpSpPr>
          <a:xfrm>
            <a:off x="1171849" y="5867999"/>
            <a:ext cx="11020151" cy="4725589"/>
            <a:chOff x="0" y="0"/>
            <a:chExt cx="11020150" cy="4725587"/>
          </a:xfrm>
        </p:grpSpPr>
        <p:sp>
          <p:nvSpPr>
            <p:cNvPr id="478" name="Google Shape;406;p31"/>
            <p:cNvSpPr/>
            <p:nvPr/>
          </p:nvSpPr>
          <p:spPr>
            <a:xfrm flipH="1" rot="10800000">
              <a:off x="0" y="-1"/>
              <a:ext cx="11016663" cy="47255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19941" y="0"/>
                  </a:lnTo>
                  <a:lnTo>
                    <a:pt x="21600" y="3868"/>
                  </a:lnTo>
                  <a:lnTo>
                    <a:pt x="21600" y="21600"/>
                  </a:lnTo>
                  <a:lnTo>
                    <a:pt x="0" y="21600"/>
                  </a:lnTo>
                  <a:close/>
                </a:path>
              </a:pathLst>
            </a:custGeom>
            <a:solidFill>
              <a:srgbClr val="F8F3DE"/>
            </a:solidFill>
            <a:ln w="76200" cap="flat">
              <a:solidFill>
                <a:srgbClr val="34679A"/>
              </a:solidFill>
              <a:prstDash val="solid"/>
              <a:round/>
            </a:ln>
            <a:effectLst>
              <a:outerShdw sx="100000" sy="100000" kx="0" ky="0" algn="b" rotWithShape="0" blurRad="0" dist="254000" dir="3000000">
                <a:srgbClr val="34679A">
                  <a:alpha val="50000"/>
                </a:srgbClr>
              </a:outerShdw>
            </a:effectLst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79" name="Google Shape;407;p31"/>
            <p:cNvSpPr/>
            <p:nvPr/>
          </p:nvSpPr>
          <p:spPr>
            <a:xfrm rot="5400000">
              <a:off x="10165977" y="3871386"/>
              <a:ext cx="837375" cy="8709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lnTo>
                    <a:pt x="2160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8F7E0"/>
            </a:solidFill>
            <a:ln w="76200" cap="flat">
              <a:solidFill>
                <a:srgbClr val="34679A"/>
              </a:solidFill>
              <a:prstDash val="solid"/>
              <a:round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</p:grpSp>
      <p:sp>
        <p:nvSpPr>
          <p:cNvPr id="481" name="Google Shape;408;p31"/>
          <p:cNvSpPr txBox="1"/>
          <p:nvPr/>
        </p:nvSpPr>
        <p:spPr>
          <a:xfrm>
            <a:off x="4249360" y="4376076"/>
            <a:ext cx="6153138" cy="1595625"/>
          </a:xfrm>
          <a:prstGeom prst="rect">
            <a:avLst/>
          </a:prstGeom>
          <a:solidFill>
            <a:schemeClr val="accent3"/>
          </a:solidFill>
          <a:ln w="76200">
            <a:solidFill>
              <a:srgbClr val="34679A"/>
            </a:solidFill>
          </a:ln>
          <a:effectLst>
            <a:outerShdw sx="100000" sy="100000" kx="0" ky="0" algn="b" rotWithShape="0" blurRad="0" dist="254000" dir="3000000">
              <a:srgbClr val="34679A">
                <a:alpha val="52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243799" tIns="243799" rIns="243799" bIns="243799" anchor="ctr">
            <a:normAutofit fontScale="100000" lnSpcReduction="0"/>
          </a:bodyPr>
          <a:lstStyle>
            <a:lvl1pPr algn="ctr" defTabSz="1365504" rtl="0">
              <a:defRPr b="1" sz="6719">
                <a:solidFill>
                  <a:srgbClr val="34679A"/>
                </a:solid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pPr/>
            <a:r>
              <a:t> </a:t>
            </a:r>
          </a:p>
        </p:txBody>
      </p:sp>
      <p:grpSp>
        <p:nvGrpSpPr>
          <p:cNvPr id="525" name="Google Shape;410;p31"/>
          <p:cNvGrpSpPr/>
          <p:nvPr/>
        </p:nvGrpSpPr>
        <p:grpSpPr>
          <a:xfrm>
            <a:off x="946673" y="9386911"/>
            <a:ext cx="5191868" cy="3867251"/>
            <a:chOff x="0" y="0"/>
            <a:chExt cx="5191867" cy="3867250"/>
          </a:xfrm>
        </p:grpSpPr>
        <p:sp>
          <p:nvSpPr>
            <p:cNvPr id="482" name="Google Shape;411;p31"/>
            <p:cNvSpPr/>
            <p:nvPr/>
          </p:nvSpPr>
          <p:spPr>
            <a:xfrm rot="1273802">
              <a:off x="225403" y="1823884"/>
              <a:ext cx="51432" cy="448279"/>
            </a:xfrm>
            <a:prstGeom prst="rect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83" name="Google Shape;412;p31"/>
            <p:cNvSpPr/>
            <p:nvPr/>
          </p:nvSpPr>
          <p:spPr>
            <a:xfrm rot="1273802">
              <a:off x="387843" y="2072580"/>
              <a:ext cx="51522" cy="269220"/>
            </a:xfrm>
            <a:prstGeom prst="rect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84" name="Google Shape;413;p31"/>
            <p:cNvSpPr/>
            <p:nvPr/>
          </p:nvSpPr>
          <p:spPr>
            <a:xfrm rot="1273802">
              <a:off x="615244" y="1975136"/>
              <a:ext cx="50439" cy="448279"/>
            </a:xfrm>
            <a:prstGeom prst="rect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85" name="Google Shape;414;p31"/>
            <p:cNvSpPr/>
            <p:nvPr/>
          </p:nvSpPr>
          <p:spPr>
            <a:xfrm rot="1273802">
              <a:off x="777773" y="2223831"/>
              <a:ext cx="50350" cy="269221"/>
            </a:xfrm>
            <a:prstGeom prst="rect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86" name="Google Shape;415;p31"/>
            <p:cNvSpPr/>
            <p:nvPr/>
          </p:nvSpPr>
          <p:spPr>
            <a:xfrm rot="1273802">
              <a:off x="1005135" y="2126582"/>
              <a:ext cx="50350" cy="448279"/>
            </a:xfrm>
            <a:prstGeom prst="rect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87" name="Google Shape;416;p31"/>
            <p:cNvSpPr/>
            <p:nvPr/>
          </p:nvSpPr>
          <p:spPr>
            <a:xfrm rot="1273802">
              <a:off x="1167575" y="2375278"/>
              <a:ext cx="50439" cy="269220"/>
            </a:xfrm>
            <a:prstGeom prst="rect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88" name="Google Shape;417;p31"/>
            <p:cNvSpPr/>
            <p:nvPr/>
          </p:nvSpPr>
          <p:spPr>
            <a:xfrm rot="1273802">
              <a:off x="1394939" y="2278030"/>
              <a:ext cx="50440" cy="448279"/>
            </a:xfrm>
            <a:prstGeom prst="rect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89" name="Google Shape;418;p31"/>
            <p:cNvSpPr/>
            <p:nvPr/>
          </p:nvSpPr>
          <p:spPr>
            <a:xfrm rot="1273802">
              <a:off x="1557469" y="2526726"/>
              <a:ext cx="50349" cy="269220"/>
            </a:xfrm>
            <a:prstGeom prst="rect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90" name="Google Shape;419;p31"/>
            <p:cNvSpPr/>
            <p:nvPr/>
          </p:nvSpPr>
          <p:spPr>
            <a:xfrm rot="1273802">
              <a:off x="1784744" y="2429460"/>
              <a:ext cx="50439" cy="448279"/>
            </a:xfrm>
            <a:prstGeom prst="rect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91" name="Google Shape;420;p31"/>
            <p:cNvSpPr/>
            <p:nvPr/>
          </p:nvSpPr>
          <p:spPr>
            <a:xfrm rot="1273802">
              <a:off x="1947271" y="2678172"/>
              <a:ext cx="50439" cy="269221"/>
            </a:xfrm>
            <a:prstGeom prst="rect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92" name="Google Shape;421;p31"/>
            <p:cNvSpPr/>
            <p:nvPr/>
          </p:nvSpPr>
          <p:spPr>
            <a:xfrm rot="1273802">
              <a:off x="2174637" y="2580908"/>
              <a:ext cx="50350" cy="448279"/>
            </a:xfrm>
            <a:prstGeom prst="rect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93" name="Google Shape;422;p31"/>
            <p:cNvSpPr/>
            <p:nvPr/>
          </p:nvSpPr>
          <p:spPr>
            <a:xfrm rot="1273802">
              <a:off x="2337164" y="2829620"/>
              <a:ext cx="50350" cy="269220"/>
            </a:xfrm>
            <a:prstGeom prst="rect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94" name="Google Shape;423;p31"/>
            <p:cNvSpPr/>
            <p:nvPr/>
          </p:nvSpPr>
          <p:spPr>
            <a:xfrm rot="1273802">
              <a:off x="2564439" y="2732354"/>
              <a:ext cx="50439" cy="448279"/>
            </a:xfrm>
            <a:prstGeom prst="rect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95" name="Google Shape;424;p31"/>
            <p:cNvSpPr/>
            <p:nvPr/>
          </p:nvSpPr>
          <p:spPr>
            <a:xfrm rot="1273802">
              <a:off x="2726966" y="2981066"/>
              <a:ext cx="50439" cy="269221"/>
            </a:xfrm>
            <a:prstGeom prst="rect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96" name="Google Shape;425;p31"/>
            <p:cNvSpPr/>
            <p:nvPr/>
          </p:nvSpPr>
          <p:spPr>
            <a:xfrm rot="1273802">
              <a:off x="2953289" y="2883607"/>
              <a:ext cx="51433" cy="448279"/>
            </a:xfrm>
            <a:prstGeom prst="rect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97" name="Google Shape;426;p31"/>
            <p:cNvSpPr/>
            <p:nvPr/>
          </p:nvSpPr>
          <p:spPr>
            <a:xfrm rot="1273802">
              <a:off x="3115814" y="3132318"/>
              <a:ext cx="51432" cy="269220"/>
            </a:xfrm>
            <a:prstGeom prst="rect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98" name="Google Shape;427;p31"/>
            <p:cNvSpPr/>
            <p:nvPr/>
          </p:nvSpPr>
          <p:spPr>
            <a:xfrm rot="1273802">
              <a:off x="3343091" y="3035054"/>
              <a:ext cx="51522" cy="448278"/>
            </a:xfrm>
            <a:prstGeom prst="rect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99" name="Google Shape;428;p31"/>
            <p:cNvSpPr/>
            <p:nvPr/>
          </p:nvSpPr>
          <p:spPr>
            <a:xfrm rot="1273802">
              <a:off x="3505618" y="3283765"/>
              <a:ext cx="51522" cy="269221"/>
            </a:xfrm>
            <a:prstGeom prst="rect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500" name="Google Shape;429;p31"/>
            <p:cNvSpPr/>
            <p:nvPr/>
          </p:nvSpPr>
          <p:spPr>
            <a:xfrm rot="1273802">
              <a:off x="3732985" y="3186501"/>
              <a:ext cx="51432" cy="448279"/>
            </a:xfrm>
            <a:prstGeom prst="rect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501" name="Google Shape;430;p31"/>
            <p:cNvSpPr/>
            <p:nvPr/>
          </p:nvSpPr>
          <p:spPr>
            <a:xfrm rot="1273802">
              <a:off x="3895459" y="3435000"/>
              <a:ext cx="50439" cy="269220"/>
            </a:xfrm>
            <a:prstGeom prst="rect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502" name="Google Shape;431;p31"/>
            <p:cNvSpPr/>
            <p:nvPr/>
          </p:nvSpPr>
          <p:spPr>
            <a:xfrm rot="1273802">
              <a:off x="4122823" y="3337752"/>
              <a:ext cx="50439" cy="448279"/>
            </a:xfrm>
            <a:prstGeom prst="rect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503" name="Google Shape;432;p31"/>
            <p:cNvSpPr/>
            <p:nvPr/>
          </p:nvSpPr>
          <p:spPr>
            <a:xfrm rot="1273802">
              <a:off x="265100" y="764694"/>
              <a:ext cx="4661667" cy="23378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797" y="6569"/>
                  </a:moveTo>
                  <a:cubicBezTo>
                    <a:pt x="13128" y="6569"/>
                    <a:pt x="15235" y="9344"/>
                    <a:pt x="16144" y="13624"/>
                  </a:cubicBezTo>
                  <a:lnTo>
                    <a:pt x="16378" y="14714"/>
                  </a:lnTo>
                  <a:lnTo>
                    <a:pt x="5222" y="14714"/>
                  </a:lnTo>
                  <a:lnTo>
                    <a:pt x="5456" y="13624"/>
                  </a:lnTo>
                  <a:cubicBezTo>
                    <a:pt x="6365" y="9344"/>
                    <a:pt x="8467" y="6569"/>
                    <a:pt x="10797" y="6569"/>
                  </a:cubicBezTo>
                  <a:close/>
                  <a:moveTo>
                    <a:pt x="10797" y="0"/>
                  </a:moveTo>
                  <a:cubicBezTo>
                    <a:pt x="6579" y="0"/>
                    <a:pt x="2912" y="5777"/>
                    <a:pt x="1933" y="13961"/>
                  </a:cubicBezTo>
                  <a:lnTo>
                    <a:pt x="1918" y="14110"/>
                  </a:lnTo>
                  <a:lnTo>
                    <a:pt x="1843" y="14714"/>
                  </a:lnTo>
                  <a:lnTo>
                    <a:pt x="0" y="14714"/>
                  </a:lnTo>
                  <a:lnTo>
                    <a:pt x="0" y="21600"/>
                  </a:lnTo>
                  <a:lnTo>
                    <a:pt x="21600" y="21600"/>
                  </a:lnTo>
                  <a:lnTo>
                    <a:pt x="21600" y="14714"/>
                  </a:lnTo>
                  <a:lnTo>
                    <a:pt x="19752" y="14714"/>
                  </a:lnTo>
                  <a:lnTo>
                    <a:pt x="19682" y="14110"/>
                  </a:lnTo>
                  <a:lnTo>
                    <a:pt x="19667" y="13961"/>
                  </a:lnTo>
                  <a:cubicBezTo>
                    <a:pt x="18688" y="5777"/>
                    <a:pt x="15021" y="0"/>
                    <a:pt x="10797" y="0"/>
                  </a:cubicBezTo>
                  <a:close/>
                </a:path>
              </a:pathLst>
            </a:custGeom>
            <a:solidFill>
              <a:schemeClr val="accent4"/>
            </a:solidFill>
            <a:ln w="50800" cap="flat">
              <a:solidFill>
                <a:srgbClr val="143E63"/>
              </a:solidFill>
              <a:prstDash val="solid"/>
              <a:round/>
            </a:ln>
            <a:effectLst>
              <a:outerShdw sx="100000" sy="100000" kx="0" ky="0" algn="b" rotWithShape="0" blurRad="0" dist="254000" dir="2940000">
                <a:srgbClr val="34679A">
                  <a:alpha val="50000"/>
                </a:srgbClr>
              </a:outerShdw>
            </a:effectLst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504" name="Google Shape;433;p31"/>
            <p:cNvSpPr/>
            <p:nvPr/>
          </p:nvSpPr>
          <p:spPr>
            <a:xfrm rot="1273802">
              <a:off x="294776" y="1793356"/>
              <a:ext cx="51521" cy="448189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505" name="Google Shape;434;p31"/>
            <p:cNvSpPr/>
            <p:nvPr/>
          </p:nvSpPr>
          <p:spPr>
            <a:xfrm rot="1273802">
              <a:off x="457305" y="2042051"/>
              <a:ext cx="51432" cy="269131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506" name="Google Shape;435;p31"/>
            <p:cNvSpPr/>
            <p:nvPr/>
          </p:nvSpPr>
          <p:spPr>
            <a:xfrm rot="1273802">
              <a:off x="684619" y="1944592"/>
              <a:ext cx="50440" cy="448188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507" name="Google Shape;436;p31"/>
            <p:cNvSpPr/>
            <p:nvPr/>
          </p:nvSpPr>
          <p:spPr>
            <a:xfrm rot="1273802">
              <a:off x="847146" y="2193303"/>
              <a:ext cx="50439" cy="269131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508" name="Google Shape;437;p31"/>
            <p:cNvSpPr/>
            <p:nvPr/>
          </p:nvSpPr>
          <p:spPr>
            <a:xfrm rot="1273802">
              <a:off x="1074513" y="2096039"/>
              <a:ext cx="50349" cy="448189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509" name="Google Shape;438;p31"/>
            <p:cNvSpPr/>
            <p:nvPr/>
          </p:nvSpPr>
          <p:spPr>
            <a:xfrm rot="1273802">
              <a:off x="1237037" y="2344749"/>
              <a:ext cx="50350" cy="269131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510" name="Google Shape;439;p31"/>
            <p:cNvSpPr/>
            <p:nvPr/>
          </p:nvSpPr>
          <p:spPr>
            <a:xfrm rot="1273802">
              <a:off x="1464314" y="2247486"/>
              <a:ext cx="50440" cy="448188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511" name="Google Shape;440;p31"/>
            <p:cNvSpPr/>
            <p:nvPr/>
          </p:nvSpPr>
          <p:spPr>
            <a:xfrm rot="1273802">
              <a:off x="1626841" y="2496197"/>
              <a:ext cx="50440" cy="269131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512" name="Google Shape;441;p31"/>
            <p:cNvSpPr/>
            <p:nvPr/>
          </p:nvSpPr>
          <p:spPr>
            <a:xfrm rot="1273802">
              <a:off x="1854208" y="2398933"/>
              <a:ext cx="50350" cy="448189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513" name="Google Shape;442;p31"/>
            <p:cNvSpPr/>
            <p:nvPr/>
          </p:nvSpPr>
          <p:spPr>
            <a:xfrm rot="1273802">
              <a:off x="2016646" y="2647627"/>
              <a:ext cx="50439" cy="269131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514" name="Google Shape;443;p31"/>
            <p:cNvSpPr/>
            <p:nvPr/>
          </p:nvSpPr>
          <p:spPr>
            <a:xfrm rot="1273802">
              <a:off x="2244010" y="2550380"/>
              <a:ext cx="50439" cy="448188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515" name="Google Shape;444;p31"/>
            <p:cNvSpPr/>
            <p:nvPr/>
          </p:nvSpPr>
          <p:spPr>
            <a:xfrm rot="1273802">
              <a:off x="2406536" y="2799091"/>
              <a:ext cx="50440" cy="269131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516" name="Google Shape;445;p31"/>
            <p:cNvSpPr/>
            <p:nvPr/>
          </p:nvSpPr>
          <p:spPr>
            <a:xfrm rot="1273802">
              <a:off x="2633903" y="2701827"/>
              <a:ext cx="50350" cy="448189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517" name="Google Shape;446;p31"/>
            <p:cNvSpPr/>
            <p:nvPr/>
          </p:nvSpPr>
          <p:spPr>
            <a:xfrm rot="1273802">
              <a:off x="2796341" y="2950521"/>
              <a:ext cx="50439" cy="269131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518" name="Google Shape;447;p31"/>
            <p:cNvSpPr/>
            <p:nvPr/>
          </p:nvSpPr>
          <p:spPr>
            <a:xfrm rot="1273802">
              <a:off x="3022662" y="2853079"/>
              <a:ext cx="51522" cy="448189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519" name="Google Shape;448;p31"/>
            <p:cNvSpPr/>
            <p:nvPr/>
          </p:nvSpPr>
          <p:spPr>
            <a:xfrm rot="1273802">
              <a:off x="3185191" y="3101774"/>
              <a:ext cx="51432" cy="269131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520" name="Google Shape;449;p31"/>
            <p:cNvSpPr/>
            <p:nvPr/>
          </p:nvSpPr>
          <p:spPr>
            <a:xfrm rot="1273802">
              <a:off x="3412553" y="3004526"/>
              <a:ext cx="51433" cy="448188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521" name="Google Shape;450;p31"/>
            <p:cNvSpPr/>
            <p:nvPr/>
          </p:nvSpPr>
          <p:spPr>
            <a:xfrm rot="1273802">
              <a:off x="3574993" y="3253220"/>
              <a:ext cx="51522" cy="269131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522" name="Google Shape;451;p31"/>
            <p:cNvSpPr/>
            <p:nvPr/>
          </p:nvSpPr>
          <p:spPr>
            <a:xfrm rot="1273802">
              <a:off x="3802357" y="3155973"/>
              <a:ext cx="51522" cy="448189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523" name="Google Shape;452;p31"/>
            <p:cNvSpPr/>
            <p:nvPr/>
          </p:nvSpPr>
          <p:spPr>
            <a:xfrm rot="1273802">
              <a:off x="3964923" y="3404472"/>
              <a:ext cx="50350" cy="269131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524" name="Google Shape;453;p31"/>
            <p:cNvSpPr/>
            <p:nvPr/>
          </p:nvSpPr>
          <p:spPr>
            <a:xfrm rot="1273802">
              <a:off x="4192198" y="3307208"/>
              <a:ext cx="50440" cy="448188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</p:grpSp>
      <p:pic>
        <p:nvPicPr>
          <p:cNvPr id="526" name="IMG_5600.png" descr="IMG_5600.png"/>
          <p:cNvPicPr>
            <a:picLocks noChangeAspect="1"/>
          </p:cNvPicPr>
          <p:nvPr/>
        </p:nvPicPr>
        <p:blipFill>
          <a:blip r:embed="rId3">
            <a:extLst/>
          </a:blip>
          <a:srcRect l="44060" t="54940" r="0" b="26756"/>
          <a:stretch>
            <a:fillRect/>
          </a:stretch>
        </p:blipFill>
        <p:spPr>
          <a:xfrm>
            <a:off x="4660154" y="4349739"/>
            <a:ext cx="4669374" cy="2089541"/>
          </a:xfrm>
          <a:prstGeom prst="rect">
            <a:avLst/>
          </a:prstGeom>
          <a:ln w="12700">
            <a:miter lim="400000"/>
          </a:ln>
        </p:spPr>
      </p:pic>
      <p:pic>
        <p:nvPicPr>
          <p:cNvPr id="527" name="IMG_5600.png" descr="IMG_5600.png"/>
          <p:cNvPicPr>
            <a:picLocks noChangeAspect="1"/>
          </p:cNvPicPr>
          <p:nvPr/>
        </p:nvPicPr>
        <p:blipFill>
          <a:blip r:embed="rId3">
            <a:extLst/>
          </a:blip>
          <a:srcRect l="23320" t="72631" r="0" b="0"/>
          <a:stretch>
            <a:fillRect/>
          </a:stretch>
        </p:blipFill>
        <p:spPr>
          <a:xfrm>
            <a:off x="3542606" y="6668693"/>
            <a:ext cx="6400510" cy="312437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500">
        <p14:doors dir="vert"/>
      </p:transition>
    </mc:Choice>
    <mc:Fallback>
      <p:transition spd="slow">
        <p:fade/>
      </p:transition>
    </mc:Fallback>
  </mc:AlternateContent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afterEffect" presetSubtype="2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4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id="7" dur="1000"/>
                                        <p:tgtEl>
                                          <p:spTgt spid="4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Class="entr" nodeType="afterEffect" presetSubtype="32" presetID="4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4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out)" transition="in">
                                      <p:cBhvr>
                                        <p:cTn id="11" dur="1000"/>
                                        <p:tgtEl>
                                          <p:spTgt spid="4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Class="emph" nodeType="afterEffect" presetSubtype="0" presetID="32" grpId="3" repeatCount="2000" fill="hold">
                                  <p:stCondLst>
                                    <p:cond delay="100"/>
                                  </p:stCondLst>
                                  <p:childTnLst>
                                    <p:animRot by="300000">
                                      <p:cBhvr>
                                        <p:cTn id="14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600000">
                                      <p:cBhvr>
                                        <p:cTn id="15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5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600000">
                                      <p:cBhvr>
                                        <p:cTn id="16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600000">
                                      <p:cBhvr>
                                        <p:cTn id="17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5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300000">
                                      <p:cBhvr>
                                        <p:cTn id="18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600"/>
                            </p:stCondLst>
                            <p:childTnLst>
                              <p:par>
                                <p:cTn id="20" presetClass="entr" nodeType="afterEffect" presetSubtype="32" presetID="4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" fill="hold"/>
                                        <p:tgtEl>
                                          <p:spTgt spid="5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out)" transition="in">
                                      <p:cBhvr>
                                        <p:cTn id="22" dur="1000"/>
                                        <p:tgtEl>
                                          <p:spTgt spid="5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600"/>
                            </p:stCondLst>
                            <p:childTnLst>
                              <p:par>
                                <p:cTn id="24" presetClass="entr" nodeType="afterEffect" presetSubtype="32" presetID="4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5" fill="hold"/>
                                        <p:tgtEl>
                                          <p:spTgt spid="5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out)" transition="in">
                                      <p:cBhvr>
                                        <p:cTn id="26" dur="1000"/>
                                        <p:tgtEl>
                                          <p:spTgt spid="5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476" grpId="1"/>
      <p:bldP build="whole" bldLvl="1" animBg="1" rev="0" advAuto="0" spid="527" grpId="5"/>
      <p:bldP build="whole" bldLvl="1" animBg="1" rev="0" advAuto="0" spid="525" grpId="3"/>
      <p:bldP build="whole" bldLvl="1" animBg="1" rev="0" advAuto="0" spid="526" grpId="4"/>
      <p:bldP build="whole" bldLvl="1" animBg="1" rev="0" advAuto="0" spid="477" grpId="2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chemeClr val="accent3">
            <a:lumOff val="8823"/>
          </a:schemeClr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81" name="Google Shape;464;p32"/>
          <p:cNvGrpSpPr/>
          <p:nvPr/>
        </p:nvGrpSpPr>
        <p:grpSpPr>
          <a:xfrm>
            <a:off x="778960" y="8559693"/>
            <a:ext cx="2398226" cy="4137870"/>
            <a:chOff x="0" y="0"/>
            <a:chExt cx="2398224" cy="4137869"/>
          </a:xfrm>
        </p:grpSpPr>
        <p:sp>
          <p:nvSpPr>
            <p:cNvPr id="529" name="Google Shape;465;p32"/>
            <p:cNvSpPr/>
            <p:nvPr/>
          </p:nvSpPr>
          <p:spPr>
            <a:xfrm>
              <a:off x="596892" y="1381952"/>
              <a:ext cx="1677541" cy="2453788"/>
            </a:xfrm>
            <a:prstGeom prst="roundRect">
              <a:avLst>
                <a:gd name="adj" fmla="val 12662"/>
              </a:avLst>
            </a:prstGeom>
            <a:solidFill>
              <a:srgbClr val="F8F3DE"/>
            </a:solidFill>
            <a:ln w="25400" cap="flat">
              <a:solidFill>
                <a:srgbClr val="D0F3FF"/>
              </a:solidFill>
              <a:prstDash val="solid"/>
              <a:round/>
            </a:ln>
            <a:effectLst>
              <a:outerShdw sx="100000" sy="100000" kx="0" ky="0" algn="b" rotWithShape="0" blurRad="0" dist="279400" dir="3000000">
                <a:srgbClr val="34679A">
                  <a:alpha val="50000"/>
                </a:srgbClr>
              </a:outerShdw>
            </a:effectLst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grpSp>
          <p:nvGrpSpPr>
            <p:cNvPr id="580" name="Google Shape;466;p32"/>
            <p:cNvGrpSpPr/>
            <p:nvPr/>
          </p:nvGrpSpPr>
          <p:grpSpPr>
            <a:xfrm>
              <a:off x="0" y="0"/>
              <a:ext cx="2398225" cy="4137870"/>
              <a:chOff x="0" y="0"/>
              <a:chExt cx="2398224" cy="4137869"/>
            </a:xfrm>
          </p:grpSpPr>
          <p:sp>
            <p:nvSpPr>
              <p:cNvPr id="530" name="Google Shape;467;p32"/>
              <p:cNvSpPr/>
              <p:nvPr/>
            </p:nvSpPr>
            <p:spPr>
              <a:xfrm>
                <a:off x="582939" y="1387524"/>
                <a:ext cx="1691896" cy="275032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0800" y="0"/>
                    </a:moveTo>
                    <a:cubicBezTo>
                      <a:pt x="5400" y="0"/>
                      <a:pt x="0" y="463"/>
                      <a:pt x="0" y="1390"/>
                    </a:cubicBezTo>
                    <a:lnTo>
                      <a:pt x="0" y="19833"/>
                    </a:lnTo>
                    <a:lnTo>
                      <a:pt x="40" y="19833"/>
                    </a:lnTo>
                    <a:cubicBezTo>
                      <a:pt x="40" y="21011"/>
                      <a:pt x="5420" y="21600"/>
                      <a:pt x="10800" y="21600"/>
                    </a:cubicBezTo>
                    <a:cubicBezTo>
                      <a:pt x="16180" y="21600"/>
                      <a:pt x="21561" y="21011"/>
                      <a:pt x="21561" y="19833"/>
                    </a:cubicBezTo>
                    <a:lnTo>
                      <a:pt x="21600" y="19833"/>
                    </a:lnTo>
                    <a:lnTo>
                      <a:pt x="21600" y="1390"/>
                    </a:lnTo>
                    <a:cubicBezTo>
                      <a:pt x="21600" y="463"/>
                      <a:pt x="16200" y="0"/>
                      <a:pt x="10800" y="0"/>
                    </a:cubicBezTo>
                    <a:close/>
                  </a:path>
                </a:pathLst>
              </a:custGeom>
              <a:solidFill>
                <a:srgbClr val="496697"/>
              </a:solidFill>
              <a:ln w="25400" cap="flat">
                <a:solidFill>
                  <a:srgbClr val="143E63"/>
                </a:solidFill>
                <a:prstDash val="solid"/>
                <a:round/>
              </a:ln>
              <a:effectLst>
                <a:outerShdw sx="100000" sy="100000" kx="0" ky="0" algn="b" rotWithShape="0" blurRad="165100" dist="279400" dir="3000000">
                  <a:srgbClr val="34679A">
                    <a:alpha val="50000"/>
                  </a:srgbClr>
                </a:outerShdw>
              </a:effectLst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531" name="Google Shape;468;p32"/>
              <p:cNvSpPr/>
              <p:nvPr/>
            </p:nvSpPr>
            <p:spPr>
              <a:xfrm>
                <a:off x="671773" y="1456058"/>
                <a:ext cx="1514227" cy="29231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0800" y="0"/>
                    </a:moveTo>
                    <a:cubicBezTo>
                      <a:pt x="4840" y="0"/>
                      <a:pt x="0" y="4846"/>
                      <a:pt x="0" y="10802"/>
                    </a:cubicBezTo>
                    <a:cubicBezTo>
                      <a:pt x="0" y="16754"/>
                      <a:pt x="4840" y="21600"/>
                      <a:pt x="10800" y="21600"/>
                    </a:cubicBezTo>
                    <a:cubicBezTo>
                      <a:pt x="16768" y="21600"/>
                      <a:pt x="21600" y="16754"/>
                      <a:pt x="21600" y="10802"/>
                    </a:cubicBezTo>
                    <a:cubicBezTo>
                      <a:pt x="21600" y="4846"/>
                      <a:pt x="16768" y="0"/>
                      <a:pt x="10800" y="0"/>
                    </a:cubicBezTo>
                    <a:close/>
                  </a:path>
                </a:pathLst>
              </a:custGeom>
              <a:solidFill>
                <a:srgbClr val="143E63"/>
              </a:solidFill>
              <a:ln w="25400" cap="flat">
                <a:solidFill>
                  <a:srgbClr val="143E63"/>
                </a:solidFill>
                <a:prstDash val="solid"/>
                <a:miter lim="11906"/>
              </a:ln>
              <a:effectLst>
                <a:outerShdw sx="100000" sy="100000" kx="0" ky="0" algn="b" rotWithShape="0" blurRad="165100" dist="279400" dir="3000000">
                  <a:srgbClr val="34679A">
                    <a:alpha val="50000"/>
                  </a:srgbClr>
                </a:outerShdw>
              </a:effectLst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532" name="Google Shape;469;p32"/>
              <p:cNvSpPr/>
              <p:nvPr/>
            </p:nvSpPr>
            <p:spPr>
              <a:xfrm>
                <a:off x="896940" y="1249500"/>
                <a:ext cx="659496" cy="204511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7460" y="0"/>
                    </a:moveTo>
                    <a:lnTo>
                      <a:pt x="0" y="21082"/>
                    </a:lnTo>
                    <a:lnTo>
                      <a:pt x="14141" y="21600"/>
                    </a:lnTo>
                    <a:lnTo>
                      <a:pt x="21600" y="518"/>
                    </a:lnTo>
                    <a:lnTo>
                      <a:pt x="7460" y="0"/>
                    </a:lnTo>
                    <a:close/>
                  </a:path>
                </a:pathLst>
              </a:custGeom>
              <a:solidFill>
                <a:srgbClr val="AFAAAA"/>
              </a:solidFill>
              <a:ln w="25400" cap="flat">
                <a:solidFill>
                  <a:srgbClr val="143E63"/>
                </a:solidFill>
                <a:prstDash val="solid"/>
                <a:miter lim="11906"/>
              </a:ln>
              <a:effectLst>
                <a:outerShdw sx="100000" sy="100000" kx="0" ky="0" algn="b" rotWithShape="0" blurRad="165100" dist="279400" dir="3000000">
                  <a:srgbClr val="34679A">
                    <a:alpha val="50000"/>
                  </a:srgbClr>
                </a:outerShdw>
              </a:effectLst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533" name="Google Shape;470;p32"/>
              <p:cNvSpPr/>
              <p:nvPr/>
            </p:nvSpPr>
            <p:spPr>
              <a:xfrm>
                <a:off x="1000219" y="840981"/>
                <a:ext cx="581028" cy="177452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600" y="0"/>
                    </a:moveTo>
                    <a:lnTo>
                      <a:pt x="9390" y="760"/>
                    </a:lnTo>
                    <a:cubicBezTo>
                      <a:pt x="9543" y="867"/>
                      <a:pt x="9601" y="987"/>
                      <a:pt x="9562" y="1106"/>
                    </a:cubicBezTo>
                    <a:cubicBezTo>
                      <a:pt x="9437" y="1456"/>
                      <a:pt x="8535" y="1714"/>
                      <a:pt x="7484" y="1714"/>
                    </a:cubicBezTo>
                    <a:cubicBezTo>
                      <a:pt x="7403" y="1714"/>
                      <a:pt x="7321" y="1713"/>
                      <a:pt x="7239" y="1710"/>
                    </a:cubicBezTo>
                    <a:cubicBezTo>
                      <a:pt x="7086" y="1703"/>
                      <a:pt x="6913" y="1691"/>
                      <a:pt x="6758" y="1672"/>
                    </a:cubicBezTo>
                    <a:lnTo>
                      <a:pt x="0" y="21078"/>
                    </a:lnTo>
                    <a:lnTo>
                      <a:pt x="14074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chemeClr val="accent5"/>
              </a:solidFill>
              <a:ln w="25400" cap="flat">
                <a:solidFill>
                  <a:srgbClr val="143E63"/>
                </a:solidFill>
                <a:prstDash val="solid"/>
                <a:round/>
              </a:ln>
              <a:effectLst>
                <a:outerShdw sx="100000" sy="100000" kx="0" ky="0" algn="b" rotWithShape="0" blurRad="165100" dist="279400" dir="3000000">
                  <a:srgbClr val="34679A">
                    <a:alpha val="50000"/>
                  </a:srgbClr>
                </a:outerShdw>
              </a:effectLst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534" name="Google Shape;471;p32"/>
              <p:cNvSpPr/>
              <p:nvPr/>
            </p:nvSpPr>
            <p:spPr>
              <a:xfrm>
                <a:off x="1000219" y="840981"/>
                <a:ext cx="581028" cy="177452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600" y="0"/>
                    </a:moveTo>
                    <a:lnTo>
                      <a:pt x="14074" y="21600"/>
                    </a:lnTo>
                    <a:lnTo>
                      <a:pt x="0" y="21078"/>
                    </a:lnTo>
                    <a:lnTo>
                      <a:pt x="6758" y="1672"/>
                    </a:lnTo>
                    <a:cubicBezTo>
                      <a:pt x="6913" y="1691"/>
                      <a:pt x="7086" y="1703"/>
                      <a:pt x="7239" y="1710"/>
                    </a:cubicBezTo>
                    <a:cubicBezTo>
                      <a:pt x="8390" y="1754"/>
                      <a:pt x="9427" y="1484"/>
                      <a:pt x="9562" y="1106"/>
                    </a:cubicBezTo>
                    <a:cubicBezTo>
                      <a:pt x="9601" y="987"/>
                      <a:pt x="9543" y="867"/>
                      <a:pt x="9390" y="760"/>
                    </a:cubicBezTo>
                    <a:lnTo>
                      <a:pt x="21600" y="0"/>
                    </a:lnTo>
                  </a:path>
                </a:pathLst>
              </a:custGeom>
              <a:noFill/>
              <a:ln w="25400" cap="flat">
                <a:solidFill>
                  <a:srgbClr val="143E63"/>
                </a:solidFill>
                <a:prstDash val="solid"/>
                <a:miter lim="11906"/>
              </a:ln>
              <a:effectLst>
                <a:outerShdw sx="100000" sy="100000" kx="0" ky="0" algn="b" rotWithShape="0" blurRad="165100" dist="279400" dir="3000000">
                  <a:srgbClr val="34679A">
                    <a:alpha val="50000"/>
                  </a:srgbClr>
                </a:outerShdw>
              </a:effectLst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535" name="Google Shape;472;p32"/>
              <p:cNvSpPr/>
              <p:nvPr/>
            </p:nvSpPr>
            <p:spPr>
              <a:xfrm>
                <a:off x="1343673" y="840981"/>
                <a:ext cx="237574" cy="177452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600" y="0"/>
                    </a:moveTo>
                    <a:lnTo>
                      <a:pt x="18268" y="82"/>
                    </a:lnTo>
                    <a:lnTo>
                      <a:pt x="0" y="21556"/>
                    </a:lnTo>
                    <a:lnTo>
                      <a:pt x="3194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AFAAAA"/>
              </a:solidFill>
              <a:ln w="25400" cap="flat">
                <a:solidFill>
                  <a:srgbClr val="143E63"/>
                </a:solidFill>
                <a:prstDash val="solid"/>
                <a:miter lim="11906"/>
              </a:ln>
              <a:effectLst>
                <a:outerShdw sx="100000" sy="100000" kx="0" ky="0" algn="b" rotWithShape="0" blurRad="165100" dist="279400" dir="3000000">
                  <a:srgbClr val="34679A">
                    <a:alpha val="50000"/>
                  </a:srgbClr>
                </a:outerShdw>
              </a:effectLst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536" name="Google Shape;473;p32"/>
              <p:cNvSpPr/>
              <p:nvPr/>
            </p:nvSpPr>
            <p:spPr>
              <a:xfrm flipH="1">
                <a:off x="1169127" y="1023292"/>
                <a:ext cx="391473" cy="74348"/>
              </a:xfrm>
              <a:prstGeom prst="line">
                <a:avLst/>
              </a:prstGeom>
              <a:noFill/>
              <a:ln w="25400" cap="flat">
                <a:solidFill>
                  <a:srgbClr val="143E63"/>
                </a:solidFill>
                <a:prstDash val="solid"/>
                <a:miter lim="11906"/>
              </a:ln>
              <a:effectLst>
                <a:outerShdw sx="100000" sy="100000" kx="0" ky="0" algn="b" rotWithShape="0" blurRad="165100" dist="279400" dir="3000000">
                  <a:srgbClr val="34679A">
                    <a:alpha val="50000"/>
                  </a:srgbClr>
                </a:outerShdw>
              </a:effectLst>
            </p:spPr>
            <p:txBody>
              <a:bodyPr wrap="square" lIns="121919" tIns="121919" rIns="121919" bIns="1219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537" name="Google Shape;474;p32"/>
              <p:cNvSpPr/>
              <p:nvPr/>
            </p:nvSpPr>
            <p:spPr>
              <a:xfrm flipH="1">
                <a:off x="1147959" y="1205082"/>
                <a:ext cx="391473" cy="74869"/>
              </a:xfrm>
              <a:prstGeom prst="line">
                <a:avLst/>
              </a:prstGeom>
              <a:noFill/>
              <a:ln w="25400" cap="flat">
                <a:solidFill>
                  <a:srgbClr val="143E63"/>
                </a:solidFill>
                <a:prstDash val="solid"/>
                <a:miter lim="11906"/>
              </a:ln>
              <a:effectLst>
                <a:outerShdw sx="100000" sy="100000" kx="0" ky="0" algn="b" rotWithShape="0" blurRad="165100" dist="279400" dir="3000000">
                  <a:srgbClr val="34679A">
                    <a:alpha val="50000"/>
                  </a:srgbClr>
                </a:outerShdw>
              </a:effectLst>
            </p:spPr>
            <p:txBody>
              <a:bodyPr wrap="square" lIns="121919" tIns="121919" rIns="121919" bIns="1219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538" name="Google Shape;475;p32"/>
              <p:cNvSpPr/>
              <p:nvPr/>
            </p:nvSpPr>
            <p:spPr>
              <a:xfrm flipH="1">
                <a:off x="1127269" y="1387393"/>
                <a:ext cx="391473" cy="74348"/>
              </a:xfrm>
              <a:prstGeom prst="line">
                <a:avLst/>
              </a:prstGeom>
              <a:noFill/>
              <a:ln w="25400" cap="flat">
                <a:solidFill>
                  <a:srgbClr val="143E63"/>
                </a:solidFill>
                <a:prstDash val="solid"/>
                <a:miter lim="11906"/>
              </a:ln>
              <a:effectLst>
                <a:outerShdw sx="100000" sy="100000" kx="0" ky="0" algn="b" rotWithShape="0" blurRad="165100" dist="279400" dir="3000000">
                  <a:srgbClr val="34679A">
                    <a:alpha val="50000"/>
                  </a:srgbClr>
                </a:outerShdw>
              </a:effectLst>
            </p:spPr>
            <p:txBody>
              <a:bodyPr wrap="square" lIns="121919" tIns="121919" rIns="121919" bIns="1219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539" name="Google Shape;476;p32"/>
              <p:cNvSpPr/>
              <p:nvPr/>
            </p:nvSpPr>
            <p:spPr>
              <a:xfrm flipH="1">
                <a:off x="1106622" y="1569661"/>
                <a:ext cx="391472" cy="74392"/>
              </a:xfrm>
              <a:prstGeom prst="line">
                <a:avLst/>
              </a:prstGeom>
              <a:noFill/>
              <a:ln w="25400" cap="flat">
                <a:solidFill>
                  <a:srgbClr val="143E63"/>
                </a:solidFill>
                <a:prstDash val="solid"/>
                <a:miter lim="11906"/>
              </a:ln>
              <a:effectLst>
                <a:outerShdw sx="100000" sy="100000" kx="0" ky="0" algn="b" rotWithShape="0" blurRad="165100" dist="279400" dir="3000000">
                  <a:srgbClr val="34679A">
                    <a:alpha val="50000"/>
                  </a:srgbClr>
                </a:outerShdw>
              </a:effectLst>
            </p:spPr>
            <p:txBody>
              <a:bodyPr wrap="square" lIns="121919" tIns="121919" rIns="121919" bIns="1219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540" name="Google Shape;477;p32"/>
              <p:cNvSpPr/>
              <p:nvPr/>
            </p:nvSpPr>
            <p:spPr>
              <a:xfrm flipH="1">
                <a:off x="1085974" y="1751972"/>
                <a:ext cx="391473" cy="74392"/>
              </a:xfrm>
              <a:prstGeom prst="line">
                <a:avLst/>
              </a:prstGeom>
              <a:noFill/>
              <a:ln w="25400" cap="flat">
                <a:solidFill>
                  <a:srgbClr val="143E63"/>
                </a:solidFill>
                <a:prstDash val="solid"/>
                <a:miter lim="11906"/>
              </a:ln>
              <a:effectLst>
                <a:outerShdw sx="100000" sy="100000" kx="0" ky="0" algn="b" rotWithShape="0" blurRad="165100" dist="279400" dir="3000000">
                  <a:srgbClr val="34679A">
                    <a:alpha val="50000"/>
                  </a:srgbClr>
                </a:outerShdw>
              </a:effectLst>
            </p:spPr>
            <p:txBody>
              <a:bodyPr wrap="square" lIns="121919" tIns="121919" rIns="121919" bIns="1219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541" name="Google Shape;478;p32"/>
              <p:cNvSpPr/>
              <p:nvPr/>
            </p:nvSpPr>
            <p:spPr>
              <a:xfrm flipH="1">
                <a:off x="1064807" y="1933762"/>
                <a:ext cx="391993" cy="74912"/>
              </a:xfrm>
              <a:prstGeom prst="line">
                <a:avLst/>
              </a:prstGeom>
              <a:noFill/>
              <a:ln w="25400" cap="flat">
                <a:solidFill>
                  <a:srgbClr val="143E63"/>
                </a:solidFill>
                <a:prstDash val="solid"/>
                <a:miter lim="11906"/>
              </a:ln>
              <a:effectLst>
                <a:outerShdw sx="100000" sy="100000" kx="0" ky="0" algn="b" rotWithShape="0" blurRad="165100" dist="279400" dir="3000000">
                  <a:srgbClr val="34679A">
                    <a:alpha val="50000"/>
                  </a:srgbClr>
                </a:outerShdw>
              </a:effectLst>
            </p:spPr>
            <p:txBody>
              <a:bodyPr wrap="square" lIns="121919" tIns="121919" rIns="121919" bIns="1219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542" name="Google Shape;479;p32"/>
              <p:cNvSpPr/>
              <p:nvPr/>
            </p:nvSpPr>
            <p:spPr>
              <a:xfrm flipH="1">
                <a:off x="1044116" y="2116073"/>
                <a:ext cx="391473" cy="74392"/>
              </a:xfrm>
              <a:prstGeom prst="line">
                <a:avLst/>
              </a:prstGeom>
              <a:noFill/>
              <a:ln w="25400" cap="flat">
                <a:solidFill>
                  <a:srgbClr val="143E63"/>
                </a:solidFill>
                <a:prstDash val="solid"/>
                <a:miter lim="11906"/>
              </a:ln>
              <a:effectLst>
                <a:outerShdw sx="100000" sy="100000" kx="0" ky="0" algn="b" rotWithShape="0" blurRad="165100" dist="279400" dir="3000000">
                  <a:srgbClr val="34679A">
                    <a:alpha val="50000"/>
                  </a:srgbClr>
                </a:outerShdw>
              </a:effectLst>
            </p:spPr>
            <p:txBody>
              <a:bodyPr wrap="square" lIns="121919" tIns="121919" rIns="121919" bIns="1219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543" name="Google Shape;480;p32"/>
              <p:cNvSpPr/>
              <p:nvPr/>
            </p:nvSpPr>
            <p:spPr>
              <a:xfrm flipH="1">
                <a:off x="1023469" y="2298385"/>
                <a:ext cx="391473" cy="74391"/>
              </a:xfrm>
              <a:prstGeom prst="line">
                <a:avLst/>
              </a:prstGeom>
              <a:noFill/>
              <a:ln w="25400" cap="flat">
                <a:solidFill>
                  <a:srgbClr val="143E63"/>
                </a:solidFill>
                <a:prstDash val="solid"/>
                <a:miter lim="11906"/>
              </a:ln>
              <a:effectLst>
                <a:outerShdw sx="100000" sy="100000" kx="0" ky="0" algn="b" rotWithShape="0" blurRad="165100" dist="279400" dir="3000000">
                  <a:srgbClr val="34679A">
                    <a:alpha val="50000"/>
                  </a:srgbClr>
                </a:outerShdw>
              </a:effectLst>
            </p:spPr>
            <p:txBody>
              <a:bodyPr wrap="square" lIns="121919" tIns="121919" rIns="121919" bIns="1219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544" name="Google Shape;481;p32"/>
              <p:cNvSpPr/>
              <p:nvPr/>
            </p:nvSpPr>
            <p:spPr>
              <a:xfrm>
                <a:off x="1161883" y="1059424"/>
                <a:ext cx="417050" cy="218925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508" h="21600" fill="norm" stroke="1" extrusionOk="0">
                    <a:moveTo>
                      <a:pt x="12757" y="0"/>
                    </a:moveTo>
                    <a:lnTo>
                      <a:pt x="0" y="21401"/>
                    </a:lnTo>
                    <a:lnTo>
                      <a:pt x="9402" y="21600"/>
                    </a:lnTo>
                    <a:lnTo>
                      <a:pt x="21493" y="1340"/>
                    </a:lnTo>
                    <a:cubicBezTo>
                      <a:pt x="21600" y="1141"/>
                      <a:pt x="21121" y="953"/>
                      <a:pt x="20215" y="851"/>
                    </a:cubicBezTo>
                    <a:lnTo>
                      <a:pt x="12757" y="0"/>
                    </a:lnTo>
                    <a:close/>
                  </a:path>
                </a:pathLst>
              </a:custGeom>
              <a:solidFill>
                <a:srgbClr val="334E76"/>
              </a:solidFill>
              <a:ln w="25400" cap="flat">
                <a:solidFill>
                  <a:srgbClr val="143E63"/>
                </a:solidFill>
                <a:prstDash val="solid"/>
                <a:round/>
              </a:ln>
              <a:effectLst>
                <a:outerShdw sx="100000" sy="100000" kx="0" ky="0" algn="b" rotWithShape="0" blurRad="165100" dist="279400" dir="3000000">
                  <a:srgbClr val="34679A">
                    <a:alpha val="50000"/>
                  </a:srgbClr>
                </a:outerShdw>
              </a:effectLst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545" name="Google Shape;482;p32"/>
              <p:cNvSpPr/>
              <p:nvPr/>
            </p:nvSpPr>
            <p:spPr>
              <a:xfrm>
                <a:off x="1161883" y="1059424"/>
                <a:ext cx="417050" cy="218925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508" h="21600" fill="norm" stroke="1" extrusionOk="0">
                    <a:moveTo>
                      <a:pt x="9402" y="21600"/>
                    </a:moveTo>
                    <a:lnTo>
                      <a:pt x="21493" y="1340"/>
                    </a:lnTo>
                    <a:cubicBezTo>
                      <a:pt x="21600" y="1141"/>
                      <a:pt x="21121" y="953"/>
                      <a:pt x="20215" y="851"/>
                    </a:cubicBezTo>
                    <a:lnTo>
                      <a:pt x="12757" y="0"/>
                    </a:lnTo>
                    <a:lnTo>
                      <a:pt x="0" y="21401"/>
                    </a:lnTo>
                  </a:path>
                </a:pathLst>
              </a:custGeom>
              <a:noFill/>
              <a:ln w="25400" cap="flat">
                <a:solidFill>
                  <a:srgbClr val="143E63"/>
                </a:solidFill>
                <a:prstDash val="solid"/>
                <a:round/>
              </a:ln>
              <a:effectLst>
                <a:outerShdw sx="100000" sy="100000" kx="0" ky="0" algn="b" rotWithShape="0" blurRad="165100" dist="279400" dir="3000000">
                  <a:srgbClr val="34679A">
                    <a:alpha val="50000"/>
                  </a:srgbClr>
                </a:outerShdw>
              </a:effectLst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546" name="Google Shape;483;p32"/>
              <p:cNvSpPr/>
              <p:nvPr/>
            </p:nvSpPr>
            <p:spPr>
              <a:xfrm>
                <a:off x="1286373" y="1320767"/>
                <a:ext cx="321979" cy="192790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513" h="21600" fill="norm" stroke="1" extrusionOk="0">
                    <a:moveTo>
                      <a:pt x="14595" y="0"/>
                    </a:moveTo>
                    <a:lnTo>
                      <a:pt x="0" y="21461"/>
                    </a:lnTo>
                    <a:lnTo>
                      <a:pt x="7451" y="21600"/>
                    </a:lnTo>
                    <a:lnTo>
                      <a:pt x="21496" y="937"/>
                    </a:lnTo>
                    <a:cubicBezTo>
                      <a:pt x="21600" y="798"/>
                      <a:pt x="21220" y="665"/>
                      <a:pt x="20496" y="596"/>
                    </a:cubicBezTo>
                    <a:lnTo>
                      <a:pt x="14595" y="0"/>
                    </a:lnTo>
                    <a:close/>
                  </a:path>
                </a:pathLst>
              </a:custGeom>
              <a:solidFill>
                <a:srgbClr val="C97094"/>
              </a:solidFill>
              <a:ln w="25400" cap="flat">
                <a:solidFill>
                  <a:srgbClr val="143E63"/>
                </a:solidFill>
                <a:prstDash val="solid"/>
                <a:round/>
              </a:ln>
              <a:effectLst>
                <a:outerShdw sx="100000" sy="100000" kx="0" ky="0" algn="b" rotWithShape="0" blurRad="165100" dist="279400" dir="3000000">
                  <a:srgbClr val="34679A">
                    <a:alpha val="50000"/>
                  </a:srgbClr>
                </a:outerShdw>
              </a:effectLst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547" name="Google Shape;484;p32"/>
              <p:cNvSpPr/>
              <p:nvPr/>
            </p:nvSpPr>
            <p:spPr>
              <a:xfrm>
                <a:off x="1286373" y="1320767"/>
                <a:ext cx="321979" cy="192790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513" h="21600" fill="norm" stroke="1" extrusionOk="0">
                    <a:moveTo>
                      <a:pt x="7451" y="21600"/>
                    </a:moveTo>
                    <a:lnTo>
                      <a:pt x="21496" y="937"/>
                    </a:lnTo>
                    <a:cubicBezTo>
                      <a:pt x="21600" y="798"/>
                      <a:pt x="21220" y="665"/>
                      <a:pt x="20496" y="596"/>
                    </a:cubicBezTo>
                    <a:lnTo>
                      <a:pt x="14595" y="0"/>
                    </a:lnTo>
                    <a:lnTo>
                      <a:pt x="0" y="21461"/>
                    </a:lnTo>
                  </a:path>
                </a:pathLst>
              </a:custGeom>
              <a:noFill/>
              <a:ln w="25400" cap="flat">
                <a:solidFill>
                  <a:srgbClr val="143E63"/>
                </a:solidFill>
                <a:prstDash val="solid"/>
                <a:round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548" name="Google Shape;485;p32"/>
              <p:cNvSpPr/>
              <p:nvPr/>
            </p:nvSpPr>
            <p:spPr>
              <a:xfrm>
                <a:off x="897461" y="1049621"/>
                <a:ext cx="429687" cy="216856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600" y="0"/>
                    </a:moveTo>
                    <a:lnTo>
                      <a:pt x="13552" y="515"/>
                    </a:lnTo>
                    <a:cubicBezTo>
                      <a:pt x="12592" y="576"/>
                      <a:pt x="11890" y="746"/>
                      <a:pt x="11788" y="947"/>
                    </a:cubicBezTo>
                    <a:lnTo>
                      <a:pt x="0" y="21394"/>
                    </a:lnTo>
                    <a:lnTo>
                      <a:pt x="9165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334E76"/>
              </a:solidFill>
              <a:ln w="25400" cap="flat">
                <a:solidFill>
                  <a:srgbClr val="143E63"/>
                </a:solidFill>
                <a:prstDash val="solid"/>
                <a:round/>
              </a:ln>
              <a:effectLst>
                <a:outerShdw sx="100000" sy="100000" kx="0" ky="0" algn="b" rotWithShape="0" blurRad="165100" dist="279400" dir="3000000">
                  <a:srgbClr val="34679A">
                    <a:alpha val="50000"/>
                  </a:srgbClr>
                </a:outerShdw>
              </a:effectLst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549" name="Google Shape;486;p32"/>
              <p:cNvSpPr/>
              <p:nvPr/>
            </p:nvSpPr>
            <p:spPr>
              <a:xfrm>
                <a:off x="897461" y="1049621"/>
                <a:ext cx="429687" cy="216856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21394"/>
                    </a:moveTo>
                    <a:lnTo>
                      <a:pt x="11788" y="947"/>
                    </a:lnTo>
                    <a:cubicBezTo>
                      <a:pt x="11890" y="746"/>
                      <a:pt x="12592" y="576"/>
                      <a:pt x="13552" y="515"/>
                    </a:cubicBezTo>
                    <a:lnTo>
                      <a:pt x="21600" y="0"/>
                    </a:lnTo>
                    <a:lnTo>
                      <a:pt x="9165" y="21600"/>
                    </a:lnTo>
                  </a:path>
                </a:pathLst>
              </a:custGeom>
              <a:noFill/>
              <a:ln w="25400" cap="flat">
                <a:solidFill>
                  <a:srgbClr val="143E63"/>
                </a:solidFill>
                <a:prstDash val="solid"/>
                <a:round/>
              </a:ln>
              <a:effectLst>
                <a:outerShdw sx="100000" sy="100000" kx="0" ky="0" algn="b" rotWithShape="0" blurRad="165100" dist="279400" dir="3000000">
                  <a:srgbClr val="34679A">
                    <a:alpha val="50000"/>
                  </a:srgbClr>
                </a:outerShdw>
              </a:effectLst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550" name="Google Shape;487;p32"/>
              <p:cNvSpPr/>
              <p:nvPr/>
            </p:nvSpPr>
            <p:spPr>
              <a:xfrm>
                <a:off x="845322" y="1283550"/>
                <a:ext cx="330009" cy="191502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600" y="0"/>
                    </a:moveTo>
                    <a:lnTo>
                      <a:pt x="15175" y="356"/>
                    </a:lnTo>
                    <a:cubicBezTo>
                      <a:pt x="14434" y="396"/>
                      <a:pt x="13858" y="513"/>
                      <a:pt x="13790" y="653"/>
                    </a:cubicBezTo>
                    <a:lnTo>
                      <a:pt x="0" y="21454"/>
                    </a:lnTo>
                    <a:lnTo>
                      <a:pt x="7299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25400" cap="flat">
                <a:solidFill>
                  <a:srgbClr val="143E63"/>
                </a:solidFill>
                <a:prstDash val="solid"/>
                <a:round/>
              </a:ln>
              <a:effectLst>
                <a:outerShdw sx="100000" sy="100000" kx="0" ky="0" algn="b" rotWithShape="0" blurRad="165100" dist="279400" dir="3000000">
                  <a:srgbClr val="34679A">
                    <a:alpha val="50000"/>
                  </a:srgbClr>
                </a:outerShdw>
              </a:effectLst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551" name="Google Shape;488;p32"/>
              <p:cNvSpPr/>
              <p:nvPr/>
            </p:nvSpPr>
            <p:spPr>
              <a:xfrm>
                <a:off x="845322" y="1283550"/>
                <a:ext cx="330009" cy="191502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21454"/>
                    </a:moveTo>
                    <a:lnTo>
                      <a:pt x="13790" y="653"/>
                    </a:lnTo>
                    <a:cubicBezTo>
                      <a:pt x="13858" y="513"/>
                      <a:pt x="14434" y="396"/>
                      <a:pt x="15175" y="356"/>
                    </a:cubicBezTo>
                    <a:lnTo>
                      <a:pt x="21600" y="0"/>
                    </a:lnTo>
                    <a:lnTo>
                      <a:pt x="7299" y="21600"/>
                    </a:lnTo>
                  </a:path>
                </a:pathLst>
              </a:custGeom>
              <a:noFill/>
              <a:ln w="25400" cap="flat">
                <a:solidFill>
                  <a:srgbClr val="143E63"/>
                </a:solidFill>
                <a:prstDash val="solid"/>
                <a:round/>
              </a:ln>
              <a:effectLst>
                <a:outerShdw sx="100000" sy="100000" kx="0" ky="0" algn="b" rotWithShape="0" blurRad="165100" dist="279400" dir="3000000">
                  <a:srgbClr val="34679A">
                    <a:alpha val="50000"/>
                  </a:srgbClr>
                </a:outerShdw>
              </a:effectLst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552" name="Google Shape;489;p32"/>
              <p:cNvSpPr/>
              <p:nvPr/>
            </p:nvSpPr>
            <p:spPr>
              <a:xfrm>
                <a:off x="1195214" y="2204127"/>
                <a:ext cx="75421" cy="7556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8117" h="21600" fill="norm" stroke="1" extrusionOk="0">
                    <a:moveTo>
                      <a:pt x="8988" y="0"/>
                    </a:moveTo>
                    <a:cubicBezTo>
                      <a:pt x="4477" y="0"/>
                      <a:pt x="517" y="4067"/>
                      <a:pt x="59" y="9523"/>
                    </a:cubicBezTo>
                    <a:cubicBezTo>
                      <a:pt x="-577" y="16504"/>
                      <a:pt x="4101" y="21600"/>
                      <a:pt x="9134" y="21600"/>
                    </a:cubicBezTo>
                    <a:cubicBezTo>
                      <a:pt x="11031" y="21600"/>
                      <a:pt x="12969" y="20881"/>
                      <a:pt x="14698" y="19269"/>
                    </a:cubicBezTo>
                    <a:cubicBezTo>
                      <a:pt x="21023" y="13218"/>
                      <a:pt x="18043" y="1116"/>
                      <a:pt x="10103" y="74"/>
                    </a:cubicBezTo>
                    <a:cubicBezTo>
                      <a:pt x="9728" y="25"/>
                      <a:pt x="9363" y="0"/>
                      <a:pt x="8988" y="0"/>
                    </a:cubicBezTo>
                    <a:close/>
                  </a:path>
                </a:pathLst>
              </a:custGeom>
              <a:solidFill>
                <a:srgbClr val="2C1738"/>
              </a:solidFill>
              <a:ln w="25400" cap="flat">
                <a:solidFill>
                  <a:srgbClr val="143E63"/>
                </a:solidFill>
                <a:prstDash val="solid"/>
                <a:round/>
              </a:ln>
              <a:effectLst>
                <a:outerShdw sx="100000" sy="100000" kx="0" ky="0" algn="b" rotWithShape="0" blurRad="165100" dist="279400" dir="3000000">
                  <a:srgbClr val="34679A">
                    <a:alpha val="50000"/>
                  </a:srgbClr>
                </a:outerShdw>
              </a:effectLst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553" name="Google Shape;490;p32"/>
              <p:cNvSpPr/>
              <p:nvPr/>
            </p:nvSpPr>
            <p:spPr>
              <a:xfrm>
                <a:off x="1039967" y="2349438"/>
                <a:ext cx="335906" cy="33590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8279" h="21600" fill="norm" stroke="1" extrusionOk="0">
                    <a:moveTo>
                      <a:pt x="9197" y="0"/>
                    </a:moveTo>
                    <a:cubicBezTo>
                      <a:pt x="4864" y="0"/>
                      <a:pt x="622" y="3607"/>
                      <a:pt x="58" y="9603"/>
                    </a:cubicBezTo>
                    <a:cubicBezTo>
                      <a:pt x="-504" y="15514"/>
                      <a:pt x="3065" y="20861"/>
                      <a:pt x="8067" y="21525"/>
                    </a:cubicBezTo>
                    <a:cubicBezTo>
                      <a:pt x="8447" y="21575"/>
                      <a:pt x="8817" y="21600"/>
                      <a:pt x="9183" y="21600"/>
                    </a:cubicBezTo>
                    <a:cubicBezTo>
                      <a:pt x="16623" y="21600"/>
                      <a:pt x="21096" y="11277"/>
                      <a:pt x="16274" y="4089"/>
                    </a:cubicBezTo>
                    <a:cubicBezTo>
                      <a:pt x="14385" y="1277"/>
                      <a:pt x="11775" y="0"/>
                      <a:pt x="9197" y="0"/>
                    </a:cubicBezTo>
                    <a:close/>
                  </a:path>
                </a:pathLst>
              </a:custGeom>
              <a:solidFill>
                <a:srgbClr val="2C1738"/>
              </a:solidFill>
              <a:ln w="25400" cap="flat">
                <a:solidFill>
                  <a:srgbClr val="143E63"/>
                </a:solidFill>
                <a:prstDash val="solid"/>
                <a:round/>
              </a:ln>
              <a:effectLst>
                <a:outerShdw sx="100000" sy="100000" kx="0" ky="0" algn="b" rotWithShape="0" blurRad="165100" dist="279400" dir="3000000">
                  <a:srgbClr val="34679A">
                    <a:alpha val="50000"/>
                  </a:srgbClr>
                </a:outerShdw>
              </a:effectLst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554" name="Google Shape;491;p32"/>
              <p:cNvSpPr/>
              <p:nvPr/>
            </p:nvSpPr>
            <p:spPr>
              <a:xfrm>
                <a:off x="1039967" y="2349437"/>
                <a:ext cx="335897" cy="33592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8081" h="17898" fill="norm" stroke="1" extrusionOk="0">
                    <a:moveTo>
                      <a:pt x="7980" y="17835"/>
                    </a:moveTo>
                    <a:cubicBezTo>
                      <a:pt x="15986" y="18743"/>
                      <a:pt x="21102" y="9635"/>
                      <a:pt x="16098" y="3388"/>
                    </a:cubicBezTo>
                    <a:cubicBezTo>
                      <a:pt x="11095" y="-2857"/>
                      <a:pt x="947" y="32"/>
                      <a:pt x="58" y="7957"/>
                    </a:cubicBezTo>
                    <a:cubicBezTo>
                      <a:pt x="-498" y="12854"/>
                      <a:pt x="3032" y="17285"/>
                      <a:pt x="7980" y="17835"/>
                    </a:cubicBezTo>
                  </a:path>
                </a:pathLst>
              </a:custGeom>
              <a:noFill/>
              <a:ln w="25400" cap="flat">
                <a:solidFill>
                  <a:srgbClr val="143E63"/>
                </a:solidFill>
                <a:prstDash val="solid"/>
                <a:miter lim="11906"/>
              </a:ln>
              <a:effectLst>
                <a:outerShdw sx="100000" sy="100000" kx="0" ky="0" algn="b" rotWithShape="0" blurRad="165100" dist="279400" dir="3000000">
                  <a:srgbClr val="34679A">
                    <a:alpha val="50000"/>
                  </a:srgbClr>
                </a:outerShdw>
              </a:effectLst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555" name="Google Shape;492;p32"/>
              <p:cNvSpPr/>
              <p:nvPr/>
            </p:nvSpPr>
            <p:spPr>
              <a:xfrm>
                <a:off x="2087407" y="309750"/>
                <a:ext cx="310818" cy="71991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371" h="21600" fill="norm" stroke="1" extrusionOk="0">
                    <a:moveTo>
                      <a:pt x="15976" y="0"/>
                    </a:moveTo>
                    <a:cubicBezTo>
                      <a:pt x="15863" y="0"/>
                      <a:pt x="15749" y="22"/>
                      <a:pt x="15671" y="72"/>
                    </a:cubicBezTo>
                    <a:cubicBezTo>
                      <a:pt x="13097" y="2024"/>
                      <a:pt x="1865" y="10577"/>
                      <a:pt x="448" y="13877"/>
                    </a:cubicBezTo>
                    <a:cubicBezTo>
                      <a:pt x="-1163" y="17597"/>
                      <a:pt x="1703" y="21021"/>
                      <a:pt x="6853" y="21532"/>
                    </a:cubicBezTo>
                    <a:cubicBezTo>
                      <a:pt x="7293" y="21578"/>
                      <a:pt x="7737" y="21600"/>
                      <a:pt x="8180" y="21600"/>
                    </a:cubicBezTo>
                    <a:cubicBezTo>
                      <a:pt x="12878" y="21600"/>
                      <a:pt x="17550" y="19119"/>
                      <a:pt x="19020" y="15721"/>
                    </a:cubicBezTo>
                    <a:cubicBezTo>
                      <a:pt x="20437" y="12437"/>
                      <a:pt x="17152" y="2427"/>
                      <a:pt x="16379" y="133"/>
                    </a:cubicBezTo>
                    <a:cubicBezTo>
                      <a:pt x="16322" y="49"/>
                      <a:pt x="16149" y="0"/>
                      <a:pt x="1597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25400" cap="flat">
                <a:solidFill>
                  <a:srgbClr val="143E63"/>
                </a:solidFill>
                <a:prstDash val="solid"/>
                <a:miter lim="11906"/>
              </a:ln>
              <a:effectLst>
                <a:outerShdw sx="100000" sy="100000" kx="0" ky="0" algn="b" rotWithShape="0" blurRad="165100" dist="279400" dir="3000000">
                  <a:srgbClr val="34679A">
                    <a:alpha val="50000"/>
                  </a:srgbClr>
                </a:outerShdw>
              </a:effectLst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556" name="Google Shape;493;p32"/>
              <p:cNvSpPr/>
              <p:nvPr/>
            </p:nvSpPr>
            <p:spPr>
              <a:xfrm>
                <a:off x="1667837" y="970633"/>
                <a:ext cx="619903" cy="246070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339" h="21600" fill="norm" stroke="1" extrusionOk="0">
                    <a:moveTo>
                      <a:pt x="16632" y="0"/>
                    </a:moveTo>
                    <a:cubicBezTo>
                      <a:pt x="15938" y="0"/>
                      <a:pt x="15327" y="126"/>
                      <a:pt x="15188" y="308"/>
                    </a:cubicBezTo>
                    <a:lnTo>
                      <a:pt x="24" y="21153"/>
                    </a:lnTo>
                    <a:cubicBezTo>
                      <a:pt x="-118" y="21352"/>
                      <a:pt x="397" y="21547"/>
                      <a:pt x="1180" y="21592"/>
                    </a:cubicBezTo>
                    <a:cubicBezTo>
                      <a:pt x="1281" y="21597"/>
                      <a:pt x="1381" y="21600"/>
                      <a:pt x="1480" y="21600"/>
                    </a:cubicBezTo>
                    <a:cubicBezTo>
                      <a:pt x="2164" y="21600"/>
                      <a:pt x="2768" y="21481"/>
                      <a:pt x="2940" y="21307"/>
                    </a:cubicBezTo>
                    <a:lnTo>
                      <a:pt x="21304" y="630"/>
                    </a:lnTo>
                    <a:cubicBezTo>
                      <a:pt x="21482" y="426"/>
                      <a:pt x="20967" y="222"/>
                      <a:pt x="20167" y="177"/>
                    </a:cubicBezTo>
                    <a:lnTo>
                      <a:pt x="16949" y="9"/>
                    </a:lnTo>
                    <a:cubicBezTo>
                      <a:pt x="16843" y="3"/>
                      <a:pt x="16737" y="0"/>
                      <a:pt x="16632" y="0"/>
                    </a:cubicBezTo>
                    <a:close/>
                  </a:path>
                </a:pathLst>
              </a:custGeom>
              <a:solidFill>
                <a:srgbClr val="68B8F0"/>
              </a:solidFill>
              <a:ln w="25400" cap="flat">
                <a:solidFill>
                  <a:srgbClr val="143E63"/>
                </a:solidFill>
                <a:prstDash val="solid"/>
                <a:miter lim="11906"/>
              </a:ln>
              <a:effectLst>
                <a:outerShdw sx="100000" sy="100000" kx="0" ky="0" algn="b" rotWithShape="0" blurRad="165100" dist="279400" dir="3000000">
                  <a:srgbClr val="34679A">
                    <a:alpha val="50000"/>
                  </a:srgbClr>
                </a:outerShdw>
              </a:effectLst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557" name="Google Shape;494;p32"/>
              <p:cNvSpPr/>
              <p:nvPr/>
            </p:nvSpPr>
            <p:spPr>
              <a:xfrm>
                <a:off x="2056911" y="936409"/>
                <a:ext cx="245500" cy="36887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172" h="21600" fill="norm" stroke="1" extrusionOk="0">
                    <a:moveTo>
                      <a:pt x="8660" y="0"/>
                    </a:moveTo>
                    <a:cubicBezTo>
                      <a:pt x="6726" y="0"/>
                      <a:pt x="5297" y="251"/>
                      <a:pt x="5121" y="853"/>
                    </a:cubicBezTo>
                    <a:lnTo>
                      <a:pt x="0" y="19512"/>
                    </a:lnTo>
                    <a:cubicBezTo>
                      <a:pt x="30" y="19423"/>
                      <a:pt x="325" y="19383"/>
                      <a:pt x="816" y="19383"/>
                    </a:cubicBezTo>
                    <a:cubicBezTo>
                      <a:pt x="3977" y="19383"/>
                      <a:pt x="15158" y="21023"/>
                      <a:pt x="14964" y="21600"/>
                    </a:cubicBezTo>
                    <a:lnTo>
                      <a:pt x="21155" y="3091"/>
                    </a:lnTo>
                    <a:cubicBezTo>
                      <a:pt x="21600" y="1577"/>
                      <a:pt x="13523" y="0"/>
                      <a:pt x="8660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 w="25400" cap="flat">
                <a:solidFill>
                  <a:srgbClr val="143E63"/>
                </a:solidFill>
                <a:prstDash val="solid"/>
                <a:miter lim="11906"/>
              </a:ln>
              <a:effectLst>
                <a:outerShdw sx="100000" sy="100000" kx="0" ky="0" algn="b" rotWithShape="0" blurRad="165100" dist="279400" dir="3000000">
                  <a:srgbClr val="34679A">
                    <a:alpha val="50000"/>
                  </a:srgbClr>
                </a:outerShdw>
              </a:effectLst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558" name="Google Shape;495;p32"/>
              <p:cNvSpPr/>
              <p:nvPr/>
            </p:nvSpPr>
            <p:spPr>
              <a:xfrm>
                <a:off x="2093022" y="925305"/>
                <a:ext cx="223285" cy="15793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122" h="21600" fill="norm" stroke="1" extrusionOk="0">
                    <a:moveTo>
                      <a:pt x="4565" y="0"/>
                    </a:moveTo>
                    <a:cubicBezTo>
                      <a:pt x="2768" y="0"/>
                      <a:pt x="1520" y="409"/>
                      <a:pt x="1369" y="1394"/>
                    </a:cubicBezTo>
                    <a:lnTo>
                      <a:pt x="2" y="15662"/>
                    </a:lnTo>
                    <a:cubicBezTo>
                      <a:pt x="-47" y="16154"/>
                      <a:pt x="786" y="16789"/>
                      <a:pt x="1812" y="17074"/>
                    </a:cubicBezTo>
                    <a:lnTo>
                      <a:pt x="16420" y="21452"/>
                    </a:lnTo>
                    <a:cubicBezTo>
                      <a:pt x="16781" y="21553"/>
                      <a:pt x="17134" y="21600"/>
                      <a:pt x="17437" y="21600"/>
                    </a:cubicBezTo>
                    <a:cubicBezTo>
                      <a:pt x="17995" y="21600"/>
                      <a:pt x="18406" y="21446"/>
                      <a:pt x="18471" y="21167"/>
                    </a:cubicBezTo>
                    <a:lnTo>
                      <a:pt x="21110" y="7255"/>
                    </a:lnTo>
                    <a:cubicBezTo>
                      <a:pt x="21553" y="4141"/>
                      <a:pt x="10273" y="0"/>
                      <a:pt x="456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25400" cap="flat">
                <a:solidFill>
                  <a:srgbClr val="143E63"/>
                </a:solidFill>
                <a:prstDash val="solid"/>
                <a:miter lim="11906"/>
              </a:ln>
              <a:effectLst>
                <a:outerShdw sx="100000" sy="100000" kx="0" ky="0" algn="b" rotWithShape="0" blurRad="165100" dist="279400" dir="3000000">
                  <a:srgbClr val="34679A">
                    <a:alpha val="50000"/>
                  </a:srgbClr>
                </a:outerShdw>
              </a:effectLst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559" name="Google Shape;496;p32"/>
              <p:cNvSpPr/>
              <p:nvPr/>
            </p:nvSpPr>
            <p:spPr>
              <a:xfrm>
                <a:off x="450207" y="812049"/>
                <a:ext cx="1260705" cy="212895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7874" h="21600" fill="norm" stroke="1" extrusionOk="0">
                    <a:moveTo>
                      <a:pt x="1619" y="0"/>
                    </a:moveTo>
                    <a:lnTo>
                      <a:pt x="0" y="634"/>
                    </a:lnTo>
                    <a:lnTo>
                      <a:pt x="3515" y="5214"/>
                    </a:lnTo>
                    <a:lnTo>
                      <a:pt x="3522" y="5214"/>
                    </a:lnTo>
                    <a:lnTo>
                      <a:pt x="15992" y="21473"/>
                    </a:lnTo>
                    <a:cubicBezTo>
                      <a:pt x="16051" y="21555"/>
                      <a:pt x="16169" y="21600"/>
                      <a:pt x="16288" y="21600"/>
                    </a:cubicBezTo>
                    <a:cubicBezTo>
                      <a:pt x="16359" y="21600"/>
                      <a:pt x="16429" y="21585"/>
                      <a:pt x="16489" y="21551"/>
                    </a:cubicBezTo>
                    <a:cubicBezTo>
                      <a:pt x="21600" y="18837"/>
                      <a:pt x="11400" y="4821"/>
                      <a:pt x="4745" y="4071"/>
                    </a:cubicBezTo>
                    <a:lnTo>
                      <a:pt x="1619" y="0"/>
                    </a:lnTo>
                    <a:close/>
                  </a:path>
                </a:pathLst>
              </a:custGeom>
              <a:solidFill>
                <a:schemeClr val="accent5"/>
              </a:solidFill>
              <a:ln w="25400" cap="flat">
                <a:solidFill>
                  <a:srgbClr val="143E63"/>
                </a:solidFill>
                <a:prstDash val="solid"/>
                <a:miter lim="11906"/>
              </a:ln>
              <a:effectLst>
                <a:outerShdw sx="100000" sy="100000" kx="0" ky="0" algn="b" rotWithShape="0" blurRad="165100" dist="279400" dir="3000000">
                  <a:srgbClr val="34679A">
                    <a:alpha val="50000"/>
                  </a:srgbClr>
                </a:outerShdw>
              </a:effectLst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560" name="Google Shape;497;p32"/>
              <p:cNvSpPr/>
              <p:nvPr/>
            </p:nvSpPr>
            <p:spPr>
              <a:xfrm>
                <a:off x="-1" y="192981"/>
                <a:ext cx="778913" cy="102515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030" h="21600" fill="norm" stroke="1" extrusionOk="0">
                    <a:moveTo>
                      <a:pt x="8298" y="4104"/>
                    </a:moveTo>
                    <a:cubicBezTo>
                      <a:pt x="9829" y="4104"/>
                      <a:pt x="10922" y="5288"/>
                      <a:pt x="11923" y="6787"/>
                    </a:cubicBezTo>
                    <a:cubicBezTo>
                      <a:pt x="13250" y="8756"/>
                      <a:pt x="13915" y="10541"/>
                      <a:pt x="11511" y="11629"/>
                    </a:cubicBezTo>
                    <a:cubicBezTo>
                      <a:pt x="10909" y="11899"/>
                      <a:pt x="10346" y="12021"/>
                      <a:pt x="9818" y="12021"/>
                    </a:cubicBezTo>
                    <a:cubicBezTo>
                      <a:pt x="8240" y="12021"/>
                      <a:pt x="6985" y="10930"/>
                      <a:pt x="6000" y="9453"/>
                    </a:cubicBezTo>
                    <a:cubicBezTo>
                      <a:pt x="4672" y="7483"/>
                      <a:pt x="4314" y="5558"/>
                      <a:pt x="6717" y="4480"/>
                    </a:cubicBezTo>
                    <a:cubicBezTo>
                      <a:pt x="7294" y="4221"/>
                      <a:pt x="7817" y="4104"/>
                      <a:pt x="8298" y="4104"/>
                    </a:cubicBezTo>
                    <a:close/>
                    <a:moveTo>
                      <a:pt x="8175" y="0"/>
                    </a:moveTo>
                    <a:cubicBezTo>
                      <a:pt x="6928" y="0"/>
                      <a:pt x="5625" y="272"/>
                      <a:pt x="4300" y="867"/>
                    </a:cubicBezTo>
                    <a:cubicBezTo>
                      <a:pt x="-547" y="3043"/>
                      <a:pt x="-1065" y="7472"/>
                      <a:pt x="1591" y="11444"/>
                    </a:cubicBezTo>
                    <a:cubicBezTo>
                      <a:pt x="3473" y="14252"/>
                      <a:pt x="6126" y="16227"/>
                      <a:pt x="9552" y="16227"/>
                    </a:cubicBezTo>
                    <a:cubicBezTo>
                      <a:pt x="10042" y="16227"/>
                      <a:pt x="10550" y="16186"/>
                      <a:pt x="11073" y="16102"/>
                    </a:cubicBezTo>
                    <a:lnTo>
                      <a:pt x="14592" y="21357"/>
                    </a:lnTo>
                    <a:cubicBezTo>
                      <a:pt x="14708" y="21527"/>
                      <a:pt x="14953" y="21600"/>
                      <a:pt x="15281" y="21600"/>
                    </a:cubicBezTo>
                    <a:cubicBezTo>
                      <a:pt x="16909" y="21600"/>
                      <a:pt x="20535" y="19782"/>
                      <a:pt x="19971" y="18930"/>
                    </a:cubicBezTo>
                    <a:lnTo>
                      <a:pt x="16438" y="13653"/>
                    </a:lnTo>
                    <a:cubicBezTo>
                      <a:pt x="19307" y="11129"/>
                      <a:pt x="18470" y="7995"/>
                      <a:pt x="16346" y="4806"/>
                    </a:cubicBezTo>
                    <a:cubicBezTo>
                      <a:pt x="14416" y="1921"/>
                      <a:pt x="11490" y="0"/>
                      <a:pt x="8175" y="0"/>
                    </a:cubicBezTo>
                    <a:close/>
                  </a:path>
                </a:pathLst>
              </a:custGeom>
              <a:solidFill>
                <a:srgbClr val="143E63"/>
              </a:solidFill>
              <a:ln w="25400" cap="flat">
                <a:solidFill>
                  <a:srgbClr val="143E63"/>
                </a:solidFill>
                <a:prstDash val="solid"/>
                <a:miter lim="11906"/>
              </a:ln>
              <a:effectLst>
                <a:outerShdw sx="100000" sy="100000" kx="0" ky="0" algn="b" rotWithShape="0" blurRad="165100" dist="279400" dir="3000000">
                  <a:srgbClr val="34679A">
                    <a:alpha val="50000"/>
                  </a:srgbClr>
                </a:outerShdw>
              </a:effectLst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561" name="Google Shape;498;p32"/>
              <p:cNvSpPr/>
              <p:nvPr/>
            </p:nvSpPr>
            <p:spPr>
              <a:xfrm>
                <a:off x="666898" y="723214"/>
                <a:ext cx="452666" cy="236384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6155" h="21600" fill="norm" stroke="1" extrusionOk="0">
                    <a:moveTo>
                      <a:pt x="10938" y="0"/>
                    </a:moveTo>
                    <a:lnTo>
                      <a:pt x="6312" y="71"/>
                    </a:lnTo>
                    <a:lnTo>
                      <a:pt x="7326" y="4247"/>
                    </a:lnTo>
                    <a:cubicBezTo>
                      <a:pt x="-5428" y="7112"/>
                      <a:pt x="-728" y="21293"/>
                      <a:pt x="15232" y="21600"/>
                    </a:cubicBezTo>
                    <a:cubicBezTo>
                      <a:pt x="15254" y="21600"/>
                      <a:pt x="15274" y="21600"/>
                      <a:pt x="15296" y="21600"/>
                    </a:cubicBezTo>
                    <a:cubicBezTo>
                      <a:pt x="15783" y="21600"/>
                      <a:pt x="16172" y="21495"/>
                      <a:pt x="16155" y="21369"/>
                    </a:cubicBezTo>
                    <a:lnTo>
                      <a:pt x="12063" y="4691"/>
                    </a:lnTo>
                    <a:lnTo>
                      <a:pt x="12082" y="4691"/>
                    </a:lnTo>
                    <a:lnTo>
                      <a:pt x="10938" y="0"/>
                    </a:lnTo>
                    <a:close/>
                  </a:path>
                </a:pathLst>
              </a:custGeom>
              <a:solidFill>
                <a:schemeClr val="accent6"/>
              </a:solidFill>
              <a:ln w="25400" cap="flat">
                <a:solidFill>
                  <a:srgbClr val="143E63"/>
                </a:solidFill>
                <a:prstDash val="solid"/>
                <a:miter lim="11906"/>
              </a:ln>
              <a:effectLst>
                <a:outerShdw sx="100000" sy="100000" kx="0" ky="0" algn="b" rotWithShape="0" blurRad="165100" dist="279400" dir="3000000">
                  <a:srgbClr val="34679A">
                    <a:alpha val="50000"/>
                  </a:srgbClr>
                </a:outerShdw>
              </a:effectLst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562" name="Google Shape;499;p32"/>
              <p:cNvSpPr/>
              <p:nvPr/>
            </p:nvSpPr>
            <p:spPr>
              <a:xfrm>
                <a:off x="944958" y="1210244"/>
                <a:ext cx="174606" cy="187681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543" h="21600" fill="norm" stroke="1" extrusionOk="0">
                    <a:moveTo>
                      <a:pt x="7204" y="0"/>
                    </a:moveTo>
                    <a:cubicBezTo>
                      <a:pt x="4720" y="12"/>
                      <a:pt x="2296" y="59"/>
                      <a:pt x="0" y="143"/>
                    </a:cubicBezTo>
                    <a:lnTo>
                      <a:pt x="14214" y="21350"/>
                    </a:lnTo>
                    <a:cubicBezTo>
                      <a:pt x="14273" y="21409"/>
                      <a:pt x="14086" y="21475"/>
                      <a:pt x="13701" y="21522"/>
                    </a:cubicBezTo>
                    <a:cubicBezTo>
                      <a:pt x="15231" y="21564"/>
                      <a:pt x="16762" y="21588"/>
                      <a:pt x="18351" y="21600"/>
                    </a:cubicBezTo>
                    <a:cubicBezTo>
                      <a:pt x="18426" y="21600"/>
                      <a:pt x="18496" y="21600"/>
                      <a:pt x="18571" y="21600"/>
                    </a:cubicBezTo>
                    <a:cubicBezTo>
                      <a:pt x="20257" y="21600"/>
                      <a:pt x="21600" y="21468"/>
                      <a:pt x="21541" y="21308"/>
                    </a:cubicBezTo>
                    <a:lnTo>
                      <a:pt x="7204" y="0"/>
                    </a:lnTo>
                    <a:close/>
                  </a:path>
                </a:pathLst>
              </a:custGeom>
              <a:solidFill>
                <a:srgbClr val="AFAAAA"/>
              </a:solidFill>
              <a:ln w="25400" cap="flat">
                <a:solidFill>
                  <a:srgbClr val="143E63"/>
                </a:solidFill>
                <a:prstDash val="solid"/>
                <a:miter lim="11906"/>
              </a:ln>
              <a:effectLst>
                <a:outerShdw sx="100000" sy="100000" kx="0" ky="0" algn="b" rotWithShape="0" blurRad="165100" dist="279400" dir="3000000">
                  <a:srgbClr val="34679A">
                    <a:alpha val="50000"/>
                  </a:srgbClr>
                </a:outerShdw>
              </a:effectLst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563" name="Google Shape;500;p32"/>
              <p:cNvSpPr/>
              <p:nvPr/>
            </p:nvSpPr>
            <p:spPr>
              <a:xfrm>
                <a:off x="806818" y="1385225"/>
                <a:ext cx="92825" cy="9291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8263" h="21600" fill="norm" stroke="1" extrusionOk="0">
                    <a:moveTo>
                      <a:pt x="9138" y="0"/>
                    </a:moveTo>
                    <a:cubicBezTo>
                      <a:pt x="8958" y="0"/>
                      <a:pt x="8771" y="10"/>
                      <a:pt x="8591" y="20"/>
                    </a:cubicBezTo>
                    <a:cubicBezTo>
                      <a:pt x="458" y="625"/>
                      <a:pt x="-2998" y="12504"/>
                      <a:pt x="3104" y="18867"/>
                    </a:cubicBezTo>
                    <a:cubicBezTo>
                      <a:pt x="4913" y="20753"/>
                      <a:pt x="7021" y="21600"/>
                      <a:pt x="9086" y="21600"/>
                    </a:cubicBezTo>
                    <a:cubicBezTo>
                      <a:pt x="13976" y="21600"/>
                      <a:pt x="18602" y="16861"/>
                      <a:pt x="18244" y="10104"/>
                    </a:cubicBezTo>
                    <a:cubicBezTo>
                      <a:pt x="17945" y="4437"/>
                      <a:pt x="13883" y="0"/>
                      <a:pt x="9138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 w="25400" cap="flat">
                <a:solidFill>
                  <a:srgbClr val="143E63"/>
                </a:solidFill>
                <a:prstDash val="solid"/>
                <a:miter lim="11906"/>
              </a:ln>
              <a:effectLst>
                <a:outerShdw sx="100000" sy="100000" kx="0" ky="0" algn="b" rotWithShape="0" blurRad="165100" dist="279400" dir="3000000">
                  <a:srgbClr val="34679A">
                    <a:alpha val="50000"/>
                  </a:srgbClr>
                </a:outerShdw>
              </a:effectLst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564" name="Google Shape;501;p32"/>
              <p:cNvSpPr/>
              <p:nvPr/>
            </p:nvSpPr>
            <p:spPr>
              <a:xfrm>
                <a:off x="566720" y="0"/>
                <a:ext cx="655964" cy="108566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911" h="21600" fill="norm" stroke="1" extrusionOk="0">
                    <a:moveTo>
                      <a:pt x="10196" y="3892"/>
                    </a:moveTo>
                    <a:cubicBezTo>
                      <a:pt x="13324" y="3892"/>
                      <a:pt x="14436" y="5533"/>
                      <a:pt x="14643" y="7576"/>
                    </a:cubicBezTo>
                    <a:cubicBezTo>
                      <a:pt x="14857" y="9693"/>
                      <a:pt x="14017" y="11461"/>
                      <a:pt x="10626" y="11594"/>
                    </a:cubicBezTo>
                    <a:lnTo>
                      <a:pt x="10626" y="11584"/>
                    </a:lnTo>
                    <a:cubicBezTo>
                      <a:pt x="10499" y="11589"/>
                      <a:pt x="10377" y="11591"/>
                      <a:pt x="10258" y="11591"/>
                    </a:cubicBezTo>
                    <a:cubicBezTo>
                      <a:pt x="7164" y="11591"/>
                      <a:pt x="6469" y="9943"/>
                      <a:pt x="6262" y="7905"/>
                    </a:cubicBezTo>
                    <a:cubicBezTo>
                      <a:pt x="6066" y="5779"/>
                      <a:pt x="6460" y="4032"/>
                      <a:pt x="9852" y="3898"/>
                    </a:cubicBezTo>
                    <a:cubicBezTo>
                      <a:pt x="9969" y="3894"/>
                      <a:pt x="10084" y="3892"/>
                      <a:pt x="10196" y="3892"/>
                    </a:cubicBezTo>
                    <a:close/>
                    <a:moveTo>
                      <a:pt x="10196" y="0"/>
                    </a:moveTo>
                    <a:cubicBezTo>
                      <a:pt x="9953" y="0"/>
                      <a:pt x="9706" y="5"/>
                      <a:pt x="9456" y="14"/>
                    </a:cubicBezTo>
                    <a:cubicBezTo>
                      <a:pt x="2624" y="271"/>
                      <a:pt x="-389" y="3867"/>
                      <a:pt x="40" y="8142"/>
                    </a:cubicBezTo>
                    <a:cubicBezTo>
                      <a:pt x="385" y="11563"/>
                      <a:pt x="2047" y="14409"/>
                      <a:pt x="7103" y="15232"/>
                    </a:cubicBezTo>
                    <a:lnTo>
                      <a:pt x="7678" y="20914"/>
                    </a:lnTo>
                    <a:cubicBezTo>
                      <a:pt x="7721" y="21387"/>
                      <a:pt x="9177" y="21600"/>
                      <a:pt x="10802" y="21600"/>
                    </a:cubicBezTo>
                    <a:cubicBezTo>
                      <a:pt x="12919" y="21600"/>
                      <a:pt x="15325" y="21238"/>
                      <a:pt x="15268" y="20615"/>
                    </a:cubicBezTo>
                    <a:lnTo>
                      <a:pt x="14691" y="14964"/>
                    </a:lnTo>
                    <a:cubicBezTo>
                      <a:pt x="19614" y="13793"/>
                      <a:pt x="21211" y="10803"/>
                      <a:pt x="20865" y="7330"/>
                    </a:cubicBezTo>
                    <a:cubicBezTo>
                      <a:pt x="20453" y="3222"/>
                      <a:pt x="16602" y="0"/>
                      <a:pt x="10196" y="0"/>
                    </a:cubicBezTo>
                    <a:close/>
                  </a:path>
                </a:pathLst>
              </a:custGeom>
              <a:solidFill>
                <a:srgbClr val="34679A"/>
              </a:solidFill>
              <a:ln w="25400" cap="flat">
                <a:solidFill>
                  <a:srgbClr val="143E63"/>
                </a:solidFill>
                <a:prstDash val="solid"/>
                <a:miter lim="11906"/>
              </a:ln>
              <a:effectLst>
                <a:outerShdw sx="100000" sy="100000" kx="0" ky="0" algn="b" rotWithShape="0" blurRad="165100" dist="279400" dir="3000000">
                  <a:srgbClr val="34679A">
                    <a:alpha val="50000"/>
                  </a:srgbClr>
                </a:outerShdw>
              </a:effectLst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565" name="Google Shape;502;p32"/>
              <p:cNvSpPr/>
              <p:nvPr/>
            </p:nvSpPr>
            <p:spPr>
              <a:xfrm>
                <a:off x="675894" y="1570181"/>
                <a:ext cx="1498221" cy="26316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600" y="0"/>
                    </a:moveTo>
                    <a:cubicBezTo>
                      <a:pt x="20669" y="5597"/>
                      <a:pt x="16217" y="9837"/>
                      <a:pt x="10856" y="9837"/>
                    </a:cubicBezTo>
                    <a:cubicBezTo>
                      <a:pt x="5584" y="9837"/>
                      <a:pt x="1191" y="5725"/>
                      <a:pt x="164" y="299"/>
                    </a:cubicBezTo>
                    <a:lnTo>
                      <a:pt x="171" y="509"/>
                    </a:lnTo>
                    <a:lnTo>
                      <a:pt x="0" y="8438"/>
                    </a:lnTo>
                    <a:cubicBezTo>
                      <a:pt x="0" y="8438"/>
                      <a:pt x="2428" y="18485"/>
                      <a:pt x="6947" y="21237"/>
                    </a:cubicBezTo>
                    <a:cubicBezTo>
                      <a:pt x="7357" y="21490"/>
                      <a:pt x="7814" y="21600"/>
                      <a:pt x="8305" y="21600"/>
                    </a:cubicBezTo>
                    <a:cubicBezTo>
                      <a:pt x="13227" y="21600"/>
                      <a:pt x="21600" y="10175"/>
                      <a:pt x="21600" y="10175"/>
                    </a:cubicBez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143E63"/>
              </a:solidFill>
              <a:ln w="25400" cap="flat">
                <a:solidFill>
                  <a:srgbClr val="143E63"/>
                </a:solidFill>
                <a:prstDash val="solid"/>
                <a:round/>
              </a:ln>
              <a:effectLst>
                <a:outerShdw sx="100000" sy="100000" kx="0" ky="0" algn="b" rotWithShape="0" blurRad="165100" dist="279400" dir="3000000">
                  <a:srgbClr val="34679A">
                    <a:alpha val="50000"/>
                  </a:srgbClr>
                </a:outerShdw>
              </a:effectLst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566" name="Google Shape;503;p32"/>
              <p:cNvSpPr/>
              <p:nvPr/>
            </p:nvSpPr>
            <p:spPr>
              <a:xfrm flipV="1">
                <a:off x="1483129" y="3271403"/>
                <a:ext cx="34615" cy="236012"/>
              </a:xfrm>
              <a:prstGeom prst="line">
                <a:avLst/>
              </a:prstGeom>
              <a:solidFill>
                <a:srgbClr val="68B8F0"/>
              </a:solidFill>
              <a:ln w="25400" cap="flat">
                <a:solidFill>
                  <a:srgbClr val="143E63"/>
                </a:solidFill>
                <a:prstDash val="solid"/>
                <a:round/>
              </a:ln>
              <a:effectLst>
                <a:outerShdw sx="100000" sy="100000" kx="0" ky="0" algn="b" rotWithShape="0" blurRad="165100" dist="279400" dir="3000000">
                  <a:srgbClr val="34679A">
                    <a:alpha val="50000"/>
                  </a:srgbClr>
                </a:outerShdw>
              </a:effectLst>
            </p:spPr>
            <p:txBody>
              <a:bodyPr wrap="square" lIns="121919" tIns="121919" rIns="121919" bIns="1219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567" name="Google Shape;504;p32"/>
              <p:cNvSpPr/>
              <p:nvPr/>
            </p:nvSpPr>
            <p:spPr>
              <a:xfrm>
                <a:off x="1483129" y="3269843"/>
                <a:ext cx="45459" cy="23757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1521" y="0"/>
                    </a:moveTo>
                    <a:lnTo>
                      <a:pt x="0" y="21600"/>
                    </a:lnTo>
                    <a:lnTo>
                      <a:pt x="21600" y="280"/>
                    </a:lnTo>
                    <a:lnTo>
                      <a:pt x="11521" y="0"/>
                    </a:lnTo>
                    <a:close/>
                  </a:path>
                </a:pathLst>
              </a:custGeom>
              <a:solidFill>
                <a:srgbClr val="2C1738"/>
              </a:solidFill>
              <a:ln w="25400" cap="flat">
                <a:solidFill>
                  <a:srgbClr val="143E63"/>
                </a:solidFill>
                <a:prstDash val="solid"/>
                <a:round/>
              </a:ln>
              <a:effectLst>
                <a:outerShdw sx="100000" sy="100000" kx="0" ky="0" algn="b" rotWithShape="0" blurRad="165100" dist="279400" dir="3000000">
                  <a:srgbClr val="34679A">
                    <a:alpha val="50000"/>
                  </a:srgbClr>
                </a:outerShdw>
              </a:effectLst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568" name="Google Shape;505;p32"/>
              <p:cNvSpPr/>
              <p:nvPr/>
            </p:nvSpPr>
            <p:spPr>
              <a:xfrm flipH="1" flipV="1">
                <a:off x="2063114" y="3274483"/>
                <a:ext cx="32013" cy="236533"/>
              </a:xfrm>
              <a:prstGeom prst="line">
                <a:avLst/>
              </a:prstGeom>
              <a:solidFill>
                <a:srgbClr val="68B8F0"/>
              </a:solidFill>
              <a:ln w="25400" cap="flat">
                <a:solidFill>
                  <a:srgbClr val="143E63"/>
                </a:solidFill>
                <a:prstDash val="solid"/>
                <a:round/>
              </a:ln>
              <a:effectLst>
                <a:outerShdw sx="100000" sy="100000" kx="0" ky="0" algn="b" rotWithShape="0" blurRad="165100" dist="279400" dir="3000000">
                  <a:srgbClr val="34679A">
                    <a:alpha val="50000"/>
                  </a:srgbClr>
                </a:outerShdw>
              </a:effectLst>
            </p:spPr>
            <p:txBody>
              <a:bodyPr wrap="square" lIns="121919" tIns="121919" rIns="121919" bIns="1219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569" name="Google Shape;506;p32"/>
              <p:cNvSpPr/>
              <p:nvPr/>
            </p:nvSpPr>
            <p:spPr>
              <a:xfrm>
                <a:off x="2052747" y="3273442"/>
                <a:ext cx="42380" cy="23757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0811" y="0"/>
                    </a:moveTo>
                    <a:lnTo>
                      <a:pt x="0" y="237"/>
                    </a:lnTo>
                    <a:lnTo>
                      <a:pt x="21600" y="21600"/>
                    </a:lnTo>
                    <a:lnTo>
                      <a:pt x="10811" y="0"/>
                    </a:lnTo>
                    <a:close/>
                  </a:path>
                </a:pathLst>
              </a:custGeom>
              <a:solidFill>
                <a:srgbClr val="2C1738"/>
              </a:solidFill>
              <a:ln w="25400" cap="flat">
                <a:solidFill>
                  <a:srgbClr val="143E63"/>
                </a:solidFill>
                <a:prstDash val="solid"/>
                <a:round/>
              </a:ln>
              <a:effectLst>
                <a:outerShdw sx="100000" sy="100000" kx="0" ky="0" algn="b" rotWithShape="0" blurRad="165100" dist="279400" dir="3000000">
                  <a:srgbClr val="34679A">
                    <a:alpha val="50000"/>
                  </a:srgbClr>
                </a:outerShdw>
              </a:effectLst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570" name="Google Shape;507;p32"/>
              <p:cNvSpPr/>
              <p:nvPr/>
            </p:nvSpPr>
            <p:spPr>
              <a:xfrm>
                <a:off x="1454013" y="1333476"/>
                <a:ext cx="403600" cy="201288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153" h="21600" fill="norm" stroke="1" extrusionOk="0">
                    <a:moveTo>
                      <a:pt x="17844" y="0"/>
                    </a:moveTo>
                    <a:cubicBezTo>
                      <a:pt x="16251" y="0"/>
                      <a:pt x="14848" y="241"/>
                      <a:pt x="14625" y="573"/>
                    </a:cubicBezTo>
                    <a:lnTo>
                      <a:pt x="37" y="20829"/>
                    </a:lnTo>
                    <a:cubicBezTo>
                      <a:pt x="-234" y="21195"/>
                      <a:pt x="1012" y="21538"/>
                      <a:pt x="2824" y="21593"/>
                    </a:cubicBezTo>
                    <a:cubicBezTo>
                      <a:pt x="2978" y="21598"/>
                      <a:pt x="3128" y="21600"/>
                      <a:pt x="3278" y="21600"/>
                    </a:cubicBezTo>
                    <a:cubicBezTo>
                      <a:pt x="4884" y="21600"/>
                      <a:pt x="6286" y="21363"/>
                      <a:pt x="6532" y="21028"/>
                    </a:cubicBezTo>
                    <a:lnTo>
                      <a:pt x="21123" y="767"/>
                    </a:lnTo>
                    <a:cubicBezTo>
                      <a:pt x="21366" y="401"/>
                      <a:pt x="20120" y="57"/>
                      <a:pt x="18335" y="7"/>
                    </a:cubicBezTo>
                    <a:cubicBezTo>
                      <a:pt x="18170" y="2"/>
                      <a:pt x="18006" y="0"/>
                      <a:pt x="17844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 w="25400" cap="flat">
                <a:solidFill>
                  <a:srgbClr val="143E63"/>
                </a:solidFill>
                <a:prstDash val="solid"/>
                <a:miter lim="11906"/>
              </a:ln>
              <a:effectLst>
                <a:outerShdw sx="100000" sy="100000" kx="0" ky="0" algn="b" rotWithShape="0" blurRad="165100" dist="279400" dir="3000000">
                  <a:srgbClr val="34679A">
                    <a:alpha val="50000"/>
                  </a:srgbClr>
                </a:outerShdw>
              </a:effectLst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571" name="Google Shape;508;p32"/>
              <p:cNvSpPr/>
              <p:nvPr/>
            </p:nvSpPr>
            <p:spPr>
              <a:xfrm>
                <a:off x="1745421" y="1333216"/>
                <a:ext cx="379694" cy="201670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145" h="21600" fill="norm" stroke="1" extrusionOk="0">
                    <a:moveTo>
                      <a:pt x="3481" y="0"/>
                    </a:moveTo>
                    <a:cubicBezTo>
                      <a:pt x="3338" y="0"/>
                      <a:pt x="3196" y="1"/>
                      <a:pt x="3051" y="5"/>
                    </a:cubicBezTo>
                    <a:cubicBezTo>
                      <a:pt x="1126" y="55"/>
                      <a:pt x="-227" y="398"/>
                      <a:pt x="31" y="763"/>
                    </a:cubicBezTo>
                    <a:lnTo>
                      <a:pt x="14182" y="21013"/>
                    </a:lnTo>
                    <a:cubicBezTo>
                      <a:pt x="14419" y="21353"/>
                      <a:pt x="15916" y="21600"/>
                      <a:pt x="17648" y="21600"/>
                    </a:cubicBezTo>
                    <a:cubicBezTo>
                      <a:pt x="17805" y="21600"/>
                      <a:pt x="17962" y="21598"/>
                      <a:pt x="18122" y="21594"/>
                    </a:cubicBezTo>
                    <a:cubicBezTo>
                      <a:pt x="20020" y="21544"/>
                      <a:pt x="21373" y="21207"/>
                      <a:pt x="21112" y="20836"/>
                    </a:cubicBezTo>
                    <a:lnTo>
                      <a:pt x="6962" y="586"/>
                    </a:lnTo>
                    <a:cubicBezTo>
                      <a:pt x="6723" y="243"/>
                      <a:pt x="5208" y="0"/>
                      <a:pt x="3481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25400" cap="flat">
                <a:solidFill>
                  <a:srgbClr val="143E63"/>
                </a:solidFill>
                <a:prstDash val="solid"/>
                <a:miter lim="11906"/>
              </a:ln>
              <a:effectLst>
                <a:outerShdw sx="100000" sy="100000" kx="0" ky="0" algn="b" rotWithShape="0" blurRad="165100" dist="279400" dir="3000000">
                  <a:srgbClr val="34679A">
                    <a:alpha val="50000"/>
                  </a:srgbClr>
                </a:outerShdw>
              </a:effectLst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572" name="Google Shape;509;p32"/>
              <p:cNvSpPr/>
              <p:nvPr/>
            </p:nvSpPr>
            <p:spPr>
              <a:xfrm>
                <a:off x="1737228" y="806887"/>
                <a:ext cx="143576" cy="56914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0963" y="0"/>
                    </a:moveTo>
                    <a:cubicBezTo>
                      <a:pt x="5201" y="0"/>
                      <a:pt x="542" y="1169"/>
                      <a:pt x="463" y="2626"/>
                    </a:cubicBezTo>
                    <a:lnTo>
                      <a:pt x="0" y="21560"/>
                    </a:lnTo>
                    <a:lnTo>
                      <a:pt x="21052" y="21600"/>
                    </a:lnTo>
                    <a:lnTo>
                      <a:pt x="21600" y="2665"/>
                    </a:lnTo>
                    <a:cubicBezTo>
                      <a:pt x="21600" y="1195"/>
                      <a:pt x="16934" y="0"/>
                      <a:pt x="11107" y="0"/>
                    </a:cubicBezTo>
                    <a:cubicBezTo>
                      <a:pt x="11061" y="0"/>
                      <a:pt x="11015" y="0"/>
                      <a:pt x="10963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 w="25400" cap="flat">
                <a:solidFill>
                  <a:srgbClr val="143E63"/>
                </a:solidFill>
                <a:prstDash val="solid"/>
                <a:miter lim="11906"/>
              </a:ln>
              <a:effectLst>
                <a:outerShdw sx="100000" sy="100000" kx="0" ky="0" algn="b" rotWithShape="0" blurRad="165100" dist="279400" dir="3000000">
                  <a:srgbClr val="34679A">
                    <a:alpha val="50000"/>
                  </a:srgbClr>
                </a:outerShdw>
              </a:effectLst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573" name="Google Shape;510;p32"/>
              <p:cNvSpPr/>
              <p:nvPr/>
            </p:nvSpPr>
            <p:spPr>
              <a:xfrm flipH="1">
                <a:off x="1809015" y="911728"/>
                <a:ext cx="2561" cy="463781"/>
              </a:xfrm>
              <a:prstGeom prst="line">
                <a:avLst/>
              </a:prstGeom>
              <a:solidFill>
                <a:srgbClr val="68B8F0"/>
              </a:solidFill>
              <a:ln w="25400" cap="flat">
                <a:solidFill>
                  <a:srgbClr val="143E63"/>
                </a:solidFill>
                <a:prstDash val="solid"/>
                <a:round/>
              </a:ln>
              <a:effectLst>
                <a:outerShdw sx="100000" sy="100000" kx="0" ky="0" algn="b" rotWithShape="0" blurRad="165100" dist="279400" dir="3000000">
                  <a:srgbClr val="34679A">
                    <a:alpha val="50000"/>
                  </a:srgbClr>
                </a:outerShdw>
              </a:effectLst>
            </p:spPr>
            <p:txBody>
              <a:bodyPr wrap="square" lIns="121919" tIns="121919" rIns="121919" bIns="1219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574" name="Google Shape;511;p32"/>
              <p:cNvSpPr/>
              <p:nvPr/>
            </p:nvSpPr>
            <p:spPr>
              <a:xfrm flipH="1">
                <a:off x="1809015" y="911728"/>
                <a:ext cx="2561" cy="463781"/>
              </a:xfrm>
              <a:prstGeom prst="line">
                <a:avLst/>
              </a:prstGeom>
              <a:noFill/>
              <a:ln w="25400" cap="rnd">
                <a:solidFill>
                  <a:srgbClr val="143E63"/>
                </a:solidFill>
                <a:prstDash val="solid"/>
                <a:miter lim="11906"/>
              </a:ln>
              <a:effectLst>
                <a:outerShdw sx="100000" sy="100000" kx="0" ky="0" algn="b" rotWithShape="0" blurRad="165100" dist="279400" dir="3000000">
                  <a:srgbClr val="34679A">
                    <a:alpha val="50000"/>
                  </a:srgbClr>
                </a:outerShdw>
              </a:effectLst>
            </p:spPr>
            <p:txBody>
              <a:bodyPr wrap="square" lIns="121919" tIns="121919" rIns="121919" bIns="1219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575" name="Google Shape;512;p32"/>
              <p:cNvSpPr/>
              <p:nvPr/>
            </p:nvSpPr>
            <p:spPr>
              <a:xfrm>
                <a:off x="1672637" y="1168906"/>
                <a:ext cx="270109" cy="39511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559" h="21600" fill="norm" stroke="1" extrusionOk="0">
                    <a:moveTo>
                      <a:pt x="167" y="0"/>
                    </a:moveTo>
                    <a:lnTo>
                      <a:pt x="1" y="14202"/>
                    </a:lnTo>
                    <a:cubicBezTo>
                      <a:pt x="-41" y="18268"/>
                      <a:pt x="4744" y="21572"/>
                      <a:pt x="10678" y="21600"/>
                    </a:cubicBezTo>
                    <a:cubicBezTo>
                      <a:pt x="10702" y="21600"/>
                      <a:pt x="10730" y="21600"/>
                      <a:pt x="10754" y="21600"/>
                    </a:cubicBezTo>
                    <a:cubicBezTo>
                      <a:pt x="16615" y="21600"/>
                      <a:pt x="21396" y="18335"/>
                      <a:pt x="21438" y="14315"/>
                    </a:cubicBezTo>
                    <a:lnTo>
                      <a:pt x="21559" y="85"/>
                    </a:lnTo>
                    <a:lnTo>
                      <a:pt x="167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25400" cap="flat">
                <a:solidFill>
                  <a:srgbClr val="143E63"/>
                </a:solidFill>
                <a:prstDash val="solid"/>
                <a:miter lim="11906"/>
              </a:ln>
              <a:effectLst>
                <a:outerShdw sx="100000" sy="100000" kx="0" ky="0" algn="b" rotWithShape="0" blurRad="165100" dist="279400" dir="3000000">
                  <a:srgbClr val="34679A">
                    <a:alpha val="50000"/>
                  </a:srgbClr>
                </a:outerShdw>
              </a:effectLst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576" name="Google Shape;513;p32"/>
              <p:cNvSpPr/>
              <p:nvPr/>
            </p:nvSpPr>
            <p:spPr>
              <a:xfrm>
                <a:off x="1747197" y="1312482"/>
                <a:ext cx="114478" cy="11464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8484" h="21600" fill="norm" stroke="1" extrusionOk="0">
                    <a:moveTo>
                      <a:pt x="9309" y="0"/>
                    </a:moveTo>
                    <a:cubicBezTo>
                      <a:pt x="1058" y="0"/>
                      <a:pt x="-3116" y="11482"/>
                      <a:pt x="2725" y="18388"/>
                    </a:cubicBezTo>
                    <a:cubicBezTo>
                      <a:pt x="4595" y="20611"/>
                      <a:pt x="6907" y="21600"/>
                      <a:pt x="9176" y="21600"/>
                    </a:cubicBezTo>
                    <a:cubicBezTo>
                      <a:pt x="13889" y="21600"/>
                      <a:pt x="18428" y="17334"/>
                      <a:pt x="18484" y="10902"/>
                    </a:cubicBezTo>
                    <a:cubicBezTo>
                      <a:pt x="18484" y="4871"/>
                      <a:pt x="14401" y="98"/>
                      <a:pt x="9309" y="0"/>
                    </a:cubicBezTo>
                    <a:close/>
                  </a:path>
                </a:pathLst>
              </a:custGeom>
              <a:solidFill>
                <a:srgbClr val="AFAAAA"/>
              </a:solidFill>
              <a:ln w="25400" cap="flat">
                <a:solidFill>
                  <a:srgbClr val="143E63"/>
                </a:solidFill>
                <a:prstDash val="solid"/>
                <a:miter lim="11906"/>
              </a:ln>
              <a:effectLst>
                <a:outerShdw sx="100000" sy="100000" kx="0" ky="0" algn="b" rotWithShape="0" blurRad="165100" dist="279400" dir="3000000">
                  <a:srgbClr val="34679A">
                    <a:alpha val="50000"/>
                  </a:srgbClr>
                </a:outerShdw>
              </a:effectLst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577" name="Google Shape;514;p32"/>
              <p:cNvSpPr/>
              <p:nvPr/>
            </p:nvSpPr>
            <p:spPr>
              <a:xfrm>
                <a:off x="582939" y="1564499"/>
                <a:ext cx="1691896" cy="257337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0988" fill="norm" stroke="1" extrusionOk="0">
                    <a:moveTo>
                      <a:pt x="0" y="0"/>
                    </a:moveTo>
                    <a:lnTo>
                      <a:pt x="0" y="19153"/>
                    </a:lnTo>
                    <a:lnTo>
                      <a:pt x="40" y="19153"/>
                    </a:lnTo>
                    <a:cubicBezTo>
                      <a:pt x="40" y="21600"/>
                      <a:pt x="21561" y="21600"/>
                      <a:pt x="21561" y="19153"/>
                    </a:cubicBezTo>
                    <a:lnTo>
                      <a:pt x="21600" y="19153"/>
                    </a:lnTo>
                    <a:lnTo>
                      <a:pt x="21600" y="0"/>
                    </a:lnTo>
                  </a:path>
                </a:pathLst>
              </a:custGeom>
              <a:noFill/>
              <a:ln w="25400" cap="rnd">
                <a:solidFill>
                  <a:srgbClr val="143E63"/>
                </a:solidFill>
                <a:prstDash val="solid"/>
                <a:round/>
              </a:ln>
              <a:effectLst>
                <a:outerShdw sx="100000" sy="100000" kx="0" ky="0" algn="b" rotWithShape="0" blurRad="165100" dist="279400" dir="3000000">
                  <a:srgbClr val="34679A">
                    <a:alpha val="50000"/>
                  </a:srgbClr>
                </a:outerShdw>
              </a:effectLst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578" name="Google Shape;515;p32"/>
              <p:cNvSpPr/>
              <p:nvPr/>
            </p:nvSpPr>
            <p:spPr>
              <a:xfrm>
                <a:off x="671773" y="1602237"/>
                <a:ext cx="1514227" cy="15645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cubicBezTo>
                      <a:pt x="7" y="1138"/>
                      <a:pt x="45" y="2282"/>
                      <a:pt x="118" y="3204"/>
                    </a:cubicBezTo>
                    <a:cubicBezTo>
                      <a:pt x="199" y="4060"/>
                      <a:pt x="287" y="4845"/>
                      <a:pt x="383" y="5557"/>
                    </a:cubicBezTo>
                    <a:cubicBezTo>
                      <a:pt x="575" y="6911"/>
                      <a:pt x="781" y="7982"/>
                      <a:pt x="1002" y="8911"/>
                    </a:cubicBezTo>
                    <a:cubicBezTo>
                      <a:pt x="1444" y="10695"/>
                      <a:pt x="1893" y="12120"/>
                      <a:pt x="2350" y="13258"/>
                    </a:cubicBezTo>
                    <a:cubicBezTo>
                      <a:pt x="3271" y="15468"/>
                      <a:pt x="4207" y="17109"/>
                      <a:pt x="5142" y="18253"/>
                    </a:cubicBezTo>
                    <a:cubicBezTo>
                      <a:pt x="7021" y="20534"/>
                      <a:pt x="8907" y="21600"/>
                      <a:pt x="10800" y="21600"/>
                    </a:cubicBezTo>
                    <a:cubicBezTo>
                      <a:pt x="12694" y="21600"/>
                      <a:pt x="14580" y="20534"/>
                      <a:pt x="16458" y="18253"/>
                    </a:cubicBezTo>
                    <a:cubicBezTo>
                      <a:pt x="17401" y="17109"/>
                      <a:pt x="18329" y="15468"/>
                      <a:pt x="19250" y="13258"/>
                    </a:cubicBezTo>
                    <a:cubicBezTo>
                      <a:pt x="19707" y="12120"/>
                      <a:pt x="20156" y="10695"/>
                      <a:pt x="20598" y="8911"/>
                    </a:cubicBezTo>
                    <a:cubicBezTo>
                      <a:pt x="20819" y="7982"/>
                      <a:pt x="21026" y="6911"/>
                      <a:pt x="21224" y="5557"/>
                    </a:cubicBezTo>
                    <a:cubicBezTo>
                      <a:pt x="21320" y="4916"/>
                      <a:pt x="21401" y="4060"/>
                      <a:pt x="21482" y="3204"/>
                    </a:cubicBezTo>
                    <a:cubicBezTo>
                      <a:pt x="21556" y="2282"/>
                      <a:pt x="21593" y="1138"/>
                      <a:pt x="21600" y="0"/>
                    </a:cubicBezTo>
                    <a:cubicBezTo>
                      <a:pt x="21593" y="1138"/>
                      <a:pt x="21541" y="2210"/>
                      <a:pt x="21468" y="3066"/>
                    </a:cubicBezTo>
                    <a:cubicBezTo>
                      <a:pt x="21387" y="3916"/>
                      <a:pt x="21298" y="4629"/>
                      <a:pt x="21195" y="5204"/>
                    </a:cubicBezTo>
                    <a:cubicBezTo>
                      <a:pt x="21004" y="6414"/>
                      <a:pt x="20790" y="7414"/>
                      <a:pt x="20569" y="8198"/>
                    </a:cubicBezTo>
                    <a:cubicBezTo>
                      <a:pt x="20127" y="9767"/>
                      <a:pt x="19678" y="10977"/>
                      <a:pt x="19220" y="11905"/>
                    </a:cubicBezTo>
                    <a:cubicBezTo>
                      <a:pt x="18300" y="13827"/>
                      <a:pt x="17371" y="15186"/>
                      <a:pt x="16436" y="16109"/>
                    </a:cubicBezTo>
                    <a:cubicBezTo>
                      <a:pt x="14632" y="17827"/>
                      <a:pt x="12821" y="18756"/>
                      <a:pt x="11003" y="18756"/>
                    </a:cubicBezTo>
                    <a:cubicBezTo>
                      <a:pt x="10935" y="18756"/>
                      <a:pt x="10868" y="18750"/>
                      <a:pt x="10800" y="18750"/>
                    </a:cubicBezTo>
                    <a:cubicBezTo>
                      <a:pt x="10733" y="18750"/>
                      <a:pt x="10665" y="18756"/>
                      <a:pt x="10598" y="18756"/>
                    </a:cubicBezTo>
                    <a:cubicBezTo>
                      <a:pt x="8787" y="18756"/>
                      <a:pt x="6976" y="17827"/>
                      <a:pt x="5172" y="16109"/>
                    </a:cubicBezTo>
                    <a:cubicBezTo>
                      <a:pt x="4236" y="15186"/>
                      <a:pt x="3308" y="13827"/>
                      <a:pt x="2387" y="11905"/>
                    </a:cubicBezTo>
                    <a:cubicBezTo>
                      <a:pt x="1931" y="10977"/>
                      <a:pt x="1473" y="9767"/>
                      <a:pt x="1031" y="8198"/>
                    </a:cubicBezTo>
                    <a:cubicBezTo>
                      <a:pt x="818" y="7414"/>
                      <a:pt x="604" y="6414"/>
                      <a:pt x="405" y="5204"/>
                    </a:cubicBezTo>
                    <a:cubicBezTo>
                      <a:pt x="309" y="4563"/>
                      <a:pt x="221" y="3851"/>
                      <a:pt x="140" y="3066"/>
                    </a:cubicBezTo>
                    <a:cubicBezTo>
                      <a:pt x="59" y="2210"/>
                      <a:pt x="15" y="1138"/>
                      <a:pt x="0" y="0"/>
                    </a:cubicBezTo>
                    <a:close/>
                  </a:path>
                </a:pathLst>
              </a:custGeom>
              <a:solidFill>
                <a:srgbClr val="143E63"/>
              </a:solidFill>
              <a:ln w="25400" cap="flat">
                <a:solidFill>
                  <a:srgbClr val="143E63"/>
                </a:solidFill>
                <a:prstDash val="solid"/>
                <a:round/>
              </a:ln>
              <a:effectLst>
                <a:outerShdw sx="100000" sy="100000" kx="0" ky="0" algn="b" rotWithShape="0" blurRad="165100" dist="279400" dir="3000000">
                  <a:srgbClr val="34679A">
                    <a:alpha val="50000"/>
                  </a:srgbClr>
                </a:outerShdw>
              </a:effectLst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579" name="Google Shape;516;p32"/>
              <p:cNvSpPr/>
              <p:nvPr/>
            </p:nvSpPr>
            <p:spPr>
              <a:xfrm>
                <a:off x="583459" y="1568056"/>
                <a:ext cx="1691376" cy="256979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94" y="0"/>
                    </a:moveTo>
                    <a:cubicBezTo>
                      <a:pt x="43" y="0"/>
                      <a:pt x="0" y="27"/>
                      <a:pt x="0" y="61"/>
                    </a:cubicBezTo>
                    <a:lnTo>
                      <a:pt x="0" y="19708"/>
                    </a:lnTo>
                    <a:lnTo>
                      <a:pt x="40" y="19708"/>
                    </a:lnTo>
                    <a:cubicBezTo>
                      <a:pt x="40" y="20970"/>
                      <a:pt x="5420" y="21600"/>
                      <a:pt x="10800" y="21600"/>
                    </a:cubicBezTo>
                    <a:cubicBezTo>
                      <a:pt x="16180" y="21600"/>
                      <a:pt x="21561" y="20970"/>
                      <a:pt x="21561" y="19708"/>
                    </a:cubicBezTo>
                    <a:lnTo>
                      <a:pt x="21600" y="19708"/>
                    </a:lnTo>
                    <a:lnTo>
                      <a:pt x="21600" y="66"/>
                    </a:lnTo>
                    <a:cubicBezTo>
                      <a:pt x="21600" y="27"/>
                      <a:pt x="21553" y="0"/>
                      <a:pt x="21504" y="0"/>
                    </a:cubicBezTo>
                    <a:cubicBezTo>
                      <a:pt x="21491" y="0"/>
                      <a:pt x="21480" y="1"/>
                      <a:pt x="21468" y="5"/>
                    </a:cubicBezTo>
                    <a:lnTo>
                      <a:pt x="21218" y="74"/>
                    </a:lnTo>
                    <a:cubicBezTo>
                      <a:pt x="20874" y="179"/>
                      <a:pt x="20565" y="326"/>
                      <a:pt x="20314" y="509"/>
                    </a:cubicBezTo>
                    <a:cubicBezTo>
                      <a:pt x="19496" y="1081"/>
                      <a:pt x="15545" y="1516"/>
                      <a:pt x="10797" y="1516"/>
                    </a:cubicBezTo>
                    <a:cubicBezTo>
                      <a:pt x="5811" y="1516"/>
                      <a:pt x="1702" y="1038"/>
                      <a:pt x="1187" y="422"/>
                    </a:cubicBezTo>
                    <a:cubicBezTo>
                      <a:pt x="1108" y="322"/>
                      <a:pt x="983" y="248"/>
                      <a:pt x="831" y="205"/>
                    </a:cubicBezTo>
                    <a:lnTo>
                      <a:pt x="132" y="5"/>
                    </a:lnTo>
                    <a:cubicBezTo>
                      <a:pt x="119" y="1"/>
                      <a:pt x="106" y="0"/>
                      <a:pt x="94" y="0"/>
                    </a:cubicBezTo>
                    <a:close/>
                  </a:path>
                </a:pathLst>
              </a:custGeom>
              <a:solidFill>
                <a:srgbClr val="34679A"/>
              </a:solidFill>
              <a:ln w="25400" cap="flat">
                <a:solidFill>
                  <a:srgbClr val="143E63"/>
                </a:solidFill>
                <a:prstDash val="solid"/>
                <a:round/>
              </a:ln>
              <a:effectLst>
                <a:outerShdw sx="100000" sy="100000" kx="0" ky="0" algn="b" rotWithShape="0" blurRad="165100" dist="279400" dir="3000000">
                  <a:srgbClr val="34679A">
                    <a:alpha val="50000"/>
                  </a:srgbClr>
                </a:outerShdw>
              </a:effectLst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</p:grpSp>
      </p:grpSp>
      <p:pic>
        <p:nvPicPr>
          <p:cNvPr id="582" name="IMG_5603.png" descr="IMG_5603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907851" y="244438"/>
            <a:ext cx="16064819" cy="1245312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500">
        <p14:doors dir="vert"/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4" name="Google Shape;355;p29"/>
          <p:cNvSpPr txBox="1"/>
          <p:nvPr>
            <p:ph type="title"/>
          </p:nvPr>
        </p:nvSpPr>
        <p:spPr>
          <a:xfrm>
            <a:off x="1759904" y="1313708"/>
            <a:ext cx="20544003" cy="1780143"/>
          </a:xfrm>
          <a:prstGeom prst="rect">
            <a:avLst/>
          </a:prstGeom>
        </p:spPr>
        <p:txBody>
          <a:bodyPr/>
          <a:lstStyle>
            <a:lvl1pPr defTabSz="1292351">
              <a:defRPr b="0" sz="7419">
                <a:latin typeface="Abdo Free"/>
                <a:ea typeface="Abdo Free"/>
                <a:cs typeface="Abdo Free"/>
                <a:sym typeface="Abdo Free"/>
              </a:defRPr>
            </a:lvl1pPr>
          </a:lstStyle>
          <a:p>
            <a:pPr rtl="0">
              <a:defRPr/>
            </a:pPr>
            <a:r>
              <a:t>  </a:t>
            </a:r>
          </a:p>
        </p:txBody>
      </p:sp>
      <p:grpSp>
        <p:nvGrpSpPr>
          <p:cNvPr id="589" name="Google Shape;357;p29"/>
          <p:cNvGrpSpPr/>
          <p:nvPr/>
        </p:nvGrpSpPr>
        <p:grpSpPr>
          <a:xfrm>
            <a:off x="18094440" y="9104365"/>
            <a:ext cx="5772500" cy="9079632"/>
            <a:chOff x="0" y="0"/>
            <a:chExt cx="5772499" cy="9079630"/>
          </a:xfrm>
        </p:grpSpPr>
        <p:sp>
          <p:nvSpPr>
            <p:cNvPr id="585" name="Google Shape;358;p29"/>
            <p:cNvSpPr/>
            <p:nvPr/>
          </p:nvSpPr>
          <p:spPr>
            <a:xfrm rot="1820825">
              <a:off x="5308754" y="45801"/>
              <a:ext cx="285277" cy="3833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09" y="0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10809" y="0"/>
                  </a:lnTo>
                  <a:close/>
                </a:path>
              </a:pathLst>
            </a:custGeom>
            <a:solidFill>
              <a:srgbClr val="143E63"/>
            </a:solidFill>
            <a:ln w="50800" cap="flat">
              <a:solidFill>
                <a:srgbClr val="143E63"/>
              </a:solidFill>
              <a:prstDash val="solid"/>
              <a:round/>
            </a:ln>
            <a:effectLst>
              <a:outerShdw sx="100000" sy="100000" kx="0" ky="0" algn="b" rotWithShape="0" blurRad="0" dist="228600" dir="3060000">
                <a:srgbClr val="34679A">
                  <a:alpha val="50000"/>
                </a:srgbClr>
              </a:outerShdw>
            </a:effectLst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586" name="Google Shape;359;p29"/>
            <p:cNvSpPr/>
            <p:nvPr/>
          </p:nvSpPr>
          <p:spPr>
            <a:xfrm rot="1820825">
              <a:off x="4635226" y="339175"/>
              <a:ext cx="968646" cy="93021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7619" y="0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13981" y="0"/>
                  </a:lnTo>
                  <a:close/>
                </a:path>
              </a:pathLst>
            </a:custGeom>
            <a:solidFill>
              <a:srgbClr val="F8F3DE"/>
            </a:solidFill>
            <a:ln w="50800" cap="flat">
              <a:solidFill>
                <a:srgbClr val="143E63"/>
              </a:solidFill>
              <a:prstDash val="solid"/>
              <a:round/>
            </a:ln>
            <a:effectLst>
              <a:outerShdw sx="100000" sy="100000" kx="0" ky="0" algn="b" rotWithShape="0" blurRad="0" dist="228600" dir="3060000">
                <a:srgbClr val="34679A">
                  <a:alpha val="50000"/>
                </a:srgbClr>
              </a:outerShdw>
            </a:effectLst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587" name="Google Shape;360;p29"/>
            <p:cNvSpPr/>
            <p:nvPr/>
          </p:nvSpPr>
          <p:spPr>
            <a:xfrm rot="1820825">
              <a:off x="2166937" y="599994"/>
              <a:ext cx="968646" cy="88406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21266"/>
                  </a:lnTo>
                  <a:cubicBezTo>
                    <a:pt x="0" y="21455"/>
                    <a:pt x="1391" y="21600"/>
                    <a:pt x="3050" y="21600"/>
                  </a:cubicBezTo>
                  <a:lnTo>
                    <a:pt x="18556" y="21600"/>
                  </a:lnTo>
                  <a:cubicBezTo>
                    <a:pt x="20209" y="21600"/>
                    <a:pt x="21600" y="21455"/>
                    <a:pt x="21600" y="21266"/>
                  </a:cubicBezTo>
                  <a:lnTo>
                    <a:pt x="21600" y="0"/>
                  </a:lnTo>
                  <a:close/>
                </a:path>
              </a:pathLst>
            </a:custGeom>
            <a:solidFill>
              <a:schemeClr val="accent3"/>
            </a:solidFill>
            <a:ln w="50800" cap="flat">
              <a:solidFill>
                <a:srgbClr val="143E63"/>
              </a:solidFill>
              <a:prstDash val="solid"/>
              <a:round/>
            </a:ln>
            <a:effectLst>
              <a:outerShdw sx="100000" sy="100000" kx="0" ky="0" algn="b" rotWithShape="0" blurRad="0" dist="228600" dir="3060000">
                <a:srgbClr val="34679A">
                  <a:alpha val="50000"/>
                </a:srgbClr>
              </a:outerShdw>
            </a:effectLst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588" name="Google Shape;361;p29"/>
            <p:cNvSpPr/>
            <p:nvPr/>
          </p:nvSpPr>
          <p:spPr>
            <a:xfrm rot="1820825">
              <a:off x="2478928" y="599998"/>
              <a:ext cx="344679" cy="8840606"/>
            </a:xfrm>
            <a:prstGeom prst="rect">
              <a:avLst/>
            </a:prstGeom>
            <a:solidFill>
              <a:schemeClr val="accent2"/>
            </a:solidFill>
            <a:ln w="50800" cap="flat">
              <a:solidFill>
                <a:srgbClr val="143E63"/>
              </a:solidFill>
              <a:prstDash val="solid"/>
              <a:round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</p:grpSp>
      <p:grpSp>
        <p:nvGrpSpPr>
          <p:cNvPr id="608" name="Google Shape;1352;p52"/>
          <p:cNvGrpSpPr/>
          <p:nvPr/>
        </p:nvGrpSpPr>
        <p:grpSpPr>
          <a:xfrm>
            <a:off x="1443080" y="2341920"/>
            <a:ext cx="1074095" cy="1074177"/>
            <a:chOff x="88" y="0"/>
            <a:chExt cx="1074094" cy="1074176"/>
          </a:xfrm>
        </p:grpSpPr>
        <p:sp>
          <p:nvSpPr>
            <p:cNvPr id="590" name="Google Shape;1353;p52"/>
            <p:cNvSpPr/>
            <p:nvPr/>
          </p:nvSpPr>
          <p:spPr>
            <a:xfrm>
              <a:off x="88" y="0"/>
              <a:ext cx="490364" cy="4904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546" y="0"/>
                  </a:moveTo>
                  <a:cubicBezTo>
                    <a:pt x="687" y="0"/>
                    <a:pt x="0" y="691"/>
                    <a:pt x="0" y="1541"/>
                  </a:cubicBezTo>
                  <a:lnTo>
                    <a:pt x="0" y="20051"/>
                  </a:lnTo>
                  <a:cubicBezTo>
                    <a:pt x="0" y="20905"/>
                    <a:pt x="687" y="21600"/>
                    <a:pt x="1546" y="21600"/>
                  </a:cubicBezTo>
                  <a:lnTo>
                    <a:pt x="20058" y="21600"/>
                  </a:lnTo>
                  <a:cubicBezTo>
                    <a:pt x="20913" y="21600"/>
                    <a:pt x="21600" y="20905"/>
                    <a:pt x="21600" y="20051"/>
                  </a:cubicBezTo>
                  <a:lnTo>
                    <a:pt x="21600" y="1541"/>
                  </a:lnTo>
                  <a:cubicBezTo>
                    <a:pt x="21600" y="691"/>
                    <a:pt x="20913" y="0"/>
                    <a:pt x="20058" y="0"/>
                  </a:cubicBezTo>
                  <a:close/>
                </a:path>
              </a:pathLst>
            </a:custGeom>
            <a:solidFill>
              <a:srgbClr val="143E6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591" name="Google Shape;1354;p52"/>
            <p:cNvSpPr/>
            <p:nvPr/>
          </p:nvSpPr>
          <p:spPr>
            <a:xfrm>
              <a:off x="245358" y="0"/>
              <a:ext cx="245094" cy="4904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21600"/>
                  </a:lnTo>
                  <a:lnTo>
                    <a:pt x="18515" y="21600"/>
                  </a:lnTo>
                  <a:cubicBezTo>
                    <a:pt x="20225" y="21600"/>
                    <a:pt x="21600" y="20905"/>
                    <a:pt x="21600" y="20051"/>
                  </a:cubicBezTo>
                  <a:lnTo>
                    <a:pt x="21600" y="1541"/>
                  </a:lnTo>
                  <a:cubicBezTo>
                    <a:pt x="21600" y="691"/>
                    <a:pt x="20225" y="0"/>
                    <a:pt x="18515" y="0"/>
                  </a:cubicBezTo>
                  <a:close/>
                </a:path>
              </a:pathLst>
            </a:custGeom>
            <a:solidFill>
              <a:srgbClr val="143E6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592" name="Google Shape;1355;p52"/>
            <p:cNvSpPr/>
            <p:nvPr/>
          </p:nvSpPr>
          <p:spPr>
            <a:xfrm>
              <a:off x="583816" y="0"/>
              <a:ext cx="490365" cy="4904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542" y="0"/>
                  </a:moveTo>
                  <a:cubicBezTo>
                    <a:pt x="687" y="0"/>
                    <a:pt x="0" y="691"/>
                    <a:pt x="0" y="1541"/>
                  </a:cubicBezTo>
                  <a:lnTo>
                    <a:pt x="0" y="20051"/>
                  </a:lnTo>
                  <a:cubicBezTo>
                    <a:pt x="0" y="20905"/>
                    <a:pt x="687" y="21600"/>
                    <a:pt x="1542" y="21600"/>
                  </a:cubicBezTo>
                  <a:lnTo>
                    <a:pt x="20054" y="21600"/>
                  </a:lnTo>
                  <a:cubicBezTo>
                    <a:pt x="20913" y="21600"/>
                    <a:pt x="21600" y="20905"/>
                    <a:pt x="21600" y="20051"/>
                  </a:cubicBezTo>
                  <a:lnTo>
                    <a:pt x="21600" y="1541"/>
                  </a:lnTo>
                  <a:cubicBezTo>
                    <a:pt x="21600" y="691"/>
                    <a:pt x="20913" y="0"/>
                    <a:pt x="20054" y="0"/>
                  </a:cubicBezTo>
                  <a:close/>
                </a:path>
              </a:pathLst>
            </a:custGeom>
            <a:solidFill>
              <a:srgbClr val="143E6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593" name="Google Shape;1356;p52"/>
            <p:cNvSpPr/>
            <p:nvPr/>
          </p:nvSpPr>
          <p:spPr>
            <a:xfrm>
              <a:off x="828911" y="0"/>
              <a:ext cx="245272" cy="4904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21600"/>
                  </a:lnTo>
                  <a:lnTo>
                    <a:pt x="18510" y="21600"/>
                  </a:lnTo>
                  <a:cubicBezTo>
                    <a:pt x="20226" y="21600"/>
                    <a:pt x="21600" y="20905"/>
                    <a:pt x="21600" y="20051"/>
                  </a:cubicBezTo>
                  <a:lnTo>
                    <a:pt x="21600" y="1541"/>
                  </a:lnTo>
                  <a:cubicBezTo>
                    <a:pt x="21600" y="691"/>
                    <a:pt x="20226" y="0"/>
                    <a:pt x="18510" y="0"/>
                  </a:cubicBezTo>
                  <a:close/>
                </a:path>
              </a:pathLst>
            </a:custGeom>
            <a:solidFill>
              <a:srgbClr val="143E6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594" name="Google Shape;1357;p52"/>
            <p:cNvSpPr/>
            <p:nvPr/>
          </p:nvSpPr>
          <p:spPr>
            <a:xfrm>
              <a:off x="141854" y="141941"/>
              <a:ext cx="206744" cy="21044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795" y="0"/>
                  </a:moveTo>
                  <a:cubicBezTo>
                    <a:pt x="8852" y="0"/>
                    <a:pt x="7249" y="1502"/>
                    <a:pt x="7139" y="3411"/>
                  </a:cubicBezTo>
                  <a:lnTo>
                    <a:pt x="7139" y="7004"/>
                  </a:lnTo>
                  <a:lnTo>
                    <a:pt x="3482" y="7004"/>
                  </a:lnTo>
                  <a:cubicBezTo>
                    <a:pt x="1529" y="7113"/>
                    <a:pt x="0" y="8687"/>
                    <a:pt x="0" y="10596"/>
                  </a:cubicBezTo>
                  <a:cubicBezTo>
                    <a:pt x="0" y="12515"/>
                    <a:pt x="1529" y="14098"/>
                    <a:pt x="3482" y="14198"/>
                  </a:cubicBezTo>
                  <a:lnTo>
                    <a:pt x="7139" y="14198"/>
                  </a:lnTo>
                  <a:lnTo>
                    <a:pt x="7139" y="17790"/>
                  </a:lnTo>
                  <a:cubicBezTo>
                    <a:pt x="7019" y="19854"/>
                    <a:pt x="8695" y="21600"/>
                    <a:pt x="10795" y="21600"/>
                  </a:cubicBezTo>
                  <a:cubicBezTo>
                    <a:pt x="12914" y="21600"/>
                    <a:pt x="14581" y="19854"/>
                    <a:pt x="14452" y="17790"/>
                  </a:cubicBezTo>
                  <a:lnTo>
                    <a:pt x="14452" y="14198"/>
                  </a:lnTo>
                  <a:lnTo>
                    <a:pt x="18127" y="14198"/>
                  </a:lnTo>
                  <a:cubicBezTo>
                    <a:pt x="20071" y="14098"/>
                    <a:pt x="21600" y="12515"/>
                    <a:pt x="21600" y="10596"/>
                  </a:cubicBezTo>
                  <a:cubicBezTo>
                    <a:pt x="21600" y="8687"/>
                    <a:pt x="20071" y="7113"/>
                    <a:pt x="18127" y="7004"/>
                  </a:cubicBezTo>
                  <a:lnTo>
                    <a:pt x="14452" y="7004"/>
                  </a:lnTo>
                  <a:lnTo>
                    <a:pt x="14452" y="3411"/>
                  </a:lnTo>
                  <a:cubicBezTo>
                    <a:pt x="14351" y="1502"/>
                    <a:pt x="12739" y="0"/>
                    <a:pt x="10795" y="0"/>
                  </a:cubicBezTo>
                  <a:close/>
                </a:path>
              </a:pathLst>
            </a:custGeom>
            <a:solidFill>
              <a:srgbClr val="F8F3D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595" name="Google Shape;1358;p52"/>
            <p:cNvSpPr/>
            <p:nvPr/>
          </p:nvSpPr>
          <p:spPr>
            <a:xfrm>
              <a:off x="245183" y="140001"/>
              <a:ext cx="103415" cy="21018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21600"/>
                  </a:lnTo>
                  <a:cubicBezTo>
                    <a:pt x="4051" y="21600"/>
                    <a:pt x="7347" y="19987"/>
                    <a:pt x="7347" y="17985"/>
                  </a:cubicBezTo>
                  <a:lnTo>
                    <a:pt x="7347" y="14406"/>
                  </a:lnTo>
                  <a:lnTo>
                    <a:pt x="14658" y="14406"/>
                  </a:lnTo>
                  <a:cubicBezTo>
                    <a:pt x="18543" y="14315"/>
                    <a:pt x="21600" y="12721"/>
                    <a:pt x="21600" y="10809"/>
                  </a:cubicBezTo>
                  <a:cubicBezTo>
                    <a:pt x="21600" y="8897"/>
                    <a:pt x="18543" y="7303"/>
                    <a:pt x="14658" y="7212"/>
                  </a:cubicBezTo>
                  <a:lnTo>
                    <a:pt x="7347" y="7212"/>
                  </a:lnTo>
                  <a:lnTo>
                    <a:pt x="7347" y="3597"/>
                  </a:lnTo>
                  <a:cubicBezTo>
                    <a:pt x="7347" y="1613"/>
                    <a:pt x="4051" y="0"/>
                    <a:pt x="0" y="0"/>
                  </a:cubicBezTo>
                  <a:close/>
                </a:path>
              </a:pathLst>
            </a:custGeom>
            <a:solidFill>
              <a:srgbClr val="F8F3D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596" name="Google Shape;1359;p52"/>
            <p:cNvSpPr/>
            <p:nvPr/>
          </p:nvSpPr>
          <p:spPr>
            <a:xfrm>
              <a:off x="725758" y="210091"/>
              <a:ext cx="210093" cy="702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8011" y="0"/>
                  </a:moveTo>
                  <a:cubicBezTo>
                    <a:pt x="17947" y="0"/>
                    <a:pt x="17884" y="0"/>
                    <a:pt x="17820" y="27"/>
                  </a:cubicBezTo>
                  <a:lnTo>
                    <a:pt x="3408" y="27"/>
                  </a:lnTo>
                  <a:cubicBezTo>
                    <a:pt x="1496" y="352"/>
                    <a:pt x="0" y="5068"/>
                    <a:pt x="0" y="10786"/>
                  </a:cubicBezTo>
                  <a:cubicBezTo>
                    <a:pt x="0" y="16532"/>
                    <a:pt x="1496" y="21275"/>
                    <a:pt x="3408" y="21573"/>
                  </a:cubicBezTo>
                  <a:lnTo>
                    <a:pt x="17820" y="21573"/>
                  </a:lnTo>
                  <a:cubicBezTo>
                    <a:pt x="17875" y="21600"/>
                    <a:pt x="17929" y="21600"/>
                    <a:pt x="17983" y="21600"/>
                  </a:cubicBezTo>
                  <a:cubicBezTo>
                    <a:pt x="19959" y="21600"/>
                    <a:pt x="21600" y="16776"/>
                    <a:pt x="21600" y="10786"/>
                  </a:cubicBezTo>
                  <a:cubicBezTo>
                    <a:pt x="21600" y="4797"/>
                    <a:pt x="19978" y="0"/>
                    <a:pt x="18011" y="0"/>
                  </a:cubicBezTo>
                  <a:close/>
                </a:path>
              </a:pathLst>
            </a:custGeom>
            <a:solidFill>
              <a:srgbClr val="F8F3D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597" name="Google Shape;1360;p52"/>
            <p:cNvSpPr/>
            <p:nvPr/>
          </p:nvSpPr>
          <p:spPr>
            <a:xfrm>
              <a:off x="828911" y="210091"/>
              <a:ext cx="106943" cy="702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4548" y="0"/>
                  </a:moveTo>
                  <a:cubicBezTo>
                    <a:pt x="14424" y="0"/>
                    <a:pt x="14299" y="0"/>
                    <a:pt x="14174" y="27"/>
                  </a:cubicBezTo>
                  <a:lnTo>
                    <a:pt x="0" y="27"/>
                  </a:lnTo>
                  <a:lnTo>
                    <a:pt x="0" y="21573"/>
                  </a:lnTo>
                  <a:lnTo>
                    <a:pt x="14174" y="21573"/>
                  </a:lnTo>
                  <a:cubicBezTo>
                    <a:pt x="14281" y="21600"/>
                    <a:pt x="14388" y="21600"/>
                    <a:pt x="14495" y="21600"/>
                  </a:cubicBezTo>
                  <a:cubicBezTo>
                    <a:pt x="18377" y="21600"/>
                    <a:pt x="21600" y="16776"/>
                    <a:pt x="21600" y="10786"/>
                  </a:cubicBezTo>
                  <a:cubicBezTo>
                    <a:pt x="21600" y="4797"/>
                    <a:pt x="18413" y="0"/>
                    <a:pt x="14548" y="0"/>
                  </a:cubicBezTo>
                  <a:close/>
                </a:path>
              </a:pathLst>
            </a:custGeom>
            <a:solidFill>
              <a:srgbClr val="F8F3D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598" name="Google Shape;1361;p52"/>
            <p:cNvSpPr/>
            <p:nvPr/>
          </p:nvSpPr>
          <p:spPr>
            <a:xfrm>
              <a:off x="88" y="583725"/>
              <a:ext cx="490364" cy="4904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546" y="0"/>
                  </a:moveTo>
                  <a:cubicBezTo>
                    <a:pt x="687" y="0"/>
                    <a:pt x="0" y="691"/>
                    <a:pt x="0" y="1541"/>
                  </a:cubicBezTo>
                  <a:lnTo>
                    <a:pt x="0" y="20051"/>
                  </a:lnTo>
                  <a:cubicBezTo>
                    <a:pt x="0" y="20905"/>
                    <a:pt x="687" y="21592"/>
                    <a:pt x="1546" y="21592"/>
                  </a:cubicBezTo>
                  <a:lnTo>
                    <a:pt x="20058" y="21592"/>
                  </a:lnTo>
                  <a:lnTo>
                    <a:pt x="20058" y="21600"/>
                  </a:lnTo>
                  <a:cubicBezTo>
                    <a:pt x="20913" y="21600"/>
                    <a:pt x="21600" y="20905"/>
                    <a:pt x="21600" y="20051"/>
                  </a:cubicBezTo>
                  <a:lnTo>
                    <a:pt x="21600" y="1541"/>
                  </a:lnTo>
                  <a:cubicBezTo>
                    <a:pt x="21600" y="691"/>
                    <a:pt x="20913" y="0"/>
                    <a:pt x="20058" y="0"/>
                  </a:cubicBezTo>
                  <a:close/>
                </a:path>
              </a:pathLst>
            </a:custGeom>
            <a:solidFill>
              <a:srgbClr val="143E6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599" name="Google Shape;1362;p52"/>
            <p:cNvSpPr/>
            <p:nvPr/>
          </p:nvSpPr>
          <p:spPr>
            <a:xfrm>
              <a:off x="245358" y="583725"/>
              <a:ext cx="245094" cy="4902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21600"/>
                  </a:lnTo>
                  <a:lnTo>
                    <a:pt x="18515" y="21600"/>
                  </a:lnTo>
                  <a:cubicBezTo>
                    <a:pt x="20225" y="21600"/>
                    <a:pt x="21600" y="20912"/>
                    <a:pt x="21600" y="20058"/>
                  </a:cubicBezTo>
                  <a:lnTo>
                    <a:pt x="21600" y="1542"/>
                  </a:lnTo>
                  <a:cubicBezTo>
                    <a:pt x="21600" y="691"/>
                    <a:pt x="20225" y="0"/>
                    <a:pt x="18515" y="0"/>
                  </a:cubicBezTo>
                  <a:close/>
                </a:path>
              </a:pathLst>
            </a:custGeom>
            <a:solidFill>
              <a:srgbClr val="143E6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600" name="Google Shape;1363;p52"/>
            <p:cNvSpPr/>
            <p:nvPr/>
          </p:nvSpPr>
          <p:spPr>
            <a:xfrm>
              <a:off x="583816" y="583725"/>
              <a:ext cx="490365" cy="4904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542" y="0"/>
                  </a:moveTo>
                  <a:cubicBezTo>
                    <a:pt x="687" y="0"/>
                    <a:pt x="0" y="691"/>
                    <a:pt x="0" y="1541"/>
                  </a:cubicBezTo>
                  <a:lnTo>
                    <a:pt x="0" y="20051"/>
                  </a:lnTo>
                  <a:cubicBezTo>
                    <a:pt x="0" y="20905"/>
                    <a:pt x="687" y="21592"/>
                    <a:pt x="1542" y="21592"/>
                  </a:cubicBezTo>
                  <a:lnTo>
                    <a:pt x="20054" y="21592"/>
                  </a:lnTo>
                  <a:lnTo>
                    <a:pt x="20054" y="21600"/>
                  </a:lnTo>
                  <a:cubicBezTo>
                    <a:pt x="20913" y="21600"/>
                    <a:pt x="21600" y="20905"/>
                    <a:pt x="21600" y="20051"/>
                  </a:cubicBezTo>
                  <a:lnTo>
                    <a:pt x="21600" y="1541"/>
                  </a:lnTo>
                  <a:cubicBezTo>
                    <a:pt x="21600" y="691"/>
                    <a:pt x="20913" y="0"/>
                    <a:pt x="20054" y="0"/>
                  </a:cubicBezTo>
                  <a:close/>
                </a:path>
              </a:pathLst>
            </a:custGeom>
            <a:solidFill>
              <a:srgbClr val="34679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601" name="Google Shape;1364;p52"/>
            <p:cNvSpPr/>
            <p:nvPr/>
          </p:nvSpPr>
          <p:spPr>
            <a:xfrm>
              <a:off x="828911" y="583725"/>
              <a:ext cx="245272" cy="4902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21600"/>
                  </a:lnTo>
                  <a:lnTo>
                    <a:pt x="18510" y="21600"/>
                  </a:lnTo>
                  <a:cubicBezTo>
                    <a:pt x="20226" y="21600"/>
                    <a:pt x="21600" y="20912"/>
                    <a:pt x="21600" y="20058"/>
                  </a:cubicBezTo>
                  <a:lnTo>
                    <a:pt x="21600" y="1542"/>
                  </a:lnTo>
                  <a:cubicBezTo>
                    <a:pt x="21600" y="691"/>
                    <a:pt x="20226" y="0"/>
                    <a:pt x="18510" y="0"/>
                  </a:cubicBezTo>
                  <a:close/>
                </a:path>
              </a:pathLst>
            </a:custGeom>
            <a:solidFill>
              <a:srgbClr val="34679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602" name="Google Shape;1365;p52"/>
            <p:cNvSpPr/>
            <p:nvPr/>
          </p:nvSpPr>
          <p:spPr>
            <a:xfrm>
              <a:off x="725758" y="723819"/>
              <a:ext cx="210093" cy="700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8011" y="0"/>
                  </a:moveTo>
                  <a:cubicBezTo>
                    <a:pt x="17947" y="0"/>
                    <a:pt x="17884" y="27"/>
                    <a:pt x="17820" y="27"/>
                  </a:cubicBezTo>
                  <a:lnTo>
                    <a:pt x="3408" y="27"/>
                  </a:lnTo>
                  <a:cubicBezTo>
                    <a:pt x="1496" y="299"/>
                    <a:pt x="0" y="5026"/>
                    <a:pt x="0" y="10814"/>
                  </a:cubicBezTo>
                  <a:cubicBezTo>
                    <a:pt x="0" y="16546"/>
                    <a:pt x="1496" y="21328"/>
                    <a:pt x="3408" y="21600"/>
                  </a:cubicBezTo>
                  <a:lnTo>
                    <a:pt x="17820" y="21600"/>
                  </a:lnTo>
                  <a:cubicBezTo>
                    <a:pt x="17884" y="21600"/>
                    <a:pt x="17947" y="21600"/>
                    <a:pt x="18011" y="21600"/>
                  </a:cubicBezTo>
                  <a:cubicBezTo>
                    <a:pt x="19978" y="21600"/>
                    <a:pt x="21600" y="16818"/>
                    <a:pt x="21600" y="10814"/>
                  </a:cubicBezTo>
                  <a:cubicBezTo>
                    <a:pt x="21600" y="4809"/>
                    <a:pt x="19978" y="0"/>
                    <a:pt x="18011" y="0"/>
                  </a:cubicBezTo>
                  <a:close/>
                </a:path>
              </a:pathLst>
            </a:custGeom>
            <a:solidFill>
              <a:srgbClr val="F8F3D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603" name="Google Shape;1366;p52"/>
            <p:cNvSpPr/>
            <p:nvPr/>
          </p:nvSpPr>
          <p:spPr>
            <a:xfrm>
              <a:off x="828911" y="723819"/>
              <a:ext cx="106943" cy="700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4548" y="0"/>
                  </a:moveTo>
                  <a:cubicBezTo>
                    <a:pt x="14424" y="0"/>
                    <a:pt x="14299" y="27"/>
                    <a:pt x="14174" y="27"/>
                  </a:cubicBezTo>
                  <a:lnTo>
                    <a:pt x="0" y="27"/>
                  </a:lnTo>
                  <a:lnTo>
                    <a:pt x="0" y="21600"/>
                  </a:lnTo>
                  <a:lnTo>
                    <a:pt x="14174" y="21600"/>
                  </a:lnTo>
                  <a:cubicBezTo>
                    <a:pt x="14299" y="21600"/>
                    <a:pt x="14424" y="21600"/>
                    <a:pt x="14548" y="21600"/>
                  </a:cubicBezTo>
                  <a:cubicBezTo>
                    <a:pt x="18413" y="21600"/>
                    <a:pt x="21600" y="16818"/>
                    <a:pt x="21600" y="10814"/>
                  </a:cubicBezTo>
                  <a:cubicBezTo>
                    <a:pt x="21600" y="4809"/>
                    <a:pt x="18413" y="0"/>
                    <a:pt x="14548" y="0"/>
                  </a:cubicBezTo>
                  <a:close/>
                </a:path>
              </a:pathLst>
            </a:custGeom>
            <a:solidFill>
              <a:srgbClr val="F8F3D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604" name="Google Shape;1367;p52"/>
            <p:cNvSpPr/>
            <p:nvPr/>
          </p:nvSpPr>
          <p:spPr>
            <a:xfrm>
              <a:off x="725758" y="863820"/>
              <a:ext cx="210093" cy="702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8011" y="0"/>
                  </a:moveTo>
                  <a:cubicBezTo>
                    <a:pt x="17947" y="0"/>
                    <a:pt x="17884" y="0"/>
                    <a:pt x="17820" y="27"/>
                  </a:cubicBezTo>
                  <a:lnTo>
                    <a:pt x="3408" y="27"/>
                  </a:lnTo>
                  <a:cubicBezTo>
                    <a:pt x="1496" y="352"/>
                    <a:pt x="0" y="5068"/>
                    <a:pt x="0" y="10814"/>
                  </a:cubicBezTo>
                  <a:cubicBezTo>
                    <a:pt x="0" y="16532"/>
                    <a:pt x="1496" y="21275"/>
                    <a:pt x="3408" y="21573"/>
                  </a:cubicBezTo>
                  <a:lnTo>
                    <a:pt x="17820" y="21573"/>
                  </a:lnTo>
                  <a:cubicBezTo>
                    <a:pt x="17884" y="21600"/>
                    <a:pt x="17947" y="21600"/>
                    <a:pt x="18011" y="21600"/>
                  </a:cubicBezTo>
                  <a:cubicBezTo>
                    <a:pt x="19978" y="21600"/>
                    <a:pt x="21600" y="16803"/>
                    <a:pt x="21600" y="10814"/>
                  </a:cubicBezTo>
                  <a:cubicBezTo>
                    <a:pt x="21600" y="4851"/>
                    <a:pt x="19978" y="0"/>
                    <a:pt x="18011" y="0"/>
                  </a:cubicBezTo>
                  <a:close/>
                </a:path>
              </a:pathLst>
            </a:custGeom>
            <a:solidFill>
              <a:srgbClr val="F8F3D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605" name="Google Shape;1368;p52"/>
            <p:cNvSpPr/>
            <p:nvPr/>
          </p:nvSpPr>
          <p:spPr>
            <a:xfrm>
              <a:off x="828911" y="863820"/>
              <a:ext cx="106943" cy="702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4548" y="0"/>
                  </a:moveTo>
                  <a:cubicBezTo>
                    <a:pt x="14424" y="0"/>
                    <a:pt x="14299" y="0"/>
                    <a:pt x="14174" y="27"/>
                  </a:cubicBezTo>
                  <a:lnTo>
                    <a:pt x="0" y="27"/>
                  </a:lnTo>
                  <a:lnTo>
                    <a:pt x="0" y="21573"/>
                  </a:lnTo>
                  <a:lnTo>
                    <a:pt x="14174" y="21573"/>
                  </a:lnTo>
                  <a:cubicBezTo>
                    <a:pt x="14299" y="21600"/>
                    <a:pt x="14424" y="21600"/>
                    <a:pt x="14548" y="21600"/>
                  </a:cubicBezTo>
                  <a:cubicBezTo>
                    <a:pt x="18413" y="21600"/>
                    <a:pt x="21600" y="16803"/>
                    <a:pt x="21600" y="10814"/>
                  </a:cubicBezTo>
                  <a:cubicBezTo>
                    <a:pt x="21600" y="4851"/>
                    <a:pt x="18413" y="0"/>
                    <a:pt x="14548" y="0"/>
                  </a:cubicBezTo>
                  <a:close/>
                </a:path>
              </a:pathLst>
            </a:custGeom>
            <a:solidFill>
              <a:srgbClr val="F8F3D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606" name="Google Shape;1369;p52"/>
            <p:cNvSpPr/>
            <p:nvPr/>
          </p:nvSpPr>
          <p:spPr>
            <a:xfrm>
              <a:off x="159218" y="742862"/>
              <a:ext cx="170624" cy="1720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05" h="21600" fill="norm" stroke="1" extrusionOk="0">
                  <a:moveTo>
                    <a:pt x="4258" y="0"/>
                  </a:moveTo>
                  <a:cubicBezTo>
                    <a:pt x="3178" y="0"/>
                    <a:pt x="2076" y="432"/>
                    <a:pt x="1241" y="1295"/>
                  </a:cubicBezTo>
                  <a:cubicBezTo>
                    <a:pt x="-481" y="3089"/>
                    <a:pt x="-406" y="6023"/>
                    <a:pt x="1434" y="7706"/>
                  </a:cubicBezTo>
                  <a:lnTo>
                    <a:pt x="4430" y="10806"/>
                  </a:lnTo>
                  <a:lnTo>
                    <a:pt x="1434" y="13917"/>
                  </a:lnTo>
                  <a:cubicBezTo>
                    <a:pt x="-385" y="15610"/>
                    <a:pt x="-460" y="18522"/>
                    <a:pt x="1263" y="20316"/>
                  </a:cubicBezTo>
                  <a:cubicBezTo>
                    <a:pt x="2087" y="21179"/>
                    <a:pt x="3178" y="21600"/>
                    <a:pt x="4269" y="21600"/>
                  </a:cubicBezTo>
                  <a:cubicBezTo>
                    <a:pt x="5435" y="21600"/>
                    <a:pt x="6601" y="21113"/>
                    <a:pt x="7446" y="20128"/>
                  </a:cubicBezTo>
                  <a:lnTo>
                    <a:pt x="10453" y="17039"/>
                  </a:lnTo>
                  <a:lnTo>
                    <a:pt x="13448" y="20128"/>
                  </a:lnTo>
                  <a:cubicBezTo>
                    <a:pt x="14261" y="20880"/>
                    <a:pt x="15278" y="21257"/>
                    <a:pt x="16294" y="21257"/>
                  </a:cubicBezTo>
                  <a:cubicBezTo>
                    <a:pt x="17396" y="21257"/>
                    <a:pt x="18477" y="20825"/>
                    <a:pt x="19300" y="19961"/>
                  </a:cubicBezTo>
                  <a:cubicBezTo>
                    <a:pt x="20894" y="18312"/>
                    <a:pt x="20969" y="15666"/>
                    <a:pt x="19461" y="13917"/>
                  </a:cubicBezTo>
                  <a:lnTo>
                    <a:pt x="16455" y="10806"/>
                  </a:lnTo>
                  <a:lnTo>
                    <a:pt x="19461" y="7706"/>
                  </a:lnTo>
                  <a:cubicBezTo>
                    <a:pt x="21119" y="5978"/>
                    <a:pt x="21119" y="3200"/>
                    <a:pt x="19461" y="1472"/>
                  </a:cubicBezTo>
                  <a:cubicBezTo>
                    <a:pt x="18637" y="620"/>
                    <a:pt x="17546" y="199"/>
                    <a:pt x="16455" y="199"/>
                  </a:cubicBezTo>
                  <a:cubicBezTo>
                    <a:pt x="15363" y="199"/>
                    <a:pt x="14283" y="620"/>
                    <a:pt x="13448" y="1472"/>
                  </a:cubicBezTo>
                  <a:lnTo>
                    <a:pt x="10453" y="4595"/>
                  </a:lnTo>
                  <a:lnTo>
                    <a:pt x="7446" y="1472"/>
                  </a:lnTo>
                  <a:cubicBezTo>
                    <a:pt x="6601" y="498"/>
                    <a:pt x="5435" y="0"/>
                    <a:pt x="4258" y="0"/>
                  </a:cubicBezTo>
                  <a:close/>
                </a:path>
              </a:pathLst>
            </a:custGeom>
            <a:solidFill>
              <a:srgbClr val="F8F3D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607" name="Google Shape;1370;p52"/>
            <p:cNvSpPr/>
            <p:nvPr/>
          </p:nvSpPr>
          <p:spPr>
            <a:xfrm>
              <a:off x="245358" y="745682"/>
              <a:ext cx="83175" cy="1664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30" h="21600" fill="norm" stroke="1" extrusionOk="0">
                  <a:moveTo>
                    <a:pt x="11976" y="0"/>
                  </a:moveTo>
                  <a:cubicBezTo>
                    <a:pt x="9888" y="0"/>
                    <a:pt x="7801" y="389"/>
                    <a:pt x="6153" y="1156"/>
                  </a:cubicBezTo>
                  <a:lnTo>
                    <a:pt x="0" y="4382"/>
                  </a:lnTo>
                  <a:lnTo>
                    <a:pt x="0" y="17241"/>
                  </a:lnTo>
                  <a:lnTo>
                    <a:pt x="6153" y="20433"/>
                  </a:lnTo>
                  <a:cubicBezTo>
                    <a:pt x="7823" y="21211"/>
                    <a:pt x="9910" y="21600"/>
                    <a:pt x="11998" y="21600"/>
                  </a:cubicBezTo>
                  <a:cubicBezTo>
                    <a:pt x="14239" y="21600"/>
                    <a:pt x="16458" y="21154"/>
                    <a:pt x="18172" y="20261"/>
                  </a:cubicBezTo>
                  <a:cubicBezTo>
                    <a:pt x="21446" y="18557"/>
                    <a:pt x="21600" y="15822"/>
                    <a:pt x="18502" y="14015"/>
                  </a:cubicBezTo>
                  <a:lnTo>
                    <a:pt x="12327" y="10800"/>
                  </a:lnTo>
                  <a:lnTo>
                    <a:pt x="18502" y="7597"/>
                  </a:lnTo>
                  <a:cubicBezTo>
                    <a:pt x="21600" y="5800"/>
                    <a:pt x="21446" y="3032"/>
                    <a:pt x="18172" y="1327"/>
                  </a:cubicBezTo>
                  <a:cubicBezTo>
                    <a:pt x="16458" y="446"/>
                    <a:pt x="14217" y="0"/>
                    <a:pt x="11976" y="0"/>
                  </a:cubicBezTo>
                  <a:close/>
                </a:path>
              </a:pathLst>
            </a:custGeom>
            <a:solidFill>
              <a:srgbClr val="F8F3D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</p:grpSp>
      <p:pic>
        <p:nvPicPr>
          <p:cNvPr id="609" name="IMG_4252.png" descr="IMG_4252.png"/>
          <p:cNvPicPr>
            <a:picLocks noChangeAspect="1"/>
          </p:cNvPicPr>
          <p:nvPr/>
        </p:nvPicPr>
        <p:blipFill>
          <a:blip r:embed="rId2">
            <a:extLst/>
          </a:blip>
          <a:srcRect l="74067" t="25553" r="2028" b="63537"/>
          <a:stretch>
            <a:fillRect/>
          </a:stretch>
        </p:blipFill>
        <p:spPr>
          <a:xfrm>
            <a:off x="18752932" y="1543908"/>
            <a:ext cx="3200211" cy="1067040"/>
          </a:xfrm>
          <a:prstGeom prst="rect">
            <a:avLst/>
          </a:prstGeom>
          <a:ln w="12700">
            <a:miter lim="400000"/>
          </a:ln>
        </p:spPr>
      </p:pic>
      <p:pic>
        <p:nvPicPr>
          <p:cNvPr id="610" name="IMG_5604.png" descr="IMG_5604.png"/>
          <p:cNvPicPr>
            <a:picLocks noChangeAspect="1"/>
          </p:cNvPicPr>
          <p:nvPr/>
        </p:nvPicPr>
        <p:blipFill>
          <a:blip r:embed="rId3">
            <a:extLst/>
          </a:blip>
          <a:srcRect l="32872" t="15080" r="8423" b="74889"/>
          <a:stretch>
            <a:fillRect/>
          </a:stretch>
        </p:blipFill>
        <p:spPr>
          <a:xfrm>
            <a:off x="3518913" y="1543908"/>
            <a:ext cx="14762353" cy="1488706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613" name="تجميع"/>
          <p:cNvGrpSpPr/>
          <p:nvPr/>
        </p:nvGrpSpPr>
        <p:grpSpPr>
          <a:xfrm>
            <a:off x="18804391" y="3836058"/>
            <a:ext cx="3537616" cy="1017801"/>
            <a:chOff x="0" y="0"/>
            <a:chExt cx="3537614" cy="1017799"/>
          </a:xfrm>
        </p:grpSpPr>
        <p:sp>
          <p:nvSpPr>
            <p:cNvPr id="611" name="Google Shape;371;p30"/>
            <p:cNvSpPr/>
            <p:nvPr/>
          </p:nvSpPr>
          <p:spPr>
            <a:xfrm>
              <a:off x="0" y="32337"/>
              <a:ext cx="3537615" cy="985463"/>
            </a:xfrm>
            <a:prstGeom prst="rect">
              <a:avLst/>
            </a:prstGeom>
            <a:solidFill>
              <a:schemeClr val="accent4"/>
            </a:solidFill>
            <a:ln w="76200" cap="flat">
              <a:solidFill>
                <a:srgbClr val="34679A"/>
              </a:solidFill>
              <a:prstDash val="solid"/>
              <a:round/>
            </a:ln>
            <a:effectLst>
              <a:outerShdw sx="100000" sy="100000" kx="0" ky="0" algn="b" rotWithShape="0" blurRad="0" dist="254000" dir="3000000">
                <a:srgbClr val="34679A">
                  <a:alpha val="50000"/>
                </a:srgbClr>
              </a:outerShdw>
            </a:effectLst>
          </p:spPr>
          <p:txBody>
            <a:bodyPr wrap="square" lIns="121919" tIns="121919" rIns="121919" bIns="121919" numCol="1" anchor="ctr">
              <a:noAutofit/>
            </a:bodyPr>
            <a:lstStyle/>
            <a:p>
              <a:pPr algn="ctr" rtl="0">
                <a:defRPr b="1" sz="5600">
                  <a:solidFill>
                    <a:srgbClr val="34679A"/>
                  </a:solidFill>
                  <a:latin typeface="+mj-lt"/>
                  <a:ea typeface="+mj-ea"/>
                  <a:cs typeface="+mj-cs"/>
                  <a:sym typeface="Helvetica"/>
                </a:defRPr>
              </a:pPr>
            </a:p>
          </p:txBody>
        </p:sp>
        <p:pic>
          <p:nvPicPr>
            <p:cNvPr id="612" name="IMG_5604.png" descr="IMG_5604.png"/>
            <p:cNvPicPr>
              <a:picLocks noChangeAspect="1"/>
            </p:cNvPicPr>
            <p:nvPr/>
          </p:nvPicPr>
          <p:blipFill>
            <a:blip r:embed="rId3">
              <a:extLst/>
            </a:blip>
            <a:srcRect l="71054" t="25719" r="15115" b="67223"/>
            <a:stretch>
              <a:fillRect/>
            </a:stretch>
          </p:blipFill>
          <p:spPr>
            <a:xfrm>
              <a:off x="170386" y="0"/>
              <a:ext cx="3126983" cy="94183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pic>
        <p:nvPicPr>
          <p:cNvPr id="614" name="IMG_5604.png" descr="IMG_5604.png"/>
          <p:cNvPicPr>
            <a:picLocks noChangeAspect="1"/>
          </p:cNvPicPr>
          <p:nvPr/>
        </p:nvPicPr>
        <p:blipFill>
          <a:blip r:embed="rId3">
            <a:extLst/>
          </a:blip>
          <a:srcRect l="35571" t="35122" r="32542" b="40835"/>
          <a:stretch>
            <a:fillRect/>
          </a:stretch>
        </p:blipFill>
        <p:spPr>
          <a:xfrm>
            <a:off x="3518913" y="3412382"/>
            <a:ext cx="5350045" cy="2381038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617" name="تجميع"/>
          <p:cNvGrpSpPr/>
          <p:nvPr/>
        </p:nvGrpSpPr>
        <p:grpSpPr>
          <a:xfrm>
            <a:off x="18752932" y="6173032"/>
            <a:ext cx="3537616" cy="1160315"/>
            <a:chOff x="0" y="0"/>
            <a:chExt cx="3537614" cy="1160314"/>
          </a:xfrm>
        </p:grpSpPr>
        <p:sp>
          <p:nvSpPr>
            <p:cNvPr id="615" name="Google Shape;371;p30"/>
            <p:cNvSpPr/>
            <p:nvPr/>
          </p:nvSpPr>
          <p:spPr>
            <a:xfrm>
              <a:off x="0" y="72132"/>
              <a:ext cx="3537615" cy="985463"/>
            </a:xfrm>
            <a:prstGeom prst="rect">
              <a:avLst/>
            </a:prstGeom>
            <a:solidFill>
              <a:schemeClr val="accent4"/>
            </a:solidFill>
            <a:ln w="76200" cap="flat">
              <a:solidFill>
                <a:srgbClr val="34679A"/>
              </a:solidFill>
              <a:prstDash val="solid"/>
              <a:round/>
            </a:ln>
            <a:effectLst>
              <a:outerShdw sx="100000" sy="100000" kx="0" ky="0" algn="b" rotWithShape="0" blurRad="0" dist="254000" dir="3000000">
                <a:srgbClr val="34679A">
                  <a:alpha val="50000"/>
                </a:srgbClr>
              </a:outerShdw>
            </a:effectLst>
          </p:spPr>
          <p:txBody>
            <a:bodyPr wrap="square" lIns="121919" tIns="121919" rIns="121919" bIns="121919" numCol="1" anchor="ctr">
              <a:noAutofit/>
            </a:bodyPr>
            <a:lstStyle/>
            <a:p>
              <a:pPr algn="ctr" rtl="0">
                <a:defRPr b="1" sz="5600">
                  <a:solidFill>
                    <a:srgbClr val="34679A"/>
                  </a:solidFill>
                  <a:latin typeface="+mj-lt"/>
                  <a:ea typeface="+mj-ea"/>
                  <a:cs typeface="+mj-cs"/>
                  <a:sym typeface="Helvetica"/>
                </a:defRPr>
              </a:pPr>
            </a:p>
          </p:txBody>
        </p:sp>
        <p:pic>
          <p:nvPicPr>
            <p:cNvPr id="616" name="IMG_5604.png" descr="IMG_5604.png"/>
            <p:cNvPicPr>
              <a:picLocks noChangeAspect="1"/>
            </p:cNvPicPr>
            <p:nvPr/>
          </p:nvPicPr>
          <p:blipFill>
            <a:blip r:embed="rId3">
              <a:extLst/>
            </a:blip>
            <a:srcRect l="70953" t="60900" r="14540" b="30657"/>
            <a:stretch>
              <a:fillRect/>
            </a:stretch>
          </p:blipFill>
          <p:spPr>
            <a:xfrm>
              <a:off x="159771" y="0"/>
              <a:ext cx="3377741" cy="1160315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pic>
        <p:nvPicPr>
          <p:cNvPr id="618" name="IMG_5604.png" descr="IMG_5604.png"/>
          <p:cNvPicPr>
            <a:picLocks noChangeAspect="1"/>
          </p:cNvPicPr>
          <p:nvPr/>
        </p:nvPicPr>
        <p:blipFill>
          <a:blip r:embed="rId3">
            <a:extLst/>
          </a:blip>
          <a:srcRect l="19344" t="78547" r="32946" b="0"/>
          <a:stretch>
            <a:fillRect/>
          </a:stretch>
        </p:blipFill>
        <p:spPr>
          <a:xfrm>
            <a:off x="1070546" y="6818713"/>
            <a:ext cx="8255158" cy="2190942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621" name="تجميع"/>
          <p:cNvGrpSpPr/>
          <p:nvPr/>
        </p:nvGrpSpPr>
        <p:grpSpPr>
          <a:xfrm>
            <a:off x="14309383" y="9067764"/>
            <a:ext cx="3537616" cy="985462"/>
            <a:chOff x="0" y="0"/>
            <a:chExt cx="3537614" cy="985461"/>
          </a:xfrm>
        </p:grpSpPr>
        <p:sp>
          <p:nvSpPr>
            <p:cNvPr id="619" name="Google Shape;371;p30"/>
            <p:cNvSpPr/>
            <p:nvPr/>
          </p:nvSpPr>
          <p:spPr>
            <a:xfrm>
              <a:off x="0" y="0"/>
              <a:ext cx="3537615" cy="985462"/>
            </a:xfrm>
            <a:prstGeom prst="rect">
              <a:avLst/>
            </a:prstGeom>
            <a:solidFill>
              <a:schemeClr val="accent4"/>
            </a:solidFill>
            <a:ln w="76200" cap="flat">
              <a:solidFill>
                <a:srgbClr val="34679A"/>
              </a:solidFill>
              <a:prstDash val="solid"/>
              <a:round/>
            </a:ln>
            <a:effectLst>
              <a:outerShdw sx="100000" sy="100000" kx="0" ky="0" algn="b" rotWithShape="0" blurRad="0" dist="254000" dir="3000000">
                <a:srgbClr val="34679A">
                  <a:alpha val="50000"/>
                </a:srgbClr>
              </a:outerShdw>
            </a:effectLst>
          </p:spPr>
          <p:txBody>
            <a:bodyPr wrap="square" lIns="121919" tIns="121919" rIns="121919" bIns="121919" numCol="1" anchor="ctr">
              <a:noAutofit/>
            </a:bodyPr>
            <a:lstStyle/>
            <a:p>
              <a:pPr algn="ctr" rtl="0">
                <a:defRPr b="1" sz="5600">
                  <a:solidFill>
                    <a:srgbClr val="34679A"/>
                  </a:solidFill>
                  <a:latin typeface="+mj-lt"/>
                  <a:ea typeface="+mj-ea"/>
                  <a:cs typeface="+mj-cs"/>
                  <a:sym typeface="Helvetica"/>
                </a:defRPr>
              </a:pPr>
            </a:p>
          </p:txBody>
        </p:sp>
        <p:pic>
          <p:nvPicPr>
            <p:cNvPr id="620" name="IMG_5605.png" descr="IMG_5605.png"/>
            <p:cNvPicPr>
              <a:picLocks noChangeAspect="1"/>
            </p:cNvPicPr>
            <p:nvPr/>
          </p:nvPicPr>
          <p:blipFill>
            <a:blip r:embed="rId4">
              <a:extLst/>
            </a:blip>
            <a:srcRect l="72174" t="52527" r="4235" b="38059"/>
            <a:stretch>
              <a:fillRect/>
            </a:stretch>
          </p:blipFill>
          <p:spPr>
            <a:xfrm>
              <a:off x="94987" y="0"/>
              <a:ext cx="3347634" cy="86813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pic>
        <p:nvPicPr>
          <p:cNvPr id="622" name="IMG_5605.png" descr="IMG_5605.png"/>
          <p:cNvPicPr>
            <a:picLocks noChangeAspect="1"/>
          </p:cNvPicPr>
          <p:nvPr/>
        </p:nvPicPr>
        <p:blipFill>
          <a:blip r:embed="rId4">
            <a:extLst/>
          </a:blip>
          <a:srcRect l="4235" t="66112" r="29649" b="14598"/>
          <a:stretch>
            <a:fillRect/>
          </a:stretch>
        </p:blipFill>
        <p:spPr>
          <a:xfrm>
            <a:off x="5257063" y="10194747"/>
            <a:ext cx="7795077" cy="1478103"/>
          </a:xfrm>
          <a:prstGeom prst="rect">
            <a:avLst/>
          </a:prstGeom>
          <a:ln w="12700">
            <a:miter lim="400000"/>
          </a:ln>
        </p:spPr>
      </p:pic>
      <p:pic>
        <p:nvPicPr>
          <p:cNvPr id="623" name="IMG_5604.png" descr="IMG_5604.png"/>
          <p:cNvPicPr>
            <a:picLocks noChangeAspect="1"/>
          </p:cNvPicPr>
          <p:nvPr/>
        </p:nvPicPr>
        <p:blipFill>
          <a:blip r:embed="rId3">
            <a:extLst/>
          </a:blip>
          <a:srcRect l="17466" t="61249" r="33127" b="29170"/>
          <a:stretch>
            <a:fillRect/>
          </a:stretch>
        </p:blipFill>
        <p:spPr>
          <a:xfrm>
            <a:off x="7299779" y="6173032"/>
            <a:ext cx="11504459" cy="1316598"/>
          </a:xfrm>
          <a:prstGeom prst="rect">
            <a:avLst/>
          </a:prstGeom>
          <a:ln w="12700">
            <a:miter lim="400000"/>
          </a:ln>
        </p:spPr>
      </p:pic>
      <p:pic>
        <p:nvPicPr>
          <p:cNvPr id="624" name="IMG_5604.png" descr="IMG_5604.png"/>
          <p:cNvPicPr>
            <a:picLocks noChangeAspect="1"/>
          </p:cNvPicPr>
          <p:nvPr/>
        </p:nvPicPr>
        <p:blipFill>
          <a:blip r:embed="rId3">
            <a:extLst/>
          </a:blip>
          <a:srcRect l="25860" t="26456" r="33937" b="65495"/>
          <a:stretch>
            <a:fillRect/>
          </a:stretch>
        </p:blipFill>
        <p:spPr>
          <a:xfrm>
            <a:off x="9325824" y="3836058"/>
            <a:ext cx="9089782" cy="1074070"/>
          </a:xfrm>
          <a:prstGeom prst="rect">
            <a:avLst/>
          </a:prstGeom>
          <a:ln w="12700">
            <a:miter lim="400000"/>
          </a:ln>
        </p:spPr>
      </p:pic>
      <p:pic>
        <p:nvPicPr>
          <p:cNvPr id="625" name="IMG_5605.png" descr="IMG_5605.png"/>
          <p:cNvPicPr>
            <a:picLocks noChangeAspect="1"/>
          </p:cNvPicPr>
          <p:nvPr/>
        </p:nvPicPr>
        <p:blipFill>
          <a:blip r:embed="rId4">
            <a:extLst/>
          </a:blip>
          <a:srcRect l="26938" t="53309" r="30835" b="35974"/>
          <a:stretch>
            <a:fillRect/>
          </a:stretch>
        </p:blipFill>
        <p:spPr>
          <a:xfrm>
            <a:off x="8069526" y="9104365"/>
            <a:ext cx="5992424" cy="988356"/>
          </a:xfrm>
          <a:prstGeom prst="rect">
            <a:avLst/>
          </a:prstGeom>
          <a:ln w="12700">
            <a:miter lim="400000"/>
          </a:ln>
        </p:spPr>
      </p:pic>
      <p:pic>
        <p:nvPicPr>
          <p:cNvPr id="626" name="IMG_5605.png" descr="IMG_5605.png"/>
          <p:cNvPicPr>
            <a:picLocks noChangeAspect="1"/>
          </p:cNvPicPr>
          <p:nvPr/>
        </p:nvPicPr>
        <p:blipFill>
          <a:blip r:embed="rId4">
            <a:extLst/>
          </a:blip>
          <a:srcRect l="49895" t="85402" r="0" b="1433"/>
          <a:stretch>
            <a:fillRect/>
          </a:stretch>
        </p:blipFill>
        <p:spPr>
          <a:xfrm>
            <a:off x="5720415" y="11414112"/>
            <a:ext cx="6868340" cy="117276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500">
        <p14:doors dir="vert"/>
      </p:transition>
    </mc:Choice>
    <mc:Fallback>
      <p:transition spd="slow">
        <p:fade/>
      </p:transition>
    </mc:Fallback>
  </mc:AlternateContent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afterEffect" presetSubtype="32" presetID="4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6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out)" transition="in">
                                      <p:cBhvr>
                                        <p:cTn id="7" dur="1000"/>
                                        <p:tgtEl>
                                          <p:spTgt spid="6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609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8" name="Google Shape;355;p29"/>
          <p:cNvSpPr txBox="1"/>
          <p:nvPr>
            <p:ph type="title"/>
          </p:nvPr>
        </p:nvSpPr>
        <p:spPr>
          <a:xfrm>
            <a:off x="1759904" y="1313708"/>
            <a:ext cx="20544003" cy="1527201"/>
          </a:xfrm>
          <a:prstGeom prst="rect">
            <a:avLst/>
          </a:prstGeom>
        </p:spPr>
        <p:txBody>
          <a:bodyPr/>
          <a:lstStyle>
            <a:lvl1pPr defTabSz="1024127">
              <a:defRPr b="0" sz="5880">
                <a:latin typeface="Abdo Free"/>
                <a:ea typeface="Abdo Free"/>
                <a:cs typeface="Abdo Free"/>
                <a:sym typeface="Abdo Free"/>
              </a:defRPr>
            </a:lvl1pPr>
          </a:lstStyle>
          <a:p>
            <a:pPr rtl="0">
              <a:defRPr/>
            </a:pPr>
            <a:r>
              <a:t>  </a:t>
            </a:r>
          </a:p>
        </p:txBody>
      </p:sp>
      <p:grpSp>
        <p:nvGrpSpPr>
          <p:cNvPr id="633" name="Google Shape;357;p29"/>
          <p:cNvGrpSpPr/>
          <p:nvPr/>
        </p:nvGrpSpPr>
        <p:grpSpPr>
          <a:xfrm>
            <a:off x="18094440" y="9104365"/>
            <a:ext cx="5772500" cy="9079632"/>
            <a:chOff x="0" y="0"/>
            <a:chExt cx="5772499" cy="9079630"/>
          </a:xfrm>
        </p:grpSpPr>
        <p:sp>
          <p:nvSpPr>
            <p:cNvPr id="629" name="Google Shape;358;p29"/>
            <p:cNvSpPr/>
            <p:nvPr/>
          </p:nvSpPr>
          <p:spPr>
            <a:xfrm rot="1820825">
              <a:off x="5308754" y="45801"/>
              <a:ext cx="285277" cy="3833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09" y="0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10809" y="0"/>
                  </a:lnTo>
                  <a:close/>
                </a:path>
              </a:pathLst>
            </a:custGeom>
            <a:solidFill>
              <a:srgbClr val="143E63"/>
            </a:solidFill>
            <a:ln w="50800" cap="flat">
              <a:solidFill>
                <a:srgbClr val="143E63"/>
              </a:solidFill>
              <a:prstDash val="solid"/>
              <a:round/>
            </a:ln>
            <a:effectLst>
              <a:outerShdw sx="100000" sy="100000" kx="0" ky="0" algn="b" rotWithShape="0" blurRad="0" dist="228600" dir="3060000">
                <a:srgbClr val="34679A">
                  <a:alpha val="50000"/>
                </a:srgbClr>
              </a:outerShdw>
            </a:effectLst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630" name="Google Shape;359;p29"/>
            <p:cNvSpPr/>
            <p:nvPr/>
          </p:nvSpPr>
          <p:spPr>
            <a:xfrm rot="1820825">
              <a:off x="4635226" y="339175"/>
              <a:ext cx="968646" cy="93021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7619" y="0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13981" y="0"/>
                  </a:lnTo>
                  <a:close/>
                </a:path>
              </a:pathLst>
            </a:custGeom>
            <a:solidFill>
              <a:srgbClr val="F8F3DE"/>
            </a:solidFill>
            <a:ln w="50800" cap="flat">
              <a:solidFill>
                <a:srgbClr val="143E63"/>
              </a:solidFill>
              <a:prstDash val="solid"/>
              <a:round/>
            </a:ln>
            <a:effectLst>
              <a:outerShdw sx="100000" sy="100000" kx="0" ky="0" algn="b" rotWithShape="0" blurRad="0" dist="228600" dir="3060000">
                <a:srgbClr val="34679A">
                  <a:alpha val="50000"/>
                </a:srgbClr>
              </a:outerShdw>
            </a:effectLst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631" name="Google Shape;360;p29"/>
            <p:cNvSpPr/>
            <p:nvPr/>
          </p:nvSpPr>
          <p:spPr>
            <a:xfrm rot="1820825">
              <a:off x="2166937" y="599994"/>
              <a:ext cx="968646" cy="88406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21266"/>
                  </a:lnTo>
                  <a:cubicBezTo>
                    <a:pt x="0" y="21455"/>
                    <a:pt x="1391" y="21600"/>
                    <a:pt x="3050" y="21600"/>
                  </a:cubicBezTo>
                  <a:lnTo>
                    <a:pt x="18556" y="21600"/>
                  </a:lnTo>
                  <a:cubicBezTo>
                    <a:pt x="20209" y="21600"/>
                    <a:pt x="21600" y="21455"/>
                    <a:pt x="21600" y="21266"/>
                  </a:cubicBezTo>
                  <a:lnTo>
                    <a:pt x="21600" y="0"/>
                  </a:lnTo>
                  <a:close/>
                </a:path>
              </a:pathLst>
            </a:custGeom>
            <a:solidFill>
              <a:schemeClr val="accent3"/>
            </a:solidFill>
            <a:ln w="50800" cap="flat">
              <a:solidFill>
                <a:srgbClr val="143E63"/>
              </a:solidFill>
              <a:prstDash val="solid"/>
              <a:round/>
            </a:ln>
            <a:effectLst>
              <a:outerShdw sx="100000" sy="100000" kx="0" ky="0" algn="b" rotWithShape="0" blurRad="0" dist="228600" dir="3060000">
                <a:srgbClr val="34679A">
                  <a:alpha val="50000"/>
                </a:srgbClr>
              </a:outerShdw>
            </a:effectLst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632" name="Google Shape;361;p29"/>
            <p:cNvSpPr/>
            <p:nvPr/>
          </p:nvSpPr>
          <p:spPr>
            <a:xfrm rot="1820825">
              <a:off x="2478928" y="599998"/>
              <a:ext cx="344679" cy="8840606"/>
            </a:xfrm>
            <a:prstGeom prst="rect">
              <a:avLst/>
            </a:prstGeom>
            <a:solidFill>
              <a:schemeClr val="accent2"/>
            </a:solidFill>
            <a:ln w="50800" cap="flat">
              <a:solidFill>
                <a:srgbClr val="143E63"/>
              </a:solidFill>
              <a:prstDash val="solid"/>
              <a:round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</p:grpSp>
      <p:grpSp>
        <p:nvGrpSpPr>
          <p:cNvPr id="652" name="Google Shape;1352;p52"/>
          <p:cNvGrpSpPr/>
          <p:nvPr/>
        </p:nvGrpSpPr>
        <p:grpSpPr>
          <a:xfrm>
            <a:off x="533499" y="3387907"/>
            <a:ext cx="1074096" cy="1074178"/>
            <a:chOff x="88" y="0"/>
            <a:chExt cx="1074094" cy="1074176"/>
          </a:xfrm>
        </p:grpSpPr>
        <p:sp>
          <p:nvSpPr>
            <p:cNvPr id="634" name="Google Shape;1353;p52"/>
            <p:cNvSpPr/>
            <p:nvPr/>
          </p:nvSpPr>
          <p:spPr>
            <a:xfrm>
              <a:off x="88" y="0"/>
              <a:ext cx="490364" cy="4904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546" y="0"/>
                  </a:moveTo>
                  <a:cubicBezTo>
                    <a:pt x="687" y="0"/>
                    <a:pt x="0" y="691"/>
                    <a:pt x="0" y="1541"/>
                  </a:cubicBezTo>
                  <a:lnTo>
                    <a:pt x="0" y="20051"/>
                  </a:lnTo>
                  <a:cubicBezTo>
                    <a:pt x="0" y="20905"/>
                    <a:pt x="687" y="21600"/>
                    <a:pt x="1546" y="21600"/>
                  </a:cubicBezTo>
                  <a:lnTo>
                    <a:pt x="20058" y="21600"/>
                  </a:lnTo>
                  <a:cubicBezTo>
                    <a:pt x="20913" y="21600"/>
                    <a:pt x="21600" y="20905"/>
                    <a:pt x="21600" y="20051"/>
                  </a:cubicBezTo>
                  <a:lnTo>
                    <a:pt x="21600" y="1541"/>
                  </a:lnTo>
                  <a:cubicBezTo>
                    <a:pt x="21600" y="691"/>
                    <a:pt x="20913" y="0"/>
                    <a:pt x="20058" y="0"/>
                  </a:cubicBezTo>
                  <a:close/>
                </a:path>
              </a:pathLst>
            </a:custGeom>
            <a:solidFill>
              <a:srgbClr val="143E6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635" name="Google Shape;1354;p52"/>
            <p:cNvSpPr/>
            <p:nvPr/>
          </p:nvSpPr>
          <p:spPr>
            <a:xfrm>
              <a:off x="245358" y="0"/>
              <a:ext cx="245094" cy="4904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21600"/>
                  </a:lnTo>
                  <a:lnTo>
                    <a:pt x="18515" y="21600"/>
                  </a:lnTo>
                  <a:cubicBezTo>
                    <a:pt x="20225" y="21600"/>
                    <a:pt x="21600" y="20905"/>
                    <a:pt x="21600" y="20051"/>
                  </a:cubicBezTo>
                  <a:lnTo>
                    <a:pt x="21600" y="1541"/>
                  </a:lnTo>
                  <a:cubicBezTo>
                    <a:pt x="21600" y="691"/>
                    <a:pt x="20225" y="0"/>
                    <a:pt x="18515" y="0"/>
                  </a:cubicBezTo>
                  <a:close/>
                </a:path>
              </a:pathLst>
            </a:custGeom>
            <a:solidFill>
              <a:srgbClr val="143E6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636" name="Google Shape;1355;p52"/>
            <p:cNvSpPr/>
            <p:nvPr/>
          </p:nvSpPr>
          <p:spPr>
            <a:xfrm>
              <a:off x="583816" y="0"/>
              <a:ext cx="490365" cy="4904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542" y="0"/>
                  </a:moveTo>
                  <a:cubicBezTo>
                    <a:pt x="687" y="0"/>
                    <a:pt x="0" y="691"/>
                    <a:pt x="0" y="1541"/>
                  </a:cubicBezTo>
                  <a:lnTo>
                    <a:pt x="0" y="20051"/>
                  </a:lnTo>
                  <a:cubicBezTo>
                    <a:pt x="0" y="20905"/>
                    <a:pt x="687" y="21600"/>
                    <a:pt x="1542" y="21600"/>
                  </a:cubicBezTo>
                  <a:lnTo>
                    <a:pt x="20054" y="21600"/>
                  </a:lnTo>
                  <a:cubicBezTo>
                    <a:pt x="20913" y="21600"/>
                    <a:pt x="21600" y="20905"/>
                    <a:pt x="21600" y="20051"/>
                  </a:cubicBezTo>
                  <a:lnTo>
                    <a:pt x="21600" y="1541"/>
                  </a:lnTo>
                  <a:cubicBezTo>
                    <a:pt x="21600" y="691"/>
                    <a:pt x="20913" y="0"/>
                    <a:pt x="20054" y="0"/>
                  </a:cubicBezTo>
                  <a:close/>
                </a:path>
              </a:pathLst>
            </a:custGeom>
            <a:solidFill>
              <a:srgbClr val="143E6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637" name="Google Shape;1356;p52"/>
            <p:cNvSpPr/>
            <p:nvPr/>
          </p:nvSpPr>
          <p:spPr>
            <a:xfrm>
              <a:off x="828911" y="0"/>
              <a:ext cx="245272" cy="4904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21600"/>
                  </a:lnTo>
                  <a:lnTo>
                    <a:pt x="18510" y="21600"/>
                  </a:lnTo>
                  <a:cubicBezTo>
                    <a:pt x="20226" y="21600"/>
                    <a:pt x="21600" y="20905"/>
                    <a:pt x="21600" y="20051"/>
                  </a:cubicBezTo>
                  <a:lnTo>
                    <a:pt x="21600" y="1541"/>
                  </a:lnTo>
                  <a:cubicBezTo>
                    <a:pt x="21600" y="691"/>
                    <a:pt x="20226" y="0"/>
                    <a:pt x="18510" y="0"/>
                  </a:cubicBezTo>
                  <a:close/>
                </a:path>
              </a:pathLst>
            </a:custGeom>
            <a:solidFill>
              <a:srgbClr val="143E6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638" name="Google Shape;1357;p52"/>
            <p:cNvSpPr/>
            <p:nvPr/>
          </p:nvSpPr>
          <p:spPr>
            <a:xfrm>
              <a:off x="141854" y="141941"/>
              <a:ext cx="206744" cy="21044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795" y="0"/>
                  </a:moveTo>
                  <a:cubicBezTo>
                    <a:pt x="8852" y="0"/>
                    <a:pt x="7249" y="1502"/>
                    <a:pt x="7139" y="3411"/>
                  </a:cubicBezTo>
                  <a:lnTo>
                    <a:pt x="7139" y="7004"/>
                  </a:lnTo>
                  <a:lnTo>
                    <a:pt x="3482" y="7004"/>
                  </a:lnTo>
                  <a:cubicBezTo>
                    <a:pt x="1529" y="7113"/>
                    <a:pt x="0" y="8687"/>
                    <a:pt x="0" y="10596"/>
                  </a:cubicBezTo>
                  <a:cubicBezTo>
                    <a:pt x="0" y="12515"/>
                    <a:pt x="1529" y="14098"/>
                    <a:pt x="3482" y="14198"/>
                  </a:cubicBezTo>
                  <a:lnTo>
                    <a:pt x="7139" y="14198"/>
                  </a:lnTo>
                  <a:lnTo>
                    <a:pt x="7139" y="17790"/>
                  </a:lnTo>
                  <a:cubicBezTo>
                    <a:pt x="7019" y="19854"/>
                    <a:pt x="8695" y="21600"/>
                    <a:pt x="10795" y="21600"/>
                  </a:cubicBezTo>
                  <a:cubicBezTo>
                    <a:pt x="12914" y="21600"/>
                    <a:pt x="14581" y="19854"/>
                    <a:pt x="14452" y="17790"/>
                  </a:cubicBezTo>
                  <a:lnTo>
                    <a:pt x="14452" y="14198"/>
                  </a:lnTo>
                  <a:lnTo>
                    <a:pt x="18127" y="14198"/>
                  </a:lnTo>
                  <a:cubicBezTo>
                    <a:pt x="20071" y="14098"/>
                    <a:pt x="21600" y="12515"/>
                    <a:pt x="21600" y="10596"/>
                  </a:cubicBezTo>
                  <a:cubicBezTo>
                    <a:pt x="21600" y="8687"/>
                    <a:pt x="20071" y="7113"/>
                    <a:pt x="18127" y="7004"/>
                  </a:cubicBezTo>
                  <a:lnTo>
                    <a:pt x="14452" y="7004"/>
                  </a:lnTo>
                  <a:lnTo>
                    <a:pt x="14452" y="3411"/>
                  </a:lnTo>
                  <a:cubicBezTo>
                    <a:pt x="14351" y="1502"/>
                    <a:pt x="12739" y="0"/>
                    <a:pt x="10795" y="0"/>
                  </a:cubicBezTo>
                  <a:close/>
                </a:path>
              </a:pathLst>
            </a:custGeom>
            <a:solidFill>
              <a:srgbClr val="F8F3D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639" name="Google Shape;1358;p52"/>
            <p:cNvSpPr/>
            <p:nvPr/>
          </p:nvSpPr>
          <p:spPr>
            <a:xfrm>
              <a:off x="245183" y="140001"/>
              <a:ext cx="103415" cy="21018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21600"/>
                  </a:lnTo>
                  <a:cubicBezTo>
                    <a:pt x="4051" y="21600"/>
                    <a:pt x="7347" y="19987"/>
                    <a:pt x="7347" y="17985"/>
                  </a:cubicBezTo>
                  <a:lnTo>
                    <a:pt x="7347" y="14406"/>
                  </a:lnTo>
                  <a:lnTo>
                    <a:pt x="14658" y="14406"/>
                  </a:lnTo>
                  <a:cubicBezTo>
                    <a:pt x="18543" y="14315"/>
                    <a:pt x="21600" y="12721"/>
                    <a:pt x="21600" y="10809"/>
                  </a:cubicBezTo>
                  <a:cubicBezTo>
                    <a:pt x="21600" y="8897"/>
                    <a:pt x="18543" y="7303"/>
                    <a:pt x="14658" y="7212"/>
                  </a:cubicBezTo>
                  <a:lnTo>
                    <a:pt x="7347" y="7212"/>
                  </a:lnTo>
                  <a:lnTo>
                    <a:pt x="7347" y="3597"/>
                  </a:lnTo>
                  <a:cubicBezTo>
                    <a:pt x="7347" y="1613"/>
                    <a:pt x="4051" y="0"/>
                    <a:pt x="0" y="0"/>
                  </a:cubicBezTo>
                  <a:close/>
                </a:path>
              </a:pathLst>
            </a:custGeom>
            <a:solidFill>
              <a:srgbClr val="F8F3D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640" name="Google Shape;1359;p52"/>
            <p:cNvSpPr/>
            <p:nvPr/>
          </p:nvSpPr>
          <p:spPr>
            <a:xfrm>
              <a:off x="725758" y="210091"/>
              <a:ext cx="210093" cy="702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8011" y="0"/>
                  </a:moveTo>
                  <a:cubicBezTo>
                    <a:pt x="17947" y="0"/>
                    <a:pt x="17884" y="0"/>
                    <a:pt x="17820" y="27"/>
                  </a:cubicBezTo>
                  <a:lnTo>
                    <a:pt x="3408" y="27"/>
                  </a:lnTo>
                  <a:cubicBezTo>
                    <a:pt x="1496" y="352"/>
                    <a:pt x="0" y="5068"/>
                    <a:pt x="0" y="10786"/>
                  </a:cubicBezTo>
                  <a:cubicBezTo>
                    <a:pt x="0" y="16532"/>
                    <a:pt x="1496" y="21275"/>
                    <a:pt x="3408" y="21573"/>
                  </a:cubicBezTo>
                  <a:lnTo>
                    <a:pt x="17820" y="21573"/>
                  </a:lnTo>
                  <a:cubicBezTo>
                    <a:pt x="17875" y="21600"/>
                    <a:pt x="17929" y="21600"/>
                    <a:pt x="17983" y="21600"/>
                  </a:cubicBezTo>
                  <a:cubicBezTo>
                    <a:pt x="19959" y="21600"/>
                    <a:pt x="21600" y="16776"/>
                    <a:pt x="21600" y="10786"/>
                  </a:cubicBezTo>
                  <a:cubicBezTo>
                    <a:pt x="21600" y="4797"/>
                    <a:pt x="19978" y="0"/>
                    <a:pt x="18011" y="0"/>
                  </a:cubicBezTo>
                  <a:close/>
                </a:path>
              </a:pathLst>
            </a:custGeom>
            <a:solidFill>
              <a:srgbClr val="F8F3D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641" name="Google Shape;1360;p52"/>
            <p:cNvSpPr/>
            <p:nvPr/>
          </p:nvSpPr>
          <p:spPr>
            <a:xfrm>
              <a:off x="828911" y="210091"/>
              <a:ext cx="106943" cy="702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4548" y="0"/>
                  </a:moveTo>
                  <a:cubicBezTo>
                    <a:pt x="14424" y="0"/>
                    <a:pt x="14299" y="0"/>
                    <a:pt x="14174" y="27"/>
                  </a:cubicBezTo>
                  <a:lnTo>
                    <a:pt x="0" y="27"/>
                  </a:lnTo>
                  <a:lnTo>
                    <a:pt x="0" y="21573"/>
                  </a:lnTo>
                  <a:lnTo>
                    <a:pt x="14174" y="21573"/>
                  </a:lnTo>
                  <a:cubicBezTo>
                    <a:pt x="14281" y="21600"/>
                    <a:pt x="14388" y="21600"/>
                    <a:pt x="14495" y="21600"/>
                  </a:cubicBezTo>
                  <a:cubicBezTo>
                    <a:pt x="18377" y="21600"/>
                    <a:pt x="21600" y="16776"/>
                    <a:pt x="21600" y="10786"/>
                  </a:cubicBezTo>
                  <a:cubicBezTo>
                    <a:pt x="21600" y="4797"/>
                    <a:pt x="18413" y="0"/>
                    <a:pt x="14548" y="0"/>
                  </a:cubicBezTo>
                  <a:close/>
                </a:path>
              </a:pathLst>
            </a:custGeom>
            <a:solidFill>
              <a:srgbClr val="F8F3D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642" name="Google Shape;1361;p52"/>
            <p:cNvSpPr/>
            <p:nvPr/>
          </p:nvSpPr>
          <p:spPr>
            <a:xfrm>
              <a:off x="88" y="583725"/>
              <a:ext cx="490364" cy="4904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546" y="0"/>
                  </a:moveTo>
                  <a:cubicBezTo>
                    <a:pt x="687" y="0"/>
                    <a:pt x="0" y="691"/>
                    <a:pt x="0" y="1541"/>
                  </a:cubicBezTo>
                  <a:lnTo>
                    <a:pt x="0" y="20051"/>
                  </a:lnTo>
                  <a:cubicBezTo>
                    <a:pt x="0" y="20905"/>
                    <a:pt x="687" y="21592"/>
                    <a:pt x="1546" y="21592"/>
                  </a:cubicBezTo>
                  <a:lnTo>
                    <a:pt x="20058" y="21592"/>
                  </a:lnTo>
                  <a:lnTo>
                    <a:pt x="20058" y="21600"/>
                  </a:lnTo>
                  <a:cubicBezTo>
                    <a:pt x="20913" y="21600"/>
                    <a:pt x="21600" y="20905"/>
                    <a:pt x="21600" y="20051"/>
                  </a:cubicBezTo>
                  <a:lnTo>
                    <a:pt x="21600" y="1541"/>
                  </a:lnTo>
                  <a:cubicBezTo>
                    <a:pt x="21600" y="691"/>
                    <a:pt x="20913" y="0"/>
                    <a:pt x="20058" y="0"/>
                  </a:cubicBezTo>
                  <a:close/>
                </a:path>
              </a:pathLst>
            </a:custGeom>
            <a:solidFill>
              <a:srgbClr val="143E6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643" name="Google Shape;1362;p52"/>
            <p:cNvSpPr/>
            <p:nvPr/>
          </p:nvSpPr>
          <p:spPr>
            <a:xfrm>
              <a:off x="245358" y="583725"/>
              <a:ext cx="245094" cy="4902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21600"/>
                  </a:lnTo>
                  <a:lnTo>
                    <a:pt x="18515" y="21600"/>
                  </a:lnTo>
                  <a:cubicBezTo>
                    <a:pt x="20225" y="21600"/>
                    <a:pt x="21600" y="20912"/>
                    <a:pt x="21600" y="20058"/>
                  </a:cubicBezTo>
                  <a:lnTo>
                    <a:pt x="21600" y="1542"/>
                  </a:lnTo>
                  <a:cubicBezTo>
                    <a:pt x="21600" y="691"/>
                    <a:pt x="20225" y="0"/>
                    <a:pt x="18515" y="0"/>
                  </a:cubicBezTo>
                  <a:close/>
                </a:path>
              </a:pathLst>
            </a:custGeom>
            <a:solidFill>
              <a:srgbClr val="143E6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644" name="Google Shape;1363;p52"/>
            <p:cNvSpPr/>
            <p:nvPr/>
          </p:nvSpPr>
          <p:spPr>
            <a:xfrm>
              <a:off x="583816" y="583725"/>
              <a:ext cx="490365" cy="4904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542" y="0"/>
                  </a:moveTo>
                  <a:cubicBezTo>
                    <a:pt x="687" y="0"/>
                    <a:pt x="0" y="691"/>
                    <a:pt x="0" y="1541"/>
                  </a:cubicBezTo>
                  <a:lnTo>
                    <a:pt x="0" y="20051"/>
                  </a:lnTo>
                  <a:cubicBezTo>
                    <a:pt x="0" y="20905"/>
                    <a:pt x="687" y="21592"/>
                    <a:pt x="1542" y="21592"/>
                  </a:cubicBezTo>
                  <a:lnTo>
                    <a:pt x="20054" y="21592"/>
                  </a:lnTo>
                  <a:lnTo>
                    <a:pt x="20054" y="21600"/>
                  </a:lnTo>
                  <a:cubicBezTo>
                    <a:pt x="20913" y="21600"/>
                    <a:pt x="21600" y="20905"/>
                    <a:pt x="21600" y="20051"/>
                  </a:cubicBezTo>
                  <a:lnTo>
                    <a:pt x="21600" y="1541"/>
                  </a:lnTo>
                  <a:cubicBezTo>
                    <a:pt x="21600" y="691"/>
                    <a:pt x="20913" y="0"/>
                    <a:pt x="20054" y="0"/>
                  </a:cubicBezTo>
                  <a:close/>
                </a:path>
              </a:pathLst>
            </a:custGeom>
            <a:solidFill>
              <a:srgbClr val="34679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645" name="Google Shape;1364;p52"/>
            <p:cNvSpPr/>
            <p:nvPr/>
          </p:nvSpPr>
          <p:spPr>
            <a:xfrm>
              <a:off x="828911" y="583725"/>
              <a:ext cx="245272" cy="4902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21600"/>
                  </a:lnTo>
                  <a:lnTo>
                    <a:pt x="18510" y="21600"/>
                  </a:lnTo>
                  <a:cubicBezTo>
                    <a:pt x="20226" y="21600"/>
                    <a:pt x="21600" y="20912"/>
                    <a:pt x="21600" y="20058"/>
                  </a:cubicBezTo>
                  <a:lnTo>
                    <a:pt x="21600" y="1542"/>
                  </a:lnTo>
                  <a:cubicBezTo>
                    <a:pt x="21600" y="691"/>
                    <a:pt x="20226" y="0"/>
                    <a:pt x="18510" y="0"/>
                  </a:cubicBezTo>
                  <a:close/>
                </a:path>
              </a:pathLst>
            </a:custGeom>
            <a:solidFill>
              <a:srgbClr val="34679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646" name="Google Shape;1365;p52"/>
            <p:cNvSpPr/>
            <p:nvPr/>
          </p:nvSpPr>
          <p:spPr>
            <a:xfrm>
              <a:off x="725758" y="723819"/>
              <a:ext cx="210093" cy="700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8011" y="0"/>
                  </a:moveTo>
                  <a:cubicBezTo>
                    <a:pt x="17947" y="0"/>
                    <a:pt x="17884" y="27"/>
                    <a:pt x="17820" y="27"/>
                  </a:cubicBezTo>
                  <a:lnTo>
                    <a:pt x="3408" y="27"/>
                  </a:lnTo>
                  <a:cubicBezTo>
                    <a:pt x="1496" y="299"/>
                    <a:pt x="0" y="5026"/>
                    <a:pt x="0" y="10814"/>
                  </a:cubicBezTo>
                  <a:cubicBezTo>
                    <a:pt x="0" y="16546"/>
                    <a:pt x="1496" y="21328"/>
                    <a:pt x="3408" y="21600"/>
                  </a:cubicBezTo>
                  <a:lnTo>
                    <a:pt x="17820" y="21600"/>
                  </a:lnTo>
                  <a:cubicBezTo>
                    <a:pt x="17884" y="21600"/>
                    <a:pt x="17947" y="21600"/>
                    <a:pt x="18011" y="21600"/>
                  </a:cubicBezTo>
                  <a:cubicBezTo>
                    <a:pt x="19978" y="21600"/>
                    <a:pt x="21600" y="16818"/>
                    <a:pt x="21600" y="10814"/>
                  </a:cubicBezTo>
                  <a:cubicBezTo>
                    <a:pt x="21600" y="4809"/>
                    <a:pt x="19978" y="0"/>
                    <a:pt x="18011" y="0"/>
                  </a:cubicBezTo>
                  <a:close/>
                </a:path>
              </a:pathLst>
            </a:custGeom>
            <a:solidFill>
              <a:srgbClr val="F8F3D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647" name="Google Shape;1366;p52"/>
            <p:cNvSpPr/>
            <p:nvPr/>
          </p:nvSpPr>
          <p:spPr>
            <a:xfrm>
              <a:off x="828911" y="723819"/>
              <a:ext cx="106943" cy="700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4548" y="0"/>
                  </a:moveTo>
                  <a:cubicBezTo>
                    <a:pt x="14424" y="0"/>
                    <a:pt x="14299" y="27"/>
                    <a:pt x="14174" y="27"/>
                  </a:cubicBezTo>
                  <a:lnTo>
                    <a:pt x="0" y="27"/>
                  </a:lnTo>
                  <a:lnTo>
                    <a:pt x="0" y="21600"/>
                  </a:lnTo>
                  <a:lnTo>
                    <a:pt x="14174" y="21600"/>
                  </a:lnTo>
                  <a:cubicBezTo>
                    <a:pt x="14299" y="21600"/>
                    <a:pt x="14424" y="21600"/>
                    <a:pt x="14548" y="21600"/>
                  </a:cubicBezTo>
                  <a:cubicBezTo>
                    <a:pt x="18413" y="21600"/>
                    <a:pt x="21600" y="16818"/>
                    <a:pt x="21600" y="10814"/>
                  </a:cubicBezTo>
                  <a:cubicBezTo>
                    <a:pt x="21600" y="4809"/>
                    <a:pt x="18413" y="0"/>
                    <a:pt x="14548" y="0"/>
                  </a:cubicBezTo>
                  <a:close/>
                </a:path>
              </a:pathLst>
            </a:custGeom>
            <a:solidFill>
              <a:srgbClr val="F8F3D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648" name="Google Shape;1367;p52"/>
            <p:cNvSpPr/>
            <p:nvPr/>
          </p:nvSpPr>
          <p:spPr>
            <a:xfrm>
              <a:off x="725758" y="863820"/>
              <a:ext cx="210093" cy="702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8011" y="0"/>
                  </a:moveTo>
                  <a:cubicBezTo>
                    <a:pt x="17947" y="0"/>
                    <a:pt x="17884" y="0"/>
                    <a:pt x="17820" y="27"/>
                  </a:cubicBezTo>
                  <a:lnTo>
                    <a:pt x="3408" y="27"/>
                  </a:lnTo>
                  <a:cubicBezTo>
                    <a:pt x="1496" y="352"/>
                    <a:pt x="0" y="5068"/>
                    <a:pt x="0" y="10814"/>
                  </a:cubicBezTo>
                  <a:cubicBezTo>
                    <a:pt x="0" y="16532"/>
                    <a:pt x="1496" y="21275"/>
                    <a:pt x="3408" y="21573"/>
                  </a:cubicBezTo>
                  <a:lnTo>
                    <a:pt x="17820" y="21573"/>
                  </a:lnTo>
                  <a:cubicBezTo>
                    <a:pt x="17884" y="21600"/>
                    <a:pt x="17947" y="21600"/>
                    <a:pt x="18011" y="21600"/>
                  </a:cubicBezTo>
                  <a:cubicBezTo>
                    <a:pt x="19978" y="21600"/>
                    <a:pt x="21600" y="16803"/>
                    <a:pt x="21600" y="10814"/>
                  </a:cubicBezTo>
                  <a:cubicBezTo>
                    <a:pt x="21600" y="4851"/>
                    <a:pt x="19978" y="0"/>
                    <a:pt x="18011" y="0"/>
                  </a:cubicBezTo>
                  <a:close/>
                </a:path>
              </a:pathLst>
            </a:custGeom>
            <a:solidFill>
              <a:srgbClr val="F8F3D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649" name="Google Shape;1368;p52"/>
            <p:cNvSpPr/>
            <p:nvPr/>
          </p:nvSpPr>
          <p:spPr>
            <a:xfrm>
              <a:off x="828911" y="863820"/>
              <a:ext cx="106943" cy="702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4548" y="0"/>
                  </a:moveTo>
                  <a:cubicBezTo>
                    <a:pt x="14424" y="0"/>
                    <a:pt x="14299" y="0"/>
                    <a:pt x="14174" y="27"/>
                  </a:cubicBezTo>
                  <a:lnTo>
                    <a:pt x="0" y="27"/>
                  </a:lnTo>
                  <a:lnTo>
                    <a:pt x="0" y="21573"/>
                  </a:lnTo>
                  <a:lnTo>
                    <a:pt x="14174" y="21573"/>
                  </a:lnTo>
                  <a:cubicBezTo>
                    <a:pt x="14299" y="21600"/>
                    <a:pt x="14424" y="21600"/>
                    <a:pt x="14548" y="21600"/>
                  </a:cubicBezTo>
                  <a:cubicBezTo>
                    <a:pt x="18413" y="21600"/>
                    <a:pt x="21600" y="16803"/>
                    <a:pt x="21600" y="10814"/>
                  </a:cubicBezTo>
                  <a:cubicBezTo>
                    <a:pt x="21600" y="4851"/>
                    <a:pt x="18413" y="0"/>
                    <a:pt x="14548" y="0"/>
                  </a:cubicBezTo>
                  <a:close/>
                </a:path>
              </a:pathLst>
            </a:custGeom>
            <a:solidFill>
              <a:srgbClr val="F8F3D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650" name="Google Shape;1369;p52"/>
            <p:cNvSpPr/>
            <p:nvPr/>
          </p:nvSpPr>
          <p:spPr>
            <a:xfrm>
              <a:off x="159218" y="742862"/>
              <a:ext cx="170624" cy="1720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05" h="21600" fill="norm" stroke="1" extrusionOk="0">
                  <a:moveTo>
                    <a:pt x="4258" y="0"/>
                  </a:moveTo>
                  <a:cubicBezTo>
                    <a:pt x="3178" y="0"/>
                    <a:pt x="2076" y="432"/>
                    <a:pt x="1241" y="1295"/>
                  </a:cubicBezTo>
                  <a:cubicBezTo>
                    <a:pt x="-481" y="3089"/>
                    <a:pt x="-406" y="6023"/>
                    <a:pt x="1434" y="7706"/>
                  </a:cubicBezTo>
                  <a:lnTo>
                    <a:pt x="4430" y="10806"/>
                  </a:lnTo>
                  <a:lnTo>
                    <a:pt x="1434" y="13917"/>
                  </a:lnTo>
                  <a:cubicBezTo>
                    <a:pt x="-385" y="15610"/>
                    <a:pt x="-460" y="18522"/>
                    <a:pt x="1263" y="20316"/>
                  </a:cubicBezTo>
                  <a:cubicBezTo>
                    <a:pt x="2087" y="21179"/>
                    <a:pt x="3178" y="21600"/>
                    <a:pt x="4269" y="21600"/>
                  </a:cubicBezTo>
                  <a:cubicBezTo>
                    <a:pt x="5435" y="21600"/>
                    <a:pt x="6601" y="21113"/>
                    <a:pt x="7446" y="20128"/>
                  </a:cubicBezTo>
                  <a:lnTo>
                    <a:pt x="10453" y="17039"/>
                  </a:lnTo>
                  <a:lnTo>
                    <a:pt x="13448" y="20128"/>
                  </a:lnTo>
                  <a:cubicBezTo>
                    <a:pt x="14261" y="20880"/>
                    <a:pt x="15278" y="21257"/>
                    <a:pt x="16294" y="21257"/>
                  </a:cubicBezTo>
                  <a:cubicBezTo>
                    <a:pt x="17396" y="21257"/>
                    <a:pt x="18477" y="20825"/>
                    <a:pt x="19300" y="19961"/>
                  </a:cubicBezTo>
                  <a:cubicBezTo>
                    <a:pt x="20894" y="18312"/>
                    <a:pt x="20969" y="15666"/>
                    <a:pt x="19461" y="13917"/>
                  </a:cubicBezTo>
                  <a:lnTo>
                    <a:pt x="16455" y="10806"/>
                  </a:lnTo>
                  <a:lnTo>
                    <a:pt x="19461" y="7706"/>
                  </a:lnTo>
                  <a:cubicBezTo>
                    <a:pt x="21119" y="5978"/>
                    <a:pt x="21119" y="3200"/>
                    <a:pt x="19461" y="1472"/>
                  </a:cubicBezTo>
                  <a:cubicBezTo>
                    <a:pt x="18637" y="620"/>
                    <a:pt x="17546" y="199"/>
                    <a:pt x="16455" y="199"/>
                  </a:cubicBezTo>
                  <a:cubicBezTo>
                    <a:pt x="15363" y="199"/>
                    <a:pt x="14283" y="620"/>
                    <a:pt x="13448" y="1472"/>
                  </a:cubicBezTo>
                  <a:lnTo>
                    <a:pt x="10453" y="4595"/>
                  </a:lnTo>
                  <a:lnTo>
                    <a:pt x="7446" y="1472"/>
                  </a:lnTo>
                  <a:cubicBezTo>
                    <a:pt x="6601" y="498"/>
                    <a:pt x="5435" y="0"/>
                    <a:pt x="4258" y="0"/>
                  </a:cubicBezTo>
                  <a:close/>
                </a:path>
              </a:pathLst>
            </a:custGeom>
            <a:solidFill>
              <a:srgbClr val="F8F3D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651" name="Google Shape;1370;p52"/>
            <p:cNvSpPr/>
            <p:nvPr/>
          </p:nvSpPr>
          <p:spPr>
            <a:xfrm>
              <a:off x="245358" y="745682"/>
              <a:ext cx="83175" cy="1664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30" h="21600" fill="norm" stroke="1" extrusionOk="0">
                  <a:moveTo>
                    <a:pt x="11976" y="0"/>
                  </a:moveTo>
                  <a:cubicBezTo>
                    <a:pt x="9888" y="0"/>
                    <a:pt x="7801" y="389"/>
                    <a:pt x="6153" y="1156"/>
                  </a:cubicBezTo>
                  <a:lnTo>
                    <a:pt x="0" y="4382"/>
                  </a:lnTo>
                  <a:lnTo>
                    <a:pt x="0" y="17241"/>
                  </a:lnTo>
                  <a:lnTo>
                    <a:pt x="6153" y="20433"/>
                  </a:lnTo>
                  <a:cubicBezTo>
                    <a:pt x="7823" y="21211"/>
                    <a:pt x="9910" y="21600"/>
                    <a:pt x="11998" y="21600"/>
                  </a:cubicBezTo>
                  <a:cubicBezTo>
                    <a:pt x="14239" y="21600"/>
                    <a:pt x="16458" y="21154"/>
                    <a:pt x="18172" y="20261"/>
                  </a:cubicBezTo>
                  <a:cubicBezTo>
                    <a:pt x="21446" y="18557"/>
                    <a:pt x="21600" y="15822"/>
                    <a:pt x="18502" y="14015"/>
                  </a:cubicBezTo>
                  <a:lnTo>
                    <a:pt x="12327" y="10800"/>
                  </a:lnTo>
                  <a:lnTo>
                    <a:pt x="18502" y="7597"/>
                  </a:lnTo>
                  <a:cubicBezTo>
                    <a:pt x="21600" y="5800"/>
                    <a:pt x="21446" y="3032"/>
                    <a:pt x="18172" y="1327"/>
                  </a:cubicBezTo>
                  <a:cubicBezTo>
                    <a:pt x="16458" y="446"/>
                    <a:pt x="14217" y="0"/>
                    <a:pt x="11976" y="0"/>
                  </a:cubicBezTo>
                  <a:close/>
                </a:path>
              </a:pathLst>
            </a:custGeom>
            <a:solidFill>
              <a:srgbClr val="F8F3D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</p:grpSp>
      <p:pic>
        <p:nvPicPr>
          <p:cNvPr id="653" name="IMG_4252.png" descr="IMG_4252.png"/>
          <p:cNvPicPr>
            <a:picLocks noChangeAspect="1"/>
          </p:cNvPicPr>
          <p:nvPr/>
        </p:nvPicPr>
        <p:blipFill>
          <a:blip r:embed="rId2">
            <a:extLst/>
          </a:blip>
          <a:srcRect l="74067" t="25553" r="2028" b="63537"/>
          <a:stretch>
            <a:fillRect/>
          </a:stretch>
        </p:blipFill>
        <p:spPr>
          <a:xfrm>
            <a:off x="18752932" y="1543908"/>
            <a:ext cx="3200211" cy="1067040"/>
          </a:xfrm>
          <a:prstGeom prst="rect">
            <a:avLst/>
          </a:prstGeom>
          <a:ln w="12700">
            <a:miter lim="400000"/>
          </a:ln>
        </p:spPr>
      </p:pic>
      <p:pic>
        <p:nvPicPr>
          <p:cNvPr id="654" name="IMG_5611.png" descr="IMG_5611.png"/>
          <p:cNvPicPr>
            <a:picLocks noChangeAspect="1"/>
          </p:cNvPicPr>
          <p:nvPr/>
        </p:nvPicPr>
        <p:blipFill>
          <a:blip r:embed="rId3">
            <a:extLst/>
          </a:blip>
          <a:srcRect l="36286" t="2691" r="3017" b="87990"/>
          <a:stretch>
            <a:fillRect/>
          </a:stretch>
        </p:blipFill>
        <p:spPr>
          <a:xfrm>
            <a:off x="6660122" y="114975"/>
            <a:ext cx="10186082" cy="1090182"/>
          </a:xfrm>
          <a:prstGeom prst="rect">
            <a:avLst/>
          </a:prstGeom>
          <a:ln w="12700">
            <a:miter lim="400000"/>
          </a:ln>
        </p:spPr>
      </p:pic>
      <p:pic>
        <p:nvPicPr>
          <p:cNvPr id="655" name="IMG_5611.png" descr="IMG_5611.png"/>
          <p:cNvPicPr>
            <a:picLocks noChangeAspect="1"/>
          </p:cNvPicPr>
          <p:nvPr/>
        </p:nvPicPr>
        <p:blipFill>
          <a:blip r:embed="rId3">
            <a:extLst/>
          </a:blip>
          <a:srcRect l="25635" t="27133" r="0" b="62808"/>
          <a:stretch>
            <a:fillRect/>
          </a:stretch>
        </p:blipFill>
        <p:spPr>
          <a:xfrm>
            <a:off x="4695146" y="1445483"/>
            <a:ext cx="13399123" cy="1263535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658" name="تجميع"/>
          <p:cNvGrpSpPr/>
          <p:nvPr/>
        </p:nvGrpSpPr>
        <p:grpSpPr>
          <a:xfrm>
            <a:off x="18804391" y="3416096"/>
            <a:ext cx="3537616" cy="1017801"/>
            <a:chOff x="0" y="0"/>
            <a:chExt cx="3537614" cy="1017799"/>
          </a:xfrm>
        </p:grpSpPr>
        <p:sp>
          <p:nvSpPr>
            <p:cNvPr id="656" name="Google Shape;371;p30"/>
            <p:cNvSpPr/>
            <p:nvPr/>
          </p:nvSpPr>
          <p:spPr>
            <a:xfrm>
              <a:off x="0" y="32337"/>
              <a:ext cx="3537615" cy="985463"/>
            </a:xfrm>
            <a:prstGeom prst="rect">
              <a:avLst/>
            </a:prstGeom>
            <a:solidFill>
              <a:schemeClr val="accent4"/>
            </a:solidFill>
            <a:ln w="76200" cap="flat">
              <a:solidFill>
                <a:srgbClr val="34679A"/>
              </a:solidFill>
              <a:prstDash val="solid"/>
              <a:round/>
            </a:ln>
            <a:effectLst>
              <a:outerShdw sx="100000" sy="100000" kx="0" ky="0" algn="b" rotWithShape="0" blurRad="0" dist="254000" dir="3000000">
                <a:srgbClr val="34679A">
                  <a:alpha val="50000"/>
                </a:srgbClr>
              </a:outerShdw>
            </a:effectLst>
          </p:spPr>
          <p:txBody>
            <a:bodyPr wrap="square" lIns="121919" tIns="121919" rIns="121919" bIns="121919" numCol="1" anchor="ctr">
              <a:noAutofit/>
            </a:bodyPr>
            <a:lstStyle/>
            <a:p>
              <a:pPr algn="ctr" rtl="0">
                <a:defRPr b="1" sz="5600">
                  <a:solidFill>
                    <a:srgbClr val="34679A"/>
                  </a:solidFill>
                  <a:latin typeface="+mj-lt"/>
                  <a:ea typeface="+mj-ea"/>
                  <a:cs typeface="+mj-cs"/>
                  <a:sym typeface="Helvetica"/>
                </a:defRPr>
              </a:pPr>
            </a:p>
          </p:txBody>
        </p:sp>
        <p:pic>
          <p:nvPicPr>
            <p:cNvPr id="657" name="IMG_5604.png" descr="IMG_5604.png"/>
            <p:cNvPicPr>
              <a:picLocks noChangeAspect="1"/>
            </p:cNvPicPr>
            <p:nvPr/>
          </p:nvPicPr>
          <p:blipFill>
            <a:blip r:embed="rId4">
              <a:extLst/>
            </a:blip>
            <a:srcRect l="71054" t="25719" r="15115" b="67223"/>
            <a:stretch>
              <a:fillRect/>
            </a:stretch>
          </p:blipFill>
          <p:spPr>
            <a:xfrm>
              <a:off x="170386" y="0"/>
              <a:ext cx="3126983" cy="94183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grpSp>
        <p:nvGrpSpPr>
          <p:cNvPr id="661" name="تجميع"/>
          <p:cNvGrpSpPr/>
          <p:nvPr/>
        </p:nvGrpSpPr>
        <p:grpSpPr>
          <a:xfrm>
            <a:off x="18412883" y="7336273"/>
            <a:ext cx="3537616" cy="1160315"/>
            <a:chOff x="0" y="0"/>
            <a:chExt cx="3537614" cy="1160314"/>
          </a:xfrm>
        </p:grpSpPr>
        <p:sp>
          <p:nvSpPr>
            <p:cNvPr id="659" name="Google Shape;371;p30"/>
            <p:cNvSpPr/>
            <p:nvPr/>
          </p:nvSpPr>
          <p:spPr>
            <a:xfrm>
              <a:off x="0" y="72132"/>
              <a:ext cx="3537615" cy="985463"/>
            </a:xfrm>
            <a:prstGeom prst="rect">
              <a:avLst/>
            </a:prstGeom>
            <a:solidFill>
              <a:schemeClr val="accent4"/>
            </a:solidFill>
            <a:ln w="76200" cap="flat">
              <a:solidFill>
                <a:srgbClr val="34679A"/>
              </a:solidFill>
              <a:prstDash val="solid"/>
              <a:round/>
            </a:ln>
            <a:effectLst>
              <a:outerShdw sx="100000" sy="100000" kx="0" ky="0" algn="b" rotWithShape="0" blurRad="0" dist="254000" dir="3000000">
                <a:srgbClr val="34679A">
                  <a:alpha val="50000"/>
                </a:srgbClr>
              </a:outerShdw>
            </a:effectLst>
          </p:spPr>
          <p:txBody>
            <a:bodyPr wrap="square" lIns="121919" tIns="121919" rIns="121919" bIns="121919" numCol="1" anchor="ctr">
              <a:noAutofit/>
            </a:bodyPr>
            <a:lstStyle/>
            <a:p>
              <a:pPr algn="ctr" rtl="0">
                <a:defRPr b="1" sz="5600">
                  <a:solidFill>
                    <a:srgbClr val="34679A"/>
                  </a:solidFill>
                  <a:latin typeface="+mj-lt"/>
                  <a:ea typeface="+mj-ea"/>
                  <a:cs typeface="+mj-cs"/>
                  <a:sym typeface="Helvetica"/>
                </a:defRPr>
              </a:pPr>
            </a:p>
          </p:txBody>
        </p:sp>
        <p:pic>
          <p:nvPicPr>
            <p:cNvPr id="660" name="IMG_5604.png" descr="IMG_5604.png"/>
            <p:cNvPicPr>
              <a:picLocks noChangeAspect="1"/>
            </p:cNvPicPr>
            <p:nvPr/>
          </p:nvPicPr>
          <p:blipFill>
            <a:blip r:embed="rId4">
              <a:extLst/>
            </a:blip>
            <a:srcRect l="70953" t="60900" r="14540" b="30657"/>
            <a:stretch>
              <a:fillRect/>
            </a:stretch>
          </p:blipFill>
          <p:spPr>
            <a:xfrm>
              <a:off x="159771" y="0"/>
              <a:ext cx="3377741" cy="1160315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grpSp>
        <p:nvGrpSpPr>
          <p:cNvPr id="664" name="تجميع"/>
          <p:cNvGrpSpPr/>
          <p:nvPr/>
        </p:nvGrpSpPr>
        <p:grpSpPr>
          <a:xfrm>
            <a:off x="14556826" y="9707360"/>
            <a:ext cx="3537615" cy="985462"/>
            <a:chOff x="0" y="0"/>
            <a:chExt cx="3537614" cy="985461"/>
          </a:xfrm>
        </p:grpSpPr>
        <p:sp>
          <p:nvSpPr>
            <p:cNvPr id="662" name="Google Shape;371;p30"/>
            <p:cNvSpPr/>
            <p:nvPr/>
          </p:nvSpPr>
          <p:spPr>
            <a:xfrm>
              <a:off x="0" y="0"/>
              <a:ext cx="3537615" cy="985462"/>
            </a:xfrm>
            <a:prstGeom prst="rect">
              <a:avLst/>
            </a:prstGeom>
            <a:solidFill>
              <a:schemeClr val="accent4"/>
            </a:solidFill>
            <a:ln w="76200" cap="flat">
              <a:solidFill>
                <a:srgbClr val="34679A"/>
              </a:solidFill>
              <a:prstDash val="solid"/>
              <a:round/>
            </a:ln>
            <a:effectLst>
              <a:outerShdw sx="100000" sy="100000" kx="0" ky="0" algn="b" rotWithShape="0" blurRad="0" dist="254000" dir="3000000">
                <a:srgbClr val="34679A">
                  <a:alpha val="50000"/>
                </a:srgbClr>
              </a:outerShdw>
            </a:effectLst>
          </p:spPr>
          <p:txBody>
            <a:bodyPr wrap="square" lIns="121919" tIns="121919" rIns="121919" bIns="121919" numCol="1" anchor="ctr">
              <a:noAutofit/>
            </a:bodyPr>
            <a:lstStyle/>
            <a:p>
              <a:pPr algn="ctr" rtl="0">
                <a:defRPr b="1" sz="5600">
                  <a:solidFill>
                    <a:srgbClr val="34679A"/>
                  </a:solidFill>
                  <a:latin typeface="+mj-lt"/>
                  <a:ea typeface="+mj-ea"/>
                  <a:cs typeface="+mj-cs"/>
                  <a:sym typeface="Helvetica"/>
                </a:defRPr>
              </a:pPr>
            </a:p>
          </p:txBody>
        </p:sp>
        <p:pic>
          <p:nvPicPr>
            <p:cNvPr id="663" name="IMG_5605.png" descr="IMG_5605.png"/>
            <p:cNvPicPr>
              <a:picLocks noChangeAspect="1"/>
            </p:cNvPicPr>
            <p:nvPr/>
          </p:nvPicPr>
          <p:blipFill>
            <a:blip r:embed="rId5">
              <a:extLst/>
            </a:blip>
            <a:srcRect l="72174" t="52527" r="4235" b="38059"/>
            <a:stretch>
              <a:fillRect/>
            </a:stretch>
          </p:blipFill>
          <p:spPr>
            <a:xfrm>
              <a:off x="94987" y="0"/>
              <a:ext cx="3347634" cy="86813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pic>
        <p:nvPicPr>
          <p:cNvPr id="665" name="IMG_5611.png" descr="IMG_5611.png"/>
          <p:cNvPicPr>
            <a:picLocks noChangeAspect="1"/>
          </p:cNvPicPr>
          <p:nvPr/>
        </p:nvPicPr>
        <p:blipFill>
          <a:blip r:embed="rId3">
            <a:extLst/>
          </a:blip>
          <a:srcRect l="35950" t="65828" r="26009" b="10313"/>
          <a:stretch>
            <a:fillRect/>
          </a:stretch>
        </p:blipFill>
        <p:spPr>
          <a:xfrm>
            <a:off x="1443080" y="3669977"/>
            <a:ext cx="6026548" cy="2635229"/>
          </a:xfrm>
          <a:prstGeom prst="rect">
            <a:avLst/>
          </a:prstGeom>
          <a:ln w="12700">
            <a:miter lim="400000"/>
          </a:ln>
        </p:spPr>
      </p:pic>
      <p:pic>
        <p:nvPicPr>
          <p:cNvPr id="666" name="IMG_5611.png" descr="IMG_5611.png"/>
          <p:cNvPicPr>
            <a:picLocks noChangeAspect="1"/>
          </p:cNvPicPr>
          <p:nvPr/>
        </p:nvPicPr>
        <p:blipFill>
          <a:blip r:embed="rId3">
            <a:extLst/>
          </a:blip>
          <a:srcRect l="2074" t="37317" r="28514" b="35866"/>
          <a:stretch>
            <a:fillRect/>
          </a:stretch>
        </p:blipFill>
        <p:spPr>
          <a:xfrm>
            <a:off x="5855477" y="3246709"/>
            <a:ext cx="12927047" cy="3481955"/>
          </a:xfrm>
          <a:prstGeom prst="rect">
            <a:avLst/>
          </a:prstGeom>
          <a:ln w="12700">
            <a:miter lim="400000"/>
          </a:ln>
        </p:spPr>
      </p:pic>
      <p:pic>
        <p:nvPicPr>
          <p:cNvPr id="667" name="IMG_5611.png" descr="IMG_5611.png"/>
          <p:cNvPicPr>
            <a:picLocks noChangeAspect="1"/>
          </p:cNvPicPr>
          <p:nvPr/>
        </p:nvPicPr>
        <p:blipFill>
          <a:blip r:embed="rId3">
            <a:extLst/>
          </a:blip>
          <a:srcRect l="36867" t="88886" r="27610" b="1425"/>
          <a:stretch>
            <a:fillRect/>
          </a:stretch>
        </p:blipFill>
        <p:spPr>
          <a:xfrm>
            <a:off x="10298625" y="7175266"/>
            <a:ext cx="7795973" cy="1482367"/>
          </a:xfrm>
          <a:prstGeom prst="rect">
            <a:avLst/>
          </a:prstGeom>
          <a:ln w="12700">
            <a:miter lim="400000"/>
          </a:ln>
        </p:spPr>
      </p:pic>
      <p:pic>
        <p:nvPicPr>
          <p:cNvPr id="668" name="IMG_5613.png" descr="IMG_5613.png"/>
          <p:cNvPicPr>
            <a:picLocks noChangeAspect="1"/>
          </p:cNvPicPr>
          <p:nvPr/>
        </p:nvPicPr>
        <p:blipFill>
          <a:blip r:embed="rId6">
            <a:extLst/>
          </a:blip>
          <a:srcRect l="26937" t="2922" r="3905" b="43394"/>
          <a:stretch>
            <a:fillRect/>
          </a:stretch>
        </p:blipFill>
        <p:spPr>
          <a:xfrm>
            <a:off x="1297030" y="8210822"/>
            <a:ext cx="5884567" cy="2736357"/>
          </a:xfrm>
          <a:prstGeom prst="rect">
            <a:avLst/>
          </a:prstGeom>
          <a:ln w="12700">
            <a:miter lim="400000"/>
          </a:ln>
        </p:spPr>
      </p:pic>
      <p:pic>
        <p:nvPicPr>
          <p:cNvPr id="669" name="IMG_5613.png" descr="IMG_5613.png"/>
          <p:cNvPicPr>
            <a:picLocks noChangeAspect="1"/>
          </p:cNvPicPr>
          <p:nvPr/>
        </p:nvPicPr>
        <p:blipFill>
          <a:blip r:embed="rId6">
            <a:extLst/>
          </a:blip>
          <a:srcRect l="15219" t="55985" r="7677" b="7419"/>
          <a:stretch>
            <a:fillRect/>
          </a:stretch>
        </p:blipFill>
        <p:spPr>
          <a:xfrm>
            <a:off x="7053994" y="9185996"/>
            <a:ext cx="7134154" cy="2028365"/>
          </a:xfrm>
          <a:prstGeom prst="rect">
            <a:avLst/>
          </a:prstGeom>
          <a:ln w="12700">
            <a:miter lim="400000"/>
          </a:ln>
        </p:spPr>
      </p:pic>
      <p:pic>
        <p:nvPicPr>
          <p:cNvPr id="670" name="IMG_4254.png" descr="IMG_4254.png"/>
          <p:cNvPicPr>
            <a:picLocks noChangeAspect="1"/>
          </p:cNvPicPr>
          <p:nvPr/>
        </p:nvPicPr>
        <p:blipFill>
          <a:blip r:embed="rId7">
            <a:extLst/>
          </a:blip>
          <a:srcRect l="0" t="0" r="79466" b="71392"/>
          <a:stretch>
            <a:fillRect/>
          </a:stretch>
        </p:blipFill>
        <p:spPr>
          <a:xfrm>
            <a:off x="1721804" y="1239260"/>
            <a:ext cx="2669047" cy="185766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500">
        <p14:doors dir="vert"/>
      </p:transition>
    </mc:Choice>
    <mc:Fallback>
      <p:transition spd="slow">
        <p:fade/>
      </p:transition>
    </mc:Fallback>
  </mc:AlternateContent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afterEffect" presetSubtype="32" presetID="4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out)" transition="in">
                                      <p:cBhvr>
                                        <p:cTn id="7" dur="1000"/>
                                        <p:tgtEl>
                                          <p:spTgt spid="6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653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2" name="Google Shape;355;p29"/>
          <p:cNvSpPr txBox="1"/>
          <p:nvPr>
            <p:ph type="title"/>
          </p:nvPr>
        </p:nvSpPr>
        <p:spPr>
          <a:xfrm>
            <a:off x="1759904" y="1313708"/>
            <a:ext cx="20544003" cy="1527201"/>
          </a:xfrm>
          <a:prstGeom prst="rect">
            <a:avLst/>
          </a:prstGeom>
        </p:spPr>
        <p:txBody>
          <a:bodyPr/>
          <a:lstStyle>
            <a:lvl1pPr defTabSz="1024127">
              <a:defRPr b="0" sz="5880">
                <a:latin typeface="Abdo Free"/>
                <a:ea typeface="Abdo Free"/>
                <a:cs typeface="Abdo Free"/>
                <a:sym typeface="Abdo Free"/>
              </a:defRPr>
            </a:lvl1pPr>
          </a:lstStyle>
          <a:p>
            <a:pPr rtl="0">
              <a:defRPr/>
            </a:pPr>
            <a:r>
              <a:t>  </a:t>
            </a:r>
          </a:p>
        </p:txBody>
      </p:sp>
      <p:grpSp>
        <p:nvGrpSpPr>
          <p:cNvPr id="677" name="Google Shape;357;p29"/>
          <p:cNvGrpSpPr/>
          <p:nvPr/>
        </p:nvGrpSpPr>
        <p:grpSpPr>
          <a:xfrm>
            <a:off x="18094440" y="9104365"/>
            <a:ext cx="5772500" cy="9079632"/>
            <a:chOff x="0" y="0"/>
            <a:chExt cx="5772499" cy="9079630"/>
          </a:xfrm>
        </p:grpSpPr>
        <p:sp>
          <p:nvSpPr>
            <p:cNvPr id="673" name="Google Shape;358;p29"/>
            <p:cNvSpPr/>
            <p:nvPr/>
          </p:nvSpPr>
          <p:spPr>
            <a:xfrm rot="1820825">
              <a:off x="5308754" y="45801"/>
              <a:ext cx="285277" cy="3833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09" y="0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10809" y="0"/>
                  </a:lnTo>
                  <a:close/>
                </a:path>
              </a:pathLst>
            </a:custGeom>
            <a:solidFill>
              <a:srgbClr val="143E63"/>
            </a:solidFill>
            <a:ln w="50800" cap="flat">
              <a:solidFill>
                <a:srgbClr val="143E63"/>
              </a:solidFill>
              <a:prstDash val="solid"/>
              <a:round/>
            </a:ln>
            <a:effectLst>
              <a:outerShdw sx="100000" sy="100000" kx="0" ky="0" algn="b" rotWithShape="0" blurRad="0" dist="228600" dir="3060000">
                <a:srgbClr val="34679A">
                  <a:alpha val="50000"/>
                </a:srgbClr>
              </a:outerShdw>
            </a:effectLst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674" name="Google Shape;359;p29"/>
            <p:cNvSpPr/>
            <p:nvPr/>
          </p:nvSpPr>
          <p:spPr>
            <a:xfrm rot="1820825">
              <a:off x="4635226" y="339175"/>
              <a:ext cx="968646" cy="93021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7619" y="0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13981" y="0"/>
                  </a:lnTo>
                  <a:close/>
                </a:path>
              </a:pathLst>
            </a:custGeom>
            <a:solidFill>
              <a:srgbClr val="F8F3DE"/>
            </a:solidFill>
            <a:ln w="50800" cap="flat">
              <a:solidFill>
                <a:srgbClr val="143E63"/>
              </a:solidFill>
              <a:prstDash val="solid"/>
              <a:round/>
            </a:ln>
            <a:effectLst>
              <a:outerShdw sx="100000" sy="100000" kx="0" ky="0" algn="b" rotWithShape="0" blurRad="0" dist="228600" dir="3060000">
                <a:srgbClr val="34679A">
                  <a:alpha val="50000"/>
                </a:srgbClr>
              </a:outerShdw>
            </a:effectLst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675" name="Google Shape;360;p29"/>
            <p:cNvSpPr/>
            <p:nvPr/>
          </p:nvSpPr>
          <p:spPr>
            <a:xfrm rot="1820825">
              <a:off x="2166937" y="599994"/>
              <a:ext cx="968646" cy="88406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21266"/>
                  </a:lnTo>
                  <a:cubicBezTo>
                    <a:pt x="0" y="21455"/>
                    <a:pt x="1391" y="21600"/>
                    <a:pt x="3050" y="21600"/>
                  </a:cubicBezTo>
                  <a:lnTo>
                    <a:pt x="18556" y="21600"/>
                  </a:lnTo>
                  <a:cubicBezTo>
                    <a:pt x="20209" y="21600"/>
                    <a:pt x="21600" y="21455"/>
                    <a:pt x="21600" y="21266"/>
                  </a:cubicBezTo>
                  <a:lnTo>
                    <a:pt x="21600" y="0"/>
                  </a:lnTo>
                  <a:close/>
                </a:path>
              </a:pathLst>
            </a:custGeom>
            <a:solidFill>
              <a:schemeClr val="accent3"/>
            </a:solidFill>
            <a:ln w="50800" cap="flat">
              <a:solidFill>
                <a:srgbClr val="143E63"/>
              </a:solidFill>
              <a:prstDash val="solid"/>
              <a:round/>
            </a:ln>
            <a:effectLst>
              <a:outerShdw sx="100000" sy="100000" kx="0" ky="0" algn="b" rotWithShape="0" blurRad="0" dist="228600" dir="3060000">
                <a:srgbClr val="34679A">
                  <a:alpha val="50000"/>
                </a:srgbClr>
              </a:outerShdw>
            </a:effectLst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676" name="Google Shape;361;p29"/>
            <p:cNvSpPr/>
            <p:nvPr/>
          </p:nvSpPr>
          <p:spPr>
            <a:xfrm rot="1820825">
              <a:off x="2478928" y="599998"/>
              <a:ext cx="344679" cy="8840606"/>
            </a:xfrm>
            <a:prstGeom prst="rect">
              <a:avLst/>
            </a:prstGeom>
            <a:solidFill>
              <a:schemeClr val="accent2"/>
            </a:solidFill>
            <a:ln w="50800" cap="flat">
              <a:solidFill>
                <a:srgbClr val="143E63"/>
              </a:solidFill>
              <a:prstDash val="solid"/>
              <a:round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</p:grpSp>
      <p:grpSp>
        <p:nvGrpSpPr>
          <p:cNvPr id="696" name="Google Shape;1352;p52"/>
          <p:cNvGrpSpPr/>
          <p:nvPr/>
        </p:nvGrpSpPr>
        <p:grpSpPr>
          <a:xfrm>
            <a:off x="533499" y="3835560"/>
            <a:ext cx="1074096" cy="1074178"/>
            <a:chOff x="88" y="0"/>
            <a:chExt cx="1074094" cy="1074176"/>
          </a:xfrm>
        </p:grpSpPr>
        <p:sp>
          <p:nvSpPr>
            <p:cNvPr id="678" name="Google Shape;1353;p52"/>
            <p:cNvSpPr/>
            <p:nvPr/>
          </p:nvSpPr>
          <p:spPr>
            <a:xfrm>
              <a:off x="88" y="0"/>
              <a:ext cx="490364" cy="4904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546" y="0"/>
                  </a:moveTo>
                  <a:cubicBezTo>
                    <a:pt x="687" y="0"/>
                    <a:pt x="0" y="691"/>
                    <a:pt x="0" y="1541"/>
                  </a:cubicBezTo>
                  <a:lnTo>
                    <a:pt x="0" y="20051"/>
                  </a:lnTo>
                  <a:cubicBezTo>
                    <a:pt x="0" y="20905"/>
                    <a:pt x="687" y="21600"/>
                    <a:pt x="1546" y="21600"/>
                  </a:cubicBezTo>
                  <a:lnTo>
                    <a:pt x="20058" y="21600"/>
                  </a:lnTo>
                  <a:cubicBezTo>
                    <a:pt x="20913" y="21600"/>
                    <a:pt x="21600" y="20905"/>
                    <a:pt x="21600" y="20051"/>
                  </a:cubicBezTo>
                  <a:lnTo>
                    <a:pt x="21600" y="1541"/>
                  </a:lnTo>
                  <a:cubicBezTo>
                    <a:pt x="21600" y="691"/>
                    <a:pt x="20913" y="0"/>
                    <a:pt x="20058" y="0"/>
                  </a:cubicBezTo>
                  <a:close/>
                </a:path>
              </a:pathLst>
            </a:custGeom>
            <a:solidFill>
              <a:srgbClr val="143E6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679" name="Google Shape;1354;p52"/>
            <p:cNvSpPr/>
            <p:nvPr/>
          </p:nvSpPr>
          <p:spPr>
            <a:xfrm>
              <a:off x="245358" y="0"/>
              <a:ext cx="245094" cy="4904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21600"/>
                  </a:lnTo>
                  <a:lnTo>
                    <a:pt x="18515" y="21600"/>
                  </a:lnTo>
                  <a:cubicBezTo>
                    <a:pt x="20225" y="21600"/>
                    <a:pt x="21600" y="20905"/>
                    <a:pt x="21600" y="20051"/>
                  </a:cubicBezTo>
                  <a:lnTo>
                    <a:pt x="21600" y="1541"/>
                  </a:lnTo>
                  <a:cubicBezTo>
                    <a:pt x="21600" y="691"/>
                    <a:pt x="20225" y="0"/>
                    <a:pt x="18515" y="0"/>
                  </a:cubicBezTo>
                  <a:close/>
                </a:path>
              </a:pathLst>
            </a:custGeom>
            <a:solidFill>
              <a:srgbClr val="143E6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680" name="Google Shape;1355;p52"/>
            <p:cNvSpPr/>
            <p:nvPr/>
          </p:nvSpPr>
          <p:spPr>
            <a:xfrm>
              <a:off x="583816" y="0"/>
              <a:ext cx="490365" cy="4904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542" y="0"/>
                  </a:moveTo>
                  <a:cubicBezTo>
                    <a:pt x="687" y="0"/>
                    <a:pt x="0" y="691"/>
                    <a:pt x="0" y="1541"/>
                  </a:cubicBezTo>
                  <a:lnTo>
                    <a:pt x="0" y="20051"/>
                  </a:lnTo>
                  <a:cubicBezTo>
                    <a:pt x="0" y="20905"/>
                    <a:pt x="687" y="21600"/>
                    <a:pt x="1542" y="21600"/>
                  </a:cubicBezTo>
                  <a:lnTo>
                    <a:pt x="20054" y="21600"/>
                  </a:lnTo>
                  <a:cubicBezTo>
                    <a:pt x="20913" y="21600"/>
                    <a:pt x="21600" y="20905"/>
                    <a:pt x="21600" y="20051"/>
                  </a:cubicBezTo>
                  <a:lnTo>
                    <a:pt x="21600" y="1541"/>
                  </a:lnTo>
                  <a:cubicBezTo>
                    <a:pt x="21600" y="691"/>
                    <a:pt x="20913" y="0"/>
                    <a:pt x="20054" y="0"/>
                  </a:cubicBezTo>
                  <a:close/>
                </a:path>
              </a:pathLst>
            </a:custGeom>
            <a:solidFill>
              <a:srgbClr val="143E6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681" name="Google Shape;1356;p52"/>
            <p:cNvSpPr/>
            <p:nvPr/>
          </p:nvSpPr>
          <p:spPr>
            <a:xfrm>
              <a:off x="828911" y="0"/>
              <a:ext cx="245272" cy="4904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21600"/>
                  </a:lnTo>
                  <a:lnTo>
                    <a:pt x="18510" y="21600"/>
                  </a:lnTo>
                  <a:cubicBezTo>
                    <a:pt x="20226" y="21600"/>
                    <a:pt x="21600" y="20905"/>
                    <a:pt x="21600" y="20051"/>
                  </a:cubicBezTo>
                  <a:lnTo>
                    <a:pt x="21600" y="1541"/>
                  </a:lnTo>
                  <a:cubicBezTo>
                    <a:pt x="21600" y="691"/>
                    <a:pt x="20226" y="0"/>
                    <a:pt x="18510" y="0"/>
                  </a:cubicBezTo>
                  <a:close/>
                </a:path>
              </a:pathLst>
            </a:custGeom>
            <a:solidFill>
              <a:srgbClr val="143E6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682" name="Google Shape;1357;p52"/>
            <p:cNvSpPr/>
            <p:nvPr/>
          </p:nvSpPr>
          <p:spPr>
            <a:xfrm>
              <a:off x="141854" y="141941"/>
              <a:ext cx="206744" cy="21044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795" y="0"/>
                  </a:moveTo>
                  <a:cubicBezTo>
                    <a:pt x="8852" y="0"/>
                    <a:pt x="7249" y="1502"/>
                    <a:pt x="7139" y="3411"/>
                  </a:cubicBezTo>
                  <a:lnTo>
                    <a:pt x="7139" y="7004"/>
                  </a:lnTo>
                  <a:lnTo>
                    <a:pt x="3482" y="7004"/>
                  </a:lnTo>
                  <a:cubicBezTo>
                    <a:pt x="1529" y="7113"/>
                    <a:pt x="0" y="8687"/>
                    <a:pt x="0" y="10596"/>
                  </a:cubicBezTo>
                  <a:cubicBezTo>
                    <a:pt x="0" y="12515"/>
                    <a:pt x="1529" y="14098"/>
                    <a:pt x="3482" y="14198"/>
                  </a:cubicBezTo>
                  <a:lnTo>
                    <a:pt x="7139" y="14198"/>
                  </a:lnTo>
                  <a:lnTo>
                    <a:pt x="7139" y="17790"/>
                  </a:lnTo>
                  <a:cubicBezTo>
                    <a:pt x="7019" y="19854"/>
                    <a:pt x="8695" y="21600"/>
                    <a:pt x="10795" y="21600"/>
                  </a:cubicBezTo>
                  <a:cubicBezTo>
                    <a:pt x="12914" y="21600"/>
                    <a:pt x="14581" y="19854"/>
                    <a:pt x="14452" y="17790"/>
                  </a:cubicBezTo>
                  <a:lnTo>
                    <a:pt x="14452" y="14198"/>
                  </a:lnTo>
                  <a:lnTo>
                    <a:pt x="18127" y="14198"/>
                  </a:lnTo>
                  <a:cubicBezTo>
                    <a:pt x="20071" y="14098"/>
                    <a:pt x="21600" y="12515"/>
                    <a:pt x="21600" y="10596"/>
                  </a:cubicBezTo>
                  <a:cubicBezTo>
                    <a:pt x="21600" y="8687"/>
                    <a:pt x="20071" y="7113"/>
                    <a:pt x="18127" y="7004"/>
                  </a:cubicBezTo>
                  <a:lnTo>
                    <a:pt x="14452" y="7004"/>
                  </a:lnTo>
                  <a:lnTo>
                    <a:pt x="14452" y="3411"/>
                  </a:lnTo>
                  <a:cubicBezTo>
                    <a:pt x="14351" y="1502"/>
                    <a:pt x="12739" y="0"/>
                    <a:pt x="10795" y="0"/>
                  </a:cubicBezTo>
                  <a:close/>
                </a:path>
              </a:pathLst>
            </a:custGeom>
            <a:solidFill>
              <a:srgbClr val="F8F3D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683" name="Google Shape;1358;p52"/>
            <p:cNvSpPr/>
            <p:nvPr/>
          </p:nvSpPr>
          <p:spPr>
            <a:xfrm>
              <a:off x="245183" y="140001"/>
              <a:ext cx="103415" cy="21018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21600"/>
                  </a:lnTo>
                  <a:cubicBezTo>
                    <a:pt x="4051" y="21600"/>
                    <a:pt x="7347" y="19987"/>
                    <a:pt x="7347" y="17985"/>
                  </a:cubicBezTo>
                  <a:lnTo>
                    <a:pt x="7347" y="14406"/>
                  </a:lnTo>
                  <a:lnTo>
                    <a:pt x="14658" y="14406"/>
                  </a:lnTo>
                  <a:cubicBezTo>
                    <a:pt x="18543" y="14315"/>
                    <a:pt x="21600" y="12721"/>
                    <a:pt x="21600" y="10809"/>
                  </a:cubicBezTo>
                  <a:cubicBezTo>
                    <a:pt x="21600" y="8897"/>
                    <a:pt x="18543" y="7303"/>
                    <a:pt x="14658" y="7212"/>
                  </a:cubicBezTo>
                  <a:lnTo>
                    <a:pt x="7347" y="7212"/>
                  </a:lnTo>
                  <a:lnTo>
                    <a:pt x="7347" y="3597"/>
                  </a:lnTo>
                  <a:cubicBezTo>
                    <a:pt x="7347" y="1613"/>
                    <a:pt x="4051" y="0"/>
                    <a:pt x="0" y="0"/>
                  </a:cubicBezTo>
                  <a:close/>
                </a:path>
              </a:pathLst>
            </a:custGeom>
            <a:solidFill>
              <a:srgbClr val="F8F3D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684" name="Google Shape;1359;p52"/>
            <p:cNvSpPr/>
            <p:nvPr/>
          </p:nvSpPr>
          <p:spPr>
            <a:xfrm>
              <a:off x="725758" y="210091"/>
              <a:ext cx="210093" cy="702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8011" y="0"/>
                  </a:moveTo>
                  <a:cubicBezTo>
                    <a:pt x="17947" y="0"/>
                    <a:pt x="17884" y="0"/>
                    <a:pt x="17820" y="27"/>
                  </a:cubicBezTo>
                  <a:lnTo>
                    <a:pt x="3408" y="27"/>
                  </a:lnTo>
                  <a:cubicBezTo>
                    <a:pt x="1496" y="352"/>
                    <a:pt x="0" y="5068"/>
                    <a:pt x="0" y="10786"/>
                  </a:cubicBezTo>
                  <a:cubicBezTo>
                    <a:pt x="0" y="16532"/>
                    <a:pt x="1496" y="21275"/>
                    <a:pt x="3408" y="21573"/>
                  </a:cubicBezTo>
                  <a:lnTo>
                    <a:pt x="17820" y="21573"/>
                  </a:lnTo>
                  <a:cubicBezTo>
                    <a:pt x="17875" y="21600"/>
                    <a:pt x="17929" y="21600"/>
                    <a:pt x="17983" y="21600"/>
                  </a:cubicBezTo>
                  <a:cubicBezTo>
                    <a:pt x="19959" y="21600"/>
                    <a:pt x="21600" y="16776"/>
                    <a:pt x="21600" y="10786"/>
                  </a:cubicBezTo>
                  <a:cubicBezTo>
                    <a:pt x="21600" y="4797"/>
                    <a:pt x="19978" y="0"/>
                    <a:pt x="18011" y="0"/>
                  </a:cubicBezTo>
                  <a:close/>
                </a:path>
              </a:pathLst>
            </a:custGeom>
            <a:solidFill>
              <a:srgbClr val="F8F3D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685" name="Google Shape;1360;p52"/>
            <p:cNvSpPr/>
            <p:nvPr/>
          </p:nvSpPr>
          <p:spPr>
            <a:xfrm>
              <a:off x="828911" y="210091"/>
              <a:ext cx="106943" cy="702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4548" y="0"/>
                  </a:moveTo>
                  <a:cubicBezTo>
                    <a:pt x="14424" y="0"/>
                    <a:pt x="14299" y="0"/>
                    <a:pt x="14174" y="27"/>
                  </a:cubicBezTo>
                  <a:lnTo>
                    <a:pt x="0" y="27"/>
                  </a:lnTo>
                  <a:lnTo>
                    <a:pt x="0" y="21573"/>
                  </a:lnTo>
                  <a:lnTo>
                    <a:pt x="14174" y="21573"/>
                  </a:lnTo>
                  <a:cubicBezTo>
                    <a:pt x="14281" y="21600"/>
                    <a:pt x="14388" y="21600"/>
                    <a:pt x="14495" y="21600"/>
                  </a:cubicBezTo>
                  <a:cubicBezTo>
                    <a:pt x="18377" y="21600"/>
                    <a:pt x="21600" y="16776"/>
                    <a:pt x="21600" y="10786"/>
                  </a:cubicBezTo>
                  <a:cubicBezTo>
                    <a:pt x="21600" y="4797"/>
                    <a:pt x="18413" y="0"/>
                    <a:pt x="14548" y="0"/>
                  </a:cubicBezTo>
                  <a:close/>
                </a:path>
              </a:pathLst>
            </a:custGeom>
            <a:solidFill>
              <a:srgbClr val="F8F3D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686" name="Google Shape;1361;p52"/>
            <p:cNvSpPr/>
            <p:nvPr/>
          </p:nvSpPr>
          <p:spPr>
            <a:xfrm>
              <a:off x="88" y="583725"/>
              <a:ext cx="490364" cy="4904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546" y="0"/>
                  </a:moveTo>
                  <a:cubicBezTo>
                    <a:pt x="687" y="0"/>
                    <a:pt x="0" y="691"/>
                    <a:pt x="0" y="1541"/>
                  </a:cubicBezTo>
                  <a:lnTo>
                    <a:pt x="0" y="20051"/>
                  </a:lnTo>
                  <a:cubicBezTo>
                    <a:pt x="0" y="20905"/>
                    <a:pt x="687" y="21592"/>
                    <a:pt x="1546" y="21592"/>
                  </a:cubicBezTo>
                  <a:lnTo>
                    <a:pt x="20058" y="21592"/>
                  </a:lnTo>
                  <a:lnTo>
                    <a:pt x="20058" y="21600"/>
                  </a:lnTo>
                  <a:cubicBezTo>
                    <a:pt x="20913" y="21600"/>
                    <a:pt x="21600" y="20905"/>
                    <a:pt x="21600" y="20051"/>
                  </a:cubicBezTo>
                  <a:lnTo>
                    <a:pt x="21600" y="1541"/>
                  </a:lnTo>
                  <a:cubicBezTo>
                    <a:pt x="21600" y="691"/>
                    <a:pt x="20913" y="0"/>
                    <a:pt x="20058" y="0"/>
                  </a:cubicBezTo>
                  <a:close/>
                </a:path>
              </a:pathLst>
            </a:custGeom>
            <a:solidFill>
              <a:srgbClr val="143E6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687" name="Google Shape;1362;p52"/>
            <p:cNvSpPr/>
            <p:nvPr/>
          </p:nvSpPr>
          <p:spPr>
            <a:xfrm>
              <a:off x="245358" y="583725"/>
              <a:ext cx="245094" cy="4902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21600"/>
                  </a:lnTo>
                  <a:lnTo>
                    <a:pt x="18515" y="21600"/>
                  </a:lnTo>
                  <a:cubicBezTo>
                    <a:pt x="20225" y="21600"/>
                    <a:pt x="21600" y="20912"/>
                    <a:pt x="21600" y="20058"/>
                  </a:cubicBezTo>
                  <a:lnTo>
                    <a:pt x="21600" y="1542"/>
                  </a:lnTo>
                  <a:cubicBezTo>
                    <a:pt x="21600" y="691"/>
                    <a:pt x="20225" y="0"/>
                    <a:pt x="18515" y="0"/>
                  </a:cubicBezTo>
                  <a:close/>
                </a:path>
              </a:pathLst>
            </a:custGeom>
            <a:solidFill>
              <a:srgbClr val="143E6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688" name="Google Shape;1363;p52"/>
            <p:cNvSpPr/>
            <p:nvPr/>
          </p:nvSpPr>
          <p:spPr>
            <a:xfrm>
              <a:off x="583816" y="583725"/>
              <a:ext cx="490365" cy="4904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542" y="0"/>
                  </a:moveTo>
                  <a:cubicBezTo>
                    <a:pt x="687" y="0"/>
                    <a:pt x="0" y="691"/>
                    <a:pt x="0" y="1541"/>
                  </a:cubicBezTo>
                  <a:lnTo>
                    <a:pt x="0" y="20051"/>
                  </a:lnTo>
                  <a:cubicBezTo>
                    <a:pt x="0" y="20905"/>
                    <a:pt x="687" y="21592"/>
                    <a:pt x="1542" y="21592"/>
                  </a:cubicBezTo>
                  <a:lnTo>
                    <a:pt x="20054" y="21592"/>
                  </a:lnTo>
                  <a:lnTo>
                    <a:pt x="20054" y="21600"/>
                  </a:lnTo>
                  <a:cubicBezTo>
                    <a:pt x="20913" y="21600"/>
                    <a:pt x="21600" y="20905"/>
                    <a:pt x="21600" y="20051"/>
                  </a:cubicBezTo>
                  <a:lnTo>
                    <a:pt x="21600" y="1541"/>
                  </a:lnTo>
                  <a:cubicBezTo>
                    <a:pt x="21600" y="691"/>
                    <a:pt x="20913" y="0"/>
                    <a:pt x="20054" y="0"/>
                  </a:cubicBezTo>
                  <a:close/>
                </a:path>
              </a:pathLst>
            </a:custGeom>
            <a:solidFill>
              <a:srgbClr val="34679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689" name="Google Shape;1364;p52"/>
            <p:cNvSpPr/>
            <p:nvPr/>
          </p:nvSpPr>
          <p:spPr>
            <a:xfrm>
              <a:off x="828911" y="583725"/>
              <a:ext cx="245272" cy="4902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21600"/>
                  </a:lnTo>
                  <a:lnTo>
                    <a:pt x="18510" y="21600"/>
                  </a:lnTo>
                  <a:cubicBezTo>
                    <a:pt x="20226" y="21600"/>
                    <a:pt x="21600" y="20912"/>
                    <a:pt x="21600" y="20058"/>
                  </a:cubicBezTo>
                  <a:lnTo>
                    <a:pt x="21600" y="1542"/>
                  </a:lnTo>
                  <a:cubicBezTo>
                    <a:pt x="21600" y="691"/>
                    <a:pt x="20226" y="0"/>
                    <a:pt x="18510" y="0"/>
                  </a:cubicBezTo>
                  <a:close/>
                </a:path>
              </a:pathLst>
            </a:custGeom>
            <a:solidFill>
              <a:srgbClr val="34679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690" name="Google Shape;1365;p52"/>
            <p:cNvSpPr/>
            <p:nvPr/>
          </p:nvSpPr>
          <p:spPr>
            <a:xfrm>
              <a:off x="725758" y="723819"/>
              <a:ext cx="210093" cy="700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8011" y="0"/>
                  </a:moveTo>
                  <a:cubicBezTo>
                    <a:pt x="17947" y="0"/>
                    <a:pt x="17884" y="27"/>
                    <a:pt x="17820" y="27"/>
                  </a:cubicBezTo>
                  <a:lnTo>
                    <a:pt x="3408" y="27"/>
                  </a:lnTo>
                  <a:cubicBezTo>
                    <a:pt x="1496" y="299"/>
                    <a:pt x="0" y="5026"/>
                    <a:pt x="0" y="10814"/>
                  </a:cubicBezTo>
                  <a:cubicBezTo>
                    <a:pt x="0" y="16546"/>
                    <a:pt x="1496" y="21328"/>
                    <a:pt x="3408" y="21600"/>
                  </a:cubicBezTo>
                  <a:lnTo>
                    <a:pt x="17820" y="21600"/>
                  </a:lnTo>
                  <a:cubicBezTo>
                    <a:pt x="17884" y="21600"/>
                    <a:pt x="17947" y="21600"/>
                    <a:pt x="18011" y="21600"/>
                  </a:cubicBezTo>
                  <a:cubicBezTo>
                    <a:pt x="19978" y="21600"/>
                    <a:pt x="21600" y="16818"/>
                    <a:pt x="21600" y="10814"/>
                  </a:cubicBezTo>
                  <a:cubicBezTo>
                    <a:pt x="21600" y="4809"/>
                    <a:pt x="19978" y="0"/>
                    <a:pt x="18011" y="0"/>
                  </a:cubicBezTo>
                  <a:close/>
                </a:path>
              </a:pathLst>
            </a:custGeom>
            <a:solidFill>
              <a:srgbClr val="F8F3D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691" name="Google Shape;1366;p52"/>
            <p:cNvSpPr/>
            <p:nvPr/>
          </p:nvSpPr>
          <p:spPr>
            <a:xfrm>
              <a:off x="828911" y="723819"/>
              <a:ext cx="106943" cy="700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4548" y="0"/>
                  </a:moveTo>
                  <a:cubicBezTo>
                    <a:pt x="14424" y="0"/>
                    <a:pt x="14299" y="27"/>
                    <a:pt x="14174" y="27"/>
                  </a:cubicBezTo>
                  <a:lnTo>
                    <a:pt x="0" y="27"/>
                  </a:lnTo>
                  <a:lnTo>
                    <a:pt x="0" y="21600"/>
                  </a:lnTo>
                  <a:lnTo>
                    <a:pt x="14174" y="21600"/>
                  </a:lnTo>
                  <a:cubicBezTo>
                    <a:pt x="14299" y="21600"/>
                    <a:pt x="14424" y="21600"/>
                    <a:pt x="14548" y="21600"/>
                  </a:cubicBezTo>
                  <a:cubicBezTo>
                    <a:pt x="18413" y="21600"/>
                    <a:pt x="21600" y="16818"/>
                    <a:pt x="21600" y="10814"/>
                  </a:cubicBezTo>
                  <a:cubicBezTo>
                    <a:pt x="21600" y="4809"/>
                    <a:pt x="18413" y="0"/>
                    <a:pt x="14548" y="0"/>
                  </a:cubicBezTo>
                  <a:close/>
                </a:path>
              </a:pathLst>
            </a:custGeom>
            <a:solidFill>
              <a:srgbClr val="F8F3D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692" name="Google Shape;1367;p52"/>
            <p:cNvSpPr/>
            <p:nvPr/>
          </p:nvSpPr>
          <p:spPr>
            <a:xfrm>
              <a:off x="725758" y="863820"/>
              <a:ext cx="210093" cy="702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8011" y="0"/>
                  </a:moveTo>
                  <a:cubicBezTo>
                    <a:pt x="17947" y="0"/>
                    <a:pt x="17884" y="0"/>
                    <a:pt x="17820" y="27"/>
                  </a:cubicBezTo>
                  <a:lnTo>
                    <a:pt x="3408" y="27"/>
                  </a:lnTo>
                  <a:cubicBezTo>
                    <a:pt x="1496" y="352"/>
                    <a:pt x="0" y="5068"/>
                    <a:pt x="0" y="10814"/>
                  </a:cubicBezTo>
                  <a:cubicBezTo>
                    <a:pt x="0" y="16532"/>
                    <a:pt x="1496" y="21275"/>
                    <a:pt x="3408" y="21573"/>
                  </a:cubicBezTo>
                  <a:lnTo>
                    <a:pt x="17820" y="21573"/>
                  </a:lnTo>
                  <a:cubicBezTo>
                    <a:pt x="17884" y="21600"/>
                    <a:pt x="17947" y="21600"/>
                    <a:pt x="18011" y="21600"/>
                  </a:cubicBezTo>
                  <a:cubicBezTo>
                    <a:pt x="19978" y="21600"/>
                    <a:pt x="21600" y="16803"/>
                    <a:pt x="21600" y="10814"/>
                  </a:cubicBezTo>
                  <a:cubicBezTo>
                    <a:pt x="21600" y="4851"/>
                    <a:pt x="19978" y="0"/>
                    <a:pt x="18011" y="0"/>
                  </a:cubicBezTo>
                  <a:close/>
                </a:path>
              </a:pathLst>
            </a:custGeom>
            <a:solidFill>
              <a:srgbClr val="F8F3D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693" name="Google Shape;1368;p52"/>
            <p:cNvSpPr/>
            <p:nvPr/>
          </p:nvSpPr>
          <p:spPr>
            <a:xfrm>
              <a:off x="828911" y="863820"/>
              <a:ext cx="106943" cy="702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4548" y="0"/>
                  </a:moveTo>
                  <a:cubicBezTo>
                    <a:pt x="14424" y="0"/>
                    <a:pt x="14299" y="0"/>
                    <a:pt x="14174" y="27"/>
                  </a:cubicBezTo>
                  <a:lnTo>
                    <a:pt x="0" y="27"/>
                  </a:lnTo>
                  <a:lnTo>
                    <a:pt x="0" y="21573"/>
                  </a:lnTo>
                  <a:lnTo>
                    <a:pt x="14174" y="21573"/>
                  </a:lnTo>
                  <a:cubicBezTo>
                    <a:pt x="14299" y="21600"/>
                    <a:pt x="14424" y="21600"/>
                    <a:pt x="14548" y="21600"/>
                  </a:cubicBezTo>
                  <a:cubicBezTo>
                    <a:pt x="18413" y="21600"/>
                    <a:pt x="21600" y="16803"/>
                    <a:pt x="21600" y="10814"/>
                  </a:cubicBezTo>
                  <a:cubicBezTo>
                    <a:pt x="21600" y="4851"/>
                    <a:pt x="18413" y="0"/>
                    <a:pt x="14548" y="0"/>
                  </a:cubicBezTo>
                  <a:close/>
                </a:path>
              </a:pathLst>
            </a:custGeom>
            <a:solidFill>
              <a:srgbClr val="F8F3D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694" name="Google Shape;1369;p52"/>
            <p:cNvSpPr/>
            <p:nvPr/>
          </p:nvSpPr>
          <p:spPr>
            <a:xfrm>
              <a:off x="159218" y="742862"/>
              <a:ext cx="170624" cy="1720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05" h="21600" fill="norm" stroke="1" extrusionOk="0">
                  <a:moveTo>
                    <a:pt x="4258" y="0"/>
                  </a:moveTo>
                  <a:cubicBezTo>
                    <a:pt x="3178" y="0"/>
                    <a:pt x="2076" y="432"/>
                    <a:pt x="1241" y="1295"/>
                  </a:cubicBezTo>
                  <a:cubicBezTo>
                    <a:pt x="-481" y="3089"/>
                    <a:pt x="-406" y="6023"/>
                    <a:pt x="1434" y="7706"/>
                  </a:cubicBezTo>
                  <a:lnTo>
                    <a:pt x="4430" y="10806"/>
                  </a:lnTo>
                  <a:lnTo>
                    <a:pt x="1434" y="13917"/>
                  </a:lnTo>
                  <a:cubicBezTo>
                    <a:pt x="-385" y="15610"/>
                    <a:pt x="-460" y="18522"/>
                    <a:pt x="1263" y="20316"/>
                  </a:cubicBezTo>
                  <a:cubicBezTo>
                    <a:pt x="2087" y="21179"/>
                    <a:pt x="3178" y="21600"/>
                    <a:pt x="4269" y="21600"/>
                  </a:cubicBezTo>
                  <a:cubicBezTo>
                    <a:pt x="5435" y="21600"/>
                    <a:pt x="6601" y="21113"/>
                    <a:pt x="7446" y="20128"/>
                  </a:cubicBezTo>
                  <a:lnTo>
                    <a:pt x="10453" y="17039"/>
                  </a:lnTo>
                  <a:lnTo>
                    <a:pt x="13448" y="20128"/>
                  </a:lnTo>
                  <a:cubicBezTo>
                    <a:pt x="14261" y="20880"/>
                    <a:pt x="15278" y="21257"/>
                    <a:pt x="16294" y="21257"/>
                  </a:cubicBezTo>
                  <a:cubicBezTo>
                    <a:pt x="17396" y="21257"/>
                    <a:pt x="18477" y="20825"/>
                    <a:pt x="19300" y="19961"/>
                  </a:cubicBezTo>
                  <a:cubicBezTo>
                    <a:pt x="20894" y="18312"/>
                    <a:pt x="20969" y="15666"/>
                    <a:pt x="19461" y="13917"/>
                  </a:cubicBezTo>
                  <a:lnTo>
                    <a:pt x="16455" y="10806"/>
                  </a:lnTo>
                  <a:lnTo>
                    <a:pt x="19461" y="7706"/>
                  </a:lnTo>
                  <a:cubicBezTo>
                    <a:pt x="21119" y="5978"/>
                    <a:pt x="21119" y="3200"/>
                    <a:pt x="19461" y="1472"/>
                  </a:cubicBezTo>
                  <a:cubicBezTo>
                    <a:pt x="18637" y="620"/>
                    <a:pt x="17546" y="199"/>
                    <a:pt x="16455" y="199"/>
                  </a:cubicBezTo>
                  <a:cubicBezTo>
                    <a:pt x="15363" y="199"/>
                    <a:pt x="14283" y="620"/>
                    <a:pt x="13448" y="1472"/>
                  </a:cubicBezTo>
                  <a:lnTo>
                    <a:pt x="10453" y="4595"/>
                  </a:lnTo>
                  <a:lnTo>
                    <a:pt x="7446" y="1472"/>
                  </a:lnTo>
                  <a:cubicBezTo>
                    <a:pt x="6601" y="498"/>
                    <a:pt x="5435" y="0"/>
                    <a:pt x="4258" y="0"/>
                  </a:cubicBezTo>
                  <a:close/>
                </a:path>
              </a:pathLst>
            </a:custGeom>
            <a:solidFill>
              <a:srgbClr val="F8F3D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695" name="Google Shape;1370;p52"/>
            <p:cNvSpPr/>
            <p:nvPr/>
          </p:nvSpPr>
          <p:spPr>
            <a:xfrm>
              <a:off x="245358" y="745682"/>
              <a:ext cx="83175" cy="1664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30" h="21600" fill="norm" stroke="1" extrusionOk="0">
                  <a:moveTo>
                    <a:pt x="11976" y="0"/>
                  </a:moveTo>
                  <a:cubicBezTo>
                    <a:pt x="9888" y="0"/>
                    <a:pt x="7801" y="389"/>
                    <a:pt x="6153" y="1156"/>
                  </a:cubicBezTo>
                  <a:lnTo>
                    <a:pt x="0" y="4382"/>
                  </a:lnTo>
                  <a:lnTo>
                    <a:pt x="0" y="17241"/>
                  </a:lnTo>
                  <a:lnTo>
                    <a:pt x="6153" y="20433"/>
                  </a:lnTo>
                  <a:cubicBezTo>
                    <a:pt x="7823" y="21211"/>
                    <a:pt x="9910" y="21600"/>
                    <a:pt x="11998" y="21600"/>
                  </a:cubicBezTo>
                  <a:cubicBezTo>
                    <a:pt x="14239" y="21600"/>
                    <a:pt x="16458" y="21154"/>
                    <a:pt x="18172" y="20261"/>
                  </a:cubicBezTo>
                  <a:cubicBezTo>
                    <a:pt x="21446" y="18557"/>
                    <a:pt x="21600" y="15822"/>
                    <a:pt x="18502" y="14015"/>
                  </a:cubicBezTo>
                  <a:lnTo>
                    <a:pt x="12327" y="10800"/>
                  </a:lnTo>
                  <a:lnTo>
                    <a:pt x="18502" y="7597"/>
                  </a:lnTo>
                  <a:cubicBezTo>
                    <a:pt x="21600" y="5800"/>
                    <a:pt x="21446" y="3032"/>
                    <a:pt x="18172" y="1327"/>
                  </a:cubicBezTo>
                  <a:cubicBezTo>
                    <a:pt x="16458" y="446"/>
                    <a:pt x="14217" y="0"/>
                    <a:pt x="11976" y="0"/>
                  </a:cubicBezTo>
                  <a:close/>
                </a:path>
              </a:pathLst>
            </a:custGeom>
            <a:solidFill>
              <a:srgbClr val="F8F3D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</p:grpSp>
      <p:pic>
        <p:nvPicPr>
          <p:cNvPr id="697" name="IMG_4254.png" descr="IMG_4254.png"/>
          <p:cNvPicPr>
            <a:picLocks noChangeAspect="1"/>
          </p:cNvPicPr>
          <p:nvPr/>
        </p:nvPicPr>
        <p:blipFill>
          <a:blip r:embed="rId2">
            <a:extLst/>
          </a:blip>
          <a:srcRect l="0" t="0" r="79466" b="71392"/>
          <a:stretch>
            <a:fillRect/>
          </a:stretch>
        </p:blipFill>
        <p:spPr>
          <a:xfrm>
            <a:off x="1721804" y="1275608"/>
            <a:ext cx="3034868" cy="2112281"/>
          </a:xfrm>
          <a:prstGeom prst="rect">
            <a:avLst/>
          </a:prstGeom>
          <a:ln w="12700">
            <a:miter lim="400000"/>
          </a:ln>
        </p:spPr>
      </p:pic>
      <p:pic>
        <p:nvPicPr>
          <p:cNvPr id="698" name="IMG_4369.png" descr="IMG_4369.png"/>
          <p:cNvPicPr>
            <a:picLocks noChangeAspect="1"/>
          </p:cNvPicPr>
          <p:nvPr/>
        </p:nvPicPr>
        <p:blipFill>
          <a:blip r:embed="rId3">
            <a:extLst/>
          </a:blip>
          <a:srcRect l="75793" t="0" r="9446" b="75793"/>
          <a:stretch>
            <a:fillRect/>
          </a:stretch>
        </p:blipFill>
        <p:spPr>
          <a:xfrm>
            <a:off x="19265660" y="1347599"/>
            <a:ext cx="2686131" cy="1598826"/>
          </a:xfrm>
          <a:prstGeom prst="rect">
            <a:avLst/>
          </a:prstGeom>
          <a:ln w="12700">
            <a:miter lim="400000"/>
          </a:ln>
        </p:spPr>
      </p:pic>
      <p:pic>
        <p:nvPicPr>
          <p:cNvPr id="699" name="IMG_5606.png" descr="IMG_5606.png"/>
          <p:cNvPicPr>
            <a:picLocks noChangeAspect="1"/>
          </p:cNvPicPr>
          <p:nvPr/>
        </p:nvPicPr>
        <p:blipFill>
          <a:blip r:embed="rId4">
            <a:extLst/>
          </a:blip>
          <a:srcRect l="28467" t="9326" r="3468" b="79904"/>
          <a:stretch>
            <a:fillRect/>
          </a:stretch>
        </p:blipFill>
        <p:spPr>
          <a:xfrm>
            <a:off x="2376464" y="4542913"/>
            <a:ext cx="19631074" cy="194274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500">
        <p14:doors dir="vert"/>
      </p:transition>
    </mc:Choice>
    <mc:Fallback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1" name="Google Shape;355;p29"/>
          <p:cNvSpPr txBox="1"/>
          <p:nvPr>
            <p:ph type="title"/>
          </p:nvPr>
        </p:nvSpPr>
        <p:spPr>
          <a:xfrm>
            <a:off x="1759904" y="1313708"/>
            <a:ext cx="20544003" cy="1527201"/>
          </a:xfrm>
          <a:prstGeom prst="rect">
            <a:avLst/>
          </a:prstGeom>
        </p:spPr>
        <p:txBody>
          <a:bodyPr/>
          <a:lstStyle>
            <a:lvl1pPr defTabSz="1024127">
              <a:defRPr b="0" sz="5880">
                <a:latin typeface="Abdo Free"/>
                <a:ea typeface="Abdo Free"/>
                <a:cs typeface="Abdo Free"/>
                <a:sym typeface="Abdo Free"/>
              </a:defRPr>
            </a:lvl1pPr>
          </a:lstStyle>
          <a:p>
            <a:pPr rtl="0">
              <a:defRPr/>
            </a:pPr>
            <a:r>
              <a:t>  </a:t>
            </a:r>
          </a:p>
        </p:txBody>
      </p:sp>
      <p:grpSp>
        <p:nvGrpSpPr>
          <p:cNvPr id="706" name="Google Shape;357;p29"/>
          <p:cNvGrpSpPr/>
          <p:nvPr/>
        </p:nvGrpSpPr>
        <p:grpSpPr>
          <a:xfrm>
            <a:off x="18094440" y="9104365"/>
            <a:ext cx="5772500" cy="9079632"/>
            <a:chOff x="0" y="0"/>
            <a:chExt cx="5772499" cy="9079630"/>
          </a:xfrm>
        </p:grpSpPr>
        <p:sp>
          <p:nvSpPr>
            <p:cNvPr id="702" name="Google Shape;358;p29"/>
            <p:cNvSpPr/>
            <p:nvPr/>
          </p:nvSpPr>
          <p:spPr>
            <a:xfrm rot="1820825">
              <a:off x="5308754" y="45801"/>
              <a:ext cx="285277" cy="3833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09" y="0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10809" y="0"/>
                  </a:lnTo>
                  <a:close/>
                </a:path>
              </a:pathLst>
            </a:custGeom>
            <a:solidFill>
              <a:srgbClr val="143E63"/>
            </a:solidFill>
            <a:ln w="50800" cap="flat">
              <a:solidFill>
                <a:srgbClr val="143E63"/>
              </a:solidFill>
              <a:prstDash val="solid"/>
              <a:round/>
            </a:ln>
            <a:effectLst>
              <a:outerShdw sx="100000" sy="100000" kx="0" ky="0" algn="b" rotWithShape="0" blurRad="0" dist="228600" dir="3060000">
                <a:srgbClr val="34679A">
                  <a:alpha val="50000"/>
                </a:srgbClr>
              </a:outerShdw>
            </a:effectLst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703" name="Google Shape;359;p29"/>
            <p:cNvSpPr/>
            <p:nvPr/>
          </p:nvSpPr>
          <p:spPr>
            <a:xfrm rot="1820825">
              <a:off x="4635226" y="339175"/>
              <a:ext cx="968646" cy="93021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7619" y="0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13981" y="0"/>
                  </a:lnTo>
                  <a:close/>
                </a:path>
              </a:pathLst>
            </a:custGeom>
            <a:solidFill>
              <a:srgbClr val="F8F3DE"/>
            </a:solidFill>
            <a:ln w="50800" cap="flat">
              <a:solidFill>
                <a:srgbClr val="143E63"/>
              </a:solidFill>
              <a:prstDash val="solid"/>
              <a:round/>
            </a:ln>
            <a:effectLst>
              <a:outerShdw sx="100000" sy="100000" kx="0" ky="0" algn="b" rotWithShape="0" blurRad="0" dist="228600" dir="3060000">
                <a:srgbClr val="34679A">
                  <a:alpha val="50000"/>
                </a:srgbClr>
              </a:outerShdw>
            </a:effectLst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704" name="Google Shape;360;p29"/>
            <p:cNvSpPr/>
            <p:nvPr/>
          </p:nvSpPr>
          <p:spPr>
            <a:xfrm rot="1820825">
              <a:off x="2166937" y="599994"/>
              <a:ext cx="968646" cy="88406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21266"/>
                  </a:lnTo>
                  <a:cubicBezTo>
                    <a:pt x="0" y="21455"/>
                    <a:pt x="1391" y="21600"/>
                    <a:pt x="3050" y="21600"/>
                  </a:cubicBezTo>
                  <a:lnTo>
                    <a:pt x="18556" y="21600"/>
                  </a:lnTo>
                  <a:cubicBezTo>
                    <a:pt x="20209" y="21600"/>
                    <a:pt x="21600" y="21455"/>
                    <a:pt x="21600" y="21266"/>
                  </a:cubicBezTo>
                  <a:lnTo>
                    <a:pt x="21600" y="0"/>
                  </a:lnTo>
                  <a:close/>
                </a:path>
              </a:pathLst>
            </a:custGeom>
            <a:solidFill>
              <a:schemeClr val="accent3"/>
            </a:solidFill>
            <a:ln w="50800" cap="flat">
              <a:solidFill>
                <a:srgbClr val="143E63"/>
              </a:solidFill>
              <a:prstDash val="solid"/>
              <a:round/>
            </a:ln>
            <a:effectLst>
              <a:outerShdw sx="100000" sy="100000" kx="0" ky="0" algn="b" rotWithShape="0" blurRad="0" dist="228600" dir="3060000">
                <a:srgbClr val="34679A">
                  <a:alpha val="50000"/>
                </a:srgbClr>
              </a:outerShdw>
            </a:effectLst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705" name="Google Shape;361;p29"/>
            <p:cNvSpPr/>
            <p:nvPr/>
          </p:nvSpPr>
          <p:spPr>
            <a:xfrm rot="1820825">
              <a:off x="2478928" y="599998"/>
              <a:ext cx="344679" cy="8840606"/>
            </a:xfrm>
            <a:prstGeom prst="rect">
              <a:avLst/>
            </a:prstGeom>
            <a:solidFill>
              <a:schemeClr val="accent2"/>
            </a:solidFill>
            <a:ln w="50800" cap="flat">
              <a:solidFill>
                <a:srgbClr val="143E63"/>
              </a:solidFill>
              <a:prstDash val="solid"/>
              <a:round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</p:grpSp>
      <p:grpSp>
        <p:nvGrpSpPr>
          <p:cNvPr id="725" name="Google Shape;1352;p52"/>
          <p:cNvGrpSpPr/>
          <p:nvPr/>
        </p:nvGrpSpPr>
        <p:grpSpPr>
          <a:xfrm>
            <a:off x="533499" y="3835560"/>
            <a:ext cx="1074096" cy="1074178"/>
            <a:chOff x="88" y="0"/>
            <a:chExt cx="1074094" cy="1074176"/>
          </a:xfrm>
        </p:grpSpPr>
        <p:sp>
          <p:nvSpPr>
            <p:cNvPr id="707" name="Google Shape;1353;p52"/>
            <p:cNvSpPr/>
            <p:nvPr/>
          </p:nvSpPr>
          <p:spPr>
            <a:xfrm>
              <a:off x="88" y="0"/>
              <a:ext cx="490364" cy="4904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546" y="0"/>
                  </a:moveTo>
                  <a:cubicBezTo>
                    <a:pt x="687" y="0"/>
                    <a:pt x="0" y="691"/>
                    <a:pt x="0" y="1541"/>
                  </a:cubicBezTo>
                  <a:lnTo>
                    <a:pt x="0" y="20051"/>
                  </a:lnTo>
                  <a:cubicBezTo>
                    <a:pt x="0" y="20905"/>
                    <a:pt x="687" y="21600"/>
                    <a:pt x="1546" y="21600"/>
                  </a:cubicBezTo>
                  <a:lnTo>
                    <a:pt x="20058" y="21600"/>
                  </a:lnTo>
                  <a:cubicBezTo>
                    <a:pt x="20913" y="21600"/>
                    <a:pt x="21600" y="20905"/>
                    <a:pt x="21600" y="20051"/>
                  </a:cubicBezTo>
                  <a:lnTo>
                    <a:pt x="21600" y="1541"/>
                  </a:lnTo>
                  <a:cubicBezTo>
                    <a:pt x="21600" y="691"/>
                    <a:pt x="20913" y="0"/>
                    <a:pt x="20058" y="0"/>
                  </a:cubicBezTo>
                  <a:close/>
                </a:path>
              </a:pathLst>
            </a:custGeom>
            <a:solidFill>
              <a:srgbClr val="143E6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708" name="Google Shape;1354;p52"/>
            <p:cNvSpPr/>
            <p:nvPr/>
          </p:nvSpPr>
          <p:spPr>
            <a:xfrm>
              <a:off x="245358" y="0"/>
              <a:ext cx="245094" cy="4904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21600"/>
                  </a:lnTo>
                  <a:lnTo>
                    <a:pt x="18515" y="21600"/>
                  </a:lnTo>
                  <a:cubicBezTo>
                    <a:pt x="20225" y="21600"/>
                    <a:pt x="21600" y="20905"/>
                    <a:pt x="21600" y="20051"/>
                  </a:cubicBezTo>
                  <a:lnTo>
                    <a:pt x="21600" y="1541"/>
                  </a:lnTo>
                  <a:cubicBezTo>
                    <a:pt x="21600" y="691"/>
                    <a:pt x="20225" y="0"/>
                    <a:pt x="18515" y="0"/>
                  </a:cubicBezTo>
                  <a:close/>
                </a:path>
              </a:pathLst>
            </a:custGeom>
            <a:solidFill>
              <a:srgbClr val="143E6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709" name="Google Shape;1355;p52"/>
            <p:cNvSpPr/>
            <p:nvPr/>
          </p:nvSpPr>
          <p:spPr>
            <a:xfrm>
              <a:off x="583816" y="0"/>
              <a:ext cx="490365" cy="4904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542" y="0"/>
                  </a:moveTo>
                  <a:cubicBezTo>
                    <a:pt x="687" y="0"/>
                    <a:pt x="0" y="691"/>
                    <a:pt x="0" y="1541"/>
                  </a:cubicBezTo>
                  <a:lnTo>
                    <a:pt x="0" y="20051"/>
                  </a:lnTo>
                  <a:cubicBezTo>
                    <a:pt x="0" y="20905"/>
                    <a:pt x="687" y="21600"/>
                    <a:pt x="1542" y="21600"/>
                  </a:cubicBezTo>
                  <a:lnTo>
                    <a:pt x="20054" y="21600"/>
                  </a:lnTo>
                  <a:cubicBezTo>
                    <a:pt x="20913" y="21600"/>
                    <a:pt x="21600" y="20905"/>
                    <a:pt x="21600" y="20051"/>
                  </a:cubicBezTo>
                  <a:lnTo>
                    <a:pt x="21600" y="1541"/>
                  </a:lnTo>
                  <a:cubicBezTo>
                    <a:pt x="21600" y="691"/>
                    <a:pt x="20913" y="0"/>
                    <a:pt x="20054" y="0"/>
                  </a:cubicBezTo>
                  <a:close/>
                </a:path>
              </a:pathLst>
            </a:custGeom>
            <a:solidFill>
              <a:srgbClr val="143E6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710" name="Google Shape;1356;p52"/>
            <p:cNvSpPr/>
            <p:nvPr/>
          </p:nvSpPr>
          <p:spPr>
            <a:xfrm>
              <a:off x="828911" y="0"/>
              <a:ext cx="245272" cy="4904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21600"/>
                  </a:lnTo>
                  <a:lnTo>
                    <a:pt x="18510" y="21600"/>
                  </a:lnTo>
                  <a:cubicBezTo>
                    <a:pt x="20226" y="21600"/>
                    <a:pt x="21600" y="20905"/>
                    <a:pt x="21600" y="20051"/>
                  </a:cubicBezTo>
                  <a:lnTo>
                    <a:pt x="21600" y="1541"/>
                  </a:lnTo>
                  <a:cubicBezTo>
                    <a:pt x="21600" y="691"/>
                    <a:pt x="20226" y="0"/>
                    <a:pt x="18510" y="0"/>
                  </a:cubicBezTo>
                  <a:close/>
                </a:path>
              </a:pathLst>
            </a:custGeom>
            <a:solidFill>
              <a:srgbClr val="143E6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711" name="Google Shape;1357;p52"/>
            <p:cNvSpPr/>
            <p:nvPr/>
          </p:nvSpPr>
          <p:spPr>
            <a:xfrm>
              <a:off x="141854" y="141941"/>
              <a:ext cx="206744" cy="21044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795" y="0"/>
                  </a:moveTo>
                  <a:cubicBezTo>
                    <a:pt x="8852" y="0"/>
                    <a:pt x="7249" y="1502"/>
                    <a:pt x="7139" y="3411"/>
                  </a:cubicBezTo>
                  <a:lnTo>
                    <a:pt x="7139" y="7004"/>
                  </a:lnTo>
                  <a:lnTo>
                    <a:pt x="3482" y="7004"/>
                  </a:lnTo>
                  <a:cubicBezTo>
                    <a:pt x="1529" y="7113"/>
                    <a:pt x="0" y="8687"/>
                    <a:pt x="0" y="10596"/>
                  </a:cubicBezTo>
                  <a:cubicBezTo>
                    <a:pt x="0" y="12515"/>
                    <a:pt x="1529" y="14098"/>
                    <a:pt x="3482" y="14198"/>
                  </a:cubicBezTo>
                  <a:lnTo>
                    <a:pt x="7139" y="14198"/>
                  </a:lnTo>
                  <a:lnTo>
                    <a:pt x="7139" y="17790"/>
                  </a:lnTo>
                  <a:cubicBezTo>
                    <a:pt x="7019" y="19854"/>
                    <a:pt x="8695" y="21600"/>
                    <a:pt x="10795" y="21600"/>
                  </a:cubicBezTo>
                  <a:cubicBezTo>
                    <a:pt x="12914" y="21600"/>
                    <a:pt x="14581" y="19854"/>
                    <a:pt x="14452" y="17790"/>
                  </a:cubicBezTo>
                  <a:lnTo>
                    <a:pt x="14452" y="14198"/>
                  </a:lnTo>
                  <a:lnTo>
                    <a:pt x="18127" y="14198"/>
                  </a:lnTo>
                  <a:cubicBezTo>
                    <a:pt x="20071" y="14098"/>
                    <a:pt x="21600" y="12515"/>
                    <a:pt x="21600" y="10596"/>
                  </a:cubicBezTo>
                  <a:cubicBezTo>
                    <a:pt x="21600" y="8687"/>
                    <a:pt x="20071" y="7113"/>
                    <a:pt x="18127" y="7004"/>
                  </a:cubicBezTo>
                  <a:lnTo>
                    <a:pt x="14452" y="7004"/>
                  </a:lnTo>
                  <a:lnTo>
                    <a:pt x="14452" y="3411"/>
                  </a:lnTo>
                  <a:cubicBezTo>
                    <a:pt x="14351" y="1502"/>
                    <a:pt x="12739" y="0"/>
                    <a:pt x="10795" y="0"/>
                  </a:cubicBezTo>
                  <a:close/>
                </a:path>
              </a:pathLst>
            </a:custGeom>
            <a:solidFill>
              <a:srgbClr val="F8F3D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712" name="Google Shape;1358;p52"/>
            <p:cNvSpPr/>
            <p:nvPr/>
          </p:nvSpPr>
          <p:spPr>
            <a:xfrm>
              <a:off x="245183" y="140001"/>
              <a:ext cx="103415" cy="21018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21600"/>
                  </a:lnTo>
                  <a:cubicBezTo>
                    <a:pt x="4051" y="21600"/>
                    <a:pt x="7347" y="19987"/>
                    <a:pt x="7347" y="17985"/>
                  </a:cubicBezTo>
                  <a:lnTo>
                    <a:pt x="7347" y="14406"/>
                  </a:lnTo>
                  <a:lnTo>
                    <a:pt x="14658" y="14406"/>
                  </a:lnTo>
                  <a:cubicBezTo>
                    <a:pt x="18543" y="14315"/>
                    <a:pt x="21600" y="12721"/>
                    <a:pt x="21600" y="10809"/>
                  </a:cubicBezTo>
                  <a:cubicBezTo>
                    <a:pt x="21600" y="8897"/>
                    <a:pt x="18543" y="7303"/>
                    <a:pt x="14658" y="7212"/>
                  </a:cubicBezTo>
                  <a:lnTo>
                    <a:pt x="7347" y="7212"/>
                  </a:lnTo>
                  <a:lnTo>
                    <a:pt x="7347" y="3597"/>
                  </a:lnTo>
                  <a:cubicBezTo>
                    <a:pt x="7347" y="1613"/>
                    <a:pt x="4051" y="0"/>
                    <a:pt x="0" y="0"/>
                  </a:cubicBezTo>
                  <a:close/>
                </a:path>
              </a:pathLst>
            </a:custGeom>
            <a:solidFill>
              <a:srgbClr val="F8F3D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713" name="Google Shape;1359;p52"/>
            <p:cNvSpPr/>
            <p:nvPr/>
          </p:nvSpPr>
          <p:spPr>
            <a:xfrm>
              <a:off x="725758" y="210091"/>
              <a:ext cx="210093" cy="702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8011" y="0"/>
                  </a:moveTo>
                  <a:cubicBezTo>
                    <a:pt x="17947" y="0"/>
                    <a:pt x="17884" y="0"/>
                    <a:pt x="17820" y="27"/>
                  </a:cubicBezTo>
                  <a:lnTo>
                    <a:pt x="3408" y="27"/>
                  </a:lnTo>
                  <a:cubicBezTo>
                    <a:pt x="1496" y="352"/>
                    <a:pt x="0" y="5068"/>
                    <a:pt x="0" y="10786"/>
                  </a:cubicBezTo>
                  <a:cubicBezTo>
                    <a:pt x="0" y="16532"/>
                    <a:pt x="1496" y="21275"/>
                    <a:pt x="3408" y="21573"/>
                  </a:cubicBezTo>
                  <a:lnTo>
                    <a:pt x="17820" y="21573"/>
                  </a:lnTo>
                  <a:cubicBezTo>
                    <a:pt x="17875" y="21600"/>
                    <a:pt x="17929" y="21600"/>
                    <a:pt x="17983" y="21600"/>
                  </a:cubicBezTo>
                  <a:cubicBezTo>
                    <a:pt x="19959" y="21600"/>
                    <a:pt x="21600" y="16776"/>
                    <a:pt x="21600" y="10786"/>
                  </a:cubicBezTo>
                  <a:cubicBezTo>
                    <a:pt x="21600" y="4797"/>
                    <a:pt x="19978" y="0"/>
                    <a:pt x="18011" y="0"/>
                  </a:cubicBezTo>
                  <a:close/>
                </a:path>
              </a:pathLst>
            </a:custGeom>
            <a:solidFill>
              <a:srgbClr val="F8F3D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714" name="Google Shape;1360;p52"/>
            <p:cNvSpPr/>
            <p:nvPr/>
          </p:nvSpPr>
          <p:spPr>
            <a:xfrm>
              <a:off x="828911" y="210091"/>
              <a:ext cx="106943" cy="702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4548" y="0"/>
                  </a:moveTo>
                  <a:cubicBezTo>
                    <a:pt x="14424" y="0"/>
                    <a:pt x="14299" y="0"/>
                    <a:pt x="14174" y="27"/>
                  </a:cubicBezTo>
                  <a:lnTo>
                    <a:pt x="0" y="27"/>
                  </a:lnTo>
                  <a:lnTo>
                    <a:pt x="0" y="21573"/>
                  </a:lnTo>
                  <a:lnTo>
                    <a:pt x="14174" y="21573"/>
                  </a:lnTo>
                  <a:cubicBezTo>
                    <a:pt x="14281" y="21600"/>
                    <a:pt x="14388" y="21600"/>
                    <a:pt x="14495" y="21600"/>
                  </a:cubicBezTo>
                  <a:cubicBezTo>
                    <a:pt x="18377" y="21600"/>
                    <a:pt x="21600" y="16776"/>
                    <a:pt x="21600" y="10786"/>
                  </a:cubicBezTo>
                  <a:cubicBezTo>
                    <a:pt x="21600" y="4797"/>
                    <a:pt x="18413" y="0"/>
                    <a:pt x="14548" y="0"/>
                  </a:cubicBezTo>
                  <a:close/>
                </a:path>
              </a:pathLst>
            </a:custGeom>
            <a:solidFill>
              <a:srgbClr val="F8F3D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715" name="Google Shape;1361;p52"/>
            <p:cNvSpPr/>
            <p:nvPr/>
          </p:nvSpPr>
          <p:spPr>
            <a:xfrm>
              <a:off x="88" y="583725"/>
              <a:ext cx="490364" cy="4904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546" y="0"/>
                  </a:moveTo>
                  <a:cubicBezTo>
                    <a:pt x="687" y="0"/>
                    <a:pt x="0" y="691"/>
                    <a:pt x="0" y="1541"/>
                  </a:cubicBezTo>
                  <a:lnTo>
                    <a:pt x="0" y="20051"/>
                  </a:lnTo>
                  <a:cubicBezTo>
                    <a:pt x="0" y="20905"/>
                    <a:pt x="687" y="21592"/>
                    <a:pt x="1546" y="21592"/>
                  </a:cubicBezTo>
                  <a:lnTo>
                    <a:pt x="20058" y="21592"/>
                  </a:lnTo>
                  <a:lnTo>
                    <a:pt x="20058" y="21600"/>
                  </a:lnTo>
                  <a:cubicBezTo>
                    <a:pt x="20913" y="21600"/>
                    <a:pt x="21600" y="20905"/>
                    <a:pt x="21600" y="20051"/>
                  </a:cubicBezTo>
                  <a:lnTo>
                    <a:pt x="21600" y="1541"/>
                  </a:lnTo>
                  <a:cubicBezTo>
                    <a:pt x="21600" y="691"/>
                    <a:pt x="20913" y="0"/>
                    <a:pt x="20058" y="0"/>
                  </a:cubicBezTo>
                  <a:close/>
                </a:path>
              </a:pathLst>
            </a:custGeom>
            <a:solidFill>
              <a:srgbClr val="143E6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716" name="Google Shape;1362;p52"/>
            <p:cNvSpPr/>
            <p:nvPr/>
          </p:nvSpPr>
          <p:spPr>
            <a:xfrm>
              <a:off x="245358" y="583725"/>
              <a:ext cx="245094" cy="4902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21600"/>
                  </a:lnTo>
                  <a:lnTo>
                    <a:pt x="18515" y="21600"/>
                  </a:lnTo>
                  <a:cubicBezTo>
                    <a:pt x="20225" y="21600"/>
                    <a:pt x="21600" y="20912"/>
                    <a:pt x="21600" y="20058"/>
                  </a:cubicBezTo>
                  <a:lnTo>
                    <a:pt x="21600" y="1542"/>
                  </a:lnTo>
                  <a:cubicBezTo>
                    <a:pt x="21600" y="691"/>
                    <a:pt x="20225" y="0"/>
                    <a:pt x="18515" y="0"/>
                  </a:cubicBezTo>
                  <a:close/>
                </a:path>
              </a:pathLst>
            </a:custGeom>
            <a:solidFill>
              <a:srgbClr val="143E6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717" name="Google Shape;1363;p52"/>
            <p:cNvSpPr/>
            <p:nvPr/>
          </p:nvSpPr>
          <p:spPr>
            <a:xfrm>
              <a:off x="583816" y="583725"/>
              <a:ext cx="490365" cy="4904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542" y="0"/>
                  </a:moveTo>
                  <a:cubicBezTo>
                    <a:pt x="687" y="0"/>
                    <a:pt x="0" y="691"/>
                    <a:pt x="0" y="1541"/>
                  </a:cubicBezTo>
                  <a:lnTo>
                    <a:pt x="0" y="20051"/>
                  </a:lnTo>
                  <a:cubicBezTo>
                    <a:pt x="0" y="20905"/>
                    <a:pt x="687" y="21592"/>
                    <a:pt x="1542" y="21592"/>
                  </a:cubicBezTo>
                  <a:lnTo>
                    <a:pt x="20054" y="21592"/>
                  </a:lnTo>
                  <a:lnTo>
                    <a:pt x="20054" y="21600"/>
                  </a:lnTo>
                  <a:cubicBezTo>
                    <a:pt x="20913" y="21600"/>
                    <a:pt x="21600" y="20905"/>
                    <a:pt x="21600" y="20051"/>
                  </a:cubicBezTo>
                  <a:lnTo>
                    <a:pt x="21600" y="1541"/>
                  </a:lnTo>
                  <a:cubicBezTo>
                    <a:pt x="21600" y="691"/>
                    <a:pt x="20913" y="0"/>
                    <a:pt x="20054" y="0"/>
                  </a:cubicBezTo>
                  <a:close/>
                </a:path>
              </a:pathLst>
            </a:custGeom>
            <a:solidFill>
              <a:srgbClr val="34679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718" name="Google Shape;1364;p52"/>
            <p:cNvSpPr/>
            <p:nvPr/>
          </p:nvSpPr>
          <p:spPr>
            <a:xfrm>
              <a:off x="828911" y="583725"/>
              <a:ext cx="245272" cy="4902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21600"/>
                  </a:lnTo>
                  <a:lnTo>
                    <a:pt x="18510" y="21600"/>
                  </a:lnTo>
                  <a:cubicBezTo>
                    <a:pt x="20226" y="21600"/>
                    <a:pt x="21600" y="20912"/>
                    <a:pt x="21600" y="20058"/>
                  </a:cubicBezTo>
                  <a:lnTo>
                    <a:pt x="21600" y="1542"/>
                  </a:lnTo>
                  <a:cubicBezTo>
                    <a:pt x="21600" y="691"/>
                    <a:pt x="20226" y="0"/>
                    <a:pt x="18510" y="0"/>
                  </a:cubicBezTo>
                  <a:close/>
                </a:path>
              </a:pathLst>
            </a:custGeom>
            <a:solidFill>
              <a:srgbClr val="34679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719" name="Google Shape;1365;p52"/>
            <p:cNvSpPr/>
            <p:nvPr/>
          </p:nvSpPr>
          <p:spPr>
            <a:xfrm>
              <a:off x="725758" y="723819"/>
              <a:ext cx="210093" cy="700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8011" y="0"/>
                  </a:moveTo>
                  <a:cubicBezTo>
                    <a:pt x="17947" y="0"/>
                    <a:pt x="17884" y="27"/>
                    <a:pt x="17820" y="27"/>
                  </a:cubicBezTo>
                  <a:lnTo>
                    <a:pt x="3408" y="27"/>
                  </a:lnTo>
                  <a:cubicBezTo>
                    <a:pt x="1496" y="299"/>
                    <a:pt x="0" y="5026"/>
                    <a:pt x="0" y="10814"/>
                  </a:cubicBezTo>
                  <a:cubicBezTo>
                    <a:pt x="0" y="16546"/>
                    <a:pt x="1496" y="21328"/>
                    <a:pt x="3408" y="21600"/>
                  </a:cubicBezTo>
                  <a:lnTo>
                    <a:pt x="17820" y="21600"/>
                  </a:lnTo>
                  <a:cubicBezTo>
                    <a:pt x="17884" y="21600"/>
                    <a:pt x="17947" y="21600"/>
                    <a:pt x="18011" y="21600"/>
                  </a:cubicBezTo>
                  <a:cubicBezTo>
                    <a:pt x="19978" y="21600"/>
                    <a:pt x="21600" y="16818"/>
                    <a:pt x="21600" y="10814"/>
                  </a:cubicBezTo>
                  <a:cubicBezTo>
                    <a:pt x="21600" y="4809"/>
                    <a:pt x="19978" y="0"/>
                    <a:pt x="18011" y="0"/>
                  </a:cubicBezTo>
                  <a:close/>
                </a:path>
              </a:pathLst>
            </a:custGeom>
            <a:solidFill>
              <a:srgbClr val="F8F3D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720" name="Google Shape;1366;p52"/>
            <p:cNvSpPr/>
            <p:nvPr/>
          </p:nvSpPr>
          <p:spPr>
            <a:xfrm>
              <a:off x="828911" y="723819"/>
              <a:ext cx="106943" cy="700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4548" y="0"/>
                  </a:moveTo>
                  <a:cubicBezTo>
                    <a:pt x="14424" y="0"/>
                    <a:pt x="14299" y="27"/>
                    <a:pt x="14174" y="27"/>
                  </a:cubicBezTo>
                  <a:lnTo>
                    <a:pt x="0" y="27"/>
                  </a:lnTo>
                  <a:lnTo>
                    <a:pt x="0" y="21600"/>
                  </a:lnTo>
                  <a:lnTo>
                    <a:pt x="14174" y="21600"/>
                  </a:lnTo>
                  <a:cubicBezTo>
                    <a:pt x="14299" y="21600"/>
                    <a:pt x="14424" y="21600"/>
                    <a:pt x="14548" y="21600"/>
                  </a:cubicBezTo>
                  <a:cubicBezTo>
                    <a:pt x="18413" y="21600"/>
                    <a:pt x="21600" y="16818"/>
                    <a:pt x="21600" y="10814"/>
                  </a:cubicBezTo>
                  <a:cubicBezTo>
                    <a:pt x="21600" y="4809"/>
                    <a:pt x="18413" y="0"/>
                    <a:pt x="14548" y="0"/>
                  </a:cubicBezTo>
                  <a:close/>
                </a:path>
              </a:pathLst>
            </a:custGeom>
            <a:solidFill>
              <a:srgbClr val="F8F3D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721" name="Google Shape;1367;p52"/>
            <p:cNvSpPr/>
            <p:nvPr/>
          </p:nvSpPr>
          <p:spPr>
            <a:xfrm>
              <a:off x="725758" y="863820"/>
              <a:ext cx="210093" cy="702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8011" y="0"/>
                  </a:moveTo>
                  <a:cubicBezTo>
                    <a:pt x="17947" y="0"/>
                    <a:pt x="17884" y="0"/>
                    <a:pt x="17820" y="27"/>
                  </a:cubicBezTo>
                  <a:lnTo>
                    <a:pt x="3408" y="27"/>
                  </a:lnTo>
                  <a:cubicBezTo>
                    <a:pt x="1496" y="352"/>
                    <a:pt x="0" y="5068"/>
                    <a:pt x="0" y="10814"/>
                  </a:cubicBezTo>
                  <a:cubicBezTo>
                    <a:pt x="0" y="16532"/>
                    <a:pt x="1496" y="21275"/>
                    <a:pt x="3408" y="21573"/>
                  </a:cubicBezTo>
                  <a:lnTo>
                    <a:pt x="17820" y="21573"/>
                  </a:lnTo>
                  <a:cubicBezTo>
                    <a:pt x="17884" y="21600"/>
                    <a:pt x="17947" y="21600"/>
                    <a:pt x="18011" y="21600"/>
                  </a:cubicBezTo>
                  <a:cubicBezTo>
                    <a:pt x="19978" y="21600"/>
                    <a:pt x="21600" y="16803"/>
                    <a:pt x="21600" y="10814"/>
                  </a:cubicBezTo>
                  <a:cubicBezTo>
                    <a:pt x="21600" y="4851"/>
                    <a:pt x="19978" y="0"/>
                    <a:pt x="18011" y="0"/>
                  </a:cubicBezTo>
                  <a:close/>
                </a:path>
              </a:pathLst>
            </a:custGeom>
            <a:solidFill>
              <a:srgbClr val="F8F3D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722" name="Google Shape;1368;p52"/>
            <p:cNvSpPr/>
            <p:nvPr/>
          </p:nvSpPr>
          <p:spPr>
            <a:xfrm>
              <a:off x="828911" y="863820"/>
              <a:ext cx="106943" cy="702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4548" y="0"/>
                  </a:moveTo>
                  <a:cubicBezTo>
                    <a:pt x="14424" y="0"/>
                    <a:pt x="14299" y="0"/>
                    <a:pt x="14174" y="27"/>
                  </a:cubicBezTo>
                  <a:lnTo>
                    <a:pt x="0" y="27"/>
                  </a:lnTo>
                  <a:lnTo>
                    <a:pt x="0" y="21573"/>
                  </a:lnTo>
                  <a:lnTo>
                    <a:pt x="14174" y="21573"/>
                  </a:lnTo>
                  <a:cubicBezTo>
                    <a:pt x="14299" y="21600"/>
                    <a:pt x="14424" y="21600"/>
                    <a:pt x="14548" y="21600"/>
                  </a:cubicBezTo>
                  <a:cubicBezTo>
                    <a:pt x="18413" y="21600"/>
                    <a:pt x="21600" y="16803"/>
                    <a:pt x="21600" y="10814"/>
                  </a:cubicBezTo>
                  <a:cubicBezTo>
                    <a:pt x="21600" y="4851"/>
                    <a:pt x="18413" y="0"/>
                    <a:pt x="14548" y="0"/>
                  </a:cubicBezTo>
                  <a:close/>
                </a:path>
              </a:pathLst>
            </a:custGeom>
            <a:solidFill>
              <a:srgbClr val="F8F3D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723" name="Google Shape;1369;p52"/>
            <p:cNvSpPr/>
            <p:nvPr/>
          </p:nvSpPr>
          <p:spPr>
            <a:xfrm>
              <a:off x="159218" y="742862"/>
              <a:ext cx="170624" cy="1720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05" h="21600" fill="norm" stroke="1" extrusionOk="0">
                  <a:moveTo>
                    <a:pt x="4258" y="0"/>
                  </a:moveTo>
                  <a:cubicBezTo>
                    <a:pt x="3178" y="0"/>
                    <a:pt x="2076" y="432"/>
                    <a:pt x="1241" y="1295"/>
                  </a:cubicBezTo>
                  <a:cubicBezTo>
                    <a:pt x="-481" y="3089"/>
                    <a:pt x="-406" y="6023"/>
                    <a:pt x="1434" y="7706"/>
                  </a:cubicBezTo>
                  <a:lnTo>
                    <a:pt x="4430" y="10806"/>
                  </a:lnTo>
                  <a:lnTo>
                    <a:pt x="1434" y="13917"/>
                  </a:lnTo>
                  <a:cubicBezTo>
                    <a:pt x="-385" y="15610"/>
                    <a:pt x="-460" y="18522"/>
                    <a:pt x="1263" y="20316"/>
                  </a:cubicBezTo>
                  <a:cubicBezTo>
                    <a:pt x="2087" y="21179"/>
                    <a:pt x="3178" y="21600"/>
                    <a:pt x="4269" y="21600"/>
                  </a:cubicBezTo>
                  <a:cubicBezTo>
                    <a:pt x="5435" y="21600"/>
                    <a:pt x="6601" y="21113"/>
                    <a:pt x="7446" y="20128"/>
                  </a:cubicBezTo>
                  <a:lnTo>
                    <a:pt x="10453" y="17039"/>
                  </a:lnTo>
                  <a:lnTo>
                    <a:pt x="13448" y="20128"/>
                  </a:lnTo>
                  <a:cubicBezTo>
                    <a:pt x="14261" y="20880"/>
                    <a:pt x="15278" y="21257"/>
                    <a:pt x="16294" y="21257"/>
                  </a:cubicBezTo>
                  <a:cubicBezTo>
                    <a:pt x="17396" y="21257"/>
                    <a:pt x="18477" y="20825"/>
                    <a:pt x="19300" y="19961"/>
                  </a:cubicBezTo>
                  <a:cubicBezTo>
                    <a:pt x="20894" y="18312"/>
                    <a:pt x="20969" y="15666"/>
                    <a:pt x="19461" y="13917"/>
                  </a:cubicBezTo>
                  <a:lnTo>
                    <a:pt x="16455" y="10806"/>
                  </a:lnTo>
                  <a:lnTo>
                    <a:pt x="19461" y="7706"/>
                  </a:lnTo>
                  <a:cubicBezTo>
                    <a:pt x="21119" y="5978"/>
                    <a:pt x="21119" y="3200"/>
                    <a:pt x="19461" y="1472"/>
                  </a:cubicBezTo>
                  <a:cubicBezTo>
                    <a:pt x="18637" y="620"/>
                    <a:pt x="17546" y="199"/>
                    <a:pt x="16455" y="199"/>
                  </a:cubicBezTo>
                  <a:cubicBezTo>
                    <a:pt x="15363" y="199"/>
                    <a:pt x="14283" y="620"/>
                    <a:pt x="13448" y="1472"/>
                  </a:cubicBezTo>
                  <a:lnTo>
                    <a:pt x="10453" y="4595"/>
                  </a:lnTo>
                  <a:lnTo>
                    <a:pt x="7446" y="1472"/>
                  </a:lnTo>
                  <a:cubicBezTo>
                    <a:pt x="6601" y="498"/>
                    <a:pt x="5435" y="0"/>
                    <a:pt x="4258" y="0"/>
                  </a:cubicBezTo>
                  <a:close/>
                </a:path>
              </a:pathLst>
            </a:custGeom>
            <a:solidFill>
              <a:srgbClr val="F8F3D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724" name="Google Shape;1370;p52"/>
            <p:cNvSpPr/>
            <p:nvPr/>
          </p:nvSpPr>
          <p:spPr>
            <a:xfrm>
              <a:off x="245358" y="745682"/>
              <a:ext cx="83175" cy="1664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30" h="21600" fill="norm" stroke="1" extrusionOk="0">
                  <a:moveTo>
                    <a:pt x="11976" y="0"/>
                  </a:moveTo>
                  <a:cubicBezTo>
                    <a:pt x="9888" y="0"/>
                    <a:pt x="7801" y="389"/>
                    <a:pt x="6153" y="1156"/>
                  </a:cubicBezTo>
                  <a:lnTo>
                    <a:pt x="0" y="4382"/>
                  </a:lnTo>
                  <a:lnTo>
                    <a:pt x="0" y="17241"/>
                  </a:lnTo>
                  <a:lnTo>
                    <a:pt x="6153" y="20433"/>
                  </a:lnTo>
                  <a:cubicBezTo>
                    <a:pt x="7823" y="21211"/>
                    <a:pt x="9910" y="21600"/>
                    <a:pt x="11998" y="21600"/>
                  </a:cubicBezTo>
                  <a:cubicBezTo>
                    <a:pt x="14239" y="21600"/>
                    <a:pt x="16458" y="21154"/>
                    <a:pt x="18172" y="20261"/>
                  </a:cubicBezTo>
                  <a:cubicBezTo>
                    <a:pt x="21446" y="18557"/>
                    <a:pt x="21600" y="15822"/>
                    <a:pt x="18502" y="14015"/>
                  </a:cubicBezTo>
                  <a:lnTo>
                    <a:pt x="12327" y="10800"/>
                  </a:lnTo>
                  <a:lnTo>
                    <a:pt x="18502" y="7597"/>
                  </a:lnTo>
                  <a:cubicBezTo>
                    <a:pt x="21600" y="5800"/>
                    <a:pt x="21446" y="3032"/>
                    <a:pt x="18172" y="1327"/>
                  </a:cubicBezTo>
                  <a:cubicBezTo>
                    <a:pt x="16458" y="446"/>
                    <a:pt x="14217" y="0"/>
                    <a:pt x="11976" y="0"/>
                  </a:cubicBezTo>
                  <a:close/>
                </a:path>
              </a:pathLst>
            </a:custGeom>
            <a:solidFill>
              <a:srgbClr val="F8F3D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</p:grpSp>
      <p:pic>
        <p:nvPicPr>
          <p:cNvPr id="726" name="IMG_4254.png" descr="IMG_4254.png"/>
          <p:cNvPicPr>
            <a:picLocks noChangeAspect="1"/>
          </p:cNvPicPr>
          <p:nvPr/>
        </p:nvPicPr>
        <p:blipFill>
          <a:blip r:embed="rId2">
            <a:extLst/>
          </a:blip>
          <a:srcRect l="0" t="0" r="79466" b="71392"/>
          <a:stretch>
            <a:fillRect/>
          </a:stretch>
        </p:blipFill>
        <p:spPr>
          <a:xfrm>
            <a:off x="1721804" y="1275608"/>
            <a:ext cx="3034868" cy="2112281"/>
          </a:xfrm>
          <a:prstGeom prst="rect">
            <a:avLst/>
          </a:prstGeom>
          <a:ln w="12700">
            <a:miter lim="400000"/>
          </a:ln>
        </p:spPr>
      </p:pic>
      <p:pic>
        <p:nvPicPr>
          <p:cNvPr id="727" name="IMG_4369.png" descr="IMG_4369.png"/>
          <p:cNvPicPr>
            <a:picLocks noChangeAspect="1"/>
          </p:cNvPicPr>
          <p:nvPr/>
        </p:nvPicPr>
        <p:blipFill>
          <a:blip r:embed="rId3">
            <a:extLst/>
          </a:blip>
          <a:srcRect l="75793" t="0" r="9446" b="75793"/>
          <a:stretch>
            <a:fillRect/>
          </a:stretch>
        </p:blipFill>
        <p:spPr>
          <a:xfrm>
            <a:off x="19265660" y="1347599"/>
            <a:ext cx="2686131" cy="1598826"/>
          </a:xfrm>
          <a:prstGeom prst="rect">
            <a:avLst/>
          </a:prstGeom>
          <a:ln w="12700">
            <a:miter lim="400000"/>
          </a:ln>
        </p:spPr>
      </p:pic>
      <p:pic>
        <p:nvPicPr>
          <p:cNvPr id="728" name="IMG_5606.png" descr="IMG_5606.png"/>
          <p:cNvPicPr>
            <a:picLocks noChangeAspect="1"/>
          </p:cNvPicPr>
          <p:nvPr/>
        </p:nvPicPr>
        <p:blipFill>
          <a:blip r:embed="rId4">
            <a:extLst/>
          </a:blip>
          <a:srcRect l="28467" t="9326" r="3468" b="79904"/>
          <a:stretch>
            <a:fillRect/>
          </a:stretch>
        </p:blipFill>
        <p:spPr>
          <a:xfrm>
            <a:off x="2376464" y="4542913"/>
            <a:ext cx="19631074" cy="1942745"/>
          </a:xfrm>
          <a:prstGeom prst="rect">
            <a:avLst/>
          </a:prstGeom>
          <a:ln w="12700">
            <a:miter lim="400000"/>
          </a:ln>
        </p:spPr>
      </p:pic>
      <p:sp>
        <p:nvSpPr>
          <p:cNvPr id="729" name="إذا كان البسط أكبر من أو يساوي المقام ."/>
          <p:cNvSpPr txBox="1"/>
          <p:nvPr/>
        </p:nvSpPr>
        <p:spPr>
          <a:xfrm>
            <a:off x="7389679" y="6645483"/>
            <a:ext cx="10997752" cy="785191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121919" tIns="121919" rIns="121919" bIns="121919">
            <a:spAutoFit/>
          </a:bodyPr>
          <a:lstStyle>
            <a:lvl1pPr>
              <a:defRPr sz="4300">
                <a:solidFill>
                  <a:srgbClr val="0056D6"/>
                </a:solidFill>
                <a:latin typeface="Araboto Bold"/>
                <a:ea typeface="Araboto Bold"/>
                <a:cs typeface="Araboto Bold"/>
                <a:sym typeface="Araboto Bold"/>
              </a:defRPr>
            </a:lvl1pPr>
          </a:lstStyle>
          <a:p>
            <a:pPr rtl="0">
              <a:defRPr/>
            </a:pPr>
            <a:r>
              <a:t>إذا كان البسط أكبر من أو يساوي المقام .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500">
        <p14:doors dir="vert"/>
      </p:transition>
    </mc:Choice>
    <mc:Fallback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1" name="Google Shape;531;p34"/>
          <p:cNvSpPr txBox="1"/>
          <p:nvPr>
            <p:ph type="title"/>
          </p:nvPr>
        </p:nvSpPr>
        <p:spPr>
          <a:xfrm>
            <a:off x="1919999" y="1186733"/>
            <a:ext cx="20544003" cy="1527201"/>
          </a:xfrm>
          <a:prstGeom prst="rect">
            <a:avLst/>
          </a:prstGeom>
        </p:spPr>
        <p:txBody>
          <a:bodyPr/>
          <a:lstStyle>
            <a:lvl1pPr defTabSz="2316479" rtl="0">
              <a:defRPr sz="6270"/>
            </a:lvl1pPr>
          </a:lstStyle>
          <a:p>
            <a:pPr/>
            <a:r>
              <a:t>  </a:t>
            </a:r>
          </a:p>
        </p:txBody>
      </p:sp>
      <p:sp>
        <p:nvSpPr>
          <p:cNvPr id="732" name="Google Shape;371;p30"/>
          <p:cNvSpPr/>
          <p:nvPr/>
        </p:nvSpPr>
        <p:spPr>
          <a:xfrm>
            <a:off x="20640023" y="1314804"/>
            <a:ext cx="2304720" cy="1271059"/>
          </a:xfrm>
          <a:prstGeom prst="rect">
            <a:avLst/>
          </a:prstGeom>
          <a:solidFill>
            <a:schemeClr val="accent4"/>
          </a:solidFill>
          <a:ln w="76200">
            <a:solidFill>
              <a:srgbClr val="34679A"/>
            </a:solidFill>
          </a:ln>
          <a:effectLst>
            <a:outerShdw sx="100000" sy="100000" kx="0" ky="0" algn="b" rotWithShape="0" blurRad="0" dist="254000" dir="3000000">
              <a:srgbClr val="34679A">
                <a:alpha val="50000"/>
              </a:srgbClr>
            </a:outerShdw>
          </a:effectLst>
        </p:spPr>
        <p:txBody>
          <a:bodyPr lIns="121919" tIns="121919" rIns="121919" bIns="121919" anchor="ctr"/>
          <a:lstStyle/>
          <a:p>
            <a:pPr algn="ctr" rtl="0">
              <a:defRPr b="1" sz="8000">
                <a:solidFill>
                  <a:srgbClr val="34679A"/>
                </a:solidFill>
                <a:latin typeface="+mj-lt"/>
                <a:ea typeface="+mj-ea"/>
                <a:cs typeface="+mj-cs"/>
                <a:sym typeface="Helvetica"/>
              </a:defRPr>
            </a:pPr>
          </a:p>
        </p:txBody>
      </p:sp>
      <p:sp>
        <p:nvSpPr>
          <p:cNvPr id="733" name="تأكد"/>
          <p:cNvSpPr txBox="1"/>
          <p:nvPr/>
        </p:nvSpPr>
        <p:spPr>
          <a:xfrm>
            <a:off x="20422610" y="1005770"/>
            <a:ext cx="2739547" cy="1939494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121919" tIns="121919" rIns="121919" bIns="121919">
            <a:spAutoFit/>
          </a:bodyPr>
          <a:lstStyle>
            <a:lvl1pPr algn="ctr">
              <a:lnSpc>
                <a:spcPct val="90000"/>
              </a:lnSpc>
              <a:spcBef>
                <a:spcPts val="2600"/>
              </a:spcBef>
              <a:defRPr sz="10600">
                <a:solidFill>
                  <a:srgbClr val="E22400"/>
                </a:solidFill>
                <a:latin typeface="Abdo Free"/>
                <a:ea typeface="Abdo Free"/>
                <a:cs typeface="Abdo Free"/>
                <a:sym typeface="Abdo Free"/>
              </a:defRPr>
            </a:lvl1pPr>
          </a:lstStyle>
          <a:p>
            <a:pPr rtl="0">
              <a:defRPr sz="5800">
                <a:solidFill>
                  <a:srgbClr val="34679A"/>
                </a:solidFill>
                <a:latin typeface="Waseem Regular"/>
                <a:ea typeface="Waseem Regular"/>
                <a:cs typeface="Waseem Regular"/>
                <a:sym typeface="Waseem Regular"/>
              </a:defRPr>
            </a:pPr>
            <a:r>
              <a:rPr sz="10600">
                <a:solidFill>
                  <a:srgbClr val="E22400"/>
                </a:solidFill>
                <a:latin typeface="Abdo Free"/>
                <a:ea typeface="Abdo Free"/>
                <a:cs typeface="Abdo Free"/>
                <a:sym typeface="Abdo Free"/>
              </a:rPr>
              <a:t>تأكد</a:t>
            </a:r>
          </a:p>
        </p:txBody>
      </p:sp>
      <p:pic>
        <p:nvPicPr>
          <p:cNvPr id="734" name="IMG_3212.jpeg" descr="IMG_3212.jpeg">
            <a:hlinkClick r:id="rId2" invalidUrl="" action="ppaction://hlinksldjump" tgtFrame="" tooltip="" history="1" highlightClick="0" endSnd="0"/>
          </p:cNvPr>
          <p:cNvPicPr>
            <a:picLocks noChangeAspect="1"/>
          </p:cNvPicPr>
          <p:nvPr/>
        </p:nvPicPr>
        <p:blipFill>
          <a:blip r:embed="rId3">
            <a:extLst/>
          </a:blip>
          <a:srcRect l="10822" t="14478" r="12751" b="14565"/>
          <a:stretch>
            <a:fillRect/>
          </a:stretch>
        </p:blipFill>
        <p:spPr>
          <a:xfrm>
            <a:off x="19779708" y="4926974"/>
            <a:ext cx="860713" cy="85618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752" h="21534" fill="norm" stroke="1" extrusionOk="0">
                <a:moveTo>
                  <a:pt x="9916" y="1"/>
                </a:moveTo>
                <a:cubicBezTo>
                  <a:pt x="7301" y="-34"/>
                  <a:pt x="4770" y="1060"/>
                  <a:pt x="2848" y="3185"/>
                </a:cubicBezTo>
                <a:cubicBezTo>
                  <a:pt x="-1848" y="8375"/>
                  <a:pt x="-552" y="17304"/>
                  <a:pt x="5371" y="20544"/>
                </a:cubicBezTo>
                <a:cubicBezTo>
                  <a:pt x="6651" y="21244"/>
                  <a:pt x="8294" y="21566"/>
                  <a:pt x="9943" y="21532"/>
                </a:cubicBezTo>
                <a:lnTo>
                  <a:pt x="10125" y="21532"/>
                </a:lnTo>
                <a:cubicBezTo>
                  <a:pt x="11793" y="21470"/>
                  <a:pt x="13460" y="21044"/>
                  <a:pt x="14770" y="20254"/>
                </a:cubicBezTo>
                <a:cubicBezTo>
                  <a:pt x="18079" y="18259"/>
                  <a:pt x="19727" y="14570"/>
                  <a:pt x="19752" y="10881"/>
                </a:cubicBezTo>
                <a:lnTo>
                  <a:pt x="19752" y="10542"/>
                </a:lnTo>
                <a:cubicBezTo>
                  <a:pt x="19677" y="6835"/>
                  <a:pt x="17959" y="3181"/>
                  <a:pt x="14597" y="1298"/>
                </a:cubicBezTo>
                <a:cubicBezTo>
                  <a:pt x="13084" y="451"/>
                  <a:pt x="11484" y="22"/>
                  <a:pt x="9916" y="1"/>
                </a:cubicBezTo>
                <a:close/>
              </a:path>
            </a:pathLst>
          </a:custGeom>
          <a:ln w="12700">
            <a:miter lim="400000"/>
          </a:ln>
        </p:spPr>
      </p:pic>
      <p:pic>
        <p:nvPicPr>
          <p:cNvPr id="735" name="IMG_5606.png" descr="IMG_5606.png"/>
          <p:cNvPicPr>
            <a:picLocks noChangeAspect="1"/>
          </p:cNvPicPr>
          <p:nvPr/>
        </p:nvPicPr>
        <p:blipFill>
          <a:blip r:embed="rId4">
            <a:extLst/>
          </a:blip>
          <a:srcRect l="11955" t="34156" r="0" b="54872"/>
          <a:stretch>
            <a:fillRect/>
          </a:stretch>
        </p:blipFill>
        <p:spPr>
          <a:xfrm>
            <a:off x="3633588" y="1251965"/>
            <a:ext cx="17116747" cy="1333985"/>
          </a:xfrm>
          <a:prstGeom prst="rect">
            <a:avLst/>
          </a:prstGeom>
          <a:ln w="12700">
            <a:miter lim="400000"/>
          </a:ln>
        </p:spPr>
      </p:pic>
      <p:pic>
        <p:nvPicPr>
          <p:cNvPr id="736" name="IMG_5606.png" descr="IMG_5606.png"/>
          <p:cNvPicPr>
            <a:picLocks noChangeAspect="1"/>
          </p:cNvPicPr>
          <p:nvPr/>
        </p:nvPicPr>
        <p:blipFill>
          <a:blip r:embed="rId4">
            <a:extLst/>
          </a:blip>
          <a:srcRect l="58766" t="44887" r="2473" b="44887"/>
          <a:stretch>
            <a:fillRect/>
          </a:stretch>
        </p:blipFill>
        <p:spPr>
          <a:xfrm>
            <a:off x="8469403" y="3980792"/>
            <a:ext cx="11310231" cy="18661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500">
        <p14:doors dir="vert"/>
      </p:transition>
    </mc:Choice>
    <mc:Fallback>
      <p:transition spd="slow">
        <p:fade/>
      </p:transition>
    </mc:Fallback>
  </mc:AlternateContent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afterEffect" presetSubtype="32" presetID="4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7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out)" transition="in">
                                      <p:cBhvr>
                                        <p:cTn id="7" dur="1000"/>
                                        <p:tgtEl>
                                          <p:spTgt spid="7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Class="entr" nodeType="afterEffect" presetSubtype="32" presetID="4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7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out)" transition="in">
                                      <p:cBhvr>
                                        <p:cTn id="11" dur="1000"/>
                                        <p:tgtEl>
                                          <p:spTgt spid="7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Class="entr" nodeType="afterEffect" presetSubtype="32" presetID="4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7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out)" transition="in">
                                      <p:cBhvr>
                                        <p:cTn id="15" dur="1000"/>
                                        <p:tgtEl>
                                          <p:spTgt spid="7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733" grpId="2"/>
      <p:bldP build="whole" bldLvl="1" animBg="1" rev="0" advAuto="0" spid="734" grpId="3"/>
      <p:bldP build="whole" bldLvl="1" animBg="1" rev="0" advAuto="0" spid="732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8" name="Google Shape;531;p34"/>
          <p:cNvSpPr txBox="1"/>
          <p:nvPr>
            <p:ph type="title"/>
          </p:nvPr>
        </p:nvSpPr>
        <p:spPr>
          <a:xfrm>
            <a:off x="1919999" y="1186733"/>
            <a:ext cx="20544003" cy="1527201"/>
          </a:xfrm>
          <a:prstGeom prst="rect">
            <a:avLst/>
          </a:prstGeom>
        </p:spPr>
        <p:txBody>
          <a:bodyPr/>
          <a:lstStyle>
            <a:lvl1pPr defTabSz="2316479" rtl="0">
              <a:defRPr sz="6270"/>
            </a:lvl1pPr>
          </a:lstStyle>
          <a:p>
            <a:pPr/>
            <a:r>
              <a:t>  </a:t>
            </a:r>
          </a:p>
        </p:txBody>
      </p:sp>
      <p:sp>
        <p:nvSpPr>
          <p:cNvPr id="739" name="Google Shape;371;p30"/>
          <p:cNvSpPr/>
          <p:nvPr/>
        </p:nvSpPr>
        <p:spPr>
          <a:xfrm>
            <a:off x="20640023" y="1314804"/>
            <a:ext cx="2304720" cy="1271059"/>
          </a:xfrm>
          <a:prstGeom prst="rect">
            <a:avLst/>
          </a:prstGeom>
          <a:solidFill>
            <a:schemeClr val="accent4"/>
          </a:solidFill>
          <a:ln w="76200">
            <a:solidFill>
              <a:srgbClr val="34679A"/>
            </a:solidFill>
          </a:ln>
          <a:effectLst>
            <a:outerShdw sx="100000" sy="100000" kx="0" ky="0" algn="b" rotWithShape="0" blurRad="0" dist="254000" dir="3000000">
              <a:srgbClr val="34679A">
                <a:alpha val="50000"/>
              </a:srgbClr>
            </a:outerShdw>
          </a:effectLst>
        </p:spPr>
        <p:txBody>
          <a:bodyPr lIns="121919" tIns="121919" rIns="121919" bIns="121919" anchor="ctr"/>
          <a:lstStyle/>
          <a:p>
            <a:pPr algn="ctr" rtl="0">
              <a:defRPr b="1" sz="8000">
                <a:solidFill>
                  <a:srgbClr val="34679A"/>
                </a:solidFill>
                <a:latin typeface="+mj-lt"/>
                <a:ea typeface="+mj-ea"/>
                <a:cs typeface="+mj-cs"/>
                <a:sym typeface="Helvetica"/>
              </a:defRPr>
            </a:pPr>
          </a:p>
        </p:txBody>
      </p:sp>
      <p:sp>
        <p:nvSpPr>
          <p:cNvPr id="740" name="تأكد"/>
          <p:cNvSpPr txBox="1"/>
          <p:nvPr/>
        </p:nvSpPr>
        <p:spPr>
          <a:xfrm>
            <a:off x="20422610" y="1005770"/>
            <a:ext cx="2739547" cy="1939494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121919" tIns="121919" rIns="121919" bIns="121919">
            <a:spAutoFit/>
          </a:bodyPr>
          <a:lstStyle>
            <a:lvl1pPr algn="ctr">
              <a:lnSpc>
                <a:spcPct val="90000"/>
              </a:lnSpc>
              <a:spcBef>
                <a:spcPts val="2600"/>
              </a:spcBef>
              <a:defRPr sz="10600">
                <a:solidFill>
                  <a:srgbClr val="E22400"/>
                </a:solidFill>
                <a:latin typeface="Abdo Free"/>
                <a:ea typeface="Abdo Free"/>
                <a:cs typeface="Abdo Free"/>
                <a:sym typeface="Abdo Free"/>
              </a:defRPr>
            </a:lvl1pPr>
          </a:lstStyle>
          <a:p>
            <a:pPr rtl="0">
              <a:defRPr sz="5800">
                <a:solidFill>
                  <a:srgbClr val="34679A"/>
                </a:solidFill>
                <a:latin typeface="Waseem Regular"/>
                <a:ea typeface="Waseem Regular"/>
                <a:cs typeface="Waseem Regular"/>
                <a:sym typeface="Waseem Regular"/>
              </a:defRPr>
            </a:pPr>
            <a:r>
              <a:rPr sz="10600">
                <a:solidFill>
                  <a:srgbClr val="E22400"/>
                </a:solidFill>
                <a:latin typeface="Abdo Free"/>
                <a:ea typeface="Abdo Free"/>
                <a:cs typeface="Abdo Free"/>
                <a:sym typeface="Abdo Free"/>
              </a:rPr>
              <a:t>تأكد</a:t>
            </a:r>
          </a:p>
        </p:txBody>
      </p:sp>
      <p:sp>
        <p:nvSpPr>
          <p:cNvPr id="741" name="مراجعة">
            <a:hlinkClick r:id="rId2" invalidUrl="" action="ppaction://hlinksldjump" tgtFrame="" tooltip="" history="1" highlightClick="0" endSnd="0"/>
          </p:cNvPr>
          <p:cNvSpPr/>
          <p:nvPr/>
        </p:nvSpPr>
        <p:spPr>
          <a:xfrm>
            <a:off x="21463705" y="12002556"/>
            <a:ext cx="657359" cy="65735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800" y="0"/>
                </a:moveTo>
                <a:cubicBezTo>
                  <a:pt x="4835" y="0"/>
                  <a:pt x="0" y="4835"/>
                  <a:pt x="0" y="10800"/>
                </a:cubicBezTo>
                <a:cubicBezTo>
                  <a:pt x="0" y="16765"/>
                  <a:pt x="4835" y="21600"/>
                  <a:pt x="10800" y="21600"/>
                </a:cubicBezTo>
                <a:cubicBezTo>
                  <a:pt x="16765" y="21600"/>
                  <a:pt x="21600" y="16765"/>
                  <a:pt x="21600" y="10800"/>
                </a:cubicBezTo>
                <a:cubicBezTo>
                  <a:pt x="21600" y="4835"/>
                  <a:pt x="16765" y="0"/>
                  <a:pt x="10800" y="0"/>
                </a:cubicBezTo>
                <a:close/>
                <a:moveTo>
                  <a:pt x="9011" y="1834"/>
                </a:moveTo>
                <a:cubicBezTo>
                  <a:pt x="9030" y="1826"/>
                  <a:pt x="9051" y="1828"/>
                  <a:pt x="9069" y="1844"/>
                </a:cubicBezTo>
                <a:lnTo>
                  <a:pt x="12550" y="5137"/>
                </a:lnTo>
                <a:cubicBezTo>
                  <a:pt x="12589" y="5173"/>
                  <a:pt x="12589" y="5235"/>
                  <a:pt x="12550" y="5272"/>
                </a:cubicBezTo>
                <a:lnTo>
                  <a:pt x="9070" y="8561"/>
                </a:lnTo>
                <a:cubicBezTo>
                  <a:pt x="9036" y="8594"/>
                  <a:pt x="8978" y="8569"/>
                  <a:pt x="8978" y="8522"/>
                </a:cubicBezTo>
                <a:lnTo>
                  <a:pt x="8978" y="6473"/>
                </a:lnTo>
                <a:cubicBezTo>
                  <a:pt x="7290" y="7184"/>
                  <a:pt x="6105" y="8854"/>
                  <a:pt x="6105" y="10800"/>
                </a:cubicBezTo>
                <a:cubicBezTo>
                  <a:pt x="6105" y="13415"/>
                  <a:pt x="8242" y="15531"/>
                  <a:pt x="10866" y="15495"/>
                </a:cubicBezTo>
                <a:cubicBezTo>
                  <a:pt x="13400" y="15460"/>
                  <a:pt x="15465" y="13387"/>
                  <a:pt x="15493" y="10852"/>
                </a:cubicBezTo>
                <a:cubicBezTo>
                  <a:pt x="15509" y="9402"/>
                  <a:pt x="14866" y="8101"/>
                  <a:pt x="13846" y="7229"/>
                </a:cubicBezTo>
                <a:cubicBezTo>
                  <a:pt x="13804" y="7193"/>
                  <a:pt x="13802" y="7129"/>
                  <a:pt x="13843" y="7091"/>
                </a:cubicBezTo>
                <a:lnTo>
                  <a:pt x="15405" y="5614"/>
                </a:lnTo>
                <a:cubicBezTo>
                  <a:pt x="15440" y="5581"/>
                  <a:pt x="15496" y="5580"/>
                  <a:pt x="15532" y="5613"/>
                </a:cubicBezTo>
                <a:cubicBezTo>
                  <a:pt x="16938" y="6897"/>
                  <a:pt x="17822" y="8745"/>
                  <a:pt x="17822" y="10800"/>
                </a:cubicBezTo>
                <a:cubicBezTo>
                  <a:pt x="17822" y="14696"/>
                  <a:pt x="14651" y="17849"/>
                  <a:pt x="10749" y="17822"/>
                </a:cubicBezTo>
                <a:cubicBezTo>
                  <a:pt x="6923" y="17795"/>
                  <a:pt x="3800" y="14669"/>
                  <a:pt x="3778" y="10842"/>
                </a:cubicBezTo>
                <a:cubicBezTo>
                  <a:pt x="3759" y="7576"/>
                  <a:pt x="5970" y="4822"/>
                  <a:pt x="8978" y="4016"/>
                </a:cubicBezTo>
                <a:lnTo>
                  <a:pt x="8978" y="1883"/>
                </a:lnTo>
                <a:cubicBezTo>
                  <a:pt x="8978" y="1859"/>
                  <a:pt x="8993" y="1842"/>
                  <a:pt x="9011" y="1834"/>
                </a:cubicBezTo>
                <a:close/>
              </a:path>
            </a:pathLst>
          </a:custGeom>
          <a:ln w="12700">
            <a:solidFill>
              <a:schemeClr val="accent1"/>
            </a:solidFill>
          </a:ln>
          <a:effectLst>
            <a:outerShdw sx="100000" sy="100000" kx="0" ky="0" algn="b" rotWithShape="0" blurRad="101600" dist="50800" dir="5400000">
              <a:srgbClr val="000000">
                <a:alpha val="35000"/>
              </a:srgbClr>
            </a:outerShdw>
          </a:effectLst>
        </p:spPr>
        <p:txBody>
          <a:bodyPr lIns="121919" tIns="121919" rIns="121919" bIns="121919" anchor="ctr"/>
          <a:lstStyle/>
          <a:p>
            <a:pPr rtl="0">
              <a:defRPr>
                <a:noFill/>
              </a:defRPr>
            </a:pPr>
          </a:p>
        </p:txBody>
      </p:sp>
      <p:pic>
        <p:nvPicPr>
          <p:cNvPr id="742" name="IMG_5606.png" descr="IMG_5606.png"/>
          <p:cNvPicPr>
            <a:picLocks noChangeAspect="1"/>
          </p:cNvPicPr>
          <p:nvPr/>
        </p:nvPicPr>
        <p:blipFill>
          <a:blip r:embed="rId3">
            <a:extLst/>
          </a:blip>
          <a:srcRect l="83979" t="44887" r="2473" b="44887"/>
          <a:stretch>
            <a:fillRect/>
          </a:stretch>
        </p:blipFill>
        <p:spPr>
          <a:xfrm>
            <a:off x="17531600" y="3682987"/>
            <a:ext cx="4595905" cy="2169649"/>
          </a:xfrm>
          <a:prstGeom prst="rect">
            <a:avLst/>
          </a:prstGeom>
          <a:ln w="12700">
            <a:miter lim="400000"/>
          </a:ln>
        </p:spPr>
      </p:pic>
      <p:graphicFrame>
        <p:nvGraphicFramePr>
          <p:cNvPr id="743" name="الجدول ١-١"/>
          <p:cNvGraphicFramePr/>
          <p:nvPr/>
        </p:nvGraphicFramePr>
        <p:xfrm>
          <a:off x="8239509" y="4767845"/>
          <a:ext cx="9773273" cy="6328141"/>
        </p:xfrm>
        <a:graphic xmlns:a="http://schemas.openxmlformats.org/drawingml/2006/main">
          <a:graphicData uri="http://schemas.openxmlformats.org/drawingml/2006/table">
            <a:tbl>
              <a:tblPr firstCol="0" firstRow="0" lastCol="0" lastRow="0" bandCol="0" bandRow="1" rtl="1">
                <a:tableStyleId>{33BA23B1-9221-436E-865A-0063620EA4FD}</a:tableStyleId>
              </a:tblPr>
              <a:tblGrid>
                <a:gridCol w="1415117"/>
                <a:gridCol w="1358041"/>
              </a:tblGrid>
              <a:tr h="1252928">
                <a:tc>
                  <a:txBody>
                    <a:bodyPr/>
                    <a:lstStyle/>
                    <a:p>
                      <a:pPr algn="l" rtl="0">
                        <a:defRPr sz="3600"/>
                      </a:pPr>
                    </a:p>
                  </a:txBody>
                  <a:tcPr marL="0" marR="0" marT="0" marB="0" anchor="t" anchorCtr="0" horzOverflow="overflow">
                    <a:lnL w="25400">
                      <a:solidFill>
                        <a:srgbClr val="000000"/>
                      </a:solidFill>
                      <a:miter lim="400000"/>
                    </a:lnL>
                    <a:lnR w="25400">
                      <a:solidFill>
                        <a:srgbClr val="000000"/>
                      </a:solidFill>
                      <a:miter lim="400000"/>
                    </a:lnR>
                    <a:lnT w="25400">
                      <a:solidFill>
                        <a:srgbClr val="143E63"/>
                      </a:solidFill>
                      <a:miter lim="400000"/>
                    </a:lnT>
                    <a:lnB w="25400">
                      <a:solidFill>
                        <a:srgbClr val="143E63"/>
                      </a:solidFill>
                      <a:miter lim="400000"/>
                    </a:lnB>
                    <a:solidFill>
                      <a:srgbClr val="FEFB4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>
                        <a:defRPr sz="3600"/>
                      </a:pPr>
                    </a:p>
                  </a:txBody>
                  <a:tcPr marL="0" marR="0" marT="0" marB="0" anchor="t" anchorCtr="0" horzOverflow="overflow">
                    <a:lnL w="25400">
                      <a:solidFill>
                        <a:srgbClr val="000000"/>
                      </a:solidFill>
                      <a:miter lim="400000"/>
                    </a:lnL>
                    <a:lnR w="25400">
                      <a:solidFill>
                        <a:srgbClr val="000000"/>
                      </a:solidFill>
                      <a:miter lim="400000"/>
                    </a:lnR>
                    <a:lnT w="25400">
                      <a:solidFill>
                        <a:srgbClr val="143E63"/>
                      </a:solidFill>
                      <a:miter lim="400000"/>
                    </a:lnT>
                    <a:lnB w="25400">
                      <a:solidFill>
                        <a:srgbClr val="143E63"/>
                      </a:solidFill>
                      <a:miter lim="400000"/>
                    </a:lnB>
                  </a:tcPr>
                </a:tc>
              </a:tr>
            </a:tbl>
          </a:graphicData>
        </a:graphic>
      </p:graphicFrame>
      <p:graphicFrame>
        <p:nvGraphicFramePr>
          <p:cNvPr id="744" name="الجدول ١-١-١"/>
          <p:cNvGraphicFramePr/>
          <p:nvPr/>
        </p:nvGraphicFramePr>
        <p:xfrm>
          <a:off x="11664545" y="4780545"/>
          <a:ext cx="9773273" cy="6328141"/>
        </p:xfrm>
        <a:graphic xmlns:a="http://schemas.openxmlformats.org/drawingml/2006/main">
          <a:graphicData uri="http://schemas.openxmlformats.org/drawingml/2006/table">
            <a:tbl>
              <a:tblPr firstCol="0" firstRow="0" lastCol="0" lastRow="0" bandCol="0" bandRow="1" rtl="1">
                <a:tableStyleId>{33BA23B1-9221-436E-865A-0063620EA4FD}</a:tableStyleId>
              </a:tblPr>
              <a:tblGrid>
                <a:gridCol w="1415117"/>
                <a:gridCol w="1358041"/>
              </a:tblGrid>
              <a:tr h="1252928">
                <a:tc>
                  <a:txBody>
                    <a:bodyPr/>
                    <a:lstStyle/>
                    <a:p>
                      <a:pPr algn="l" rtl="0">
                        <a:defRPr sz="3600"/>
                      </a:pPr>
                    </a:p>
                  </a:txBody>
                  <a:tcPr marL="0" marR="0" marT="0" marB="0" anchor="t" anchorCtr="0" horzOverflow="overflow">
                    <a:lnL w="25400">
                      <a:solidFill>
                        <a:srgbClr val="000000"/>
                      </a:solidFill>
                      <a:miter lim="400000"/>
                    </a:lnL>
                    <a:lnR w="25400">
                      <a:solidFill>
                        <a:srgbClr val="000000"/>
                      </a:solidFill>
                      <a:miter lim="400000"/>
                    </a:lnR>
                    <a:lnT w="25400">
                      <a:solidFill>
                        <a:srgbClr val="143E63"/>
                      </a:solidFill>
                      <a:miter lim="400000"/>
                    </a:lnT>
                    <a:lnB w="25400">
                      <a:solidFill>
                        <a:srgbClr val="143E63"/>
                      </a:solidFill>
                      <a:miter lim="400000"/>
                    </a:lnB>
                    <a:solidFill>
                      <a:srgbClr val="FEFB4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>
                        <a:defRPr sz="3600"/>
                      </a:pPr>
                    </a:p>
                  </a:txBody>
                  <a:tcPr marL="0" marR="0" marT="0" marB="0" anchor="t" anchorCtr="0" horzOverflow="overflow">
                    <a:lnL w="25400">
                      <a:solidFill>
                        <a:srgbClr val="000000"/>
                      </a:solidFill>
                      <a:miter lim="400000"/>
                    </a:lnL>
                    <a:lnR w="25400">
                      <a:solidFill>
                        <a:srgbClr val="000000"/>
                      </a:solidFill>
                      <a:miter lim="400000"/>
                    </a:lnR>
                    <a:lnT w="25400">
                      <a:solidFill>
                        <a:srgbClr val="143E63"/>
                      </a:solidFill>
                      <a:miter lim="400000"/>
                    </a:lnT>
                    <a:lnB w="25400">
                      <a:solidFill>
                        <a:srgbClr val="143E63"/>
                      </a:solidFill>
                      <a:miter lim="400000"/>
                    </a:lnB>
                    <a:solidFill>
                      <a:srgbClr val="FEFB41"/>
                    </a:solidFill>
                  </a:tcPr>
                </a:tc>
              </a:tr>
            </a:tbl>
          </a:graphicData>
        </a:graphic>
      </p:graphicFrame>
      <p:grpSp>
        <p:nvGrpSpPr>
          <p:cNvPr id="749" name="تجميع"/>
          <p:cNvGrpSpPr/>
          <p:nvPr/>
        </p:nvGrpSpPr>
        <p:grpSpPr>
          <a:xfrm>
            <a:off x="15151375" y="3682987"/>
            <a:ext cx="2992647" cy="2967247"/>
            <a:chOff x="0" y="0"/>
            <a:chExt cx="2992645" cy="2967245"/>
          </a:xfrm>
        </p:grpSpPr>
        <p:sp>
          <p:nvSpPr>
            <p:cNvPr id="745" name="Google Shape;532;p34"/>
            <p:cNvSpPr txBox="1"/>
            <p:nvPr/>
          </p:nvSpPr>
          <p:spPr>
            <a:xfrm>
              <a:off x="0" y="972148"/>
              <a:ext cx="1995098" cy="1995098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243799" tIns="243799" rIns="243799" bIns="243799" numCol="1" anchor="ctr">
              <a:normAutofit fontScale="100000" lnSpcReduction="0"/>
            </a:bodyPr>
            <a:lstStyle>
              <a:lvl1pPr algn="ctr" rtl="0">
                <a:defRPr sz="8200">
                  <a:solidFill>
                    <a:srgbClr val="0061FE"/>
                  </a:solidFill>
                  <a:latin typeface="Muna Bold"/>
                  <a:ea typeface="Muna Bold"/>
                  <a:cs typeface="Muna Bold"/>
                  <a:sym typeface="Muna Bold"/>
                </a:defRPr>
              </a:lvl1pPr>
            </a:lstStyle>
            <a:p>
              <a:pPr/>
              <a:r>
                <a:t>٢</a:t>
              </a:r>
            </a:p>
          </p:txBody>
        </p:sp>
        <p:sp>
          <p:nvSpPr>
            <p:cNvPr id="746" name="خط"/>
            <p:cNvSpPr/>
            <p:nvPr/>
          </p:nvSpPr>
          <p:spPr>
            <a:xfrm>
              <a:off x="407810" y="1450350"/>
              <a:ext cx="1179478" cy="1"/>
            </a:xfrm>
            <a:prstGeom prst="line">
              <a:avLst/>
            </a:prstGeom>
            <a:noFill/>
            <a:ln w="63500" cap="flat">
              <a:solidFill>
                <a:srgbClr val="0056D6"/>
              </a:solidFill>
              <a:prstDash val="solid"/>
              <a:round/>
            </a:ln>
            <a:effectLst/>
          </p:spPr>
          <p:txBody>
            <a:bodyPr wrap="square" lIns="121919" tIns="121919" rIns="121919" bIns="121919" numCol="1" anchor="t">
              <a:noAutofit/>
            </a:bodyPr>
            <a:lstStyle/>
            <a:p>
              <a:pPr/>
            </a:p>
          </p:txBody>
        </p:sp>
        <p:sp>
          <p:nvSpPr>
            <p:cNvPr id="747" name="Google Shape;532;p34"/>
            <p:cNvSpPr txBox="1"/>
            <p:nvPr/>
          </p:nvSpPr>
          <p:spPr>
            <a:xfrm>
              <a:off x="0" y="0"/>
              <a:ext cx="1995098" cy="1995098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243799" tIns="243799" rIns="243799" bIns="243799" numCol="1" anchor="ctr">
              <a:normAutofit fontScale="100000" lnSpcReduction="0"/>
            </a:bodyPr>
            <a:lstStyle>
              <a:lvl1pPr algn="ctr" rtl="0">
                <a:defRPr sz="8200">
                  <a:solidFill>
                    <a:srgbClr val="0061FE"/>
                  </a:solidFill>
                  <a:latin typeface="Muna Bold"/>
                  <a:ea typeface="Muna Bold"/>
                  <a:cs typeface="Muna Bold"/>
                  <a:sym typeface="Muna Bold"/>
                </a:defRPr>
              </a:lvl1pPr>
            </a:lstStyle>
            <a:p>
              <a:pPr/>
              <a:r>
                <a:t>٣</a:t>
              </a:r>
            </a:p>
          </p:txBody>
        </p:sp>
        <p:sp>
          <p:nvSpPr>
            <p:cNvPr id="748" name="Google Shape;532;p34"/>
            <p:cNvSpPr txBox="1"/>
            <p:nvPr/>
          </p:nvSpPr>
          <p:spPr>
            <a:xfrm>
              <a:off x="997548" y="452802"/>
              <a:ext cx="1995098" cy="1995098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243799" tIns="243799" rIns="243799" bIns="243799" numCol="1" anchor="ctr">
              <a:normAutofit fontScale="100000" lnSpcReduction="0"/>
            </a:bodyPr>
            <a:lstStyle>
              <a:lvl1pPr algn="ctr" rtl="0">
                <a:defRPr sz="8200">
                  <a:solidFill>
                    <a:srgbClr val="0061FE"/>
                  </a:solidFill>
                  <a:latin typeface="Muna Bold"/>
                  <a:ea typeface="Muna Bold"/>
                  <a:cs typeface="Muna Bold"/>
                  <a:sym typeface="Muna Bold"/>
                </a:defRPr>
              </a:lvl1pPr>
            </a:lstStyle>
            <a:p>
              <a:pPr/>
              <a:r>
                <a:t>=</a:t>
              </a:r>
            </a:p>
          </p:txBody>
        </p:sp>
      </p:grpSp>
      <p:pic>
        <p:nvPicPr>
          <p:cNvPr id="750" name="IMG_5606.png" descr="IMG_5606.png"/>
          <p:cNvPicPr>
            <a:picLocks noChangeAspect="1"/>
          </p:cNvPicPr>
          <p:nvPr/>
        </p:nvPicPr>
        <p:blipFill>
          <a:blip r:embed="rId3">
            <a:extLst/>
          </a:blip>
          <a:srcRect l="59458" t="44887" r="26994" b="44887"/>
          <a:stretch>
            <a:fillRect/>
          </a:stretch>
        </p:blipFill>
        <p:spPr>
          <a:xfrm>
            <a:off x="17767431" y="8330208"/>
            <a:ext cx="4595905" cy="2169648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755" name="تجميع"/>
          <p:cNvGrpSpPr/>
          <p:nvPr/>
        </p:nvGrpSpPr>
        <p:grpSpPr>
          <a:xfrm>
            <a:off x="15542855" y="8041904"/>
            <a:ext cx="2992647" cy="2967247"/>
            <a:chOff x="0" y="0"/>
            <a:chExt cx="2992645" cy="2967245"/>
          </a:xfrm>
        </p:grpSpPr>
        <p:sp>
          <p:nvSpPr>
            <p:cNvPr id="751" name="Google Shape;532;p34"/>
            <p:cNvSpPr txBox="1"/>
            <p:nvPr/>
          </p:nvSpPr>
          <p:spPr>
            <a:xfrm>
              <a:off x="0" y="972148"/>
              <a:ext cx="1995098" cy="1995098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243799" tIns="243799" rIns="243799" bIns="243799" numCol="1" anchor="ctr">
              <a:normAutofit fontScale="100000" lnSpcReduction="0"/>
            </a:bodyPr>
            <a:lstStyle>
              <a:lvl1pPr algn="ctr" rtl="0">
                <a:defRPr sz="8200">
                  <a:solidFill>
                    <a:srgbClr val="0061FE"/>
                  </a:solidFill>
                  <a:latin typeface="Muna Bold"/>
                  <a:ea typeface="Muna Bold"/>
                  <a:cs typeface="Muna Bold"/>
                  <a:sym typeface="Muna Bold"/>
                </a:defRPr>
              </a:lvl1pPr>
            </a:lstStyle>
            <a:p>
              <a:pPr/>
              <a:r>
                <a:t>٤</a:t>
              </a:r>
            </a:p>
          </p:txBody>
        </p:sp>
        <p:sp>
          <p:nvSpPr>
            <p:cNvPr id="752" name="خط"/>
            <p:cNvSpPr/>
            <p:nvPr/>
          </p:nvSpPr>
          <p:spPr>
            <a:xfrm>
              <a:off x="407810" y="1450350"/>
              <a:ext cx="1179478" cy="1"/>
            </a:xfrm>
            <a:prstGeom prst="line">
              <a:avLst/>
            </a:prstGeom>
            <a:noFill/>
            <a:ln w="63500" cap="flat">
              <a:solidFill>
                <a:srgbClr val="0056D6"/>
              </a:solidFill>
              <a:prstDash val="solid"/>
              <a:round/>
            </a:ln>
            <a:effectLst/>
          </p:spPr>
          <p:txBody>
            <a:bodyPr wrap="square" lIns="121919" tIns="121919" rIns="121919" bIns="121919" numCol="1" anchor="t">
              <a:noAutofit/>
            </a:bodyPr>
            <a:lstStyle/>
            <a:p>
              <a:pPr/>
            </a:p>
          </p:txBody>
        </p:sp>
        <p:sp>
          <p:nvSpPr>
            <p:cNvPr id="753" name="Google Shape;532;p34"/>
            <p:cNvSpPr txBox="1"/>
            <p:nvPr/>
          </p:nvSpPr>
          <p:spPr>
            <a:xfrm>
              <a:off x="0" y="0"/>
              <a:ext cx="1995098" cy="1995098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243799" tIns="243799" rIns="243799" bIns="243799" numCol="1" anchor="ctr">
              <a:normAutofit fontScale="100000" lnSpcReduction="0"/>
            </a:bodyPr>
            <a:lstStyle>
              <a:lvl1pPr algn="ctr" rtl="0">
                <a:defRPr sz="8200">
                  <a:solidFill>
                    <a:srgbClr val="0061FE"/>
                  </a:solidFill>
                  <a:latin typeface="Muna Bold"/>
                  <a:ea typeface="Muna Bold"/>
                  <a:cs typeface="Muna Bold"/>
                  <a:sym typeface="Muna Bold"/>
                </a:defRPr>
              </a:lvl1pPr>
            </a:lstStyle>
            <a:p>
              <a:pPr/>
              <a:r>
                <a:t>٧</a:t>
              </a:r>
            </a:p>
          </p:txBody>
        </p:sp>
        <p:sp>
          <p:nvSpPr>
            <p:cNvPr id="754" name="Google Shape;532;p34"/>
            <p:cNvSpPr txBox="1"/>
            <p:nvPr/>
          </p:nvSpPr>
          <p:spPr>
            <a:xfrm>
              <a:off x="997548" y="452802"/>
              <a:ext cx="1995098" cy="1995098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243799" tIns="243799" rIns="243799" bIns="243799" numCol="1" anchor="ctr">
              <a:normAutofit fontScale="100000" lnSpcReduction="0"/>
            </a:bodyPr>
            <a:lstStyle>
              <a:lvl1pPr algn="ctr" rtl="0">
                <a:defRPr sz="8200">
                  <a:solidFill>
                    <a:srgbClr val="0061FE"/>
                  </a:solidFill>
                  <a:latin typeface="Muna Bold"/>
                  <a:ea typeface="Muna Bold"/>
                  <a:cs typeface="Muna Bold"/>
                  <a:sym typeface="Muna Bold"/>
                </a:defRPr>
              </a:lvl1pPr>
            </a:lstStyle>
            <a:p>
              <a:pPr/>
              <a:r>
                <a:t>=</a:t>
              </a:r>
            </a:p>
          </p:txBody>
        </p:sp>
      </p:grpSp>
      <p:graphicFrame>
        <p:nvGraphicFramePr>
          <p:cNvPr id="756" name="الجدول ١-١-١-١"/>
          <p:cNvGraphicFramePr/>
          <p:nvPr/>
        </p:nvGraphicFramePr>
        <p:xfrm>
          <a:off x="14409166" y="8788602"/>
          <a:ext cx="9773273" cy="6328141"/>
        </p:xfrm>
        <a:graphic xmlns:a="http://schemas.openxmlformats.org/drawingml/2006/main">
          <a:graphicData uri="http://schemas.openxmlformats.org/drawingml/2006/table">
            <a:tbl>
              <a:tblPr firstCol="0" firstRow="0" lastCol="0" lastRow="0" bandCol="0" bandRow="1" rtl="1">
                <a:tableStyleId>{33BA23B1-9221-436E-865A-0063620EA4FD}</a:tableStyleId>
              </a:tblPr>
              <a:tblGrid>
                <a:gridCol w="1415117"/>
                <a:gridCol w="1358041"/>
                <a:gridCol w="1358041"/>
                <a:gridCol w="1358041"/>
              </a:tblGrid>
              <a:tr h="1252928">
                <a:tc>
                  <a:txBody>
                    <a:bodyPr/>
                    <a:lstStyle/>
                    <a:p>
                      <a:pPr algn="l" rtl="0">
                        <a:defRPr sz="3600"/>
                      </a:pPr>
                    </a:p>
                  </a:txBody>
                  <a:tcPr marL="0" marR="0" marT="0" marB="0" anchor="t" anchorCtr="0" horzOverflow="overflow">
                    <a:lnL w="25400">
                      <a:solidFill>
                        <a:srgbClr val="000000"/>
                      </a:solidFill>
                      <a:miter lim="400000"/>
                    </a:lnL>
                    <a:lnR w="25400">
                      <a:solidFill>
                        <a:srgbClr val="000000"/>
                      </a:solidFill>
                      <a:miter lim="400000"/>
                    </a:lnR>
                    <a:lnT w="25400">
                      <a:solidFill>
                        <a:srgbClr val="143E63"/>
                      </a:solidFill>
                      <a:miter lim="400000"/>
                    </a:lnT>
                    <a:lnB w="25400">
                      <a:solidFill>
                        <a:srgbClr val="143E63"/>
                      </a:solidFill>
                      <a:miter lim="400000"/>
                    </a:lnB>
                    <a:solidFill>
                      <a:srgbClr val="FEFB4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>
                        <a:defRPr sz="3600"/>
                      </a:pPr>
                    </a:p>
                  </a:txBody>
                  <a:tcPr marL="0" marR="0" marT="0" marB="0" anchor="t" anchorCtr="0" horzOverflow="overflow">
                    <a:lnL w="25400">
                      <a:solidFill>
                        <a:srgbClr val="000000"/>
                      </a:solidFill>
                      <a:miter lim="400000"/>
                    </a:lnL>
                    <a:lnR w="25400">
                      <a:solidFill>
                        <a:srgbClr val="000000"/>
                      </a:solidFill>
                      <a:miter lim="400000"/>
                    </a:lnR>
                    <a:lnT w="25400">
                      <a:solidFill>
                        <a:srgbClr val="143E63"/>
                      </a:solidFill>
                      <a:miter lim="400000"/>
                    </a:lnT>
                    <a:lnB w="25400">
                      <a:solidFill>
                        <a:srgbClr val="143E63"/>
                      </a:solidFill>
                      <a:miter lim="400000"/>
                    </a:lnB>
                    <a:solidFill>
                      <a:srgbClr val="FEFB4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>
                        <a:defRPr sz="3600"/>
                      </a:pPr>
                    </a:p>
                  </a:txBody>
                  <a:tcPr marL="0" marR="0" marT="0" marB="0" anchor="t" anchorCtr="0" horzOverflow="overflow">
                    <a:lnL w="25400">
                      <a:solidFill>
                        <a:srgbClr val="000000"/>
                      </a:solidFill>
                      <a:miter lim="400000"/>
                    </a:lnL>
                    <a:lnR w="25400">
                      <a:solidFill>
                        <a:srgbClr val="000000"/>
                      </a:solidFill>
                      <a:miter lim="400000"/>
                    </a:lnR>
                    <a:lnT w="25400">
                      <a:solidFill>
                        <a:srgbClr val="143E63"/>
                      </a:solidFill>
                      <a:miter lim="400000"/>
                    </a:lnT>
                    <a:lnB w="25400">
                      <a:solidFill>
                        <a:srgbClr val="143E63"/>
                      </a:solidFill>
                      <a:miter lim="400000"/>
                    </a:lnB>
                    <a:solidFill>
                      <a:srgbClr val="FEFB4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>
                        <a:defRPr sz="3600"/>
                      </a:pPr>
                    </a:p>
                  </a:txBody>
                  <a:tcPr marL="0" marR="0" marT="0" marB="0" anchor="t" anchorCtr="0" horzOverflow="overflow">
                    <a:lnL w="25400">
                      <a:solidFill>
                        <a:srgbClr val="000000"/>
                      </a:solidFill>
                      <a:miter lim="400000"/>
                    </a:lnL>
                    <a:lnR w="25400">
                      <a:solidFill>
                        <a:srgbClr val="000000"/>
                      </a:solidFill>
                      <a:miter lim="400000"/>
                    </a:lnR>
                    <a:lnT w="25400">
                      <a:solidFill>
                        <a:srgbClr val="143E63"/>
                      </a:solidFill>
                      <a:miter lim="400000"/>
                    </a:lnT>
                    <a:lnB w="25400">
                      <a:solidFill>
                        <a:srgbClr val="143E63"/>
                      </a:solidFill>
                      <a:miter lim="400000"/>
                    </a:lnB>
                    <a:solidFill>
                      <a:srgbClr val="FEFB4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757" name="الجدول ١-١-١-١-١"/>
          <p:cNvGraphicFramePr/>
          <p:nvPr/>
        </p:nvGraphicFramePr>
        <p:xfrm>
          <a:off x="8547200" y="8775902"/>
          <a:ext cx="9773273" cy="6328141"/>
        </p:xfrm>
        <a:graphic xmlns:a="http://schemas.openxmlformats.org/drawingml/2006/main">
          <a:graphicData uri="http://schemas.openxmlformats.org/drawingml/2006/table">
            <a:tbl>
              <a:tblPr firstCol="0" firstRow="0" lastCol="0" lastRow="0" bandCol="0" bandRow="1" rtl="1">
                <a:tableStyleId>{33BA23B1-9221-436E-865A-0063620EA4FD}</a:tableStyleId>
              </a:tblPr>
              <a:tblGrid>
                <a:gridCol w="1415117"/>
                <a:gridCol w="1358041"/>
                <a:gridCol w="1358041"/>
                <a:gridCol w="1358041"/>
              </a:tblGrid>
              <a:tr h="1252928">
                <a:tc>
                  <a:txBody>
                    <a:bodyPr/>
                    <a:lstStyle/>
                    <a:p>
                      <a:pPr algn="l" rtl="0">
                        <a:defRPr sz="3600"/>
                      </a:pPr>
                    </a:p>
                  </a:txBody>
                  <a:tcPr marL="0" marR="0" marT="0" marB="0" anchor="t" anchorCtr="0" horzOverflow="overflow">
                    <a:lnL w="25400">
                      <a:solidFill>
                        <a:srgbClr val="000000"/>
                      </a:solidFill>
                      <a:miter lim="400000"/>
                    </a:lnL>
                    <a:lnR w="25400">
                      <a:solidFill>
                        <a:srgbClr val="000000"/>
                      </a:solidFill>
                      <a:miter lim="400000"/>
                    </a:lnR>
                    <a:lnT w="25400">
                      <a:solidFill>
                        <a:srgbClr val="143E63"/>
                      </a:solidFill>
                      <a:miter lim="400000"/>
                    </a:lnT>
                    <a:lnB w="25400">
                      <a:solidFill>
                        <a:srgbClr val="143E63"/>
                      </a:solidFill>
                      <a:miter lim="400000"/>
                    </a:lnB>
                    <a:solidFill>
                      <a:srgbClr val="FEFB4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>
                        <a:defRPr sz="3600"/>
                      </a:pPr>
                    </a:p>
                  </a:txBody>
                  <a:tcPr marL="0" marR="0" marT="0" marB="0" anchor="t" anchorCtr="0" horzOverflow="overflow">
                    <a:lnL w="25400">
                      <a:solidFill>
                        <a:srgbClr val="000000"/>
                      </a:solidFill>
                      <a:miter lim="400000"/>
                    </a:lnL>
                    <a:lnR w="25400">
                      <a:solidFill>
                        <a:srgbClr val="000000"/>
                      </a:solidFill>
                      <a:miter lim="400000"/>
                    </a:lnR>
                    <a:lnT w="25400">
                      <a:solidFill>
                        <a:srgbClr val="143E63"/>
                      </a:solidFill>
                      <a:miter lim="400000"/>
                    </a:lnT>
                    <a:lnB w="25400">
                      <a:solidFill>
                        <a:srgbClr val="143E63"/>
                      </a:solidFill>
                      <a:miter lim="400000"/>
                    </a:lnB>
                    <a:solidFill>
                      <a:srgbClr val="FEFB4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>
                        <a:defRPr sz="3600"/>
                      </a:pPr>
                    </a:p>
                  </a:txBody>
                  <a:tcPr marL="0" marR="0" marT="0" marB="0" anchor="t" anchorCtr="0" horzOverflow="overflow">
                    <a:lnL w="25400">
                      <a:solidFill>
                        <a:srgbClr val="000000"/>
                      </a:solidFill>
                      <a:miter lim="400000"/>
                    </a:lnL>
                    <a:lnR w="25400">
                      <a:solidFill>
                        <a:srgbClr val="000000"/>
                      </a:solidFill>
                      <a:miter lim="400000"/>
                    </a:lnR>
                    <a:lnT w="25400">
                      <a:solidFill>
                        <a:srgbClr val="143E63"/>
                      </a:solidFill>
                      <a:miter lim="400000"/>
                    </a:lnT>
                    <a:lnB w="25400">
                      <a:solidFill>
                        <a:srgbClr val="143E63"/>
                      </a:solidFill>
                      <a:miter lim="400000"/>
                    </a:lnB>
                    <a:solidFill>
                      <a:srgbClr val="FEFB4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>
                        <a:defRPr sz="3600"/>
                      </a:pPr>
                    </a:p>
                  </a:txBody>
                  <a:tcPr marL="0" marR="0" marT="0" marB="0" anchor="t" anchorCtr="0" horzOverflow="overflow">
                    <a:lnL w="25400">
                      <a:solidFill>
                        <a:srgbClr val="000000"/>
                      </a:solidFill>
                      <a:miter lim="400000"/>
                    </a:lnL>
                    <a:lnR w="25400">
                      <a:solidFill>
                        <a:srgbClr val="000000"/>
                      </a:solidFill>
                      <a:miter lim="400000"/>
                    </a:lnR>
                    <a:lnT w="25400">
                      <a:solidFill>
                        <a:srgbClr val="143E63"/>
                      </a:solidFill>
                      <a:miter lim="400000"/>
                    </a:lnT>
                    <a:lnB w="25400">
                      <a:solidFill>
                        <a:srgbClr val="143E63"/>
                      </a:solidFill>
                      <a:miter lim="400000"/>
                    </a:lnB>
                    <a:noFill/>
                  </a:tcPr>
                </a:tc>
              </a:tr>
            </a:tbl>
          </a:graphicData>
        </a:graphic>
      </p:graphicFrame>
      <p:pic>
        <p:nvPicPr>
          <p:cNvPr id="758" name="IMG_5606.png" descr="IMG_5606.png"/>
          <p:cNvPicPr>
            <a:picLocks noChangeAspect="1"/>
          </p:cNvPicPr>
          <p:nvPr/>
        </p:nvPicPr>
        <p:blipFill>
          <a:blip r:embed="rId3">
            <a:extLst/>
          </a:blip>
          <a:srcRect l="11955" t="34156" r="0" b="54872"/>
          <a:stretch>
            <a:fillRect/>
          </a:stretch>
        </p:blipFill>
        <p:spPr>
          <a:xfrm>
            <a:off x="3633588" y="1251965"/>
            <a:ext cx="17116747" cy="133398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500">
        <p14:doors dir="vert"/>
      </p:transition>
    </mc:Choice>
    <mc:Fallback>
      <p:transition spd="slow">
        <p:fade/>
      </p:transition>
    </mc:Fallback>
  </mc:AlternateContent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afterEffect" presetSubtype="32" presetID="4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7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out)" transition="in">
                                      <p:cBhvr>
                                        <p:cTn id="7" dur="1000"/>
                                        <p:tgtEl>
                                          <p:spTgt spid="7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Class="entr" nodeType="afterEffect" presetSubtype="32" presetID="4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7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out)" transition="in">
                                      <p:cBhvr>
                                        <p:cTn id="11" dur="1000"/>
                                        <p:tgtEl>
                                          <p:spTgt spid="7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739" grpId="1"/>
      <p:bldP build="whole" bldLvl="1" animBg="1" rev="0" advAuto="0" spid="740" grpId="2"/>
    </p:bldLst>
  </p:timing>
</p:sld>
</file>

<file path=ppt/theme/theme1.xml><?xml version="1.0" encoding="utf-8"?>
<a:theme xmlns:a="http://schemas.openxmlformats.org/drawingml/2006/main" xmlns:r="http://schemas.openxmlformats.org/officeDocument/2006/relationships" name="Math Subject for Elementary -4th Grade: Practice Standards by Slidesgo">
  <a:themeElements>
    <a:clrScheme name="Math Subject for Elementary -4th Grade: Practice Standards by Slidesgo">
      <a:dk1>
        <a:srgbClr val="143E63"/>
      </a:dk1>
      <a:lt1>
        <a:srgbClr val="ECB8CA"/>
      </a:lt1>
      <a:dk2>
        <a:srgbClr val="A7A7A7"/>
      </a:dk2>
      <a:lt2>
        <a:srgbClr val="535353"/>
      </a:lt2>
      <a:accent1>
        <a:srgbClr val="340931"/>
      </a:accent1>
      <a:accent2>
        <a:srgbClr val="E5739A"/>
      </a:accent2>
      <a:accent3>
        <a:srgbClr val="ECB8CA"/>
      </a:accent3>
      <a:accent4>
        <a:srgbClr val="FFDB48"/>
      </a:accent4>
      <a:accent5>
        <a:srgbClr val="B2ADAD"/>
      </a:accent5>
      <a:accent6>
        <a:srgbClr val="E5DADB"/>
      </a:accent6>
      <a:hlink>
        <a:srgbClr val="0000FF"/>
      </a:hlink>
      <a:folHlink>
        <a:srgbClr val="FF00FF"/>
      </a:folHlink>
    </a:clrScheme>
    <a:fontScheme name="Math Subject for Elementary -4th Grade: Practice Standards by Slidesgo">
      <a:majorFont>
        <a:latin typeface="Helvetica"/>
        <a:ea typeface="Helvetica"/>
        <a:cs typeface="Helvetica"/>
      </a:majorFont>
      <a:minorFont>
        <a:latin typeface="Arial"/>
        <a:ea typeface="Arial"/>
        <a:cs typeface="Arial"/>
      </a:minorFont>
    </a:fontScheme>
    <a:fmtScheme name="Math Subject for Elementary -4th Grade: Practice Standards by Slidesg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101600" dist="50800" dir="5400000">
              <a:srgbClr val="000000">
                <a:alpha val="35000"/>
              </a:srgbClr>
            </a:outerShdw>
          </a:effectLst>
        </a:effectStyle>
        <a:effectStyle>
          <a:effectLst>
            <a:outerShdw sx="100000" sy="100000" kx="0" ky="0" algn="b" rotWithShape="0" blurRad="101600" dist="50800" dir="5400000">
              <a:srgbClr val="000000">
                <a:alpha val="35000"/>
              </a:srgbClr>
            </a:outerShdw>
          </a:effectLst>
        </a:effectStyle>
        <a:effectStyle>
          <a:effectLst>
            <a:outerShdw sx="100000" sy="100000" kx="0" ky="0" algn="b" rotWithShape="0" blurRad="101600" dist="50800" dir="540000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34679A"/>
        </a:solidFill>
        <a:ln w="635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101600" dist="50800" dir="540000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121919" tIns="121919" rIns="121919" bIns="121919" numCol="1" spcCol="38100" rtlCol="0" anchor="ctr" upright="0">
        <a:spAutoFit/>
      </a:bodyPr>
      <a:lstStyle>
        <a:defPPr marL="0" marR="0" indent="0" algn="l" defTabSz="2438400" rtl="1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600" u="none" kumimoji="0" normalizeH="0">
            <a:ln>
              <a:noFill/>
            </a:ln>
            <a:solidFill>
              <a:srgbClr val="143E63"/>
            </a:solidFill>
            <a:effectLst/>
            <a:uFillTx/>
            <a:latin typeface="+mn-lt"/>
            <a:ea typeface="+mn-ea"/>
            <a:cs typeface="+mn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635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101600" dist="50800" dir="540000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25400" cap="flat">
          <a:noFill/>
          <a:miter lim="400000"/>
        </a:ln>
        <a:effectLst/>
        <a:sp3d/>
      </a:spPr>
      <a:bodyPr rot="0" spcFirstLastPara="1" vertOverflow="overflow" horzOverflow="overflow" vert="horz" wrap="square" lIns="121919" tIns="121919" rIns="121919" bIns="121919" numCol="1" spcCol="38100" rtlCol="0" anchor="t" upright="0">
        <a:spAutoFit/>
      </a:bodyPr>
      <a:lstStyle>
        <a:defPPr marL="0" marR="0" indent="0" algn="l" defTabSz="2438400" rtl="1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600" u="none" kumimoji="0" normalizeH="0">
            <a:ln>
              <a:noFill/>
            </a:ln>
            <a:solidFill>
              <a:srgbClr val="143E63"/>
            </a:solidFill>
            <a:effectLst/>
            <a:uFillTx/>
            <a:latin typeface="+mn-lt"/>
            <a:ea typeface="+mn-ea"/>
            <a:cs typeface="+mn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Math Subject for Elementary -4th Grade: Practice Standards by Slidesgo">
  <a:themeElements>
    <a:clrScheme name="Math Subject for Elementary -4th Grade: Practice Standards by Slidesgo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340931"/>
      </a:accent1>
      <a:accent2>
        <a:srgbClr val="E5739A"/>
      </a:accent2>
      <a:accent3>
        <a:srgbClr val="ECB8CA"/>
      </a:accent3>
      <a:accent4>
        <a:srgbClr val="FFDB48"/>
      </a:accent4>
      <a:accent5>
        <a:srgbClr val="B2ADAD"/>
      </a:accent5>
      <a:accent6>
        <a:srgbClr val="E5DADB"/>
      </a:accent6>
      <a:hlink>
        <a:srgbClr val="0000FF"/>
      </a:hlink>
      <a:folHlink>
        <a:srgbClr val="FF00FF"/>
      </a:folHlink>
    </a:clrScheme>
    <a:fontScheme name="Math Subject for Elementary -4th Grade: Practice Standards by Slidesgo">
      <a:majorFont>
        <a:latin typeface="Helvetica"/>
        <a:ea typeface="Helvetica"/>
        <a:cs typeface="Helvetica"/>
      </a:majorFont>
      <a:minorFont>
        <a:latin typeface="Arial"/>
        <a:ea typeface="Arial"/>
        <a:cs typeface="Arial"/>
      </a:minorFont>
    </a:fontScheme>
    <a:fmtScheme name="Math Subject for Elementary -4th Grade: Practice Standards by Slidesg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101600" dist="50800" dir="5400000">
              <a:srgbClr val="000000">
                <a:alpha val="35000"/>
              </a:srgbClr>
            </a:outerShdw>
          </a:effectLst>
        </a:effectStyle>
        <a:effectStyle>
          <a:effectLst>
            <a:outerShdw sx="100000" sy="100000" kx="0" ky="0" algn="b" rotWithShape="0" blurRad="101600" dist="50800" dir="5400000">
              <a:srgbClr val="000000">
                <a:alpha val="35000"/>
              </a:srgbClr>
            </a:outerShdw>
          </a:effectLst>
        </a:effectStyle>
        <a:effectStyle>
          <a:effectLst>
            <a:outerShdw sx="100000" sy="100000" kx="0" ky="0" algn="b" rotWithShape="0" blurRad="101600" dist="50800" dir="540000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34679A"/>
        </a:solidFill>
        <a:ln w="635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101600" dist="50800" dir="540000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121919" tIns="121919" rIns="121919" bIns="121919" numCol="1" spcCol="38100" rtlCol="0" anchor="ctr" upright="0">
        <a:spAutoFit/>
      </a:bodyPr>
      <a:lstStyle>
        <a:defPPr marL="0" marR="0" indent="0" algn="l" defTabSz="2438400" rtl="1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600" u="none" kumimoji="0" normalizeH="0">
            <a:ln>
              <a:noFill/>
            </a:ln>
            <a:solidFill>
              <a:srgbClr val="143E63"/>
            </a:solidFill>
            <a:effectLst/>
            <a:uFillTx/>
            <a:latin typeface="+mn-lt"/>
            <a:ea typeface="+mn-ea"/>
            <a:cs typeface="+mn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635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101600" dist="50800" dir="540000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25400" cap="flat">
          <a:noFill/>
          <a:miter lim="400000"/>
        </a:ln>
        <a:effectLst/>
        <a:sp3d/>
      </a:spPr>
      <a:bodyPr rot="0" spcFirstLastPara="1" vertOverflow="overflow" horzOverflow="overflow" vert="horz" wrap="square" lIns="121919" tIns="121919" rIns="121919" bIns="121919" numCol="1" spcCol="38100" rtlCol="0" anchor="t" upright="0">
        <a:spAutoFit/>
      </a:bodyPr>
      <a:lstStyle>
        <a:defPPr marL="0" marR="0" indent="0" algn="l" defTabSz="2438400" rtl="1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600" u="none" kumimoji="0" normalizeH="0">
            <a:ln>
              <a:noFill/>
            </a:ln>
            <a:solidFill>
              <a:srgbClr val="143E63"/>
            </a:solidFill>
            <a:effectLst/>
            <a:uFillTx/>
            <a:latin typeface="+mn-lt"/>
            <a:ea typeface="+mn-ea"/>
            <a:cs typeface="+mn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